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1.xml" ContentType="application/vnd.openxmlformats-officedocument.presentationml.notesSlide+xml"/>
  <Override PartName="/ppt/tags/tag7.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notesSlides/notesSlide4.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notesSlides/notesSlide5.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notesSlides/notesSlide6.xml" ContentType="application/vnd.openxmlformats-officedocument.presentationml.notesSlide+xml"/>
  <Override PartName="/ppt/tags/tag22.xml" ContentType="application/vnd.openxmlformats-officedocument.presentationml.tags+xml"/>
  <Override PartName="/ppt/tags/tag23.xml" ContentType="application/vnd.openxmlformats-officedocument.presentationml.tags+xml"/>
  <Override PartName="/ppt/notesSlides/notesSlide7.xml" ContentType="application/vnd.openxmlformats-officedocument.presentationml.notesSlide+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28.xml" ContentType="application/vnd.openxmlformats-officedocument.presentationml.tags+xml"/>
  <Override PartName="/ppt/tags/tag29.xml" ContentType="application/vnd.openxmlformats-officedocument.presentationml.tags+xml"/>
  <Override PartName="/ppt/notesSlides/notesSlide10.xml" ContentType="application/vnd.openxmlformats-officedocument.presentationml.notesSlide+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notesSlides/notesSlide11.xml" ContentType="application/vnd.openxmlformats-officedocument.presentationml.notesSlide+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notesSlides/notesSlide1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53.xml" ContentType="application/vnd.openxmlformats-officedocument.presentationml.tags+xml"/>
  <Override PartName="/ppt/tags/tag54.xml" ContentType="application/vnd.openxmlformats-officedocument.presentationml.tags+xml"/>
  <Override PartName="/ppt/notesSlides/notesSlide15.xml" ContentType="application/vnd.openxmlformats-officedocument.presentationml.notesSlide+xml"/>
  <Override PartName="/ppt/tags/tag55.xml" ContentType="application/vnd.openxmlformats-officedocument.presentationml.tags+xml"/>
  <Override PartName="/ppt/tags/tag56.xml" ContentType="application/vnd.openxmlformats-officedocument.presentationml.tags+xml"/>
  <Override PartName="/ppt/notesSlides/notesSlide16.xml" ContentType="application/vnd.openxmlformats-officedocument.presentationml.notesSlide+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63.xml" ContentType="application/vnd.openxmlformats-officedocument.presentationml.tags+xml"/>
  <Override PartName="/ppt/tags/tag64.xml" ContentType="application/vnd.openxmlformats-officedocument.presentationml.tags+xml"/>
  <Override PartName="/ppt/notesSlides/notesSlide19.xml" ContentType="application/vnd.openxmlformats-officedocument.presentationml.notesSlide+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notesSlides/notesSlide20.xml" ContentType="application/vnd.openxmlformats-officedocument.presentationml.notesSlide+xml"/>
  <Override PartName="/ppt/tags/tag73.xml" ContentType="application/vnd.openxmlformats-officedocument.presentationml.tags+xml"/>
  <Override PartName="/ppt/notesSlides/notesSlide21.xml" ContentType="application/vnd.openxmlformats-officedocument.presentationml.notesSlide+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4"/>
  </p:notesMasterIdLst>
  <p:sldIdLst>
    <p:sldId id="259" r:id="rId2"/>
    <p:sldId id="267" r:id="rId3"/>
    <p:sldId id="270" r:id="rId4"/>
    <p:sldId id="273" r:id="rId5"/>
    <p:sldId id="281" r:id="rId6"/>
    <p:sldId id="276" r:id="rId7"/>
    <p:sldId id="288" r:id="rId8"/>
    <p:sldId id="282" r:id="rId9"/>
    <p:sldId id="277" r:id="rId10"/>
    <p:sldId id="287" r:id="rId11"/>
    <p:sldId id="289" r:id="rId12"/>
    <p:sldId id="290" r:id="rId13"/>
    <p:sldId id="278" r:id="rId14"/>
    <p:sldId id="274" r:id="rId15"/>
    <p:sldId id="283" r:id="rId16"/>
    <p:sldId id="286" r:id="rId17"/>
    <p:sldId id="293" r:id="rId18"/>
    <p:sldId id="279" r:id="rId19"/>
    <p:sldId id="280" r:id="rId20"/>
    <p:sldId id="284" r:id="rId21"/>
    <p:sldId id="294" r:id="rId22"/>
    <p:sldId id="263" r:id="rId2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6FAFE"/>
    <a:srgbClr val="FFFFFF"/>
    <a:srgbClr val="E01A23"/>
    <a:srgbClr val="7BB6F1"/>
    <a:srgbClr val="59A3ED"/>
    <a:srgbClr val="F6FBFE"/>
    <a:srgbClr val="FD737A"/>
    <a:srgbClr val="FEB4B8"/>
    <a:srgbClr val="D7030D"/>
    <a:srgbClr val="F6041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755" autoAdjust="0"/>
    <p:restoredTop sz="95706" autoAdjust="0"/>
  </p:normalViewPr>
  <p:slideViewPr>
    <p:cSldViewPr snapToGrid="0">
      <p:cViewPr varScale="1">
        <p:scale>
          <a:sx n="68" d="100"/>
          <a:sy n="68" d="100"/>
        </p:scale>
        <p:origin x="499" y="58"/>
      </p:cViewPr>
      <p:guideLst/>
    </p:cSldViewPr>
  </p:slideViewPr>
  <p:notesTextViewPr>
    <p:cViewPr>
      <p:scale>
        <a:sx n="20" d="100"/>
        <a:sy n="2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销售额</c:v>
                </c:pt>
              </c:strCache>
            </c:strRef>
          </c:tx>
          <c:spPr>
            <a:gradFill>
              <a:gsLst>
                <a:gs pos="0">
                  <a:schemeClr val="accent1">
                    <a:lumMod val="75000"/>
                  </a:schemeClr>
                </a:gs>
                <a:gs pos="100000">
                  <a:schemeClr val="accent1">
                    <a:lumMod val="14000"/>
                    <a:lumOff val="86000"/>
                  </a:schemeClr>
                </a:gs>
              </a:gsLst>
              <a:lin ang="2700000" scaled="1"/>
            </a:gradFill>
          </c:spPr>
          <c:dPt>
            <c:idx val="0"/>
            <c:bubble3D val="0"/>
            <c:spPr>
              <a:gradFill flip="none" rotWithShape="1">
                <a:gsLst>
                  <a:gs pos="30000">
                    <a:schemeClr val="accent1">
                      <a:lumMod val="75000"/>
                    </a:schemeClr>
                  </a:gs>
                  <a:gs pos="100000">
                    <a:schemeClr val="accent1">
                      <a:lumMod val="40000"/>
                      <a:lumOff val="60000"/>
                    </a:schemeClr>
                  </a:gs>
                </a:gsLst>
                <a:path path="circle">
                  <a:fillToRect l="100000" t="100000"/>
                </a:path>
                <a:tileRect r="-100000" b="-100000"/>
              </a:gradFill>
              <a:ln w="19050">
                <a:solidFill>
                  <a:schemeClr val="lt1"/>
                </a:solidFill>
              </a:ln>
              <a:effectLst/>
            </c:spPr>
            <c:extLst>
              <c:ext xmlns:c16="http://schemas.microsoft.com/office/drawing/2014/chart" uri="{C3380CC4-5D6E-409C-BE32-E72D297353CC}">
                <c16:uniqueId val="{00000001-4EB5-4240-B433-4E507F0629EB}"/>
              </c:ext>
            </c:extLst>
          </c:dPt>
          <c:dPt>
            <c:idx val="1"/>
            <c:bubble3D val="0"/>
            <c:spPr>
              <a:gradFill>
                <a:gsLst>
                  <a:gs pos="0">
                    <a:schemeClr val="bg1">
                      <a:lumMod val="95000"/>
                    </a:schemeClr>
                  </a:gs>
                  <a:gs pos="100000">
                    <a:schemeClr val="bg1">
                      <a:lumMod val="50000"/>
                    </a:schemeClr>
                  </a:gs>
                </a:gsLst>
                <a:lin ang="2700000" scaled="1"/>
              </a:gradFill>
              <a:ln w="19050">
                <a:solidFill>
                  <a:schemeClr val="lt1"/>
                </a:solidFill>
              </a:ln>
              <a:effectLst/>
            </c:spPr>
            <c:extLst>
              <c:ext xmlns:c16="http://schemas.microsoft.com/office/drawing/2014/chart" uri="{C3380CC4-5D6E-409C-BE32-E72D297353CC}">
                <c16:uniqueId val="{00000003-4EB5-4240-B433-4E507F0629EB}"/>
              </c:ext>
            </c:extLst>
          </c:dPt>
          <c:cat>
            <c:strRef>
              <c:f>Sheet1!$A$2:$A$3</c:f>
              <c:strCache>
                <c:ptCount val="2"/>
                <c:pt idx="0">
                  <c:v>未完成</c:v>
                </c:pt>
                <c:pt idx="1">
                  <c:v>完成</c:v>
                </c:pt>
              </c:strCache>
            </c:strRef>
          </c:cat>
          <c:val>
            <c:numRef>
              <c:f>Sheet1!$B$2:$B$3</c:f>
              <c:numCache>
                <c:formatCode>General</c:formatCode>
                <c:ptCount val="2"/>
                <c:pt idx="0">
                  <c:v>8.1999999999999993</c:v>
                </c:pt>
                <c:pt idx="1">
                  <c:v>3.2</c:v>
                </c:pt>
              </c:numCache>
            </c:numRef>
          </c:val>
          <c:extLst>
            <c:ext xmlns:c16="http://schemas.microsoft.com/office/drawing/2014/chart" uri="{C3380CC4-5D6E-409C-BE32-E72D297353CC}">
              <c16:uniqueId val="{00000004-4EB5-4240-B433-4E507F0629EB}"/>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Arial" panose="020B0604020202020204" pitchFamily="34" charset="0"/>
          <a:ea typeface="微软雅黑" panose="020B0503020204020204" pitchFamily="34" charset="-122"/>
          <a:sym typeface="Arial" panose="020B0604020202020204" pitchFamily="34" charset="0"/>
        </a:defRPr>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收入</c:v>
                </c:pt>
              </c:strCache>
            </c:strRef>
          </c:tx>
          <c:spPr>
            <a:gradFill flip="none" rotWithShape="1">
              <a:gsLst>
                <a:gs pos="0">
                  <a:schemeClr val="bg1">
                    <a:lumMod val="85000"/>
                  </a:schemeClr>
                </a:gs>
                <a:gs pos="100000">
                  <a:schemeClr val="bg1">
                    <a:lumMod val="75000"/>
                  </a:schemeClr>
                </a:gs>
              </a:gsLst>
              <a:lin ang="2700000" scaled="1"/>
              <a:tileRect/>
            </a:gradFill>
            <a:ln>
              <a:noFill/>
            </a:ln>
            <a:effectLst/>
          </c:spPr>
          <c:invertIfNegative val="0"/>
          <c:dLbls>
            <c:spPr>
              <a:noFill/>
              <a:ln>
                <a:noFill/>
              </a:ln>
              <a:effectLst/>
            </c:spPr>
            <c:txPr>
              <a:bodyPr rot="0" spcFirstLastPara="1" vertOverflow="ellipsis" vert="horz" wrap="square" anchor="ctr" anchorCtr="1"/>
              <a:lstStyle/>
              <a:p>
                <a:pPr>
                  <a:defRPr sz="1197" b="0" i="0" u="none" strike="noStrike" kern="1200" baseline="0">
                    <a:solidFill>
                      <a:schemeClr val="tx1">
                        <a:lumMod val="75000"/>
                        <a:lumOff val="25000"/>
                      </a:schemeClr>
                    </a:solidFill>
                    <a:latin typeface="Arial" panose="020B0604020202020204" pitchFamily="34" charset="0"/>
                    <a:ea typeface="微软雅黑" panose="020B0503020204020204" pitchFamily="34" charset="-122"/>
                    <a:cs typeface="+mn-cs"/>
                    <a:sym typeface="Arial" panose="020B0604020202020204" pitchFamily="34" charset="0"/>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第一阶段</c:v>
                </c:pt>
                <c:pt idx="1">
                  <c:v>第二阶段</c:v>
                </c:pt>
                <c:pt idx="2">
                  <c:v>第三阶段</c:v>
                </c:pt>
                <c:pt idx="3">
                  <c:v>第四阶段</c:v>
                </c:pt>
              </c:strCache>
            </c:strRef>
          </c:cat>
          <c:val>
            <c:numRef>
              <c:f>Sheet1!$B$2:$B$5</c:f>
              <c:numCache>
                <c:formatCode>General</c:formatCode>
                <c:ptCount val="4"/>
                <c:pt idx="0">
                  <c:v>4300</c:v>
                </c:pt>
                <c:pt idx="1">
                  <c:v>3900</c:v>
                </c:pt>
                <c:pt idx="2">
                  <c:v>3500</c:v>
                </c:pt>
                <c:pt idx="3">
                  <c:v>4500</c:v>
                </c:pt>
              </c:numCache>
            </c:numRef>
          </c:val>
          <c:extLst>
            <c:ext xmlns:c16="http://schemas.microsoft.com/office/drawing/2014/chart" uri="{C3380CC4-5D6E-409C-BE32-E72D297353CC}">
              <c16:uniqueId val="{00000000-8A83-4029-9D24-CE35A64C4310}"/>
            </c:ext>
          </c:extLst>
        </c:ser>
        <c:ser>
          <c:idx val="1"/>
          <c:order val="1"/>
          <c:tx>
            <c:strRef>
              <c:f>Sheet1!$C$1</c:f>
              <c:strCache>
                <c:ptCount val="1"/>
                <c:pt idx="0">
                  <c:v>支出</c:v>
                </c:pt>
              </c:strCache>
            </c:strRef>
          </c:tx>
          <c:spPr>
            <a:gradFill flip="none" rotWithShape="1">
              <a:gsLst>
                <a:gs pos="0">
                  <a:schemeClr val="accent2">
                    <a:lumMod val="50000"/>
                  </a:schemeClr>
                </a:gs>
                <a:gs pos="100000">
                  <a:schemeClr val="accent2">
                    <a:lumMod val="20000"/>
                    <a:lumOff val="80000"/>
                  </a:schemeClr>
                </a:gs>
              </a:gsLst>
              <a:lin ang="13500000" scaled="1"/>
              <a:tileRect/>
            </a:gradFill>
            <a:ln>
              <a:noFill/>
            </a:ln>
            <a:effectLst/>
          </c:spPr>
          <c:invertIfNegative val="0"/>
          <c:dLbls>
            <c:delete val="1"/>
          </c:dLbls>
          <c:cat>
            <c:strRef>
              <c:f>Sheet1!$A$2:$A$5</c:f>
              <c:strCache>
                <c:ptCount val="4"/>
                <c:pt idx="0">
                  <c:v>第一阶段</c:v>
                </c:pt>
                <c:pt idx="1">
                  <c:v>第二阶段</c:v>
                </c:pt>
                <c:pt idx="2">
                  <c:v>第三阶段</c:v>
                </c:pt>
                <c:pt idx="3">
                  <c:v>第四阶段</c:v>
                </c:pt>
              </c:strCache>
            </c:strRef>
          </c:cat>
          <c:val>
            <c:numRef>
              <c:f>Sheet1!$C$2:$C$5</c:f>
              <c:numCache>
                <c:formatCode>General</c:formatCode>
                <c:ptCount val="4"/>
                <c:pt idx="0">
                  <c:v>3500</c:v>
                </c:pt>
                <c:pt idx="1">
                  <c:v>2100</c:v>
                </c:pt>
                <c:pt idx="2">
                  <c:v>1800</c:v>
                </c:pt>
                <c:pt idx="3">
                  <c:v>2800</c:v>
                </c:pt>
              </c:numCache>
            </c:numRef>
          </c:val>
          <c:extLst>
            <c:ext xmlns:c16="http://schemas.microsoft.com/office/drawing/2014/chart" uri="{C3380CC4-5D6E-409C-BE32-E72D297353CC}">
              <c16:uniqueId val="{00000001-8A83-4029-9D24-CE35A64C4310}"/>
            </c:ext>
          </c:extLst>
        </c:ser>
        <c:dLbls>
          <c:dLblPos val="outEnd"/>
          <c:showLegendKey val="0"/>
          <c:showVal val="1"/>
          <c:showCatName val="0"/>
          <c:showSerName val="0"/>
          <c:showPercent val="0"/>
          <c:showBubbleSize val="0"/>
        </c:dLbls>
        <c:gapWidth val="170"/>
        <c:overlap val="100"/>
        <c:axId val="185594432"/>
        <c:axId val="185591072"/>
      </c:barChart>
      <c:catAx>
        <c:axId val="18559443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Arial" panose="020B0604020202020204" pitchFamily="34" charset="0"/>
                <a:ea typeface="微软雅黑" panose="020B0503020204020204" pitchFamily="34" charset="-122"/>
                <a:cs typeface="+mn-cs"/>
                <a:sym typeface="Arial" panose="020B0604020202020204" pitchFamily="34" charset="0"/>
              </a:defRPr>
            </a:pPr>
            <a:endParaRPr lang="zh-CN"/>
          </a:p>
        </c:txPr>
        <c:crossAx val="185591072"/>
        <c:crosses val="autoZero"/>
        <c:auto val="1"/>
        <c:lblAlgn val="ctr"/>
        <c:lblOffset val="100"/>
        <c:noMultiLvlLbl val="0"/>
      </c:catAx>
      <c:valAx>
        <c:axId val="185591072"/>
        <c:scaling>
          <c:orientation val="minMax"/>
          <c:max val="4500"/>
        </c:scaling>
        <c:delete val="1"/>
        <c:axPos val="l"/>
        <c:numFmt formatCode="General" sourceLinked="1"/>
        <c:majorTickMark val="out"/>
        <c:minorTickMark val="none"/>
        <c:tickLblPos val="nextTo"/>
        <c:crossAx val="18559443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Arial" panose="020B0604020202020204" pitchFamily="34" charset="0"/>
          <a:ea typeface="微软雅黑" panose="020B0503020204020204" pitchFamily="34" charset="-122"/>
          <a:sym typeface="Arial" panose="020B0604020202020204" pitchFamily="34" charset="0"/>
        </a:defRPr>
      </a:pPr>
      <a:endParaRPr lang="zh-CN"/>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stacked"/>
        <c:varyColors val="0"/>
        <c:ser>
          <c:idx val="0"/>
          <c:order val="0"/>
          <c:tx>
            <c:strRef>
              <c:f>Sheet1!$B$1</c:f>
              <c:strCache>
                <c:ptCount val="1"/>
                <c:pt idx="0">
                  <c:v>系列 1</c:v>
                </c:pt>
              </c:strCache>
            </c:strRef>
          </c:tx>
          <c:spPr>
            <a:gradFill>
              <a:gsLst>
                <a:gs pos="24000">
                  <a:schemeClr val="accent1">
                    <a:alpha val="0"/>
                    <a:lumMod val="18000"/>
                    <a:lumOff val="82000"/>
                  </a:schemeClr>
                </a:gs>
                <a:gs pos="100000">
                  <a:schemeClr val="accent1">
                    <a:lumMod val="20000"/>
                    <a:lumOff val="80000"/>
                  </a:schemeClr>
                </a:gs>
              </a:gsLst>
              <a:lin ang="16200000" scaled="1"/>
            </a:gradFill>
            <a:ln>
              <a:noFill/>
            </a:ln>
            <a:effectLst/>
          </c:spPr>
          <c:cat>
            <c:strRef>
              <c:f>Sheet1!$A$2:$A$5</c:f>
              <c:strCache>
                <c:ptCount val="4"/>
                <c:pt idx="0">
                  <c:v>类别 1</c:v>
                </c:pt>
                <c:pt idx="1">
                  <c:v>类别 2</c:v>
                </c:pt>
                <c:pt idx="2">
                  <c:v>类别 3</c:v>
                </c:pt>
                <c:pt idx="3">
                  <c:v>类别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7D7B-4C8F-AD45-3F1699F84CC4}"/>
            </c:ext>
          </c:extLst>
        </c:ser>
        <c:dLbls>
          <c:showLegendKey val="0"/>
          <c:showVal val="0"/>
          <c:showCatName val="0"/>
          <c:showSerName val="0"/>
          <c:showPercent val="0"/>
          <c:showBubbleSize val="0"/>
        </c:dLbls>
        <c:axId val="185591552"/>
        <c:axId val="185592512"/>
      </c:areaChart>
      <c:lineChart>
        <c:grouping val="stacked"/>
        <c:varyColors val="0"/>
        <c:ser>
          <c:idx val="1"/>
          <c:order val="1"/>
          <c:tx>
            <c:strRef>
              <c:f>Sheet1!$C$1</c:f>
              <c:strCache>
                <c:ptCount val="1"/>
                <c:pt idx="0">
                  <c:v>系列 2</c:v>
                </c:pt>
              </c:strCache>
            </c:strRef>
          </c:tx>
          <c:spPr>
            <a:ln w="28575" cap="rnd">
              <a:solidFill>
                <a:schemeClr val="accent1"/>
              </a:solidFill>
              <a:round/>
            </a:ln>
            <a:effectLst/>
          </c:spPr>
          <c:marker>
            <c:symbol val="none"/>
          </c:marker>
          <c:dLbls>
            <c:spPr>
              <a:noFill/>
              <a:ln>
                <a:noFill/>
              </a:ln>
              <a:effectLst/>
            </c:spPr>
            <c:txPr>
              <a:bodyPr rot="0" spcFirstLastPara="1" vertOverflow="ellipsis" vert="horz" wrap="square" anchor="ctr" anchorCtr="1"/>
              <a:lstStyle/>
              <a:p>
                <a:pPr>
                  <a:defRPr sz="1197" b="0" i="0" u="none" strike="noStrike" kern="1200" baseline="0">
                    <a:solidFill>
                      <a:schemeClr val="tx1">
                        <a:lumMod val="75000"/>
                        <a:lumOff val="25000"/>
                      </a:schemeClr>
                    </a:solidFill>
                    <a:latin typeface="Arial" panose="020B0604020202020204" pitchFamily="34" charset="0"/>
                    <a:ea typeface="微软雅黑" panose="020B0503020204020204" pitchFamily="34" charset="-122"/>
                    <a:cs typeface="+mn-cs"/>
                    <a:sym typeface="Arial" panose="020B0604020202020204" pitchFamily="34" charset="0"/>
                  </a:defRPr>
                </a:pPr>
                <a:endParaRPr lang="zh-CN"/>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类别 1</c:v>
                </c:pt>
                <c:pt idx="1">
                  <c:v>类别 2</c:v>
                </c:pt>
                <c:pt idx="2">
                  <c:v>类别 3</c:v>
                </c:pt>
                <c:pt idx="3">
                  <c:v>类别 4</c:v>
                </c:pt>
              </c:strCache>
            </c:strRef>
          </c:cat>
          <c:val>
            <c:numRef>
              <c:f>Sheet1!$C$2:$C$5</c:f>
              <c:numCache>
                <c:formatCode>General</c:formatCode>
                <c:ptCount val="4"/>
                <c:pt idx="0">
                  <c:v>4.3</c:v>
                </c:pt>
                <c:pt idx="1">
                  <c:v>2.5</c:v>
                </c:pt>
                <c:pt idx="2">
                  <c:v>3.5</c:v>
                </c:pt>
                <c:pt idx="3">
                  <c:v>4.5</c:v>
                </c:pt>
              </c:numCache>
            </c:numRef>
          </c:val>
          <c:smooth val="0"/>
          <c:extLst>
            <c:ext xmlns:c16="http://schemas.microsoft.com/office/drawing/2014/chart" uri="{C3380CC4-5D6E-409C-BE32-E72D297353CC}">
              <c16:uniqueId val="{00000001-7D7B-4C8F-AD45-3F1699F84CC4}"/>
            </c:ext>
          </c:extLst>
        </c:ser>
        <c:dLbls>
          <c:showLegendKey val="0"/>
          <c:showVal val="0"/>
          <c:showCatName val="0"/>
          <c:showSerName val="0"/>
          <c:showPercent val="0"/>
          <c:showBubbleSize val="0"/>
        </c:dLbls>
        <c:marker val="1"/>
        <c:smooth val="0"/>
        <c:axId val="185591552"/>
        <c:axId val="185592512"/>
      </c:lineChart>
      <c:catAx>
        <c:axId val="185591552"/>
        <c:scaling>
          <c:orientation val="minMax"/>
        </c:scaling>
        <c:delete val="1"/>
        <c:axPos val="b"/>
        <c:numFmt formatCode="General" sourceLinked="1"/>
        <c:majorTickMark val="none"/>
        <c:minorTickMark val="none"/>
        <c:tickLblPos val="nextTo"/>
        <c:crossAx val="185592512"/>
        <c:crosses val="autoZero"/>
        <c:auto val="1"/>
        <c:lblAlgn val="ctr"/>
        <c:lblOffset val="100"/>
        <c:noMultiLvlLbl val="0"/>
      </c:catAx>
      <c:valAx>
        <c:axId val="185592512"/>
        <c:scaling>
          <c:orientation val="minMax"/>
        </c:scaling>
        <c:delete val="1"/>
        <c:axPos val="l"/>
        <c:numFmt formatCode="General" sourceLinked="1"/>
        <c:majorTickMark val="none"/>
        <c:minorTickMark val="none"/>
        <c:tickLblPos val="nextTo"/>
        <c:crossAx val="18559155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Arial" panose="020B0604020202020204" pitchFamily="34" charset="0"/>
          <a:ea typeface="微软雅黑" panose="020B0503020204020204" pitchFamily="34" charset="-122"/>
          <a:sym typeface="Arial" panose="020B0604020202020204" pitchFamily="34" charset="0"/>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C9F0A31-7EC9-43BD-9214-1085B688A756}" type="datetimeFigureOut">
              <a:rPr lang="zh-CN" altLang="en-US" smtClean="0"/>
              <a:t>2024-09-15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21E6731-FF44-40C6-9DFB-72B1FEE5B4FB}" type="slidenum">
              <a:rPr lang="zh-CN" altLang="en-US" smtClean="0"/>
              <a:t>‹#›</a:t>
            </a:fld>
            <a:endParaRPr lang="zh-CN" altLang="en-US"/>
          </a:p>
        </p:txBody>
      </p:sp>
    </p:spTree>
    <p:extLst>
      <p:ext uri="{BB962C8B-B14F-4D97-AF65-F5344CB8AC3E}">
        <p14:creationId xmlns:p14="http://schemas.microsoft.com/office/powerpoint/2010/main" val="12314493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51PPT</a:t>
            </a:r>
            <a:r>
              <a:rPr lang="zh-CN" altLang="en-US" dirty="0"/>
              <a:t>模板网，幻灯片演示模板及素材免费下载！</a:t>
            </a:r>
          </a:p>
          <a:p>
            <a:r>
              <a:rPr lang="en-US" altLang="zh-CN" dirty="0"/>
              <a:t>51PPT</a:t>
            </a:r>
            <a:r>
              <a:rPr lang="zh-CN" altLang="en-US" dirty="0"/>
              <a:t>模板网 唯一访问网址：</a:t>
            </a:r>
            <a:r>
              <a:rPr lang="en-US" altLang="zh-CN" dirty="0"/>
              <a:t>www.51pptmoban.com</a:t>
            </a:r>
            <a:endParaRPr lang="zh-CN" altLang="en-US" dirty="0"/>
          </a:p>
        </p:txBody>
      </p:sp>
      <p:sp>
        <p:nvSpPr>
          <p:cNvPr id="4" name="灯片编号占位符 3"/>
          <p:cNvSpPr>
            <a:spLocks noGrp="1"/>
          </p:cNvSpPr>
          <p:nvPr>
            <p:ph type="sldNum" sz="quarter" idx="5"/>
          </p:nvPr>
        </p:nvSpPr>
        <p:spPr/>
        <p:txBody>
          <a:bodyPr/>
          <a:lstStyle/>
          <a:p>
            <a:fld id="{321E6731-FF44-40C6-9DFB-72B1FEE5B4FB}" type="slidenum">
              <a:rPr lang="zh-CN" altLang="en-US" smtClean="0"/>
              <a:t>1</a:t>
            </a:fld>
            <a:endParaRPr lang="zh-CN" altLang="en-US"/>
          </a:p>
        </p:txBody>
      </p:sp>
    </p:spTree>
    <p:extLst>
      <p:ext uri="{BB962C8B-B14F-4D97-AF65-F5344CB8AC3E}">
        <p14:creationId xmlns:p14="http://schemas.microsoft.com/office/powerpoint/2010/main" val="15545477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21E6731-FF44-40C6-9DFB-72B1FEE5B4FB}" type="slidenum">
              <a:rPr lang="zh-CN" altLang="en-US" smtClean="0"/>
              <a:t>10</a:t>
            </a:fld>
            <a:endParaRPr lang="zh-CN" altLang="en-US"/>
          </a:p>
        </p:txBody>
      </p:sp>
    </p:spTree>
    <p:extLst>
      <p:ext uri="{BB962C8B-B14F-4D97-AF65-F5344CB8AC3E}">
        <p14:creationId xmlns:p14="http://schemas.microsoft.com/office/powerpoint/2010/main" val="39038237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21E6731-FF44-40C6-9DFB-72B1FEE5B4FB}" type="slidenum">
              <a:rPr lang="zh-CN" altLang="en-US" smtClean="0"/>
              <a:t>11</a:t>
            </a:fld>
            <a:endParaRPr lang="zh-CN" altLang="en-US"/>
          </a:p>
        </p:txBody>
      </p:sp>
    </p:spTree>
    <p:extLst>
      <p:ext uri="{BB962C8B-B14F-4D97-AF65-F5344CB8AC3E}">
        <p14:creationId xmlns:p14="http://schemas.microsoft.com/office/powerpoint/2010/main" val="4790092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21E6731-FF44-40C6-9DFB-72B1FEE5B4FB}" type="slidenum">
              <a:rPr lang="zh-CN" altLang="en-US" smtClean="0"/>
              <a:t>12</a:t>
            </a:fld>
            <a:endParaRPr lang="zh-CN" altLang="en-US"/>
          </a:p>
        </p:txBody>
      </p:sp>
    </p:spTree>
    <p:extLst>
      <p:ext uri="{BB962C8B-B14F-4D97-AF65-F5344CB8AC3E}">
        <p14:creationId xmlns:p14="http://schemas.microsoft.com/office/powerpoint/2010/main" val="3380562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21E6731-FF44-40C6-9DFB-72B1FEE5B4FB}" type="slidenum">
              <a:rPr lang="zh-CN" altLang="en-US" smtClean="0"/>
              <a:t>13</a:t>
            </a:fld>
            <a:endParaRPr lang="zh-CN" altLang="en-US"/>
          </a:p>
        </p:txBody>
      </p:sp>
    </p:spTree>
    <p:extLst>
      <p:ext uri="{BB962C8B-B14F-4D97-AF65-F5344CB8AC3E}">
        <p14:creationId xmlns:p14="http://schemas.microsoft.com/office/powerpoint/2010/main" val="24246826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21E6731-FF44-40C6-9DFB-72B1FEE5B4FB}" type="slidenum">
              <a:rPr lang="zh-CN" altLang="en-US" smtClean="0"/>
              <a:t>14</a:t>
            </a:fld>
            <a:endParaRPr lang="zh-CN" altLang="en-US"/>
          </a:p>
        </p:txBody>
      </p:sp>
    </p:spTree>
    <p:extLst>
      <p:ext uri="{BB962C8B-B14F-4D97-AF65-F5344CB8AC3E}">
        <p14:creationId xmlns:p14="http://schemas.microsoft.com/office/powerpoint/2010/main" val="32691993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21E6731-FF44-40C6-9DFB-72B1FEE5B4FB}" type="slidenum">
              <a:rPr lang="zh-CN" altLang="en-US" smtClean="0"/>
              <a:t>15</a:t>
            </a:fld>
            <a:endParaRPr lang="zh-CN" altLang="en-US"/>
          </a:p>
        </p:txBody>
      </p:sp>
    </p:spTree>
    <p:extLst>
      <p:ext uri="{BB962C8B-B14F-4D97-AF65-F5344CB8AC3E}">
        <p14:creationId xmlns:p14="http://schemas.microsoft.com/office/powerpoint/2010/main" val="42253758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21E6731-FF44-40C6-9DFB-72B1FEE5B4FB}" type="slidenum">
              <a:rPr lang="zh-CN" altLang="en-US" smtClean="0"/>
              <a:t>16</a:t>
            </a:fld>
            <a:endParaRPr lang="zh-CN" altLang="en-US"/>
          </a:p>
        </p:txBody>
      </p:sp>
    </p:spTree>
    <p:extLst>
      <p:ext uri="{BB962C8B-B14F-4D97-AF65-F5344CB8AC3E}">
        <p14:creationId xmlns:p14="http://schemas.microsoft.com/office/powerpoint/2010/main" val="31483726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51PPT</a:t>
            </a:r>
            <a:r>
              <a:rPr lang="zh-CN" altLang="en-US" dirty="0"/>
              <a:t>模板网，幻灯片演示模板及素材免费下载！</a:t>
            </a:r>
          </a:p>
          <a:p>
            <a:r>
              <a:rPr lang="en-US" altLang="zh-CN" dirty="0"/>
              <a:t>51PPT</a:t>
            </a:r>
            <a:r>
              <a:rPr lang="zh-CN" altLang="en-US" dirty="0"/>
              <a:t>模板网 唯一访问网址：</a:t>
            </a:r>
            <a:r>
              <a:rPr lang="en-US" altLang="zh-CN" dirty="0"/>
              <a:t>www.51pptmoban.com</a:t>
            </a:r>
            <a:endParaRPr lang="zh-CN" altLang="en-US" dirty="0"/>
          </a:p>
        </p:txBody>
      </p:sp>
      <p:sp>
        <p:nvSpPr>
          <p:cNvPr id="4" name="灯片编号占位符 3"/>
          <p:cNvSpPr>
            <a:spLocks noGrp="1"/>
          </p:cNvSpPr>
          <p:nvPr>
            <p:ph type="sldNum" sz="quarter" idx="5"/>
          </p:nvPr>
        </p:nvSpPr>
        <p:spPr/>
        <p:txBody>
          <a:bodyPr/>
          <a:lstStyle/>
          <a:p>
            <a:fld id="{321E6731-FF44-40C6-9DFB-72B1FEE5B4FB}" type="slidenum">
              <a:rPr lang="zh-CN" altLang="en-US" smtClean="0"/>
              <a:t>17</a:t>
            </a:fld>
            <a:endParaRPr lang="zh-CN" altLang="en-US"/>
          </a:p>
        </p:txBody>
      </p:sp>
    </p:spTree>
    <p:extLst>
      <p:ext uri="{BB962C8B-B14F-4D97-AF65-F5344CB8AC3E}">
        <p14:creationId xmlns:p14="http://schemas.microsoft.com/office/powerpoint/2010/main" val="7416635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21E6731-FF44-40C6-9DFB-72B1FEE5B4FB}" type="slidenum">
              <a:rPr lang="zh-CN" altLang="en-US" smtClean="0"/>
              <a:t>18</a:t>
            </a:fld>
            <a:endParaRPr lang="zh-CN" altLang="en-US"/>
          </a:p>
        </p:txBody>
      </p:sp>
    </p:spTree>
    <p:extLst>
      <p:ext uri="{BB962C8B-B14F-4D97-AF65-F5344CB8AC3E}">
        <p14:creationId xmlns:p14="http://schemas.microsoft.com/office/powerpoint/2010/main" val="4412133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21E6731-FF44-40C6-9DFB-72B1FEE5B4FB}" type="slidenum">
              <a:rPr lang="zh-CN" altLang="en-US" smtClean="0"/>
              <a:t>19</a:t>
            </a:fld>
            <a:endParaRPr lang="zh-CN" altLang="en-US"/>
          </a:p>
        </p:txBody>
      </p:sp>
    </p:spTree>
    <p:extLst>
      <p:ext uri="{BB962C8B-B14F-4D97-AF65-F5344CB8AC3E}">
        <p14:creationId xmlns:p14="http://schemas.microsoft.com/office/powerpoint/2010/main" val="13044574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21E6731-FF44-40C6-9DFB-72B1FEE5B4FB}" type="slidenum">
              <a:rPr lang="zh-CN" altLang="en-US" smtClean="0"/>
              <a:t>2</a:t>
            </a:fld>
            <a:endParaRPr lang="zh-CN" altLang="en-US"/>
          </a:p>
        </p:txBody>
      </p:sp>
    </p:spTree>
    <p:extLst>
      <p:ext uri="{BB962C8B-B14F-4D97-AF65-F5344CB8AC3E}">
        <p14:creationId xmlns:p14="http://schemas.microsoft.com/office/powerpoint/2010/main" val="203005656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21E6731-FF44-40C6-9DFB-72B1FEE5B4FB}" type="slidenum">
              <a:rPr lang="zh-CN" altLang="en-US" smtClean="0"/>
              <a:t>20</a:t>
            </a:fld>
            <a:endParaRPr lang="zh-CN" altLang="en-US"/>
          </a:p>
        </p:txBody>
      </p:sp>
    </p:spTree>
    <p:extLst>
      <p:ext uri="{BB962C8B-B14F-4D97-AF65-F5344CB8AC3E}">
        <p14:creationId xmlns:p14="http://schemas.microsoft.com/office/powerpoint/2010/main" val="30059586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21E6731-FF44-40C6-9DFB-72B1FEE5B4FB}" type="slidenum">
              <a:rPr lang="zh-CN" altLang="en-US" smtClean="0"/>
              <a:t>21</a:t>
            </a:fld>
            <a:endParaRPr lang="zh-CN" altLang="en-US"/>
          </a:p>
        </p:txBody>
      </p:sp>
    </p:spTree>
    <p:extLst>
      <p:ext uri="{BB962C8B-B14F-4D97-AF65-F5344CB8AC3E}">
        <p14:creationId xmlns:p14="http://schemas.microsoft.com/office/powerpoint/2010/main" val="300489410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51PPT</a:t>
            </a:r>
            <a:r>
              <a:rPr lang="zh-CN" altLang="en-US" dirty="0"/>
              <a:t>模板网，幻灯片演示模板及素材免费下载！</a:t>
            </a:r>
          </a:p>
          <a:p>
            <a:r>
              <a:rPr lang="en-US" altLang="zh-CN" dirty="0"/>
              <a:t>51PPT</a:t>
            </a:r>
            <a:r>
              <a:rPr lang="zh-CN" altLang="en-US" dirty="0"/>
              <a:t>模板网 唯一访问网址：</a:t>
            </a:r>
            <a:r>
              <a:rPr lang="en-US" altLang="zh-CN" dirty="0"/>
              <a:t>www.51pptmoban.com</a:t>
            </a:r>
            <a:endParaRPr lang="zh-CN" altLang="en-US" dirty="0"/>
          </a:p>
        </p:txBody>
      </p:sp>
      <p:sp>
        <p:nvSpPr>
          <p:cNvPr id="4" name="灯片编号占位符 3"/>
          <p:cNvSpPr>
            <a:spLocks noGrp="1"/>
          </p:cNvSpPr>
          <p:nvPr>
            <p:ph type="sldNum" sz="quarter" idx="5"/>
          </p:nvPr>
        </p:nvSpPr>
        <p:spPr/>
        <p:txBody>
          <a:bodyPr/>
          <a:lstStyle/>
          <a:p>
            <a:fld id="{321E6731-FF44-40C6-9DFB-72B1FEE5B4FB}" type="slidenum">
              <a:rPr lang="zh-CN" altLang="en-US" smtClean="0"/>
              <a:t>22</a:t>
            </a:fld>
            <a:endParaRPr lang="zh-CN" altLang="en-US"/>
          </a:p>
        </p:txBody>
      </p:sp>
    </p:spTree>
    <p:extLst>
      <p:ext uri="{BB962C8B-B14F-4D97-AF65-F5344CB8AC3E}">
        <p14:creationId xmlns:p14="http://schemas.microsoft.com/office/powerpoint/2010/main" val="22192716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21E6731-FF44-40C6-9DFB-72B1FEE5B4FB}" type="slidenum">
              <a:rPr lang="zh-CN" altLang="en-US" smtClean="0"/>
              <a:t>3</a:t>
            </a:fld>
            <a:endParaRPr lang="zh-CN" altLang="en-US"/>
          </a:p>
        </p:txBody>
      </p:sp>
    </p:spTree>
    <p:extLst>
      <p:ext uri="{BB962C8B-B14F-4D97-AF65-F5344CB8AC3E}">
        <p14:creationId xmlns:p14="http://schemas.microsoft.com/office/powerpoint/2010/main" val="26906374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21E6731-FF44-40C6-9DFB-72B1FEE5B4FB}" type="slidenum">
              <a:rPr lang="zh-CN" altLang="en-US" smtClean="0"/>
              <a:t>4</a:t>
            </a:fld>
            <a:endParaRPr lang="zh-CN" altLang="en-US"/>
          </a:p>
        </p:txBody>
      </p:sp>
    </p:spTree>
    <p:extLst>
      <p:ext uri="{BB962C8B-B14F-4D97-AF65-F5344CB8AC3E}">
        <p14:creationId xmlns:p14="http://schemas.microsoft.com/office/powerpoint/2010/main" val="26962980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21E6731-FF44-40C6-9DFB-72B1FEE5B4FB}" type="slidenum">
              <a:rPr lang="zh-CN" altLang="en-US" smtClean="0"/>
              <a:t>5</a:t>
            </a:fld>
            <a:endParaRPr lang="zh-CN" altLang="en-US"/>
          </a:p>
        </p:txBody>
      </p:sp>
    </p:spTree>
    <p:extLst>
      <p:ext uri="{BB962C8B-B14F-4D97-AF65-F5344CB8AC3E}">
        <p14:creationId xmlns:p14="http://schemas.microsoft.com/office/powerpoint/2010/main" val="7851957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21E6731-FF44-40C6-9DFB-72B1FEE5B4FB}" type="slidenum">
              <a:rPr lang="zh-CN" altLang="en-US" smtClean="0"/>
              <a:t>6</a:t>
            </a:fld>
            <a:endParaRPr lang="zh-CN" altLang="en-US"/>
          </a:p>
        </p:txBody>
      </p:sp>
    </p:spTree>
    <p:extLst>
      <p:ext uri="{BB962C8B-B14F-4D97-AF65-F5344CB8AC3E}">
        <p14:creationId xmlns:p14="http://schemas.microsoft.com/office/powerpoint/2010/main" val="16112255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21E6731-FF44-40C6-9DFB-72B1FEE5B4FB}" type="slidenum">
              <a:rPr lang="zh-CN" altLang="en-US" smtClean="0"/>
              <a:t>7</a:t>
            </a:fld>
            <a:endParaRPr lang="zh-CN" altLang="en-US"/>
          </a:p>
        </p:txBody>
      </p:sp>
    </p:spTree>
    <p:extLst>
      <p:ext uri="{BB962C8B-B14F-4D97-AF65-F5344CB8AC3E}">
        <p14:creationId xmlns:p14="http://schemas.microsoft.com/office/powerpoint/2010/main" val="40975669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21E6731-FF44-40C6-9DFB-72B1FEE5B4FB}" type="slidenum">
              <a:rPr lang="zh-CN" altLang="en-US" smtClean="0"/>
              <a:t>8</a:t>
            </a:fld>
            <a:endParaRPr lang="zh-CN" altLang="en-US"/>
          </a:p>
        </p:txBody>
      </p:sp>
    </p:spTree>
    <p:extLst>
      <p:ext uri="{BB962C8B-B14F-4D97-AF65-F5344CB8AC3E}">
        <p14:creationId xmlns:p14="http://schemas.microsoft.com/office/powerpoint/2010/main" val="34389098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21E6731-FF44-40C6-9DFB-72B1FEE5B4FB}" type="slidenum">
              <a:rPr lang="zh-CN" altLang="en-US" smtClean="0"/>
              <a:t>9</a:t>
            </a:fld>
            <a:endParaRPr lang="zh-CN" altLang="en-US"/>
          </a:p>
        </p:txBody>
      </p:sp>
    </p:spTree>
    <p:extLst>
      <p:ext uri="{BB962C8B-B14F-4D97-AF65-F5344CB8AC3E}">
        <p14:creationId xmlns:p14="http://schemas.microsoft.com/office/powerpoint/2010/main" val="42239974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305182762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自定义版式">
    <p:bg>
      <p:bgPr>
        <a:gradFill flip="none" rotWithShape="1">
          <a:gsLst>
            <a:gs pos="51000">
              <a:srgbClr val="EDF6FD">
                <a:alpha val="45000"/>
              </a:srgbClr>
            </a:gs>
            <a:gs pos="0">
              <a:srgbClr val="EDF6FD">
                <a:alpha val="30000"/>
              </a:srgbClr>
            </a:gs>
            <a:gs pos="100000">
              <a:srgbClr val="EDF6FD">
                <a:alpha val="60000"/>
              </a:srgbClr>
            </a:gs>
          </a:gsLst>
          <a:lin ang="16200000" scaled="1"/>
          <a:tileRect/>
        </a:gra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751269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03094035"/>
      </p:ext>
    </p:extLst>
  </p:cSld>
  <p:clrMap bg1="lt1" tx1="dk1" bg2="lt2" tx2="dk2" accent1="accent1" accent2="accent2" accent3="accent3" accent4="accent4" accent5="accent5" accent6="accent6" hlink="hlink" folHlink="folHlink"/>
  <p:sldLayoutIdLst>
    <p:sldLayoutId id="2147483649" r:id="rId1"/>
    <p:sldLayoutId id="2147483650"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438" userDrawn="1">
          <p15:clr>
            <a:srgbClr val="F26B43"/>
          </p15:clr>
        </p15:guide>
        <p15:guide id="4" pos="7242" userDrawn="1">
          <p15:clr>
            <a:srgbClr val="F26B43"/>
          </p15:clr>
        </p15:guide>
        <p15:guide id="5" orient="horz" pos="346" userDrawn="1">
          <p15:clr>
            <a:srgbClr val="F26B43"/>
          </p15:clr>
        </p15:guide>
        <p15:guide id="6" orient="horz" pos="3974"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notesSlide" Target="../notesSlides/notesSlide1.xml"/><Relationship Id="rId13" Type="http://schemas.microsoft.com/office/2007/relationships/hdphoto" Target="../media/hdphoto1.wdp"/><Relationship Id="rId3" Type="http://schemas.openxmlformats.org/officeDocument/2006/relationships/tags" Target="../tags/tag3.xml"/><Relationship Id="rId7" Type="http://schemas.openxmlformats.org/officeDocument/2006/relationships/slideLayout" Target="../slideLayouts/slideLayout1.xml"/><Relationship Id="rId12" Type="http://schemas.openxmlformats.org/officeDocument/2006/relationships/image" Target="../media/image4.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image" Target="../media/image3.png"/><Relationship Id="rId5" Type="http://schemas.openxmlformats.org/officeDocument/2006/relationships/tags" Target="../tags/tag5.xml"/><Relationship Id="rId10" Type="http://schemas.openxmlformats.org/officeDocument/2006/relationships/image" Target="../media/image2.png"/><Relationship Id="rId4" Type="http://schemas.openxmlformats.org/officeDocument/2006/relationships/tags" Target="../tags/tag4.xml"/><Relationship Id="rId9"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9.xml"/><Relationship Id="rId1" Type="http://schemas.openxmlformats.org/officeDocument/2006/relationships/tags" Target="../tags/tag28.xml"/><Relationship Id="rId6" Type="http://schemas.openxmlformats.org/officeDocument/2006/relationships/image" Target="../media/image22.jpeg"/><Relationship Id="rId5" Type="http://schemas.openxmlformats.org/officeDocument/2006/relationships/image" Target="../media/image18.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8" Type="http://schemas.openxmlformats.org/officeDocument/2006/relationships/tags" Target="../tags/tag37.xml"/><Relationship Id="rId13" Type="http://schemas.openxmlformats.org/officeDocument/2006/relationships/notesSlide" Target="../notesSlides/notesSlide11.xml"/><Relationship Id="rId18" Type="http://schemas.openxmlformats.org/officeDocument/2006/relationships/image" Target="../media/image19.png"/><Relationship Id="rId3" Type="http://schemas.openxmlformats.org/officeDocument/2006/relationships/tags" Target="../tags/tag32.xml"/><Relationship Id="rId7" Type="http://schemas.openxmlformats.org/officeDocument/2006/relationships/tags" Target="../tags/tag36.xml"/><Relationship Id="rId12" Type="http://schemas.openxmlformats.org/officeDocument/2006/relationships/slideLayout" Target="../slideLayouts/slideLayout2.xml"/><Relationship Id="rId17" Type="http://schemas.microsoft.com/office/2007/relationships/hdphoto" Target="../media/hdphoto3.wdp"/><Relationship Id="rId2" Type="http://schemas.openxmlformats.org/officeDocument/2006/relationships/tags" Target="../tags/tag31.xml"/><Relationship Id="rId16" Type="http://schemas.openxmlformats.org/officeDocument/2006/relationships/image" Target="../media/image10.png"/><Relationship Id="rId1" Type="http://schemas.openxmlformats.org/officeDocument/2006/relationships/tags" Target="../tags/tag30.xml"/><Relationship Id="rId6" Type="http://schemas.openxmlformats.org/officeDocument/2006/relationships/tags" Target="../tags/tag35.xml"/><Relationship Id="rId11" Type="http://schemas.openxmlformats.org/officeDocument/2006/relationships/tags" Target="../tags/tag40.xml"/><Relationship Id="rId5" Type="http://schemas.openxmlformats.org/officeDocument/2006/relationships/tags" Target="../tags/tag34.xml"/><Relationship Id="rId15" Type="http://schemas.microsoft.com/office/2007/relationships/hdphoto" Target="../media/hdphoto4.wdp"/><Relationship Id="rId10" Type="http://schemas.openxmlformats.org/officeDocument/2006/relationships/tags" Target="../tags/tag39.xml"/><Relationship Id="rId4" Type="http://schemas.openxmlformats.org/officeDocument/2006/relationships/tags" Target="../tags/tag33.xml"/><Relationship Id="rId9" Type="http://schemas.openxmlformats.org/officeDocument/2006/relationships/tags" Target="../tags/tag38.xml"/><Relationship Id="rId14" Type="http://schemas.openxmlformats.org/officeDocument/2006/relationships/image" Target="../media/image23.png"/></Relationships>
</file>

<file path=ppt/slides/_rels/slide12.xml.rels><?xml version="1.0" encoding="UTF-8" standalone="yes"?>
<Relationships xmlns="http://schemas.openxmlformats.org/package/2006/relationships"><Relationship Id="rId8" Type="http://schemas.openxmlformats.org/officeDocument/2006/relationships/tags" Target="../tags/tag48.xml"/><Relationship Id="rId13" Type="http://schemas.openxmlformats.org/officeDocument/2006/relationships/slideLayout" Target="../slideLayouts/slideLayout2.xml"/><Relationship Id="rId18" Type="http://schemas.openxmlformats.org/officeDocument/2006/relationships/chart" Target="../charts/chart1.xml"/><Relationship Id="rId3" Type="http://schemas.openxmlformats.org/officeDocument/2006/relationships/tags" Target="../tags/tag43.xml"/><Relationship Id="rId7" Type="http://schemas.openxmlformats.org/officeDocument/2006/relationships/tags" Target="../tags/tag47.xml"/><Relationship Id="rId12" Type="http://schemas.openxmlformats.org/officeDocument/2006/relationships/tags" Target="../tags/tag52.xml"/><Relationship Id="rId17" Type="http://schemas.openxmlformats.org/officeDocument/2006/relationships/image" Target="../media/image19.png"/><Relationship Id="rId2" Type="http://schemas.openxmlformats.org/officeDocument/2006/relationships/tags" Target="../tags/tag42.xml"/><Relationship Id="rId16" Type="http://schemas.microsoft.com/office/2007/relationships/hdphoto" Target="../media/hdphoto3.wdp"/><Relationship Id="rId20" Type="http://schemas.openxmlformats.org/officeDocument/2006/relationships/chart" Target="../charts/chart3.xml"/><Relationship Id="rId1" Type="http://schemas.openxmlformats.org/officeDocument/2006/relationships/tags" Target="../tags/tag41.xml"/><Relationship Id="rId6" Type="http://schemas.openxmlformats.org/officeDocument/2006/relationships/tags" Target="../tags/tag46.xml"/><Relationship Id="rId11" Type="http://schemas.openxmlformats.org/officeDocument/2006/relationships/tags" Target="../tags/tag51.xml"/><Relationship Id="rId5" Type="http://schemas.openxmlformats.org/officeDocument/2006/relationships/tags" Target="../tags/tag45.xml"/><Relationship Id="rId15" Type="http://schemas.openxmlformats.org/officeDocument/2006/relationships/image" Target="../media/image10.png"/><Relationship Id="rId10" Type="http://schemas.openxmlformats.org/officeDocument/2006/relationships/tags" Target="../tags/tag50.xml"/><Relationship Id="rId19" Type="http://schemas.openxmlformats.org/officeDocument/2006/relationships/chart" Target="../charts/chart2.xml"/><Relationship Id="rId4" Type="http://schemas.openxmlformats.org/officeDocument/2006/relationships/tags" Target="../tags/tag44.xml"/><Relationship Id="rId9" Type="http://schemas.openxmlformats.org/officeDocument/2006/relationships/tags" Target="../tags/tag49.xml"/><Relationship Id="rId1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1.jpeg"/><Relationship Id="rId7"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microsoft.com/office/2007/relationships/hdphoto" Target="../media/hdphoto2.wdp"/><Relationship Id="rId5" Type="http://schemas.openxmlformats.org/officeDocument/2006/relationships/image" Target="../media/image6.pn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microsoft.com/office/2007/relationships/hdphoto" Target="../media/hdphoto3.wdp"/></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5.png"/><Relationship Id="rId2" Type="http://schemas.openxmlformats.org/officeDocument/2006/relationships/tags" Target="../tags/tag54.xml"/><Relationship Id="rId1" Type="http://schemas.openxmlformats.org/officeDocument/2006/relationships/tags" Target="../tags/tag53.xml"/><Relationship Id="rId6" Type="http://schemas.microsoft.com/office/2007/relationships/hdphoto" Target="../media/hdphoto3.wdp"/><Relationship Id="rId5" Type="http://schemas.openxmlformats.org/officeDocument/2006/relationships/image" Target="../media/image10.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slideLayout" Target="../slideLayouts/slideLayout2.xml"/><Relationship Id="rId7" Type="http://schemas.microsoft.com/office/2007/relationships/hdphoto" Target="../media/hdphoto3.wdp"/><Relationship Id="rId2" Type="http://schemas.openxmlformats.org/officeDocument/2006/relationships/tags" Target="../tags/tag56.xml"/><Relationship Id="rId1" Type="http://schemas.openxmlformats.org/officeDocument/2006/relationships/tags" Target="../tags/tag55.xml"/><Relationship Id="rId6" Type="http://schemas.openxmlformats.org/officeDocument/2006/relationships/image" Target="../media/image10.png"/><Relationship Id="rId5" Type="http://schemas.openxmlformats.org/officeDocument/2006/relationships/image" Target="../media/image24.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8" Type="http://schemas.openxmlformats.org/officeDocument/2006/relationships/notesSlide" Target="../notesSlides/notesSlide17.xml"/><Relationship Id="rId3" Type="http://schemas.openxmlformats.org/officeDocument/2006/relationships/tags" Target="../tags/tag59.xml"/><Relationship Id="rId7" Type="http://schemas.openxmlformats.org/officeDocument/2006/relationships/slideLayout" Target="../slideLayouts/slideLayout2.xml"/><Relationship Id="rId12" Type="http://schemas.openxmlformats.org/officeDocument/2006/relationships/image" Target="../media/image28.png"/><Relationship Id="rId2" Type="http://schemas.openxmlformats.org/officeDocument/2006/relationships/tags" Target="../tags/tag58.xml"/><Relationship Id="rId1" Type="http://schemas.openxmlformats.org/officeDocument/2006/relationships/tags" Target="../tags/tag57.xml"/><Relationship Id="rId6" Type="http://schemas.openxmlformats.org/officeDocument/2006/relationships/tags" Target="../tags/tag62.xml"/><Relationship Id="rId11" Type="http://schemas.microsoft.com/office/2007/relationships/hdphoto" Target="../media/hdphoto5.wdp"/><Relationship Id="rId5" Type="http://schemas.openxmlformats.org/officeDocument/2006/relationships/tags" Target="../tags/tag61.xml"/><Relationship Id="rId10" Type="http://schemas.openxmlformats.org/officeDocument/2006/relationships/image" Target="../media/image27.png"/><Relationship Id="rId4" Type="http://schemas.openxmlformats.org/officeDocument/2006/relationships/tags" Target="../tags/tag60.xml"/><Relationship Id="rId9" Type="http://schemas.openxmlformats.org/officeDocument/2006/relationships/image" Target="../media/image26.png"/></Relationships>
</file>

<file path=ppt/slides/_rels/slide18.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1.jpeg"/><Relationship Id="rId7" Type="http://schemas.openxmlformats.org/officeDocument/2006/relationships/image" Target="../media/image8.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microsoft.com/office/2007/relationships/hdphoto" Target="../media/hdphoto2.wdp"/><Relationship Id="rId5" Type="http://schemas.openxmlformats.org/officeDocument/2006/relationships/image" Target="../media/image6.png"/><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slideLayout" Target="../slideLayouts/slideLayout2.xml"/><Relationship Id="rId7" Type="http://schemas.openxmlformats.org/officeDocument/2006/relationships/image" Target="../media/image10.png"/><Relationship Id="rId2" Type="http://schemas.openxmlformats.org/officeDocument/2006/relationships/tags" Target="../tags/tag64.xml"/><Relationship Id="rId1" Type="http://schemas.openxmlformats.org/officeDocument/2006/relationships/tags" Target="../tags/tag63.xml"/><Relationship Id="rId6" Type="http://schemas.openxmlformats.org/officeDocument/2006/relationships/image" Target="../media/image30.png"/><Relationship Id="rId5" Type="http://schemas.openxmlformats.org/officeDocument/2006/relationships/image" Target="../media/image29.jpeg"/><Relationship Id="rId10" Type="http://schemas.openxmlformats.org/officeDocument/2006/relationships/image" Target="../media/image31.png"/><Relationship Id="rId4" Type="http://schemas.openxmlformats.org/officeDocument/2006/relationships/notesSlide" Target="../notesSlides/notesSlide19.xml"/><Relationship Id="rId9" Type="http://schemas.openxmlformats.org/officeDocument/2006/relationships/image" Target="../media/image21.png"/></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notesSlide" Target="../notesSlides/notesSlide2.xml"/><Relationship Id="rId7" Type="http://schemas.microsoft.com/office/2007/relationships/hdphoto" Target="../media/hdphoto2.wdp"/><Relationship Id="rId2" Type="http://schemas.openxmlformats.org/officeDocument/2006/relationships/slideLayout" Target="../slideLayouts/slideLayout1.xml"/><Relationship Id="rId1" Type="http://schemas.openxmlformats.org/officeDocument/2006/relationships/tags" Target="../tags/tag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1.jpeg"/></Relationships>
</file>

<file path=ppt/slides/_rels/slide20.xml.rels><?xml version="1.0" encoding="UTF-8" standalone="yes"?>
<Relationships xmlns="http://schemas.openxmlformats.org/package/2006/relationships"><Relationship Id="rId8" Type="http://schemas.openxmlformats.org/officeDocument/2006/relationships/tags" Target="../tags/tag72.xml"/><Relationship Id="rId13" Type="http://schemas.openxmlformats.org/officeDocument/2006/relationships/image" Target="../media/image10.png"/><Relationship Id="rId3" Type="http://schemas.openxmlformats.org/officeDocument/2006/relationships/tags" Target="../tags/tag67.xml"/><Relationship Id="rId7" Type="http://schemas.openxmlformats.org/officeDocument/2006/relationships/tags" Target="../tags/tag71.xml"/><Relationship Id="rId12" Type="http://schemas.openxmlformats.org/officeDocument/2006/relationships/image" Target="../media/image30.png"/><Relationship Id="rId2" Type="http://schemas.openxmlformats.org/officeDocument/2006/relationships/tags" Target="../tags/tag66.xml"/><Relationship Id="rId16" Type="http://schemas.openxmlformats.org/officeDocument/2006/relationships/image" Target="../media/image31.png"/><Relationship Id="rId1" Type="http://schemas.openxmlformats.org/officeDocument/2006/relationships/tags" Target="../tags/tag65.xml"/><Relationship Id="rId6" Type="http://schemas.openxmlformats.org/officeDocument/2006/relationships/tags" Target="../tags/tag70.xml"/><Relationship Id="rId11" Type="http://schemas.openxmlformats.org/officeDocument/2006/relationships/image" Target="../media/image29.jpeg"/><Relationship Id="rId5" Type="http://schemas.openxmlformats.org/officeDocument/2006/relationships/tags" Target="../tags/tag69.xml"/><Relationship Id="rId15" Type="http://schemas.openxmlformats.org/officeDocument/2006/relationships/image" Target="../media/image21.png"/><Relationship Id="rId10" Type="http://schemas.openxmlformats.org/officeDocument/2006/relationships/notesSlide" Target="../notesSlides/notesSlide20.xml"/><Relationship Id="rId4" Type="http://schemas.openxmlformats.org/officeDocument/2006/relationships/tags" Target="../tags/tag68.xml"/><Relationship Id="rId9" Type="http://schemas.openxmlformats.org/officeDocument/2006/relationships/slideLayout" Target="../slideLayouts/slideLayout2.xml"/><Relationship Id="rId14" Type="http://schemas.microsoft.com/office/2007/relationships/hdphoto" Target="../media/hdphoto3.wdp"/></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tags" Target="../tags/tag73.xml"/><Relationship Id="rId6" Type="http://schemas.openxmlformats.org/officeDocument/2006/relationships/image" Target="../media/image21.png"/><Relationship Id="rId5" Type="http://schemas.microsoft.com/office/2007/relationships/hdphoto" Target="../media/hdphoto3.wdp"/><Relationship Id="rId4" Type="http://schemas.openxmlformats.org/officeDocument/2006/relationships/image" Target="../media/image10.png"/></Relationships>
</file>

<file path=ppt/slides/_rels/slide22.xml.rels><?xml version="1.0" encoding="UTF-8" standalone="yes"?>
<Relationships xmlns="http://schemas.openxmlformats.org/package/2006/relationships"><Relationship Id="rId8" Type="http://schemas.openxmlformats.org/officeDocument/2006/relationships/notesSlide" Target="../notesSlides/notesSlide22.xml"/><Relationship Id="rId13" Type="http://schemas.microsoft.com/office/2007/relationships/hdphoto" Target="../media/hdphoto1.wdp"/><Relationship Id="rId3" Type="http://schemas.openxmlformats.org/officeDocument/2006/relationships/tags" Target="../tags/tag76.xml"/><Relationship Id="rId7" Type="http://schemas.openxmlformats.org/officeDocument/2006/relationships/slideLayout" Target="../slideLayouts/slideLayout1.xml"/><Relationship Id="rId12" Type="http://schemas.openxmlformats.org/officeDocument/2006/relationships/image" Target="../media/image4.png"/><Relationship Id="rId2" Type="http://schemas.openxmlformats.org/officeDocument/2006/relationships/tags" Target="../tags/tag75.xml"/><Relationship Id="rId16" Type="http://schemas.openxmlformats.org/officeDocument/2006/relationships/image" Target="../media/image17.png"/><Relationship Id="rId1" Type="http://schemas.openxmlformats.org/officeDocument/2006/relationships/tags" Target="../tags/tag74.xml"/><Relationship Id="rId6" Type="http://schemas.openxmlformats.org/officeDocument/2006/relationships/tags" Target="../tags/tag79.xml"/><Relationship Id="rId11" Type="http://schemas.openxmlformats.org/officeDocument/2006/relationships/image" Target="../media/image3.png"/><Relationship Id="rId5" Type="http://schemas.openxmlformats.org/officeDocument/2006/relationships/tags" Target="../tags/tag78.xml"/><Relationship Id="rId15" Type="http://schemas.openxmlformats.org/officeDocument/2006/relationships/image" Target="../media/image16.png"/><Relationship Id="rId10" Type="http://schemas.openxmlformats.org/officeDocument/2006/relationships/image" Target="../media/image2.png"/><Relationship Id="rId4" Type="http://schemas.openxmlformats.org/officeDocument/2006/relationships/tags" Target="../tags/tag77.xml"/><Relationship Id="rId9" Type="http://schemas.openxmlformats.org/officeDocument/2006/relationships/image" Target="../media/image1.jpeg"/><Relationship Id="rId14" Type="http://schemas.openxmlformats.org/officeDocument/2006/relationships/image" Target="../media/image32.png"/></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1.jpeg"/><Relationship Id="rId7"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microsoft.com/office/2007/relationships/hdphoto" Target="../media/hdphoto2.wdp"/><Relationship Id="rId5" Type="http://schemas.openxmlformats.org/officeDocument/2006/relationships/image" Target="../media/image6.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slideLayout" Target="../slideLayouts/slideLayout2.xml"/><Relationship Id="rId7" Type="http://schemas.openxmlformats.org/officeDocument/2006/relationships/image" Target="../media/image11.png"/><Relationship Id="rId2" Type="http://schemas.openxmlformats.org/officeDocument/2006/relationships/tags" Target="../tags/tag9.xml"/><Relationship Id="rId1" Type="http://schemas.openxmlformats.org/officeDocument/2006/relationships/tags" Target="../tags/tag8.xml"/><Relationship Id="rId6" Type="http://schemas.microsoft.com/office/2007/relationships/hdphoto" Target="../media/hdphoto3.wdp"/><Relationship Id="rId5" Type="http://schemas.openxmlformats.org/officeDocument/2006/relationships/image" Target="../media/image10.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slideLayout" Target="../slideLayouts/slideLayout2.xml"/><Relationship Id="rId7" Type="http://schemas.openxmlformats.org/officeDocument/2006/relationships/image" Target="../media/image12.png"/><Relationship Id="rId2" Type="http://schemas.openxmlformats.org/officeDocument/2006/relationships/tags" Target="../tags/tag11.xml"/><Relationship Id="rId1" Type="http://schemas.openxmlformats.org/officeDocument/2006/relationships/tags" Target="../tags/tag10.xml"/><Relationship Id="rId6" Type="http://schemas.microsoft.com/office/2007/relationships/hdphoto" Target="../media/hdphoto3.wdp"/><Relationship Id="rId5" Type="http://schemas.openxmlformats.org/officeDocument/2006/relationships/image" Target="../media/image10.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8" Type="http://schemas.openxmlformats.org/officeDocument/2006/relationships/tags" Target="../tags/tag19.xml"/><Relationship Id="rId13" Type="http://schemas.openxmlformats.org/officeDocument/2006/relationships/image" Target="../media/image14.jpeg"/><Relationship Id="rId18" Type="http://schemas.microsoft.com/office/2007/relationships/hdphoto" Target="../media/hdphoto3.wdp"/><Relationship Id="rId3" Type="http://schemas.openxmlformats.org/officeDocument/2006/relationships/tags" Target="../tags/tag14.xml"/><Relationship Id="rId21" Type="http://schemas.openxmlformats.org/officeDocument/2006/relationships/image" Target="../media/image20.jpeg"/><Relationship Id="rId7" Type="http://schemas.openxmlformats.org/officeDocument/2006/relationships/tags" Target="../tags/tag18.xml"/><Relationship Id="rId12" Type="http://schemas.openxmlformats.org/officeDocument/2006/relationships/notesSlide" Target="../notesSlides/notesSlide6.xml"/><Relationship Id="rId17" Type="http://schemas.openxmlformats.org/officeDocument/2006/relationships/image" Target="../media/image10.png"/><Relationship Id="rId2" Type="http://schemas.openxmlformats.org/officeDocument/2006/relationships/tags" Target="../tags/tag13.xml"/><Relationship Id="rId16" Type="http://schemas.openxmlformats.org/officeDocument/2006/relationships/image" Target="../media/image17.png"/><Relationship Id="rId20" Type="http://schemas.openxmlformats.org/officeDocument/2006/relationships/image" Target="../media/image19.png"/><Relationship Id="rId1" Type="http://schemas.openxmlformats.org/officeDocument/2006/relationships/tags" Target="../tags/tag12.xml"/><Relationship Id="rId6" Type="http://schemas.openxmlformats.org/officeDocument/2006/relationships/tags" Target="../tags/tag17.xml"/><Relationship Id="rId11" Type="http://schemas.openxmlformats.org/officeDocument/2006/relationships/slideLayout" Target="../slideLayouts/slideLayout2.xml"/><Relationship Id="rId5" Type="http://schemas.openxmlformats.org/officeDocument/2006/relationships/tags" Target="../tags/tag16.xml"/><Relationship Id="rId15" Type="http://schemas.openxmlformats.org/officeDocument/2006/relationships/image" Target="../media/image16.png"/><Relationship Id="rId10" Type="http://schemas.openxmlformats.org/officeDocument/2006/relationships/tags" Target="../tags/tag21.xml"/><Relationship Id="rId19" Type="http://schemas.openxmlformats.org/officeDocument/2006/relationships/image" Target="../media/image18.png"/><Relationship Id="rId4" Type="http://schemas.openxmlformats.org/officeDocument/2006/relationships/tags" Target="../tags/tag15.xml"/><Relationship Id="rId9" Type="http://schemas.openxmlformats.org/officeDocument/2006/relationships/tags" Target="../tags/tag20.xml"/><Relationship Id="rId1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3.xml"/><Relationship Id="rId1" Type="http://schemas.openxmlformats.org/officeDocument/2006/relationships/tags" Target="../tags/tag22.xml"/><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tags" Target="../tags/tag26.xml"/><Relationship Id="rId7" Type="http://schemas.openxmlformats.org/officeDocument/2006/relationships/image" Target="../media/image10.png"/><Relationship Id="rId2" Type="http://schemas.openxmlformats.org/officeDocument/2006/relationships/tags" Target="../tags/tag25.xml"/><Relationship Id="rId1" Type="http://schemas.openxmlformats.org/officeDocument/2006/relationships/tags" Target="../tags/tag24.xml"/><Relationship Id="rId6" Type="http://schemas.openxmlformats.org/officeDocument/2006/relationships/notesSlide" Target="../notesSlides/notesSlide8.xml"/><Relationship Id="rId5" Type="http://schemas.openxmlformats.org/officeDocument/2006/relationships/slideLayout" Target="../slideLayouts/slideLayout2.xml"/><Relationship Id="rId4" Type="http://schemas.openxmlformats.org/officeDocument/2006/relationships/tags" Target="../tags/tag27.xml"/><Relationship Id="rId9" Type="http://schemas.openxmlformats.org/officeDocument/2006/relationships/image" Target="../media/image21.png"/></Relationships>
</file>

<file path=ppt/slides/_rels/slide9.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1.jpeg"/><Relationship Id="rId7"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microsoft.com/office/2007/relationships/hdphoto" Target="../media/hdphoto2.wdp"/><Relationship Id="rId5" Type="http://schemas.openxmlformats.org/officeDocument/2006/relationships/image" Target="../media/image6.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9"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136" name="努力1">
            <a:extLst>
              <a:ext uri="{FF2B5EF4-FFF2-40B4-BE49-F238E27FC236}">
                <a16:creationId xmlns:a16="http://schemas.microsoft.com/office/drawing/2014/main" id="{C5EA491B-EDCD-3030-BFAE-555009D7214D}"/>
              </a:ext>
            </a:extLst>
          </p:cNvPr>
          <p:cNvPicPr>
            <a:picLocks noChangeAspect="1"/>
          </p:cNvPicPr>
          <p:nvPr/>
        </p:nvPicPr>
        <p:blipFill rotWithShape="1">
          <a:blip r:embed="rId10" cstate="email">
            <a:extLst>
              <a:ext uri="{28A0092B-C50C-407E-A947-70E740481C1C}">
                <a14:useLocalDpi xmlns:a14="http://schemas.microsoft.com/office/drawing/2010/main"/>
              </a:ext>
            </a:extLst>
          </a:blip>
          <a:srcRect/>
          <a:stretch/>
        </p:blipFill>
        <p:spPr>
          <a:xfrm flipH="1">
            <a:off x="1424358" y="3252027"/>
            <a:ext cx="9330271" cy="3632143"/>
          </a:xfrm>
          <a:prstGeom prst="rect">
            <a:avLst/>
          </a:prstGeom>
        </p:spPr>
      </p:pic>
      <p:grpSp>
        <p:nvGrpSpPr>
          <p:cNvPr id="105" name="努力2">
            <a:extLst>
              <a:ext uri="{FF2B5EF4-FFF2-40B4-BE49-F238E27FC236}">
                <a16:creationId xmlns:a16="http://schemas.microsoft.com/office/drawing/2014/main" id="{AA729E5D-A3BB-4AAD-B405-1C62FBDDDAC5}"/>
              </a:ext>
            </a:extLst>
          </p:cNvPr>
          <p:cNvGrpSpPr/>
          <p:nvPr/>
        </p:nvGrpSpPr>
        <p:grpSpPr>
          <a:xfrm>
            <a:off x="2589556" y="1101246"/>
            <a:ext cx="7012887" cy="2021949"/>
            <a:chOff x="2589556" y="986843"/>
            <a:chExt cx="7012887" cy="2021949"/>
          </a:xfrm>
        </p:grpSpPr>
        <p:sp>
          <p:nvSpPr>
            <p:cNvPr id="6" name="努力2-1">
              <a:extLst>
                <a:ext uri="{FF2B5EF4-FFF2-40B4-BE49-F238E27FC236}">
                  <a16:creationId xmlns:a16="http://schemas.microsoft.com/office/drawing/2014/main" id="{A5BE0E94-E997-B70E-1163-E300C6AFB88E}"/>
                </a:ext>
              </a:extLst>
            </p:cNvPr>
            <p:cNvSpPr txBox="1"/>
            <p:nvPr>
              <p:custDataLst>
                <p:tags r:id="rId5"/>
              </p:custDataLst>
            </p:nvPr>
          </p:nvSpPr>
          <p:spPr>
            <a:xfrm>
              <a:off x="2589556" y="986843"/>
              <a:ext cx="7012887" cy="1377563"/>
            </a:xfrm>
            <a:prstGeom prst="rect">
              <a:avLst/>
            </a:prstGeom>
            <a:noFill/>
            <a:effectLst/>
          </p:spPr>
          <p:txBody>
            <a:bodyPr wrap="square" lIns="341059" tIns="170531" rIns="341059" bIns="170531" rtlCol="0">
              <a:spAutoFit/>
            </a:bodyPr>
            <a:lstStyle/>
            <a:p>
              <a:pPr algn="ctr"/>
              <a:r>
                <a:rPr lang="zh-CN" altLang="en-US" sz="6713" dirty="0">
                  <a:gradFill flip="none" rotWithShape="1">
                    <a:gsLst>
                      <a:gs pos="0">
                        <a:schemeClr val="accent1"/>
                      </a:gs>
                      <a:gs pos="70000">
                        <a:srgbClr val="FB111C"/>
                      </a:gs>
                    </a:gsLst>
                    <a:lin ang="16200000" scaled="1"/>
                    <a:tileRect/>
                  </a:gradFill>
                  <a:effectLst>
                    <a:outerShdw blurRad="488950" dist="209550" dir="2699996" algn="tl" rotWithShape="0">
                      <a:prstClr val="black">
                        <a:alpha val="15000"/>
                      </a:prstClr>
                    </a:outerShdw>
                  </a:effectLst>
                  <a:latin typeface="Arial" panose="020B0604020202020204" pitchFamily="34" charset="0"/>
                  <a:ea typeface="微软雅黑" panose="020B0503020204020204" pitchFamily="34" charset="-122"/>
                  <a:sym typeface="Arial" panose="020B0604020202020204" pitchFamily="34" charset="0"/>
                </a:rPr>
                <a:t>论文大标题</a:t>
              </a:r>
            </a:p>
          </p:txBody>
        </p:sp>
        <p:sp>
          <p:nvSpPr>
            <p:cNvPr id="7" name="努力2-2">
              <a:extLst>
                <a:ext uri="{FF2B5EF4-FFF2-40B4-BE49-F238E27FC236}">
                  <a16:creationId xmlns:a16="http://schemas.microsoft.com/office/drawing/2014/main" id="{FF558E14-0538-0CE2-D2F3-A275A256CAF1}"/>
                </a:ext>
              </a:extLst>
            </p:cNvPr>
            <p:cNvSpPr txBox="1"/>
            <p:nvPr>
              <p:custDataLst>
                <p:tags r:id="rId6"/>
              </p:custDataLst>
            </p:nvPr>
          </p:nvSpPr>
          <p:spPr>
            <a:xfrm>
              <a:off x="4069155" y="2212512"/>
              <a:ext cx="4053692" cy="796280"/>
            </a:xfrm>
            <a:prstGeom prst="rect">
              <a:avLst/>
            </a:prstGeom>
            <a:noFill/>
            <a:effectLst/>
          </p:spPr>
          <p:txBody>
            <a:bodyPr wrap="square" lIns="197144" tIns="98572" rIns="197144" bIns="98572" rtlCol="0">
              <a:spAutoFit/>
            </a:bodyPr>
            <a:lstStyle/>
            <a:p>
              <a:pPr algn="ctr"/>
              <a:r>
                <a:rPr lang="zh-CN" altLang="en-US" sz="3881" dirty="0">
                  <a:gradFill flip="none" rotWithShape="1">
                    <a:gsLst>
                      <a:gs pos="0">
                        <a:schemeClr val="accent1"/>
                      </a:gs>
                      <a:gs pos="70000">
                        <a:srgbClr val="FB111C"/>
                      </a:gs>
                    </a:gsLst>
                    <a:lin ang="16200000" scaled="1"/>
                    <a:tileRect/>
                  </a:gradFill>
                  <a:effectLst>
                    <a:outerShdw blurRad="488950" dist="209550" dir="2699996" algn="tl" rotWithShape="0">
                      <a:prstClr val="black">
                        <a:alpha val="15000"/>
                      </a:prstClr>
                    </a:outerShdw>
                  </a:effectLst>
                  <a:latin typeface="Arial" panose="020B0604020202020204" pitchFamily="34" charset="0"/>
                  <a:ea typeface="微软雅黑" panose="020B0503020204020204" pitchFamily="34" charset="-122"/>
                  <a:sym typeface="Arial" panose="020B0604020202020204" pitchFamily="34" charset="0"/>
                </a:rPr>
                <a:t>论文副标题</a:t>
              </a:r>
            </a:p>
          </p:txBody>
        </p:sp>
      </p:grpSp>
      <p:grpSp>
        <p:nvGrpSpPr>
          <p:cNvPr id="116" name="努力3">
            <a:extLst>
              <a:ext uri="{FF2B5EF4-FFF2-40B4-BE49-F238E27FC236}">
                <a16:creationId xmlns:a16="http://schemas.microsoft.com/office/drawing/2014/main" id="{3AA824AC-DB57-BEF0-2AE7-6D2B79483944}"/>
              </a:ext>
            </a:extLst>
          </p:cNvPr>
          <p:cNvGrpSpPr/>
          <p:nvPr/>
        </p:nvGrpSpPr>
        <p:grpSpPr>
          <a:xfrm>
            <a:off x="883768" y="70660"/>
            <a:ext cx="10424464" cy="957229"/>
            <a:chOff x="872604" y="70660"/>
            <a:chExt cx="10424464" cy="957229"/>
          </a:xfrm>
        </p:grpSpPr>
        <p:pic>
          <p:nvPicPr>
            <p:cNvPr id="21" name="努力3-3">
              <a:extLst>
                <a:ext uri="{FF2B5EF4-FFF2-40B4-BE49-F238E27FC236}">
                  <a16:creationId xmlns:a16="http://schemas.microsoft.com/office/drawing/2014/main" id="{EF647540-B1F1-FEEE-75A2-C5D4FE1681F2}"/>
                </a:ext>
              </a:extLst>
            </p:cNvPr>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5617385" y="70660"/>
              <a:ext cx="957229" cy="957229"/>
            </a:xfrm>
            <a:prstGeom prst="rect">
              <a:avLst/>
            </a:prstGeom>
          </p:spPr>
        </p:pic>
        <p:sp>
          <p:nvSpPr>
            <p:cNvPr id="22" name="努力3-4">
              <a:extLst>
                <a:ext uri="{FF2B5EF4-FFF2-40B4-BE49-F238E27FC236}">
                  <a16:creationId xmlns:a16="http://schemas.microsoft.com/office/drawing/2014/main" id="{0B944CE2-D02C-E311-5F06-C07AE9CC20C9}"/>
                </a:ext>
              </a:extLst>
            </p:cNvPr>
            <p:cNvSpPr txBox="1"/>
            <p:nvPr>
              <p:custDataLst>
                <p:tags r:id="rId3"/>
              </p:custDataLst>
            </p:nvPr>
          </p:nvSpPr>
          <p:spPr>
            <a:xfrm>
              <a:off x="872604" y="420008"/>
              <a:ext cx="2276911" cy="258532"/>
            </a:xfrm>
            <a:prstGeom prst="rect">
              <a:avLst/>
            </a:prstGeom>
            <a:noFill/>
            <a:effectLst/>
          </p:spPr>
          <p:txBody>
            <a:bodyPr wrap="square" lIns="64008" tIns="32004" rIns="64008" bIns="32004" rtlCol="0">
              <a:spAutoFit/>
            </a:bodyPr>
            <a:lstStyle/>
            <a:p>
              <a:pPr algn="dist"/>
              <a:r>
                <a:rPr lang="en-US" altLang="zh-CN" sz="1260" dirty="0">
                  <a:solidFill>
                    <a:schemeClr val="accent1"/>
                  </a:solidFill>
                  <a:effectLst>
                    <a:outerShdw blurRad="444500" dist="190500" dir="2700016" algn="tl">
                      <a:srgbClr val="FB111C">
                        <a:alpha val="5000"/>
                      </a:srgbClr>
                    </a:outerShdw>
                  </a:effectLst>
                  <a:latin typeface="Arial" panose="020B0604020202020204" pitchFamily="34" charset="0"/>
                  <a:ea typeface="微软雅黑" panose="020B0503020204020204" pitchFamily="34" charset="-122"/>
                  <a:cs typeface="演示流云楷" panose="02000600000000000000" pitchFamily="2" charset="-122"/>
                  <a:sym typeface="Arial" panose="020B0604020202020204" pitchFamily="34" charset="0"/>
                </a:rPr>
                <a:t>PURSUIT OF EXCELLENCE</a:t>
              </a:r>
              <a:endParaRPr lang="zh-CN" altLang="en-US" sz="1260" dirty="0">
                <a:solidFill>
                  <a:schemeClr val="accent1"/>
                </a:solidFill>
                <a:effectLst>
                  <a:outerShdw blurRad="444500" dist="190500" dir="2700016" algn="tl">
                    <a:srgbClr val="FB111C">
                      <a:alpha val="5000"/>
                    </a:srgbClr>
                  </a:outerShdw>
                </a:effectLst>
                <a:latin typeface="Arial" panose="020B0604020202020204" pitchFamily="34" charset="0"/>
                <a:ea typeface="微软雅黑" panose="020B0503020204020204" pitchFamily="34" charset="-122"/>
                <a:cs typeface="演示流云楷" panose="02000600000000000000" pitchFamily="2" charset="-122"/>
                <a:sym typeface="Arial" panose="020B0604020202020204" pitchFamily="34" charset="0"/>
              </a:endParaRPr>
            </a:p>
          </p:txBody>
        </p:sp>
        <p:sp>
          <p:nvSpPr>
            <p:cNvPr id="23" name="努力3-5">
              <a:extLst>
                <a:ext uri="{FF2B5EF4-FFF2-40B4-BE49-F238E27FC236}">
                  <a16:creationId xmlns:a16="http://schemas.microsoft.com/office/drawing/2014/main" id="{86EAA4C4-2A1C-A995-654E-ECA070862C22}"/>
                </a:ext>
              </a:extLst>
            </p:cNvPr>
            <p:cNvSpPr txBox="1"/>
            <p:nvPr>
              <p:custDataLst>
                <p:tags r:id="rId4"/>
              </p:custDataLst>
            </p:nvPr>
          </p:nvSpPr>
          <p:spPr>
            <a:xfrm>
              <a:off x="9020157" y="420008"/>
              <a:ext cx="2276911" cy="258532"/>
            </a:xfrm>
            <a:prstGeom prst="rect">
              <a:avLst/>
            </a:prstGeom>
            <a:noFill/>
            <a:effectLst/>
          </p:spPr>
          <p:txBody>
            <a:bodyPr wrap="square" lIns="64008" tIns="32004" rIns="64008" bIns="32004" rtlCol="0">
              <a:spAutoFit/>
            </a:bodyPr>
            <a:lstStyle>
              <a:defPPr>
                <a:defRPr lang="zh-CN"/>
              </a:defPPr>
              <a:lvl1pPr algn="ctr">
                <a:defRPr sz="1260">
                  <a:solidFill>
                    <a:schemeClr val="accent1"/>
                  </a:solidFill>
                  <a:effectLst>
                    <a:outerShdw blurRad="444500" dist="190500" dir="2700016" algn="tl">
                      <a:srgbClr val="FB111C">
                        <a:alpha val="5000"/>
                      </a:srgbClr>
                    </a:outerShdw>
                  </a:effectLst>
                  <a:ea typeface="演示流云楷" panose="02000600000000000000" pitchFamily="2" charset="-122"/>
                  <a:cs typeface="演示流云楷" panose="02000600000000000000" pitchFamily="2" charset="-122"/>
                </a:defRPr>
              </a:lvl1pPr>
            </a:lstStyle>
            <a:p>
              <a:pPr algn="dist"/>
              <a:r>
                <a:rPr lang="en-US" altLang="zh-CN" dirty="0">
                  <a:latin typeface="Arial" panose="020B0604020202020204" pitchFamily="34" charset="0"/>
                  <a:ea typeface="微软雅黑" panose="020B0503020204020204" pitchFamily="34" charset="-122"/>
                  <a:sym typeface="Arial" panose="020B0604020202020204" pitchFamily="34" charset="0"/>
                </a:rPr>
                <a:t>SUCCESSFUL RUNNING</a:t>
              </a: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grpSp>
      <p:grpSp>
        <p:nvGrpSpPr>
          <p:cNvPr id="137" name="努力4">
            <a:extLst>
              <a:ext uri="{FF2B5EF4-FFF2-40B4-BE49-F238E27FC236}">
                <a16:creationId xmlns:a16="http://schemas.microsoft.com/office/drawing/2014/main" id="{AFBB56F4-677C-2DE1-4BCA-243D632D42D5}"/>
              </a:ext>
            </a:extLst>
          </p:cNvPr>
          <p:cNvGrpSpPr/>
          <p:nvPr/>
        </p:nvGrpSpPr>
        <p:grpSpPr>
          <a:xfrm>
            <a:off x="2199767" y="3196552"/>
            <a:ext cx="8315477" cy="441575"/>
            <a:chOff x="2199767" y="3196552"/>
            <a:chExt cx="8315477" cy="441575"/>
          </a:xfrm>
        </p:grpSpPr>
        <p:grpSp>
          <p:nvGrpSpPr>
            <p:cNvPr id="138" name="组合 137">
              <a:extLst>
                <a:ext uri="{FF2B5EF4-FFF2-40B4-BE49-F238E27FC236}">
                  <a16:creationId xmlns:a16="http://schemas.microsoft.com/office/drawing/2014/main" id="{0E480973-4052-7AD3-8C97-2D027C6C5BBA}"/>
                </a:ext>
              </a:extLst>
            </p:cNvPr>
            <p:cNvGrpSpPr/>
            <p:nvPr/>
          </p:nvGrpSpPr>
          <p:grpSpPr>
            <a:xfrm>
              <a:off x="2199767" y="3196552"/>
              <a:ext cx="2276383" cy="398879"/>
              <a:chOff x="1723427" y="2045575"/>
              <a:chExt cx="2276383" cy="398879"/>
            </a:xfrm>
          </p:grpSpPr>
          <p:sp>
            <p:nvSpPr>
              <p:cNvPr id="163" name="努力4-1">
                <a:extLst>
                  <a:ext uri="{FF2B5EF4-FFF2-40B4-BE49-F238E27FC236}">
                    <a16:creationId xmlns:a16="http://schemas.microsoft.com/office/drawing/2014/main" id="{56686F89-3885-B425-35E9-49E6F2D92BE7}"/>
                  </a:ext>
                </a:extLst>
              </p:cNvPr>
              <p:cNvSpPr txBox="1"/>
              <p:nvPr/>
            </p:nvSpPr>
            <p:spPr>
              <a:xfrm>
                <a:off x="2134563" y="2045575"/>
                <a:ext cx="1865247" cy="398879"/>
              </a:xfrm>
              <a:prstGeom prst="rect">
                <a:avLst/>
              </a:prstGeom>
              <a:noFill/>
              <a:effectLst/>
            </p:spPr>
            <p:txBody>
              <a:bodyPr wrap="square" lIns="98755" tIns="49378" rIns="98755" bIns="49378" rtlCol="0">
                <a:spAutoFit/>
              </a:bodyPr>
              <a:lstStyle/>
              <a:p>
                <a:r>
                  <a:rPr lang="zh-CN" altLang="en-US" sz="1944" dirty="0">
                    <a:latin typeface="Arial" panose="020B0604020202020204" pitchFamily="34" charset="0"/>
                    <a:ea typeface="微软雅黑" panose="020B0503020204020204" pitchFamily="34" charset="-122"/>
                    <a:sym typeface="Arial" panose="020B0604020202020204" pitchFamily="34" charset="0"/>
                  </a:rPr>
                  <a:t>汇报人：努力</a:t>
                </a:r>
              </a:p>
            </p:txBody>
          </p:sp>
          <p:grpSp>
            <p:nvGrpSpPr>
              <p:cNvPr id="164" name="组合 163">
                <a:extLst>
                  <a:ext uri="{FF2B5EF4-FFF2-40B4-BE49-F238E27FC236}">
                    <a16:creationId xmlns:a16="http://schemas.microsoft.com/office/drawing/2014/main" id="{DAEDB09A-FC43-70AD-5978-9B32F58B7F8C}"/>
                  </a:ext>
                </a:extLst>
              </p:cNvPr>
              <p:cNvGrpSpPr/>
              <p:nvPr/>
            </p:nvGrpSpPr>
            <p:grpSpPr>
              <a:xfrm>
                <a:off x="1723427" y="2101691"/>
                <a:ext cx="471134" cy="256396"/>
                <a:chOff x="1369314" y="1161604"/>
                <a:chExt cx="867067" cy="471868"/>
              </a:xfrm>
            </p:grpSpPr>
            <p:sp>
              <p:nvSpPr>
                <p:cNvPr id="165" name="努力4-2">
                  <a:extLst>
                    <a:ext uri="{FF2B5EF4-FFF2-40B4-BE49-F238E27FC236}">
                      <a16:creationId xmlns:a16="http://schemas.microsoft.com/office/drawing/2014/main" id="{A204D715-7B07-9736-A37D-6B939DC6E1CC}"/>
                    </a:ext>
                  </a:extLst>
                </p:cNvPr>
                <p:cNvSpPr/>
                <p:nvPr/>
              </p:nvSpPr>
              <p:spPr>
                <a:xfrm>
                  <a:off x="1369314" y="1162438"/>
                  <a:ext cx="389736" cy="471034"/>
                </a:xfrm>
                <a:prstGeom prst="rect">
                  <a:avLst/>
                </a:prstGeom>
                <a:gradFill>
                  <a:gsLst>
                    <a:gs pos="0">
                      <a:schemeClr val="accent1">
                        <a:lumMod val="90000"/>
                        <a:lumOff val="10000"/>
                      </a:schemeClr>
                    </a:gs>
                    <a:gs pos="100000">
                      <a:schemeClr val="accent1">
                        <a:lumMod val="90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7">
                    <a:latin typeface="Arial" panose="020B0604020202020204" pitchFamily="34" charset="0"/>
                    <a:ea typeface="微软雅黑" panose="020B0503020204020204" pitchFamily="34" charset="-122"/>
                    <a:sym typeface="Arial" panose="020B0604020202020204" pitchFamily="34" charset="0"/>
                  </a:endParaRPr>
                </a:p>
              </p:txBody>
            </p:sp>
            <p:sp>
              <p:nvSpPr>
                <p:cNvPr id="166" name="努力4-3">
                  <a:extLst>
                    <a:ext uri="{FF2B5EF4-FFF2-40B4-BE49-F238E27FC236}">
                      <a16:creationId xmlns:a16="http://schemas.microsoft.com/office/drawing/2014/main" id="{91B4C194-B4BF-A396-ABC8-D5F130A6CBBE}"/>
                    </a:ext>
                  </a:extLst>
                </p:cNvPr>
                <p:cNvSpPr/>
                <p:nvPr/>
              </p:nvSpPr>
              <p:spPr>
                <a:xfrm>
                  <a:off x="1843878" y="1161604"/>
                  <a:ext cx="53175" cy="531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7">
                    <a:latin typeface="Arial" panose="020B0604020202020204" pitchFamily="34" charset="0"/>
                    <a:ea typeface="微软雅黑" panose="020B0503020204020204" pitchFamily="34" charset="-122"/>
                    <a:sym typeface="Arial" panose="020B0604020202020204" pitchFamily="34" charset="0"/>
                  </a:endParaRPr>
                </a:p>
              </p:txBody>
            </p:sp>
            <p:sp>
              <p:nvSpPr>
                <p:cNvPr id="167" name="努力4-4">
                  <a:extLst>
                    <a:ext uri="{FF2B5EF4-FFF2-40B4-BE49-F238E27FC236}">
                      <a16:creationId xmlns:a16="http://schemas.microsoft.com/office/drawing/2014/main" id="{00D19E8A-A5AA-9593-DA70-200111A45033}"/>
                    </a:ext>
                  </a:extLst>
                </p:cNvPr>
                <p:cNvSpPr/>
                <p:nvPr/>
              </p:nvSpPr>
              <p:spPr>
                <a:xfrm>
                  <a:off x="1956988" y="1161604"/>
                  <a:ext cx="53175" cy="53175"/>
                </a:xfrm>
                <a:prstGeom prst="ellipse">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7">
                    <a:latin typeface="Arial" panose="020B0604020202020204" pitchFamily="34" charset="0"/>
                    <a:ea typeface="微软雅黑" panose="020B0503020204020204" pitchFamily="34" charset="-122"/>
                    <a:sym typeface="Arial" panose="020B0604020202020204" pitchFamily="34" charset="0"/>
                  </a:endParaRPr>
                </a:p>
              </p:txBody>
            </p:sp>
            <p:sp>
              <p:nvSpPr>
                <p:cNvPr id="168" name="努力4-5">
                  <a:extLst>
                    <a:ext uri="{FF2B5EF4-FFF2-40B4-BE49-F238E27FC236}">
                      <a16:creationId xmlns:a16="http://schemas.microsoft.com/office/drawing/2014/main" id="{79D02530-59CC-8F29-6FEB-BBDD46E48CD0}"/>
                    </a:ext>
                  </a:extLst>
                </p:cNvPr>
                <p:cNvSpPr/>
                <p:nvPr/>
              </p:nvSpPr>
              <p:spPr>
                <a:xfrm>
                  <a:off x="2070096" y="1161604"/>
                  <a:ext cx="53175" cy="53175"/>
                </a:xfrm>
                <a:prstGeom prst="ellipse">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7">
                    <a:latin typeface="Arial" panose="020B0604020202020204" pitchFamily="34" charset="0"/>
                    <a:ea typeface="微软雅黑" panose="020B0503020204020204" pitchFamily="34" charset="-122"/>
                    <a:sym typeface="Arial" panose="020B0604020202020204" pitchFamily="34" charset="0"/>
                  </a:endParaRPr>
                </a:p>
              </p:txBody>
            </p:sp>
            <p:sp>
              <p:nvSpPr>
                <p:cNvPr id="169" name="努力4-6">
                  <a:extLst>
                    <a:ext uri="{FF2B5EF4-FFF2-40B4-BE49-F238E27FC236}">
                      <a16:creationId xmlns:a16="http://schemas.microsoft.com/office/drawing/2014/main" id="{9D1F9689-9015-DFEA-4C63-339875965E47}"/>
                    </a:ext>
                  </a:extLst>
                </p:cNvPr>
                <p:cNvSpPr/>
                <p:nvPr/>
              </p:nvSpPr>
              <p:spPr>
                <a:xfrm>
                  <a:off x="1843878" y="1264104"/>
                  <a:ext cx="53175" cy="531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7">
                    <a:latin typeface="Arial" panose="020B0604020202020204" pitchFamily="34" charset="0"/>
                    <a:ea typeface="微软雅黑" panose="020B0503020204020204" pitchFamily="34" charset="-122"/>
                    <a:sym typeface="Arial" panose="020B0604020202020204" pitchFamily="34" charset="0"/>
                  </a:endParaRPr>
                </a:p>
              </p:txBody>
            </p:sp>
            <p:sp>
              <p:nvSpPr>
                <p:cNvPr id="170" name="努力4-7">
                  <a:extLst>
                    <a:ext uri="{FF2B5EF4-FFF2-40B4-BE49-F238E27FC236}">
                      <a16:creationId xmlns:a16="http://schemas.microsoft.com/office/drawing/2014/main" id="{410A7FF3-DA75-21E2-F4B8-8C20BD849487}"/>
                    </a:ext>
                  </a:extLst>
                </p:cNvPr>
                <p:cNvSpPr/>
                <p:nvPr/>
              </p:nvSpPr>
              <p:spPr>
                <a:xfrm>
                  <a:off x="1956988" y="1264104"/>
                  <a:ext cx="53175" cy="53175"/>
                </a:xfrm>
                <a:prstGeom prst="ellipse">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7">
                    <a:latin typeface="Arial" panose="020B0604020202020204" pitchFamily="34" charset="0"/>
                    <a:ea typeface="微软雅黑" panose="020B0503020204020204" pitchFamily="34" charset="-122"/>
                    <a:sym typeface="Arial" panose="020B0604020202020204" pitchFamily="34" charset="0"/>
                  </a:endParaRPr>
                </a:p>
              </p:txBody>
            </p:sp>
            <p:sp>
              <p:nvSpPr>
                <p:cNvPr id="171" name="努力4-8">
                  <a:extLst>
                    <a:ext uri="{FF2B5EF4-FFF2-40B4-BE49-F238E27FC236}">
                      <a16:creationId xmlns:a16="http://schemas.microsoft.com/office/drawing/2014/main" id="{BE9BDCC5-5213-DED1-EF91-7016A1E0A4DE}"/>
                    </a:ext>
                  </a:extLst>
                </p:cNvPr>
                <p:cNvSpPr/>
                <p:nvPr/>
              </p:nvSpPr>
              <p:spPr>
                <a:xfrm>
                  <a:off x="2070096" y="1264104"/>
                  <a:ext cx="53175" cy="53175"/>
                </a:xfrm>
                <a:prstGeom prst="ellipse">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7">
                    <a:latin typeface="Arial" panose="020B0604020202020204" pitchFamily="34" charset="0"/>
                    <a:ea typeface="微软雅黑" panose="020B0503020204020204" pitchFamily="34" charset="-122"/>
                    <a:sym typeface="Arial" panose="020B0604020202020204" pitchFamily="34" charset="0"/>
                  </a:endParaRPr>
                </a:p>
              </p:txBody>
            </p:sp>
            <p:sp>
              <p:nvSpPr>
                <p:cNvPr id="172" name="努力4-9">
                  <a:extLst>
                    <a:ext uri="{FF2B5EF4-FFF2-40B4-BE49-F238E27FC236}">
                      <a16:creationId xmlns:a16="http://schemas.microsoft.com/office/drawing/2014/main" id="{F1B5AD2E-E2DD-57B9-E642-D1A892A68077}"/>
                    </a:ext>
                  </a:extLst>
                </p:cNvPr>
                <p:cNvSpPr/>
                <p:nvPr/>
              </p:nvSpPr>
              <p:spPr>
                <a:xfrm>
                  <a:off x="1843878" y="1366603"/>
                  <a:ext cx="53175" cy="531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7">
                    <a:latin typeface="Arial" panose="020B0604020202020204" pitchFamily="34" charset="0"/>
                    <a:ea typeface="微软雅黑" panose="020B0503020204020204" pitchFamily="34" charset="-122"/>
                    <a:sym typeface="Arial" panose="020B0604020202020204" pitchFamily="34" charset="0"/>
                  </a:endParaRPr>
                </a:p>
              </p:txBody>
            </p:sp>
            <p:sp>
              <p:nvSpPr>
                <p:cNvPr id="173" name="努力4-10">
                  <a:extLst>
                    <a:ext uri="{FF2B5EF4-FFF2-40B4-BE49-F238E27FC236}">
                      <a16:creationId xmlns:a16="http://schemas.microsoft.com/office/drawing/2014/main" id="{218D21B2-F30B-AC9D-7594-B948E2DF4AC1}"/>
                    </a:ext>
                  </a:extLst>
                </p:cNvPr>
                <p:cNvSpPr/>
                <p:nvPr/>
              </p:nvSpPr>
              <p:spPr>
                <a:xfrm>
                  <a:off x="1956988" y="1366603"/>
                  <a:ext cx="53175" cy="53175"/>
                </a:xfrm>
                <a:prstGeom prst="ellipse">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7">
                    <a:latin typeface="Arial" panose="020B0604020202020204" pitchFamily="34" charset="0"/>
                    <a:ea typeface="微软雅黑" panose="020B0503020204020204" pitchFamily="34" charset="-122"/>
                    <a:sym typeface="Arial" panose="020B0604020202020204" pitchFamily="34" charset="0"/>
                  </a:endParaRPr>
                </a:p>
              </p:txBody>
            </p:sp>
            <p:sp>
              <p:nvSpPr>
                <p:cNvPr id="174" name="努力4-11">
                  <a:extLst>
                    <a:ext uri="{FF2B5EF4-FFF2-40B4-BE49-F238E27FC236}">
                      <a16:creationId xmlns:a16="http://schemas.microsoft.com/office/drawing/2014/main" id="{369CCB73-81DE-50CC-65FC-591AB7D2D940}"/>
                    </a:ext>
                  </a:extLst>
                </p:cNvPr>
                <p:cNvSpPr/>
                <p:nvPr/>
              </p:nvSpPr>
              <p:spPr>
                <a:xfrm>
                  <a:off x="2070096" y="1366603"/>
                  <a:ext cx="53175" cy="53175"/>
                </a:xfrm>
                <a:prstGeom prst="ellipse">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7">
                    <a:latin typeface="Arial" panose="020B0604020202020204" pitchFamily="34" charset="0"/>
                    <a:ea typeface="微软雅黑" panose="020B0503020204020204" pitchFamily="34" charset="-122"/>
                    <a:sym typeface="Arial" panose="020B0604020202020204" pitchFamily="34" charset="0"/>
                  </a:endParaRPr>
                </a:p>
              </p:txBody>
            </p:sp>
            <p:sp>
              <p:nvSpPr>
                <p:cNvPr id="175" name="努力4-12">
                  <a:extLst>
                    <a:ext uri="{FF2B5EF4-FFF2-40B4-BE49-F238E27FC236}">
                      <a16:creationId xmlns:a16="http://schemas.microsoft.com/office/drawing/2014/main" id="{0428F22C-EFAB-6F8C-A0D5-DA2EEF89141E}"/>
                    </a:ext>
                  </a:extLst>
                </p:cNvPr>
                <p:cNvSpPr/>
                <p:nvPr/>
              </p:nvSpPr>
              <p:spPr>
                <a:xfrm>
                  <a:off x="1843878" y="1469102"/>
                  <a:ext cx="53175" cy="531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7">
                    <a:latin typeface="Arial" panose="020B0604020202020204" pitchFamily="34" charset="0"/>
                    <a:ea typeface="微软雅黑" panose="020B0503020204020204" pitchFamily="34" charset="-122"/>
                    <a:sym typeface="Arial" panose="020B0604020202020204" pitchFamily="34" charset="0"/>
                  </a:endParaRPr>
                </a:p>
              </p:txBody>
            </p:sp>
            <p:sp>
              <p:nvSpPr>
                <p:cNvPr id="176" name="努力4-13">
                  <a:extLst>
                    <a:ext uri="{FF2B5EF4-FFF2-40B4-BE49-F238E27FC236}">
                      <a16:creationId xmlns:a16="http://schemas.microsoft.com/office/drawing/2014/main" id="{F31B0829-A6FA-8FF1-C556-FFDBB85DBA21}"/>
                    </a:ext>
                  </a:extLst>
                </p:cNvPr>
                <p:cNvSpPr/>
                <p:nvPr/>
              </p:nvSpPr>
              <p:spPr>
                <a:xfrm>
                  <a:off x="1956988" y="1469102"/>
                  <a:ext cx="53175" cy="53175"/>
                </a:xfrm>
                <a:prstGeom prst="ellipse">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7">
                    <a:latin typeface="Arial" panose="020B0604020202020204" pitchFamily="34" charset="0"/>
                    <a:ea typeface="微软雅黑" panose="020B0503020204020204" pitchFamily="34" charset="-122"/>
                    <a:sym typeface="Arial" panose="020B0604020202020204" pitchFamily="34" charset="0"/>
                  </a:endParaRPr>
                </a:p>
              </p:txBody>
            </p:sp>
            <p:sp>
              <p:nvSpPr>
                <p:cNvPr id="177" name="努力4-14">
                  <a:extLst>
                    <a:ext uri="{FF2B5EF4-FFF2-40B4-BE49-F238E27FC236}">
                      <a16:creationId xmlns:a16="http://schemas.microsoft.com/office/drawing/2014/main" id="{A48CB6A3-FC6B-FA05-62CD-087A545B1D60}"/>
                    </a:ext>
                  </a:extLst>
                </p:cNvPr>
                <p:cNvSpPr/>
                <p:nvPr/>
              </p:nvSpPr>
              <p:spPr>
                <a:xfrm>
                  <a:off x="2070096" y="1469102"/>
                  <a:ext cx="53175" cy="53175"/>
                </a:xfrm>
                <a:prstGeom prst="ellipse">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7">
                    <a:latin typeface="Arial" panose="020B0604020202020204" pitchFamily="34" charset="0"/>
                    <a:ea typeface="微软雅黑" panose="020B0503020204020204" pitchFamily="34" charset="-122"/>
                    <a:sym typeface="Arial" panose="020B0604020202020204" pitchFamily="34" charset="0"/>
                  </a:endParaRPr>
                </a:p>
              </p:txBody>
            </p:sp>
            <p:sp>
              <p:nvSpPr>
                <p:cNvPr id="178" name="努力4-15">
                  <a:extLst>
                    <a:ext uri="{FF2B5EF4-FFF2-40B4-BE49-F238E27FC236}">
                      <a16:creationId xmlns:a16="http://schemas.microsoft.com/office/drawing/2014/main" id="{E69C6692-CA71-DDEB-C67B-5BBE4CF79514}"/>
                    </a:ext>
                  </a:extLst>
                </p:cNvPr>
                <p:cNvSpPr/>
                <p:nvPr/>
              </p:nvSpPr>
              <p:spPr>
                <a:xfrm>
                  <a:off x="1843878" y="1571601"/>
                  <a:ext cx="53175" cy="531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7">
                    <a:latin typeface="Arial" panose="020B0604020202020204" pitchFamily="34" charset="0"/>
                    <a:ea typeface="微软雅黑" panose="020B0503020204020204" pitchFamily="34" charset="-122"/>
                    <a:sym typeface="Arial" panose="020B0604020202020204" pitchFamily="34" charset="0"/>
                  </a:endParaRPr>
                </a:p>
              </p:txBody>
            </p:sp>
            <p:sp>
              <p:nvSpPr>
                <p:cNvPr id="179" name="努力4-16">
                  <a:extLst>
                    <a:ext uri="{FF2B5EF4-FFF2-40B4-BE49-F238E27FC236}">
                      <a16:creationId xmlns:a16="http://schemas.microsoft.com/office/drawing/2014/main" id="{D458514A-AB3D-0182-6399-2A0912953ED6}"/>
                    </a:ext>
                  </a:extLst>
                </p:cNvPr>
                <p:cNvSpPr/>
                <p:nvPr/>
              </p:nvSpPr>
              <p:spPr>
                <a:xfrm>
                  <a:off x="1956988" y="1571601"/>
                  <a:ext cx="53175" cy="53175"/>
                </a:xfrm>
                <a:prstGeom prst="ellipse">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7">
                    <a:latin typeface="Arial" panose="020B0604020202020204" pitchFamily="34" charset="0"/>
                    <a:ea typeface="微软雅黑" panose="020B0503020204020204" pitchFamily="34" charset="-122"/>
                    <a:sym typeface="Arial" panose="020B0604020202020204" pitchFamily="34" charset="0"/>
                  </a:endParaRPr>
                </a:p>
              </p:txBody>
            </p:sp>
            <p:sp>
              <p:nvSpPr>
                <p:cNvPr id="180" name="努力4-17">
                  <a:extLst>
                    <a:ext uri="{FF2B5EF4-FFF2-40B4-BE49-F238E27FC236}">
                      <a16:creationId xmlns:a16="http://schemas.microsoft.com/office/drawing/2014/main" id="{85542481-C58B-6866-22D0-626B3B468C1C}"/>
                    </a:ext>
                  </a:extLst>
                </p:cNvPr>
                <p:cNvSpPr/>
                <p:nvPr/>
              </p:nvSpPr>
              <p:spPr>
                <a:xfrm>
                  <a:off x="2070096" y="1571601"/>
                  <a:ext cx="53175" cy="53175"/>
                </a:xfrm>
                <a:prstGeom prst="ellipse">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7">
                    <a:latin typeface="Arial" panose="020B0604020202020204" pitchFamily="34" charset="0"/>
                    <a:ea typeface="微软雅黑" panose="020B0503020204020204" pitchFamily="34" charset="-122"/>
                    <a:sym typeface="Arial" panose="020B0604020202020204" pitchFamily="34" charset="0"/>
                  </a:endParaRPr>
                </a:p>
              </p:txBody>
            </p:sp>
            <p:sp>
              <p:nvSpPr>
                <p:cNvPr id="181" name="努力4-18">
                  <a:extLst>
                    <a:ext uri="{FF2B5EF4-FFF2-40B4-BE49-F238E27FC236}">
                      <a16:creationId xmlns:a16="http://schemas.microsoft.com/office/drawing/2014/main" id="{055415E1-66DE-D08A-C69E-F8DC0667D840}"/>
                    </a:ext>
                  </a:extLst>
                </p:cNvPr>
                <p:cNvSpPr/>
                <p:nvPr/>
              </p:nvSpPr>
              <p:spPr>
                <a:xfrm>
                  <a:off x="2183206" y="1161604"/>
                  <a:ext cx="53175" cy="53175"/>
                </a:xfrm>
                <a:prstGeom prst="ellipse">
                  <a:avLst/>
                </a:pr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7">
                    <a:latin typeface="Arial" panose="020B0604020202020204" pitchFamily="34" charset="0"/>
                    <a:ea typeface="微软雅黑" panose="020B0503020204020204" pitchFamily="34" charset="-122"/>
                    <a:sym typeface="Arial" panose="020B0604020202020204" pitchFamily="34" charset="0"/>
                  </a:endParaRPr>
                </a:p>
              </p:txBody>
            </p:sp>
            <p:sp>
              <p:nvSpPr>
                <p:cNvPr id="182" name="努力4-19">
                  <a:extLst>
                    <a:ext uri="{FF2B5EF4-FFF2-40B4-BE49-F238E27FC236}">
                      <a16:creationId xmlns:a16="http://schemas.microsoft.com/office/drawing/2014/main" id="{8E34805D-6FCB-93C2-645F-68473C3A00B2}"/>
                    </a:ext>
                  </a:extLst>
                </p:cNvPr>
                <p:cNvSpPr/>
                <p:nvPr/>
              </p:nvSpPr>
              <p:spPr>
                <a:xfrm>
                  <a:off x="2183206" y="1264104"/>
                  <a:ext cx="53175" cy="53175"/>
                </a:xfrm>
                <a:prstGeom prst="ellipse">
                  <a:avLst/>
                </a:pr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7">
                    <a:latin typeface="Arial" panose="020B0604020202020204" pitchFamily="34" charset="0"/>
                    <a:ea typeface="微软雅黑" panose="020B0503020204020204" pitchFamily="34" charset="-122"/>
                    <a:sym typeface="Arial" panose="020B0604020202020204" pitchFamily="34" charset="0"/>
                  </a:endParaRPr>
                </a:p>
              </p:txBody>
            </p:sp>
            <p:sp>
              <p:nvSpPr>
                <p:cNvPr id="183" name="努力4-20">
                  <a:extLst>
                    <a:ext uri="{FF2B5EF4-FFF2-40B4-BE49-F238E27FC236}">
                      <a16:creationId xmlns:a16="http://schemas.microsoft.com/office/drawing/2014/main" id="{38D96BF8-CBAC-2CAC-5D44-56DC610743A3}"/>
                    </a:ext>
                  </a:extLst>
                </p:cNvPr>
                <p:cNvSpPr/>
                <p:nvPr/>
              </p:nvSpPr>
              <p:spPr>
                <a:xfrm>
                  <a:off x="2183206" y="1366603"/>
                  <a:ext cx="53175" cy="53175"/>
                </a:xfrm>
                <a:prstGeom prst="ellipse">
                  <a:avLst/>
                </a:pr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7">
                    <a:latin typeface="Arial" panose="020B0604020202020204" pitchFamily="34" charset="0"/>
                    <a:ea typeface="微软雅黑" panose="020B0503020204020204" pitchFamily="34" charset="-122"/>
                    <a:sym typeface="Arial" panose="020B0604020202020204" pitchFamily="34" charset="0"/>
                  </a:endParaRPr>
                </a:p>
              </p:txBody>
            </p:sp>
            <p:sp>
              <p:nvSpPr>
                <p:cNvPr id="184" name="努力4-21">
                  <a:extLst>
                    <a:ext uri="{FF2B5EF4-FFF2-40B4-BE49-F238E27FC236}">
                      <a16:creationId xmlns:a16="http://schemas.microsoft.com/office/drawing/2014/main" id="{9C26443E-9137-4F5A-64AB-FC84B8934B9C}"/>
                    </a:ext>
                  </a:extLst>
                </p:cNvPr>
                <p:cNvSpPr/>
                <p:nvPr/>
              </p:nvSpPr>
              <p:spPr>
                <a:xfrm>
                  <a:off x="2183206" y="1469102"/>
                  <a:ext cx="53175" cy="53175"/>
                </a:xfrm>
                <a:prstGeom prst="ellipse">
                  <a:avLst/>
                </a:pr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7">
                    <a:latin typeface="Arial" panose="020B0604020202020204" pitchFamily="34" charset="0"/>
                    <a:ea typeface="微软雅黑" panose="020B0503020204020204" pitchFamily="34" charset="-122"/>
                    <a:sym typeface="Arial" panose="020B0604020202020204" pitchFamily="34" charset="0"/>
                  </a:endParaRPr>
                </a:p>
              </p:txBody>
            </p:sp>
            <p:sp>
              <p:nvSpPr>
                <p:cNvPr id="185" name="努力4-22">
                  <a:extLst>
                    <a:ext uri="{FF2B5EF4-FFF2-40B4-BE49-F238E27FC236}">
                      <a16:creationId xmlns:a16="http://schemas.microsoft.com/office/drawing/2014/main" id="{1BE79762-A207-582F-9364-9F08040CA8B1}"/>
                    </a:ext>
                  </a:extLst>
                </p:cNvPr>
                <p:cNvSpPr/>
                <p:nvPr/>
              </p:nvSpPr>
              <p:spPr>
                <a:xfrm>
                  <a:off x="2183206" y="1571601"/>
                  <a:ext cx="53175" cy="53175"/>
                </a:xfrm>
                <a:prstGeom prst="ellipse">
                  <a:avLst/>
                </a:pr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7">
                    <a:latin typeface="Arial" panose="020B0604020202020204" pitchFamily="34" charset="0"/>
                    <a:ea typeface="微软雅黑" panose="020B0503020204020204" pitchFamily="34" charset="-122"/>
                    <a:sym typeface="Arial" panose="020B0604020202020204" pitchFamily="34" charset="0"/>
                  </a:endParaRPr>
                </a:p>
              </p:txBody>
            </p:sp>
          </p:grpSp>
        </p:grpSp>
        <p:grpSp>
          <p:nvGrpSpPr>
            <p:cNvPr id="139" name="组合 138">
              <a:extLst>
                <a:ext uri="{FF2B5EF4-FFF2-40B4-BE49-F238E27FC236}">
                  <a16:creationId xmlns:a16="http://schemas.microsoft.com/office/drawing/2014/main" id="{578DFE73-EA15-F188-0A3B-853898A91294}"/>
                </a:ext>
              </a:extLst>
            </p:cNvPr>
            <p:cNvGrpSpPr/>
            <p:nvPr/>
          </p:nvGrpSpPr>
          <p:grpSpPr>
            <a:xfrm>
              <a:off x="7166812" y="3239222"/>
              <a:ext cx="3348432" cy="398905"/>
              <a:chOff x="1723427" y="2500847"/>
              <a:chExt cx="3348432" cy="398905"/>
            </a:xfrm>
          </p:grpSpPr>
          <p:sp>
            <p:nvSpPr>
              <p:cNvPr id="140" name="努力4-23">
                <a:extLst>
                  <a:ext uri="{FF2B5EF4-FFF2-40B4-BE49-F238E27FC236}">
                    <a16:creationId xmlns:a16="http://schemas.microsoft.com/office/drawing/2014/main" id="{9A842670-DCD7-1807-90F4-E09E43F7D5BC}"/>
                  </a:ext>
                </a:extLst>
              </p:cNvPr>
              <p:cNvSpPr txBox="1"/>
              <p:nvPr/>
            </p:nvSpPr>
            <p:spPr>
              <a:xfrm>
                <a:off x="2165667" y="2500847"/>
                <a:ext cx="2906192" cy="398905"/>
              </a:xfrm>
              <a:prstGeom prst="rect">
                <a:avLst/>
              </a:prstGeom>
              <a:noFill/>
              <a:effectLst/>
            </p:spPr>
            <p:txBody>
              <a:bodyPr wrap="square" lIns="98755" tIns="49378" rIns="98755" bIns="49378" rtlCol="0">
                <a:spAutoFit/>
              </a:bodyPr>
              <a:lstStyle>
                <a:defPPr>
                  <a:defRPr lang="zh-CN"/>
                </a:defPPr>
                <a:lvl1pPr algn="ctr">
                  <a:defRPr sz="1944"/>
                </a:lvl1pPr>
              </a:lstStyle>
              <a:p>
                <a:pPr algn="l"/>
                <a:r>
                  <a:rPr lang="zh-CN" altLang="en-US" dirty="0">
                    <a:latin typeface="Arial" panose="020B0604020202020204" pitchFamily="34" charset="0"/>
                    <a:ea typeface="微软雅黑" panose="020B0503020204020204" pitchFamily="34" charset="-122"/>
                    <a:sym typeface="Arial" panose="020B0604020202020204" pitchFamily="34" charset="0"/>
                  </a:rPr>
                  <a:t>汇报时间：</a:t>
                </a:r>
                <a:r>
                  <a:rPr lang="en-US" altLang="zh-CN" dirty="0">
                    <a:latin typeface="Arial" panose="020B0604020202020204" pitchFamily="34" charset="0"/>
                    <a:ea typeface="微软雅黑" panose="020B0503020204020204" pitchFamily="34" charset="-122"/>
                    <a:sym typeface="Arial" panose="020B0604020202020204" pitchFamily="34" charset="0"/>
                  </a:rPr>
                  <a:t>2024.3.28</a:t>
                </a: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grpSp>
            <p:nvGrpSpPr>
              <p:cNvPr id="141" name="组合 140">
                <a:extLst>
                  <a:ext uri="{FF2B5EF4-FFF2-40B4-BE49-F238E27FC236}">
                    <a16:creationId xmlns:a16="http://schemas.microsoft.com/office/drawing/2014/main" id="{059E7A2E-4120-095F-136C-57DDED7ECB4C}"/>
                  </a:ext>
                </a:extLst>
              </p:cNvPr>
              <p:cNvGrpSpPr/>
              <p:nvPr/>
            </p:nvGrpSpPr>
            <p:grpSpPr>
              <a:xfrm>
                <a:off x="1723427" y="2572101"/>
                <a:ext cx="471134" cy="256396"/>
                <a:chOff x="1369314" y="1161604"/>
                <a:chExt cx="867067" cy="471868"/>
              </a:xfrm>
            </p:grpSpPr>
            <p:sp>
              <p:nvSpPr>
                <p:cNvPr id="142" name="努力4-24">
                  <a:extLst>
                    <a:ext uri="{FF2B5EF4-FFF2-40B4-BE49-F238E27FC236}">
                      <a16:creationId xmlns:a16="http://schemas.microsoft.com/office/drawing/2014/main" id="{C218EB20-7E82-513C-4AF5-E563C8E62BC5}"/>
                    </a:ext>
                  </a:extLst>
                </p:cNvPr>
                <p:cNvSpPr/>
                <p:nvPr/>
              </p:nvSpPr>
              <p:spPr>
                <a:xfrm>
                  <a:off x="1369314" y="1162438"/>
                  <a:ext cx="389736" cy="471034"/>
                </a:xfrm>
                <a:prstGeom prst="rect">
                  <a:avLst/>
                </a:prstGeom>
                <a:gradFill>
                  <a:gsLst>
                    <a:gs pos="0">
                      <a:schemeClr val="accent1">
                        <a:lumMod val="90000"/>
                        <a:lumOff val="10000"/>
                      </a:schemeClr>
                    </a:gs>
                    <a:gs pos="100000">
                      <a:schemeClr val="accent1">
                        <a:lumMod val="90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7">
                    <a:latin typeface="Arial" panose="020B0604020202020204" pitchFamily="34" charset="0"/>
                    <a:ea typeface="微软雅黑" panose="020B0503020204020204" pitchFamily="34" charset="-122"/>
                    <a:sym typeface="Arial" panose="020B0604020202020204" pitchFamily="34" charset="0"/>
                  </a:endParaRPr>
                </a:p>
              </p:txBody>
            </p:sp>
            <p:sp>
              <p:nvSpPr>
                <p:cNvPr id="143" name="努力4-25">
                  <a:extLst>
                    <a:ext uri="{FF2B5EF4-FFF2-40B4-BE49-F238E27FC236}">
                      <a16:creationId xmlns:a16="http://schemas.microsoft.com/office/drawing/2014/main" id="{73469572-3876-B147-7A5C-3A1B3C8CE40C}"/>
                    </a:ext>
                  </a:extLst>
                </p:cNvPr>
                <p:cNvSpPr/>
                <p:nvPr/>
              </p:nvSpPr>
              <p:spPr>
                <a:xfrm>
                  <a:off x="1843878" y="1161604"/>
                  <a:ext cx="53175" cy="531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7">
                    <a:latin typeface="Arial" panose="020B0604020202020204" pitchFamily="34" charset="0"/>
                    <a:ea typeface="微软雅黑" panose="020B0503020204020204" pitchFamily="34" charset="-122"/>
                    <a:sym typeface="Arial" panose="020B0604020202020204" pitchFamily="34" charset="0"/>
                  </a:endParaRPr>
                </a:p>
              </p:txBody>
            </p:sp>
            <p:sp>
              <p:nvSpPr>
                <p:cNvPr id="144" name="努力4-26">
                  <a:extLst>
                    <a:ext uri="{FF2B5EF4-FFF2-40B4-BE49-F238E27FC236}">
                      <a16:creationId xmlns:a16="http://schemas.microsoft.com/office/drawing/2014/main" id="{FD480336-D5D6-C9CA-FE82-721CC0FDC1C9}"/>
                    </a:ext>
                  </a:extLst>
                </p:cNvPr>
                <p:cNvSpPr/>
                <p:nvPr/>
              </p:nvSpPr>
              <p:spPr>
                <a:xfrm>
                  <a:off x="1956988" y="1161604"/>
                  <a:ext cx="53175" cy="53175"/>
                </a:xfrm>
                <a:prstGeom prst="ellipse">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7">
                    <a:latin typeface="Arial" panose="020B0604020202020204" pitchFamily="34" charset="0"/>
                    <a:ea typeface="微软雅黑" panose="020B0503020204020204" pitchFamily="34" charset="-122"/>
                    <a:sym typeface="Arial" panose="020B0604020202020204" pitchFamily="34" charset="0"/>
                  </a:endParaRPr>
                </a:p>
              </p:txBody>
            </p:sp>
            <p:sp>
              <p:nvSpPr>
                <p:cNvPr id="145" name="努力4-27">
                  <a:extLst>
                    <a:ext uri="{FF2B5EF4-FFF2-40B4-BE49-F238E27FC236}">
                      <a16:creationId xmlns:a16="http://schemas.microsoft.com/office/drawing/2014/main" id="{42EE0E20-EE9F-CF89-FA40-B1A58B7CCEA4}"/>
                    </a:ext>
                  </a:extLst>
                </p:cNvPr>
                <p:cNvSpPr/>
                <p:nvPr/>
              </p:nvSpPr>
              <p:spPr>
                <a:xfrm>
                  <a:off x="2070096" y="1161604"/>
                  <a:ext cx="53175" cy="53175"/>
                </a:xfrm>
                <a:prstGeom prst="ellipse">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7">
                    <a:latin typeface="Arial" panose="020B0604020202020204" pitchFamily="34" charset="0"/>
                    <a:ea typeface="微软雅黑" panose="020B0503020204020204" pitchFamily="34" charset="-122"/>
                    <a:sym typeface="Arial" panose="020B0604020202020204" pitchFamily="34" charset="0"/>
                  </a:endParaRPr>
                </a:p>
              </p:txBody>
            </p:sp>
            <p:sp>
              <p:nvSpPr>
                <p:cNvPr id="146" name="努力4-28">
                  <a:extLst>
                    <a:ext uri="{FF2B5EF4-FFF2-40B4-BE49-F238E27FC236}">
                      <a16:creationId xmlns:a16="http://schemas.microsoft.com/office/drawing/2014/main" id="{D7C292BB-F6FA-08FA-B08A-A18D373A0A14}"/>
                    </a:ext>
                  </a:extLst>
                </p:cNvPr>
                <p:cNvSpPr/>
                <p:nvPr/>
              </p:nvSpPr>
              <p:spPr>
                <a:xfrm>
                  <a:off x="1843878" y="1264104"/>
                  <a:ext cx="53175" cy="531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7">
                    <a:latin typeface="Arial" panose="020B0604020202020204" pitchFamily="34" charset="0"/>
                    <a:ea typeface="微软雅黑" panose="020B0503020204020204" pitchFamily="34" charset="-122"/>
                    <a:sym typeface="Arial" panose="020B0604020202020204" pitchFamily="34" charset="0"/>
                  </a:endParaRPr>
                </a:p>
              </p:txBody>
            </p:sp>
            <p:sp>
              <p:nvSpPr>
                <p:cNvPr id="147" name="努力4-29">
                  <a:extLst>
                    <a:ext uri="{FF2B5EF4-FFF2-40B4-BE49-F238E27FC236}">
                      <a16:creationId xmlns:a16="http://schemas.microsoft.com/office/drawing/2014/main" id="{2AAFF069-856E-95F7-C621-CDCBAD608A4A}"/>
                    </a:ext>
                  </a:extLst>
                </p:cNvPr>
                <p:cNvSpPr/>
                <p:nvPr/>
              </p:nvSpPr>
              <p:spPr>
                <a:xfrm>
                  <a:off x="1956988" y="1264104"/>
                  <a:ext cx="53175" cy="53175"/>
                </a:xfrm>
                <a:prstGeom prst="ellipse">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7">
                    <a:latin typeface="Arial" panose="020B0604020202020204" pitchFamily="34" charset="0"/>
                    <a:ea typeface="微软雅黑" panose="020B0503020204020204" pitchFamily="34" charset="-122"/>
                    <a:sym typeface="Arial" panose="020B0604020202020204" pitchFamily="34" charset="0"/>
                  </a:endParaRPr>
                </a:p>
              </p:txBody>
            </p:sp>
            <p:sp>
              <p:nvSpPr>
                <p:cNvPr id="148" name="努力4-30">
                  <a:extLst>
                    <a:ext uri="{FF2B5EF4-FFF2-40B4-BE49-F238E27FC236}">
                      <a16:creationId xmlns:a16="http://schemas.microsoft.com/office/drawing/2014/main" id="{3933B689-B93A-DBFB-F686-DCAFEF1EBE90}"/>
                    </a:ext>
                  </a:extLst>
                </p:cNvPr>
                <p:cNvSpPr/>
                <p:nvPr/>
              </p:nvSpPr>
              <p:spPr>
                <a:xfrm>
                  <a:off x="2070096" y="1264104"/>
                  <a:ext cx="53175" cy="53175"/>
                </a:xfrm>
                <a:prstGeom prst="ellipse">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7">
                    <a:latin typeface="Arial" panose="020B0604020202020204" pitchFamily="34" charset="0"/>
                    <a:ea typeface="微软雅黑" panose="020B0503020204020204" pitchFamily="34" charset="-122"/>
                    <a:sym typeface="Arial" panose="020B0604020202020204" pitchFamily="34" charset="0"/>
                  </a:endParaRPr>
                </a:p>
              </p:txBody>
            </p:sp>
            <p:sp>
              <p:nvSpPr>
                <p:cNvPr id="149" name="努力4-31">
                  <a:extLst>
                    <a:ext uri="{FF2B5EF4-FFF2-40B4-BE49-F238E27FC236}">
                      <a16:creationId xmlns:a16="http://schemas.microsoft.com/office/drawing/2014/main" id="{B7E0A387-E75B-6FAE-AD0B-72E99C19A74D}"/>
                    </a:ext>
                  </a:extLst>
                </p:cNvPr>
                <p:cNvSpPr/>
                <p:nvPr/>
              </p:nvSpPr>
              <p:spPr>
                <a:xfrm>
                  <a:off x="1843878" y="1366603"/>
                  <a:ext cx="53175" cy="531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7">
                    <a:latin typeface="Arial" panose="020B0604020202020204" pitchFamily="34" charset="0"/>
                    <a:ea typeface="微软雅黑" panose="020B0503020204020204" pitchFamily="34" charset="-122"/>
                    <a:sym typeface="Arial" panose="020B0604020202020204" pitchFamily="34" charset="0"/>
                  </a:endParaRPr>
                </a:p>
              </p:txBody>
            </p:sp>
            <p:sp>
              <p:nvSpPr>
                <p:cNvPr id="150" name="努力4-32">
                  <a:extLst>
                    <a:ext uri="{FF2B5EF4-FFF2-40B4-BE49-F238E27FC236}">
                      <a16:creationId xmlns:a16="http://schemas.microsoft.com/office/drawing/2014/main" id="{1A554D64-5187-A8AF-E3D4-B0547086864B}"/>
                    </a:ext>
                  </a:extLst>
                </p:cNvPr>
                <p:cNvSpPr/>
                <p:nvPr/>
              </p:nvSpPr>
              <p:spPr>
                <a:xfrm>
                  <a:off x="1956988" y="1366603"/>
                  <a:ext cx="53175" cy="53175"/>
                </a:xfrm>
                <a:prstGeom prst="ellipse">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7">
                    <a:latin typeface="Arial" panose="020B0604020202020204" pitchFamily="34" charset="0"/>
                    <a:ea typeface="微软雅黑" panose="020B0503020204020204" pitchFamily="34" charset="-122"/>
                    <a:sym typeface="Arial" panose="020B0604020202020204" pitchFamily="34" charset="0"/>
                  </a:endParaRPr>
                </a:p>
              </p:txBody>
            </p:sp>
            <p:sp>
              <p:nvSpPr>
                <p:cNvPr id="151" name="努力4-33">
                  <a:extLst>
                    <a:ext uri="{FF2B5EF4-FFF2-40B4-BE49-F238E27FC236}">
                      <a16:creationId xmlns:a16="http://schemas.microsoft.com/office/drawing/2014/main" id="{405D2A11-099A-2825-4615-222A3786902C}"/>
                    </a:ext>
                  </a:extLst>
                </p:cNvPr>
                <p:cNvSpPr/>
                <p:nvPr/>
              </p:nvSpPr>
              <p:spPr>
                <a:xfrm>
                  <a:off x="2070096" y="1366603"/>
                  <a:ext cx="53175" cy="53175"/>
                </a:xfrm>
                <a:prstGeom prst="ellipse">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7">
                    <a:latin typeface="Arial" panose="020B0604020202020204" pitchFamily="34" charset="0"/>
                    <a:ea typeface="微软雅黑" panose="020B0503020204020204" pitchFamily="34" charset="-122"/>
                    <a:sym typeface="Arial" panose="020B0604020202020204" pitchFamily="34" charset="0"/>
                  </a:endParaRPr>
                </a:p>
              </p:txBody>
            </p:sp>
            <p:sp>
              <p:nvSpPr>
                <p:cNvPr id="152" name="努力4-34">
                  <a:extLst>
                    <a:ext uri="{FF2B5EF4-FFF2-40B4-BE49-F238E27FC236}">
                      <a16:creationId xmlns:a16="http://schemas.microsoft.com/office/drawing/2014/main" id="{2D250CC8-DBD9-4879-1446-CDBCDF988D5A}"/>
                    </a:ext>
                  </a:extLst>
                </p:cNvPr>
                <p:cNvSpPr/>
                <p:nvPr/>
              </p:nvSpPr>
              <p:spPr>
                <a:xfrm>
                  <a:off x="1843878" y="1469102"/>
                  <a:ext cx="53175" cy="531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7">
                    <a:latin typeface="Arial" panose="020B0604020202020204" pitchFamily="34" charset="0"/>
                    <a:ea typeface="微软雅黑" panose="020B0503020204020204" pitchFamily="34" charset="-122"/>
                    <a:sym typeface="Arial" panose="020B0604020202020204" pitchFamily="34" charset="0"/>
                  </a:endParaRPr>
                </a:p>
              </p:txBody>
            </p:sp>
            <p:sp>
              <p:nvSpPr>
                <p:cNvPr id="153" name="努力4-35">
                  <a:extLst>
                    <a:ext uri="{FF2B5EF4-FFF2-40B4-BE49-F238E27FC236}">
                      <a16:creationId xmlns:a16="http://schemas.microsoft.com/office/drawing/2014/main" id="{58761139-D8CE-8FFF-8B3E-AB238D498372}"/>
                    </a:ext>
                  </a:extLst>
                </p:cNvPr>
                <p:cNvSpPr/>
                <p:nvPr/>
              </p:nvSpPr>
              <p:spPr>
                <a:xfrm>
                  <a:off x="1956988" y="1469102"/>
                  <a:ext cx="53175" cy="53175"/>
                </a:xfrm>
                <a:prstGeom prst="ellipse">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7">
                    <a:latin typeface="Arial" panose="020B0604020202020204" pitchFamily="34" charset="0"/>
                    <a:ea typeface="微软雅黑" panose="020B0503020204020204" pitchFamily="34" charset="-122"/>
                    <a:sym typeface="Arial" panose="020B0604020202020204" pitchFamily="34" charset="0"/>
                  </a:endParaRPr>
                </a:p>
              </p:txBody>
            </p:sp>
            <p:sp>
              <p:nvSpPr>
                <p:cNvPr id="154" name="努力4-36">
                  <a:extLst>
                    <a:ext uri="{FF2B5EF4-FFF2-40B4-BE49-F238E27FC236}">
                      <a16:creationId xmlns:a16="http://schemas.microsoft.com/office/drawing/2014/main" id="{437347F1-223B-56C9-02CD-7F3435F076B0}"/>
                    </a:ext>
                  </a:extLst>
                </p:cNvPr>
                <p:cNvSpPr/>
                <p:nvPr/>
              </p:nvSpPr>
              <p:spPr>
                <a:xfrm>
                  <a:off x="2070096" y="1469102"/>
                  <a:ext cx="53175" cy="53175"/>
                </a:xfrm>
                <a:prstGeom prst="ellipse">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7">
                    <a:latin typeface="Arial" panose="020B0604020202020204" pitchFamily="34" charset="0"/>
                    <a:ea typeface="微软雅黑" panose="020B0503020204020204" pitchFamily="34" charset="-122"/>
                    <a:sym typeface="Arial" panose="020B0604020202020204" pitchFamily="34" charset="0"/>
                  </a:endParaRPr>
                </a:p>
              </p:txBody>
            </p:sp>
            <p:sp>
              <p:nvSpPr>
                <p:cNvPr id="155" name="努力4-37">
                  <a:extLst>
                    <a:ext uri="{FF2B5EF4-FFF2-40B4-BE49-F238E27FC236}">
                      <a16:creationId xmlns:a16="http://schemas.microsoft.com/office/drawing/2014/main" id="{96583B83-7187-329C-4942-8006946DA2D1}"/>
                    </a:ext>
                  </a:extLst>
                </p:cNvPr>
                <p:cNvSpPr/>
                <p:nvPr/>
              </p:nvSpPr>
              <p:spPr>
                <a:xfrm>
                  <a:off x="1843878" y="1571601"/>
                  <a:ext cx="53175" cy="531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7">
                    <a:latin typeface="Arial" panose="020B0604020202020204" pitchFamily="34" charset="0"/>
                    <a:ea typeface="微软雅黑" panose="020B0503020204020204" pitchFamily="34" charset="-122"/>
                    <a:sym typeface="Arial" panose="020B0604020202020204" pitchFamily="34" charset="0"/>
                  </a:endParaRPr>
                </a:p>
              </p:txBody>
            </p:sp>
            <p:sp>
              <p:nvSpPr>
                <p:cNvPr id="156" name="努力4-38">
                  <a:extLst>
                    <a:ext uri="{FF2B5EF4-FFF2-40B4-BE49-F238E27FC236}">
                      <a16:creationId xmlns:a16="http://schemas.microsoft.com/office/drawing/2014/main" id="{65145ABF-6726-75F8-7018-D49EEECE6B8F}"/>
                    </a:ext>
                  </a:extLst>
                </p:cNvPr>
                <p:cNvSpPr/>
                <p:nvPr/>
              </p:nvSpPr>
              <p:spPr>
                <a:xfrm>
                  <a:off x="1956988" y="1571601"/>
                  <a:ext cx="53175" cy="53175"/>
                </a:xfrm>
                <a:prstGeom prst="ellipse">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7">
                    <a:latin typeface="Arial" panose="020B0604020202020204" pitchFamily="34" charset="0"/>
                    <a:ea typeface="微软雅黑" panose="020B0503020204020204" pitchFamily="34" charset="-122"/>
                    <a:sym typeface="Arial" panose="020B0604020202020204" pitchFamily="34" charset="0"/>
                  </a:endParaRPr>
                </a:p>
              </p:txBody>
            </p:sp>
            <p:sp>
              <p:nvSpPr>
                <p:cNvPr id="157" name="努力4-39">
                  <a:extLst>
                    <a:ext uri="{FF2B5EF4-FFF2-40B4-BE49-F238E27FC236}">
                      <a16:creationId xmlns:a16="http://schemas.microsoft.com/office/drawing/2014/main" id="{432FE334-8F02-7BBD-48CE-F8284253B767}"/>
                    </a:ext>
                  </a:extLst>
                </p:cNvPr>
                <p:cNvSpPr/>
                <p:nvPr/>
              </p:nvSpPr>
              <p:spPr>
                <a:xfrm>
                  <a:off x="2070096" y="1571601"/>
                  <a:ext cx="53175" cy="53175"/>
                </a:xfrm>
                <a:prstGeom prst="ellipse">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7">
                    <a:latin typeface="Arial" panose="020B0604020202020204" pitchFamily="34" charset="0"/>
                    <a:ea typeface="微软雅黑" panose="020B0503020204020204" pitchFamily="34" charset="-122"/>
                    <a:sym typeface="Arial" panose="020B0604020202020204" pitchFamily="34" charset="0"/>
                  </a:endParaRPr>
                </a:p>
              </p:txBody>
            </p:sp>
            <p:sp>
              <p:nvSpPr>
                <p:cNvPr id="158" name="努力4-40">
                  <a:extLst>
                    <a:ext uri="{FF2B5EF4-FFF2-40B4-BE49-F238E27FC236}">
                      <a16:creationId xmlns:a16="http://schemas.microsoft.com/office/drawing/2014/main" id="{8ECFB103-647B-4780-40D5-EDF0F1384CB2}"/>
                    </a:ext>
                  </a:extLst>
                </p:cNvPr>
                <p:cNvSpPr/>
                <p:nvPr/>
              </p:nvSpPr>
              <p:spPr>
                <a:xfrm>
                  <a:off x="2183206" y="1161604"/>
                  <a:ext cx="53175" cy="53175"/>
                </a:xfrm>
                <a:prstGeom prst="ellipse">
                  <a:avLst/>
                </a:pr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7">
                    <a:latin typeface="Arial" panose="020B0604020202020204" pitchFamily="34" charset="0"/>
                    <a:ea typeface="微软雅黑" panose="020B0503020204020204" pitchFamily="34" charset="-122"/>
                    <a:sym typeface="Arial" panose="020B0604020202020204" pitchFamily="34" charset="0"/>
                  </a:endParaRPr>
                </a:p>
              </p:txBody>
            </p:sp>
            <p:sp>
              <p:nvSpPr>
                <p:cNvPr id="159" name="努力4-41">
                  <a:extLst>
                    <a:ext uri="{FF2B5EF4-FFF2-40B4-BE49-F238E27FC236}">
                      <a16:creationId xmlns:a16="http://schemas.microsoft.com/office/drawing/2014/main" id="{EF2FB3CB-D019-9B49-EA66-E298BE946720}"/>
                    </a:ext>
                  </a:extLst>
                </p:cNvPr>
                <p:cNvSpPr/>
                <p:nvPr/>
              </p:nvSpPr>
              <p:spPr>
                <a:xfrm>
                  <a:off x="2183206" y="1264104"/>
                  <a:ext cx="53175" cy="53175"/>
                </a:xfrm>
                <a:prstGeom prst="ellipse">
                  <a:avLst/>
                </a:pr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7">
                    <a:latin typeface="Arial" panose="020B0604020202020204" pitchFamily="34" charset="0"/>
                    <a:ea typeface="微软雅黑" panose="020B0503020204020204" pitchFamily="34" charset="-122"/>
                    <a:sym typeface="Arial" panose="020B0604020202020204" pitchFamily="34" charset="0"/>
                  </a:endParaRPr>
                </a:p>
              </p:txBody>
            </p:sp>
            <p:sp>
              <p:nvSpPr>
                <p:cNvPr id="160" name="努力4-42">
                  <a:extLst>
                    <a:ext uri="{FF2B5EF4-FFF2-40B4-BE49-F238E27FC236}">
                      <a16:creationId xmlns:a16="http://schemas.microsoft.com/office/drawing/2014/main" id="{71F9E9EA-ED52-AFAD-965B-73986D076A81}"/>
                    </a:ext>
                  </a:extLst>
                </p:cNvPr>
                <p:cNvSpPr/>
                <p:nvPr/>
              </p:nvSpPr>
              <p:spPr>
                <a:xfrm>
                  <a:off x="2183206" y="1366603"/>
                  <a:ext cx="53175" cy="53175"/>
                </a:xfrm>
                <a:prstGeom prst="ellipse">
                  <a:avLst/>
                </a:pr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7">
                    <a:latin typeface="Arial" panose="020B0604020202020204" pitchFamily="34" charset="0"/>
                    <a:ea typeface="微软雅黑" panose="020B0503020204020204" pitchFamily="34" charset="-122"/>
                    <a:sym typeface="Arial" panose="020B0604020202020204" pitchFamily="34" charset="0"/>
                  </a:endParaRPr>
                </a:p>
              </p:txBody>
            </p:sp>
            <p:sp>
              <p:nvSpPr>
                <p:cNvPr id="161" name="努力4-43">
                  <a:extLst>
                    <a:ext uri="{FF2B5EF4-FFF2-40B4-BE49-F238E27FC236}">
                      <a16:creationId xmlns:a16="http://schemas.microsoft.com/office/drawing/2014/main" id="{4D57A51A-884F-5553-4FEF-31A81FB5092F}"/>
                    </a:ext>
                  </a:extLst>
                </p:cNvPr>
                <p:cNvSpPr/>
                <p:nvPr/>
              </p:nvSpPr>
              <p:spPr>
                <a:xfrm>
                  <a:off x="2183206" y="1469102"/>
                  <a:ext cx="53175" cy="53175"/>
                </a:xfrm>
                <a:prstGeom prst="ellipse">
                  <a:avLst/>
                </a:pr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7">
                    <a:latin typeface="Arial" panose="020B0604020202020204" pitchFamily="34" charset="0"/>
                    <a:ea typeface="微软雅黑" panose="020B0503020204020204" pitchFamily="34" charset="-122"/>
                    <a:sym typeface="Arial" panose="020B0604020202020204" pitchFamily="34" charset="0"/>
                  </a:endParaRPr>
                </a:p>
              </p:txBody>
            </p:sp>
            <p:sp>
              <p:nvSpPr>
                <p:cNvPr id="162" name="努力4-44">
                  <a:extLst>
                    <a:ext uri="{FF2B5EF4-FFF2-40B4-BE49-F238E27FC236}">
                      <a16:creationId xmlns:a16="http://schemas.microsoft.com/office/drawing/2014/main" id="{2E01FAB6-D91D-90E9-F718-BAB172703DFD}"/>
                    </a:ext>
                  </a:extLst>
                </p:cNvPr>
                <p:cNvSpPr/>
                <p:nvPr/>
              </p:nvSpPr>
              <p:spPr>
                <a:xfrm>
                  <a:off x="2183206" y="1571601"/>
                  <a:ext cx="53175" cy="53175"/>
                </a:xfrm>
                <a:prstGeom prst="ellipse">
                  <a:avLst/>
                </a:pr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7">
                    <a:latin typeface="Arial" panose="020B0604020202020204" pitchFamily="34" charset="0"/>
                    <a:ea typeface="微软雅黑" panose="020B0503020204020204" pitchFamily="34" charset="-122"/>
                    <a:sym typeface="Arial" panose="020B0604020202020204" pitchFamily="34" charset="0"/>
                  </a:endParaRPr>
                </a:p>
              </p:txBody>
            </p:sp>
          </p:grpSp>
        </p:grpSp>
      </p:grpSp>
      <p:pic>
        <p:nvPicPr>
          <p:cNvPr id="115" name="努力5" descr="查看图片">
            <a:extLst>
              <a:ext uri="{FF2B5EF4-FFF2-40B4-BE49-F238E27FC236}">
                <a16:creationId xmlns:a16="http://schemas.microsoft.com/office/drawing/2014/main" id="{1A548162-AD6A-A871-CF77-BE6B45CF22CC}"/>
              </a:ext>
            </a:extLst>
          </p:cNvPr>
          <p:cNvPicPr>
            <a:picLocks noChangeAspect="1" noChangeArrowheads="1"/>
          </p:cNvPicPr>
          <p:nvPr/>
        </p:nvPicPr>
        <p:blipFill rotWithShape="1">
          <a:blip r:embed="rId12" cstate="email">
            <a:extLst>
              <a:ext uri="{BEBA8EAE-BF5A-486C-A8C5-ECC9F3942E4B}">
                <a14:imgProps xmlns:a14="http://schemas.microsoft.com/office/drawing/2010/main">
                  <a14:imgLayer r:embed="rId13">
                    <a14:imgEffect>
                      <a14:saturation sat="66000"/>
                    </a14:imgEffect>
                    <a14:imgEffect>
                      <a14:brightnessContrast contrast="40000"/>
                    </a14:imgEffect>
                  </a14:imgLayer>
                </a14:imgProps>
              </a:ext>
              <a:ext uri="{28A0092B-C50C-407E-A947-70E740481C1C}">
                <a14:useLocalDpi xmlns:a14="http://schemas.microsoft.com/office/drawing/2010/main"/>
              </a:ext>
            </a:extLst>
          </a:blip>
          <a:srcRect/>
          <a:stretch/>
        </p:blipFill>
        <p:spPr bwMode="auto">
          <a:xfrm rot="16200000">
            <a:off x="-1802661" y="1730646"/>
            <a:ext cx="6882039" cy="3410858"/>
          </a:xfrm>
          <a:prstGeom prst="rect">
            <a:avLst/>
          </a:prstGeom>
          <a:noFill/>
          <a:extLst>
            <a:ext uri="{909E8E84-426E-40DD-AFC4-6F175D3DCCD1}">
              <a14:hiddenFill xmlns:a14="http://schemas.microsoft.com/office/drawing/2010/main">
                <a:solidFill>
                  <a:srgbClr val="FFFFFF"/>
                </a:solidFill>
              </a14:hiddenFill>
            </a:ext>
          </a:extLst>
        </p:spPr>
      </p:pic>
      <p:pic>
        <p:nvPicPr>
          <p:cNvPr id="186" name="努力6" descr="查看图片">
            <a:extLst>
              <a:ext uri="{FF2B5EF4-FFF2-40B4-BE49-F238E27FC236}">
                <a16:creationId xmlns:a16="http://schemas.microsoft.com/office/drawing/2014/main" id="{0F0BC21C-2AD4-A131-8A35-2099622FBEB0}"/>
              </a:ext>
            </a:extLst>
          </p:cNvPr>
          <p:cNvPicPr>
            <a:picLocks noChangeAspect="1" noChangeArrowheads="1"/>
          </p:cNvPicPr>
          <p:nvPr/>
        </p:nvPicPr>
        <p:blipFill rotWithShape="1">
          <a:blip r:embed="rId12" cstate="email">
            <a:extLst>
              <a:ext uri="{BEBA8EAE-BF5A-486C-A8C5-ECC9F3942E4B}">
                <a14:imgProps xmlns:a14="http://schemas.microsoft.com/office/drawing/2010/main">
                  <a14:imgLayer r:embed="rId13">
                    <a14:imgEffect>
                      <a14:saturation sat="66000"/>
                    </a14:imgEffect>
                    <a14:imgEffect>
                      <a14:brightnessContrast contrast="40000"/>
                    </a14:imgEffect>
                  </a14:imgLayer>
                </a14:imgProps>
              </a:ext>
              <a:ext uri="{28A0092B-C50C-407E-A947-70E740481C1C}">
                <a14:useLocalDpi xmlns:a14="http://schemas.microsoft.com/office/drawing/2010/main"/>
              </a:ext>
            </a:extLst>
          </a:blip>
          <a:srcRect/>
          <a:stretch/>
        </p:blipFill>
        <p:spPr bwMode="auto">
          <a:xfrm rot="5400000" flipH="1">
            <a:off x="7112621" y="1730646"/>
            <a:ext cx="6882039" cy="3410858"/>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8">
            <a:extLst>
              <a:ext uri="{FF2B5EF4-FFF2-40B4-BE49-F238E27FC236}">
                <a16:creationId xmlns:a16="http://schemas.microsoft.com/office/drawing/2014/main" id="{0B0D10EB-E7A0-490F-4395-E9140FAE45D3}"/>
              </a:ext>
            </a:extLst>
          </p:cNvPr>
          <p:cNvSpPr txBox="1"/>
          <p:nvPr>
            <p:custDataLst>
              <p:tags r:id="rId1"/>
            </p:custDataLst>
          </p:nvPr>
        </p:nvSpPr>
        <p:spPr>
          <a:xfrm>
            <a:off x="3523527" y="324866"/>
            <a:ext cx="1732445" cy="436130"/>
          </a:xfrm>
          <a:custGeom>
            <a:avLst/>
            <a:gdLst/>
            <a:ahLst/>
            <a:cxnLst/>
            <a:rect l="l" t="t" r="r" b="b"/>
            <a:pathLst>
              <a:path w="1732445" h="436130">
                <a:moveTo>
                  <a:pt x="603333" y="272700"/>
                </a:moveTo>
                <a:cubicBezTo>
                  <a:pt x="603041" y="272700"/>
                  <a:pt x="602310" y="273430"/>
                  <a:pt x="601142" y="274891"/>
                </a:cubicBezTo>
                <a:cubicBezTo>
                  <a:pt x="599390" y="276643"/>
                  <a:pt x="596615" y="279710"/>
                  <a:pt x="592817" y="284092"/>
                </a:cubicBezTo>
                <a:cubicBezTo>
                  <a:pt x="588144" y="289058"/>
                  <a:pt x="582740" y="294753"/>
                  <a:pt x="576606" y="301180"/>
                </a:cubicBezTo>
                <a:cubicBezTo>
                  <a:pt x="569887" y="308482"/>
                  <a:pt x="564849" y="313959"/>
                  <a:pt x="561490" y="317610"/>
                </a:cubicBezTo>
                <a:cubicBezTo>
                  <a:pt x="558130" y="321261"/>
                  <a:pt x="555867" y="323744"/>
                  <a:pt x="554698" y="325059"/>
                </a:cubicBezTo>
                <a:cubicBezTo>
                  <a:pt x="553530" y="326373"/>
                  <a:pt x="552946" y="327177"/>
                  <a:pt x="552946" y="327469"/>
                </a:cubicBezTo>
                <a:cubicBezTo>
                  <a:pt x="555282" y="332434"/>
                  <a:pt x="562731" y="340613"/>
                  <a:pt x="575291" y="352005"/>
                </a:cubicBezTo>
                <a:cubicBezTo>
                  <a:pt x="582010" y="357555"/>
                  <a:pt x="588874" y="362375"/>
                  <a:pt x="595884" y="366464"/>
                </a:cubicBezTo>
                <a:cubicBezTo>
                  <a:pt x="599097" y="367925"/>
                  <a:pt x="601434" y="368217"/>
                  <a:pt x="602895" y="367340"/>
                </a:cubicBezTo>
                <a:cubicBezTo>
                  <a:pt x="604939" y="362959"/>
                  <a:pt x="605378" y="351713"/>
                  <a:pt x="604209" y="333603"/>
                </a:cubicBezTo>
                <a:cubicBezTo>
                  <a:pt x="603625" y="327177"/>
                  <a:pt x="603333" y="315639"/>
                  <a:pt x="603333" y="298989"/>
                </a:cubicBezTo>
                <a:cubicBezTo>
                  <a:pt x="603333" y="284676"/>
                  <a:pt x="603333" y="275913"/>
                  <a:pt x="603333" y="272700"/>
                </a:cubicBezTo>
                <a:close/>
                <a:moveTo>
                  <a:pt x="1568358" y="186603"/>
                </a:moveTo>
                <a:cubicBezTo>
                  <a:pt x="1567920" y="186749"/>
                  <a:pt x="1567117" y="187261"/>
                  <a:pt x="1565948" y="188137"/>
                </a:cubicBezTo>
                <a:cubicBezTo>
                  <a:pt x="1564488" y="189597"/>
                  <a:pt x="1562589" y="191204"/>
                  <a:pt x="1560253" y="192957"/>
                </a:cubicBezTo>
                <a:cubicBezTo>
                  <a:pt x="1558208" y="194709"/>
                  <a:pt x="1556747" y="195732"/>
                  <a:pt x="1555871" y="196024"/>
                </a:cubicBezTo>
                <a:cubicBezTo>
                  <a:pt x="1552074" y="199237"/>
                  <a:pt x="1548276" y="202158"/>
                  <a:pt x="1544479" y="204787"/>
                </a:cubicBezTo>
                <a:cubicBezTo>
                  <a:pt x="1536008" y="210629"/>
                  <a:pt x="1530020" y="212235"/>
                  <a:pt x="1526515" y="209606"/>
                </a:cubicBezTo>
                <a:lnTo>
                  <a:pt x="1524324" y="208292"/>
                </a:lnTo>
                <a:lnTo>
                  <a:pt x="1523010" y="214864"/>
                </a:lnTo>
                <a:cubicBezTo>
                  <a:pt x="1522133" y="218661"/>
                  <a:pt x="1521695" y="221290"/>
                  <a:pt x="1521695" y="222751"/>
                </a:cubicBezTo>
                <a:cubicBezTo>
                  <a:pt x="1521404" y="224211"/>
                  <a:pt x="1521111" y="226548"/>
                  <a:pt x="1520819" y="229761"/>
                </a:cubicBezTo>
                <a:cubicBezTo>
                  <a:pt x="1519358" y="239401"/>
                  <a:pt x="1518555" y="246338"/>
                  <a:pt x="1518410" y="250573"/>
                </a:cubicBezTo>
                <a:cubicBezTo>
                  <a:pt x="1518263" y="254809"/>
                  <a:pt x="1518628" y="257803"/>
                  <a:pt x="1519504" y="259555"/>
                </a:cubicBezTo>
                <a:cubicBezTo>
                  <a:pt x="1520381" y="262476"/>
                  <a:pt x="1522425" y="263061"/>
                  <a:pt x="1525639" y="261308"/>
                </a:cubicBezTo>
                <a:cubicBezTo>
                  <a:pt x="1528267" y="260432"/>
                  <a:pt x="1531773" y="257803"/>
                  <a:pt x="1536154" y="253421"/>
                </a:cubicBezTo>
                <a:cubicBezTo>
                  <a:pt x="1538491" y="251377"/>
                  <a:pt x="1540682" y="249478"/>
                  <a:pt x="1542727" y="247725"/>
                </a:cubicBezTo>
                <a:cubicBezTo>
                  <a:pt x="1550613" y="241007"/>
                  <a:pt x="1559376" y="232828"/>
                  <a:pt x="1569015" y="223189"/>
                </a:cubicBezTo>
                <a:lnTo>
                  <a:pt x="1579093" y="213550"/>
                </a:lnTo>
                <a:lnTo>
                  <a:pt x="1576902" y="207854"/>
                </a:lnTo>
                <a:cubicBezTo>
                  <a:pt x="1575149" y="204056"/>
                  <a:pt x="1573543" y="199821"/>
                  <a:pt x="1572082" y="195147"/>
                </a:cubicBezTo>
                <a:cubicBezTo>
                  <a:pt x="1570330" y="190182"/>
                  <a:pt x="1569308" y="187699"/>
                  <a:pt x="1569015" y="187699"/>
                </a:cubicBezTo>
                <a:cubicBezTo>
                  <a:pt x="1568723" y="187699"/>
                  <a:pt x="1568577" y="187553"/>
                  <a:pt x="1568577" y="187261"/>
                </a:cubicBezTo>
                <a:cubicBezTo>
                  <a:pt x="1568869" y="186676"/>
                  <a:pt x="1568797" y="186457"/>
                  <a:pt x="1568358" y="186603"/>
                </a:cubicBezTo>
                <a:close/>
                <a:moveTo>
                  <a:pt x="29137" y="171378"/>
                </a:moveTo>
                <a:cubicBezTo>
                  <a:pt x="29868" y="171743"/>
                  <a:pt x="30087" y="172656"/>
                  <a:pt x="29795" y="174116"/>
                </a:cubicBezTo>
                <a:cubicBezTo>
                  <a:pt x="29502" y="178205"/>
                  <a:pt x="32277" y="179520"/>
                  <a:pt x="38119" y="178059"/>
                </a:cubicBezTo>
                <a:cubicBezTo>
                  <a:pt x="41333" y="177475"/>
                  <a:pt x="42939" y="177037"/>
                  <a:pt x="42939" y="176745"/>
                </a:cubicBezTo>
                <a:cubicBezTo>
                  <a:pt x="42939" y="176453"/>
                  <a:pt x="43961" y="176161"/>
                  <a:pt x="46006" y="175869"/>
                </a:cubicBezTo>
                <a:cubicBezTo>
                  <a:pt x="47759" y="175577"/>
                  <a:pt x="50095" y="174700"/>
                  <a:pt x="53017" y="173240"/>
                </a:cubicBezTo>
                <a:cubicBezTo>
                  <a:pt x="60027" y="170611"/>
                  <a:pt x="66891" y="171633"/>
                  <a:pt x="73609" y="176307"/>
                </a:cubicBezTo>
                <a:cubicBezTo>
                  <a:pt x="74778" y="176891"/>
                  <a:pt x="76531" y="177621"/>
                  <a:pt x="78867" y="178498"/>
                </a:cubicBezTo>
                <a:cubicBezTo>
                  <a:pt x="83249" y="180542"/>
                  <a:pt x="86462" y="183317"/>
                  <a:pt x="88506" y="186822"/>
                </a:cubicBezTo>
                <a:cubicBezTo>
                  <a:pt x="89091" y="188575"/>
                  <a:pt x="90113" y="191350"/>
                  <a:pt x="91574" y="195147"/>
                </a:cubicBezTo>
                <a:cubicBezTo>
                  <a:pt x="93034" y="199237"/>
                  <a:pt x="93472" y="202012"/>
                  <a:pt x="92888" y="203472"/>
                </a:cubicBezTo>
                <a:cubicBezTo>
                  <a:pt x="92596" y="204349"/>
                  <a:pt x="92596" y="204787"/>
                  <a:pt x="92888" y="204787"/>
                </a:cubicBezTo>
                <a:cubicBezTo>
                  <a:pt x="93764" y="204787"/>
                  <a:pt x="92012" y="206393"/>
                  <a:pt x="87630" y="209606"/>
                </a:cubicBezTo>
                <a:cubicBezTo>
                  <a:pt x="86170" y="210483"/>
                  <a:pt x="84271" y="211797"/>
                  <a:pt x="81934" y="213550"/>
                </a:cubicBezTo>
                <a:cubicBezTo>
                  <a:pt x="67914" y="225234"/>
                  <a:pt x="61633" y="236187"/>
                  <a:pt x="63094" y="246411"/>
                </a:cubicBezTo>
                <a:cubicBezTo>
                  <a:pt x="62802" y="252837"/>
                  <a:pt x="64116" y="258387"/>
                  <a:pt x="67037" y="263061"/>
                </a:cubicBezTo>
                <a:cubicBezTo>
                  <a:pt x="73171" y="274453"/>
                  <a:pt x="81350" y="282777"/>
                  <a:pt x="91574" y="288035"/>
                </a:cubicBezTo>
                <a:cubicBezTo>
                  <a:pt x="97123" y="290664"/>
                  <a:pt x="101432" y="292782"/>
                  <a:pt x="104499" y="294388"/>
                </a:cubicBezTo>
                <a:cubicBezTo>
                  <a:pt x="107566" y="295995"/>
                  <a:pt x="109392" y="297090"/>
                  <a:pt x="109976" y="297674"/>
                </a:cubicBezTo>
                <a:cubicBezTo>
                  <a:pt x="111144" y="298843"/>
                  <a:pt x="113043" y="300303"/>
                  <a:pt x="115672" y="302056"/>
                </a:cubicBezTo>
                <a:cubicBezTo>
                  <a:pt x="118885" y="304393"/>
                  <a:pt x="121076" y="306437"/>
                  <a:pt x="122244" y="308190"/>
                </a:cubicBezTo>
                <a:cubicBezTo>
                  <a:pt x="123413" y="310235"/>
                  <a:pt x="124435" y="311403"/>
                  <a:pt x="125311" y="311695"/>
                </a:cubicBezTo>
                <a:cubicBezTo>
                  <a:pt x="125603" y="311695"/>
                  <a:pt x="125603" y="311841"/>
                  <a:pt x="125311" y="312133"/>
                </a:cubicBezTo>
                <a:cubicBezTo>
                  <a:pt x="125019" y="312718"/>
                  <a:pt x="125311" y="313302"/>
                  <a:pt x="126187" y="313886"/>
                </a:cubicBezTo>
                <a:cubicBezTo>
                  <a:pt x="126772" y="314470"/>
                  <a:pt x="127356" y="315346"/>
                  <a:pt x="127940" y="316515"/>
                </a:cubicBezTo>
                <a:cubicBezTo>
                  <a:pt x="128524" y="317975"/>
                  <a:pt x="130715" y="319217"/>
                  <a:pt x="134512" y="320239"/>
                </a:cubicBezTo>
                <a:cubicBezTo>
                  <a:pt x="138310" y="321261"/>
                  <a:pt x="144882" y="322649"/>
                  <a:pt x="154229" y="324402"/>
                </a:cubicBezTo>
                <a:cubicBezTo>
                  <a:pt x="166497" y="326154"/>
                  <a:pt x="175552" y="327615"/>
                  <a:pt x="181394" y="328783"/>
                </a:cubicBezTo>
                <a:cubicBezTo>
                  <a:pt x="186360" y="329951"/>
                  <a:pt x="191034" y="330828"/>
                  <a:pt x="195415" y="331412"/>
                </a:cubicBezTo>
                <a:cubicBezTo>
                  <a:pt x="209728" y="334041"/>
                  <a:pt x="219367" y="336086"/>
                  <a:pt x="224333" y="337546"/>
                </a:cubicBezTo>
                <a:cubicBezTo>
                  <a:pt x="225794" y="338130"/>
                  <a:pt x="228130" y="338715"/>
                  <a:pt x="231343" y="339299"/>
                </a:cubicBezTo>
                <a:cubicBezTo>
                  <a:pt x="235141" y="339883"/>
                  <a:pt x="238062" y="340467"/>
                  <a:pt x="240107" y="341051"/>
                </a:cubicBezTo>
                <a:cubicBezTo>
                  <a:pt x="241859" y="341343"/>
                  <a:pt x="244196" y="341782"/>
                  <a:pt x="247117" y="342366"/>
                </a:cubicBezTo>
                <a:cubicBezTo>
                  <a:pt x="249746" y="343242"/>
                  <a:pt x="252813" y="343972"/>
                  <a:pt x="256318" y="344556"/>
                </a:cubicBezTo>
                <a:cubicBezTo>
                  <a:pt x="264205" y="346017"/>
                  <a:pt x="271507" y="347331"/>
                  <a:pt x="278226" y="348500"/>
                </a:cubicBezTo>
                <a:cubicBezTo>
                  <a:pt x="282607" y="349084"/>
                  <a:pt x="286112" y="349814"/>
                  <a:pt x="288741" y="350691"/>
                </a:cubicBezTo>
                <a:cubicBezTo>
                  <a:pt x="291078" y="351275"/>
                  <a:pt x="294583" y="351859"/>
                  <a:pt x="299257" y="352443"/>
                </a:cubicBezTo>
                <a:cubicBezTo>
                  <a:pt x="303930" y="353027"/>
                  <a:pt x="307874" y="353612"/>
                  <a:pt x="311087" y="354196"/>
                </a:cubicBezTo>
                <a:cubicBezTo>
                  <a:pt x="314008" y="354780"/>
                  <a:pt x="315760" y="355072"/>
                  <a:pt x="316344" y="355072"/>
                </a:cubicBezTo>
                <a:cubicBezTo>
                  <a:pt x="320142" y="355656"/>
                  <a:pt x="329635" y="357409"/>
                  <a:pt x="344824" y="360330"/>
                </a:cubicBezTo>
                <a:cubicBezTo>
                  <a:pt x="364979" y="364711"/>
                  <a:pt x="383820" y="370992"/>
                  <a:pt x="401346" y="379170"/>
                </a:cubicBezTo>
                <a:cubicBezTo>
                  <a:pt x="403683" y="380339"/>
                  <a:pt x="406019" y="381872"/>
                  <a:pt x="408356" y="383771"/>
                </a:cubicBezTo>
                <a:cubicBezTo>
                  <a:pt x="410693" y="385670"/>
                  <a:pt x="411423" y="386619"/>
                  <a:pt x="410547" y="386619"/>
                </a:cubicBezTo>
                <a:cubicBezTo>
                  <a:pt x="409963" y="386619"/>
                  <a:pt x="409232" y="386181"/>
                  <a:pt x="408356" y="385304"/>
                </a:cubicBezTo>
                <a:cubicBezTo>
                  <a:pt x="407480" y="384428"/>
                  <a:pt x="406750" y="384136"/>
                  <a:pt x="406165" y="384428"/>
                </a:cubicBezTo>
                <a:cubicBezTo>
                  <a:pt x="405873" y="384428"/>
                  <a:pt x="405727" y="384282"/>
                  <a:pt x="405727" y="383990"/>
                </a:cubicBezTo>
                <a:cubicBezTo>
                  <a:pt x="405727" y="383406"/>
                  <a:pt x="405435" y="383114"/>
                  <a:pt x="404851" y="383114"/>
                </a:cubicBezTo>
                <a:cubicBezTo>
                  <a:pt x="403974" y="383114"/>
                  <a:pt x="401784" y="382675"/>
                  <a:pt x="398279" y="381799"/>
                </a:cubicBezTo>
                <a:cubicBezTo>
                  <a:pt x="389808" y="379462"/>
                  <a:pt x="374034" y="380339"/>
                  <a:pt x="350958" y="384428"/>
                </a:cubicBezTo>
                <a:cubicBezTo>
                  <a:pt x="327298" y="387057"/>
                  <a:pt x="305245" y="387495"/>
                  <a:pt x="284798" y="385743"/>
                </a:cubicBezTo>
                <a:cubicBezTo>
                  <a:pt x="274574" y="383990"/>
                  <a:pt x="264059" y="381653"/>
                  <a:pt x="253251" y="378732"/>
                </a:cubicBezTo>
                <a:cubicBezTo>
                  <a:pt x="247409" y="376980"/>
                  <a:pt x="243174" y="375811"/>
                  <a:pt x="240545" y="375227"/>
                </a:cubicBezTo>
                <a:cubicBezTo>
                  <a:pt x="232366" y="373182"/>
                  <a:pt x="221412" y="370115"/>
                  <a:pt x="207683" y="366026"/>
                </a:cubicBezTo>
                <a:cubicBezTo>
                  <a:pt x="186068" y="358723"/>
                  <a:pt x="161239" y="351713"/>
                  <a:pt x="133198" y="344995"/>
                </a:cubicBezTo>
                <a:cubicBezTo>
                  <a:pt x="122098" y="342366"/>
                  <a:pt x="113846" y="340467"/>
                  <a:pt x="108443" y="339299"/>
                </a:cubicBezTo>
                <a:cubicBezTo>
                  <a:pt x="103039" y="338130"/>
                  <a:pt x="99607" y="337546"/>
                  <a:pt x="98146" y="337546"/>
                </a:cubicBezTo>
                <a:cubicBezTo>
                  <a:pt x="97270" y="337546"/>
                  <a:pt x="96539" y="337400"/>
                  <a:pt x="95955" y="337108"/>
                </a:cubicBezTo>
                <a:cubicBezTo>
                  <a:pt x="92450" y="335355"/>
                  <a:pt x="83541" y="334333"/>
                  <a:pt x="69228" y="334041"/>
                </a:cubicBezTo>
                <a:cubicBezTo>
                  <a:pt x="55791" y="334041"/>
                  <a:pt x="47613" y="335063"/>
                  <a:pt x="44692" y="337108"/>
                </a:cubicBezTo>
                <a:cubicBezTo>
                  <a:pt x="44400" y="337692"/>
                  <a:pt x="43815" y="337838"/>
                  <a:pt x="42939" y="337546"/>
                </a:cubicBezTo>
                <a:cubicBezTo>
                  <a:pt x="42063" y="337254"/>
                  <a:pt x="41479" y="337254"/>
                  <a:pt x="41186" y="337546"/>
                </a:cubicBezTo>
                <a:cubicBezTo>
                  <a:pt x="40894" y="338130"/>
                  <a:pt x="40456" y="338422"/>
                  <a:pt x="39872" y="338422"/>
                </a:cubicBezTo>
                <a:cubicBezTo>
                  <a:pt x="39288" y="338422"/>
                  <a:pt x="37900" y="338715"/>
                  <a:pt x="35710" y="339299"/>
                </a:cubicBezTo>
                <a:cubicBezTo>
                  <a:pt x="33519" y="339883"/>
                  <a:pt x="30963" y="340613"/>
                  <a:pt x="28042" y="341489"/>
                </a:cubicBezTo>
                <a:cubicBezTo>
                  <a:pt x="21616" y="343826"/>
                  <a:pt x="18257" y="344995"/>
                  <a:pt x="17965" y="344995"/>
                </a:cubicBezTo>
                <a:cubicBezTo>
                  <a:pt x="16796" y="344995"/>
                  <a:pt x="14678" y="344045"/>
                  <a:pt x="11611" y="342147"/>
                </a:cubicBezTo>
                <a:cubicBezTo>
                  <a:pt x="8544" y="340248"/>
                  <a:pt x="6281" y="338860"/>
                  <a:pt x="4820" y="337984"/>
                </a:cubicBezTo>
                <a:cubicBezTo>
                  <a:pt x="1607" y="333895"/>
                  <a:pt x="0" y="330390"/>
                  <a:pt x="0" y="327469"/>
                </a:cubicBezTo>
                <a:cubicBezTo>
                  <a:pt x="0" y="325424"/>
                  <a:pt x="1607" y="323963"/>
                  <a:pt x="4820" y="323087"/>
                </a:cubicBezTo>
                <a:cubicBezTo>
                  <a:pt x="8033" y="321627"/>
                  <a:pt x="11100" y="320458"/>
                  <a:pt x="14021" y="319582"/>
                </a:cubicBezTo>
                <a:cubicBezTo>
                  <a:pt x="16942" y="318706"/>
                  <a:pt x="19571" y="317829"/>
                  <a:pt x="21908" y="316953"/>
                </a:cubicBezTo>
                <a:cubicBezTo>
                  <a:pt x="24829" y="315493"/>
                  <a:pt x="29210" y="313886"/>
                  <a:pt x="35052" y="312133"/>
                </a:cubicBezTo>
                <a:cubicBezTo>
                  <a:pt x="51410" y="307460"/>
                  <a:pt x="63678" y="303078"/>
                  <a:pt x="71857" y="298989"/>
                </a:cubicBezTo>
                <a:cubicBezTo>
                  <a:pt x="77407" y="297236"/>
                  <a:pt x="78283" y="294753"/>
                  <a:pt x="74486" y="291540"/>
                </a:cubicBezTo>
                <a:cubicBezTo>
                  <a:pt x="59589" y="275183"/>
                  <a:pt x="50533" y="261892"/>
                  <a:pt x="47321" y="251669"/>
                </a:cubicBezTo>
                <a:cubicBezTo>
                  <a:pt x="44107" y="242321"/>
                  <a:pt x="43231" y="232244"/>
                  <a:pt x="44692" y="221436"/>
                </a:cubicBezTo>
                <a:cubicBezTo>
                  <a:pt x="45276" y="218807"/>
                  <a:pt x="45714" y="216325"/>
                  <a:pt x="46006" y="213988"/>
                </a:cubicBezTo>
                <a:cubicBezTo>
                  <a:pt x="46298" y="211943"/>
                  <a:pt x="46590" y="209752"/>
                  <a:pt x="46882" y="207416"/>
                </a:cubicBezTo>
                <a:cubicBezTo>
                  <a:pt x="48051" y="202450"/>
                  <a:pt x="46006" y="199237"/>
                  <a:pt x="40748" y="197776"/>
                </a:cubicBezTo>
                <a:cubicBezTo>
                  <a:pt x="36951" y="196316"/>
                  <a:pt x="34906" y="195585"/>
                  <a:pt x="34614" y="195585"/>
                </a:cubicBezTo>
                <a:cubicBezTo>
                  <a:pt x="34030" y="195585"/>
                  <a:pt x="32131" y="194709"/>
                  <a:pt x="28918" y="192957"/>
                </a:cubicBezTo>
                <a:cubicBezTo>
                  <a:pt x="22492" y="188575"/>
                  <a:pt x="18549" y="184924"/>
                  <a:pt x="17088" y="182003"/>
                </a:cubicBezTo>
                <a:cubicBezTo>
                  <a:pt x="17380" y="181711"/>
                  <a:pt x="17088" y="181127"/>
                  <a:pt x="16212" y="180250"/>
                </a:cubicBezTo>
                <a:cubicBezTo>
                  <a:pt x="15043" y="178498"/>
                  <a:pt x="14897" y="177621"/>
                  <a:pt x="15774" y="177621"/>
                </a:cubicBezTo>
                <a:cubicBezTo>
                  <a:pt x="16066" y="177621"/>
                  <a:pt x="17380" y="176891"/>
                  <a:pt x="19717" y="175431"/>
                </a:cubicBezTo>
                <a:cubicBezTo>
                  <a:pt x="21470" y="173678"/>
                  <a:pt x="23368" y="172510"/>
                  <a:pt x="25413" y="171925"/>
                </a:cubicBezTo>
                <a:cubicBezTo>
                  <a:pt x="27166" y="171195"/>
                  <a:pt x="28407" y="171013"/>
                  <a:pt x="29137" y="171378"/>
                </a:cubicBezTo>
                <a:close/>
                <a:moveTo>
                  <a:pt x="1104576" y="140050"/>
                </a:moveTo>
                <a:cubicBezTo>
                  <a:pt x="1106621" y="140123"/>
                  <a:pt x="1108374" y="140671"/>
                  <a:pt x="1109835" y="141693"/>
                </a:cubicBezTo>
                <a:cubicBezTo>
                  <a:pt x="1111587" y="142861"/>
                  <a:pt x="1113194" y="143738"/>
                  <a:pt x="1114654" y="144322"/>
                </a:cubicBezTo>
                <a:cubicBezTo>
                  <a:pt x="1116114" y="144906"/>
                  <a:pt x="1116991" y="145929"/>
                  <a:pt x="1117283" y="147389"/>
                </a:cubicBezTo>
                <a:cubicBezTo>
                  <a:pt x="1117575" y="148557"/>
                  <a:pt x="1118305" y="149872"/>
                  <a:pt x="1119473" y="151332"/>
                </a:cubicBezTo>
                <a:cubicBezTo>
                  <a:pt x="1122394" y="155130"/>
                  <a:pt x="1120934" y="158781"/>
                  <a:pt x="1115092" y="162286"/>
                </a:cubicBezTo>
                <a:cubicBezTo>
                  <a:pt x="1113339" y="163454"/>
                  <a:pt x="1111733" y="164623"/>
                  <a:pt x="1110272" y="165791"/>
                </a:cubicBezTo>
                <a:cubicBezTo>
                  <a:pt x="1108520" y="166960"/>
                  <a:pt x="1107497" y="167544"/>
                  <a:pt x="1107205" y="167544"/>
                </a:cubicBezTo>
                <a:cubicBezTo>
                  <a:pt x="1106913" y="167544"/>
                  <a:pt x="1105599" y="168420"/>
                  <a:pt x="1103262" y="170173"/>
                </a:cubicBezTo>
                <a:cubicBezTo>
                  <a:pt x="1101217" y="171633"/>
                  <a:pt x="1098880" y="172948"/>
                  <a:pt x="1096251" y="174116"/>
                </a:cubicBezTo>
                <a:cubicBezTo>
                  <a:pt x="1093623" y="175577"/>
                  <a:pt x="1092016" y="176745"/>
                  <a:pt x="1091432" y="177621"/>
                </a:cubicBezTo>
                <a:cubicBezTo>
                  <a:pt x="1090555" y="178205"/>
                  <a:pt x="1088950" y="179082"/>
                  <a:pt x="1086612" y="180250"/>
                </a:cubicBezTo>
                <a:cubicBezTo>
                  <a:pt x="1083983" y="181711"/>
                  <a:pt x="1081354" y="183171"/>
                  <a:pt x="1078726" y="184632"/>
                </a:cubicBezTo>
                <a:cubicBezTo>
                  <a:pt x="1069670" y="189890"/>
                  <a:pt x="1062952" y="193103"/>
                  <a:pt x="1058571" y="194271"/>
                </a:cubicBezTo>
                <a:cubicBezTo>
                  <a:pt x="1057402" y="194563"/>
                  <a:pt x="1056526" y="195001"/>
                  <a:pt x="1055942" y="195585"/>
                </a:cubicBezTo>
                <a:cubicBezTo>
                  <a:pt x="1055066" y="195878"/>
                  <a:pt x="1053313" y="196024"/>
                  <a:pt x="1050684" y="196024"/>
                </a:cubicBezTo>
                <a:cubicBezTo>
                  <a:pt x="1047763" y="196608"/>
                  <a:pt x="1044988" y="195878"/>
                  <a:pt x="1042359" y="193833"/>
                </a:cubicBezTo>
                <a:cubicBezTo>
                  <a:pt x="1036225" y="188575"/>
                  <a:pt x="1033158" y="185070"/>
                  <a:pt x="1033158" y="183317"/>
                </a:cubicBezTo>
                <a:cubicBezTo>
                  <a:pt x="1033158" y="182441"/>
                  <a:pt x="1033742" y="182003"/>
                  <a:pt x="1034910" y="182003"/>
                </a:cubicBezTo>
                <a:cubicBezTo>
                  <a:pt x="1036372" y="182003"/>
                  <a:pt x="1039146" y="180396"/>
                  <a:pt x="1043235" y="177183"/>
                </a:cubicBezTo>
                <a:cubicBezTo>
                  <a:pt x="1044112" y="176307"/>
                  <a:pt x="1044842" y="175869"/>
                  <a:pt x="1045426" y="175869"/>
                </a:cubicBezTo>
                <a:cubicBezTo>
                  <a:pt x="1045719" y="175869"/>
                  <a:pt x="1046010" y="175723"/>
                  <a:pt x="1046302" y="175431"/>
                </a:cubicBezTo>
                <a:cubicBezTo>
                  <a:pt x="1046302" y="175139"/>
                  <a:pt x="1048055" y="173678"/>
                  <a:pt x="1051560" y="171049"/>
                </a:cubicBezTo>
                <a:cubicBezTo>
                  <a:pt x="1055066" y="168712"/>
                  <a:pt x="1057402" y="167106"/>
                  <a:pt x="1058571" y="166229"/>
                </a:cubicBezTo>
                <a:cubicBezTo>
                  <a:pt x="1059448" y="165353"/>
                  <a:pt x="1060031" y="164915"/>
                  <a:pt x="1060323" y="164915"/>
                </a:cubicBezTo>
                <a:cubicBezTo>
                  <a:pt x="1060615" y="164915"/>
                  <a:pt x="1061930" y="164039"/>
                  <a:pt x="1064267" y="162286"/>
                </a:cubicBezTo>
                <a:cubicBezTo>
                  <a:pt x="1066895" y="160534"/>
                  <a:pt x="1068356" y="159657"/>
                  <a:pt x="1068648" y="159657"/>
                </a:cubicBezTo>
                <a:cubicBezTo>
                  <a:pt x="1068940" y="159657"/>
                  <a:pt x="1070547" y="158489"/>
                  <a:pt x="1073468" y="156152"/>
                </a:cubicBezTo>
                <a:cubicBezTo>
                  <a:pt x="1076097" y="154107"/>
                  <a:pt x="1078287" y="152647"/>
                  <a:pt x="1080040" y="151770"/>
                </a:cubicBezTo>
                <a:cubicBezTo>
                  <a:pt x="1081500" y="150894"/>
                  <a:pt x="1082962" y="149872"/>
                  <a:pt x="1084421" y="148703"/>
                </a:cubicBezTo>
                <a:cubicBezTo>
                  <a:pt x="1086174" y="147535"/>
                  <a:pt x="1087196" y="146951"/>
                  <a:pt x="1087489" y="146951"/>
                </a:cubicBezTo>
                <a:cubicBezTo>
                  <a:pt x="1087489" y="146951"/>
                  <a:pt x="1088657" y="146221"/>
                  <a:pt x="1090994" y="144760"/>
                </a:cubicBezTo>
                <a:cubicBezTo>
                  <a:pt x="1093038" y="143300"/>
                  <a:pt x="1095229" y="142131"/>
                  <a:pt x="1097566" y="141255"/>
                </a:cubicBezTo>
                <a:cubicBezTo>
                  <a:pt x="1100195" y="140379"/>
                  <a:pt x="1102532" y="139977"/>
                  <a:pt x="1104576" y="140050"/>
                </a:cubicBezTo>
                <a:close/>
                <a:moveTo>
                  <a:pt x="1117721" y="113651"/>
                </a:moveTo>
                <a:cubicBezTo>
                  <a:pt x="1114508" y="114528"/>
                  <a:pt x="1108666" y="116426"/>
                  <a:pt x="1100195" y="119347"/>
                </a:cubicBezTo>
                <a:cubicBezTo>
                  <a:pt x="1097274" y="120516"/>
                  <a:pt x="1094353" y="121684"/>
                  <a:pt x="1091432" y="122853"/>
                </a:cubicBezTo>
                <a:cubicBezTo>
                  <a:pt x="1089095" y="123729"/>
                  <a:pt x="1087781" y="124313"/>
                  <a:pt x="1087489" y="124605"/>
                </a:cubicBezTo>
                <a:cubicBezTo>
                  <a:pt x="1087196" y="124897"/>
                  <a:pt x="1086612" y="125043"/>
                  <a:pt x="1085736" y="125043"/>
                </a:cubicBezTo>
                <a:cubicBezTo>
                  <a:pt x="1085152" y="125043"/>
                  <a:pt x="1084714" y="125335"/>
                  <a:pt x="1084421" y="125920"/>
                </a:cubicBezTo>
                <a:cubicBezTo>
                  <a:pt x="1084421" y="126212"/>
                  <a:pt x="1084275" y="126358"/>
                  <a:pt x="1083983" y="126358"/>
                </a:cubicBezTo>
                <a:cubicBezTo>
                  <a:pt x="1083399" y="126066"/>
                  <a:pt x="1082962" y="126212"/>
                  <a:pt x="1082669" y="126796"/>
                </a:cubicBezTo>
                <a:cubicBezTo>
                  <a:pt x="1082377" y="127088"/>
                  <a:pt x="1082085" y="127088"/>
                  <a:pt x="1081792" y="126796"/>
                </a:cubicBezTo>
                <a:cubicBezTo>
                  <a:pt x="1081500" y="126796"/>
                  <a:pt x="1081208" y="127088"/>
                  <a:pt x="1080916" y="127672"/>
                </a:cubicBezTo>
                <a:cubicBezTo>
                  <a:pt x="1080332" y="128256"/>
                  <a:pt x="1079894" y="128548"/>
                  <a:pt x="1079602" y="128548"/>
                </a:cubicBezTo>
                <a:cubicBezTo>
                  <a:pt x="1079018" y="128548"/>
                  <a:pt x="1077411" y="129133"/>
                  <a:pt x="1074783" y="130301"/>
                </a:cubicBezTo>
                <a:cubicBezTo>
                  <a:pt x="1072153" y="131470"/>
                  <a:pt x="1068210" y="133368"/>
                  <a:pt x="1062952" y="135997"/>
                </a:cubicBezTo>
                <a:cubicBezTo>
                  <a:pt x="1055942" y="139210"/>
                  <a:pt x="1050976" y="141401"/>
                  <a:pt x="1048055" y="142569"/>
                </a:cubicBezTo>
                <a:cubicBezTo>
                  <a:pt x="1045134" y="143738"/>
                  <a:pt x="1042651" y="144468"/>
                  <a:pt x="1040606" y="144760"/>
                </a:cubicBezTo>
                <a:cubicBezTo>
                  <a:pt x="1037977" y="145344"/>
                  <a:pt x="1036225" y="145929"/>
                  <a:pt x="1035349" y="146513"/>
                </a:cubicBezTo>
                <a:cubicBezTo>
                  <a:pt x="1035057" y="147389"/>
                  <a:pt x="1034618" y="147243"/>
                  <a:pt x="1034034" y="146075"/>
                </a:cubicBezTo>
                <a:cubicBezTo>
                  <a:pt x="1033158" y="144906"/>
                  <a:pt x="1033231" y="143592"/>
                  <a:pt x="1034253" y="142131"/>
                </a:cubicBezTo>
                <a:cubicBezTo>
                  <a:pt x="1035276" y="140671"/>
                  <a:pt x="1038270" y="138334"/>
                  <a:pt x="1043235" y="135121"/>
                </a:cubicBezTo>
                <a:cubicBezTo>
                  <a:pt x="1045572" y="133368"/>
                  <a:pt x="1045719" y="132930"/>
                  <a:pt x="1043673" y="133806"/>
                </a:cubicBezTo>
                <a:cubicBezTo>
                  <a:pt x="1037540" y="135559"/>
                  <a:pt x="1030821" y="138480"/>
                  <a:pt x="1023519" y="142569"/>
                </a:cubicBezTo>
                <a:cubicBezTo>
                  <a:pt x="1020598" y="144614"/>
                  <a:pt x="1017969" y="146221"/>
                  <a:pt x="1015632" y="147389"/>
                </a:cubicBezTo>
                <a:cubicBezTo>
                  <a:pt x="1011542" y="149726"/>
                  <a:pt x="1009498" y="151478"/>
                  <a:pt x="1009498" y="152647"/>
                </a:cubicBezTo>
                <a:cubicBezTo>
                  <a:pt x="1009498" y="154107"/>
                  <a:pt x="1011835" y="158197"/>
                  <a:pt x="1016508" y="164915"/>
                </a:cubicBezTo>
                <a:cubicBezTo>
                  <a:pt x="1022642" y="173678"/>
                  <a:pt x="1027608" y="184778"/>
                  <a:pt x="1031405" y="198214"/>
                </a:cubicBezTo>
                <a:cubicBezTo>
                  <a:pt x="1032574" y="202012"/>
                  <a:pt x="1033450" y="204641"/>
                  <a:pt x="1034034" y="206101"/>
                </a:cubicBezTo>
                <a:cubicBezTo>
                  <a:pt x="1034326" y="207562"/>
                  <a:pt x="1035203" y="210775"/>
                  <a:pt x="1036663" y="215740"/>
                </a:cubicBezTo>
                <a:cubicBezTo>
                  <a:pt x="1038123" y="220706"/>
                  <a:pt x="1039000" y="223481"/>
                  <a:pt x="1039292" y="224065"/>
                </a:cubicBezTo>
                <a:cubicBezTo>
                  <a:pt x="1039292" y="224357"/>
                  <a:pt x="1039584" y="224357"/>
                  <a:pt x="1040168" y="224065"/>
                </a:cubicBezTo>
                <a:cubicBezTo>
                  <a:pt x="1041045" y="223481"/>
                  <a:pt x="1042797" y="222751"/>
                  <a:pt x="1045426" y="221874"/>
                </a:cubicBezTo>
                <a:cubicBezTo>
                  <a:pt x="1048055" y="220706"/>
                  <a:pt x="1049369" y="220706"/>
                  <a:pt x="1049369" y="221874"/>
                </a:cubicBezTo>
                <a:cubicBezTo>
                  <a:pt x="1049369" y="222751"/>
                  <a:pt x="1050100" y="222897"/>
                  <a:pt x="1051560" y="222313"/>
                </a:cubicBezTo>
                <a:cubicBezTo>
                  <a:pt x="1052729" y="221728"/>
                  <a:pt x="1053313" y="221290"/>
                  <a:pt x="1053313" y="220998"/>
                </a:cubicBezTo>
                <a:cubicBezTo>
                  <a:pt x="1053313" y="220706"/>
                  <a:pt x="1053751" y="220414"/>
                  <a:pt x="1054627" y="220122"/>
                </a:cubicBezTo>
                <a:cubicBezTo>
                  <a:pt x="1055796" y="219538"/>
                  <a:pt x="1057694" y="218515"/>
                  <a:pt x="1060323" y="217055"/>
                </a:cubicBezTo>
                <a:cubicBezTo>
                  <a:pt x="1062660" y="215302"/>
                  <a:pt x="1066749" y="212819"/>
                  <a:pt x="1072592" y="209606"/>
                </a:cubicBezTo>
                <a:cubicBezTo>
                  <a:pt x="1074636" y="208438"/>
                  <a:pt x="1076681" y="207123"/>
                  <a:pt x="1078726" y="205663"/>
                </a:cubicBezTo>
                <a:cubicBezTo>
                  <a:pt x="1089533" y="198653"/>
                  <a:pt x="1099903" y="194855"/>
                  <a:pt x="1109835" y="194271"/>
                </a:cubicBezTo>
                <a:lnTo>
                  <a:pt x="1116406" y="193833"/>
                </a:lnTo>
                <a:lnTo>
                  <a:pt x="1117283" y="191204"/>
                </a:lnTo>
                <a:cubicBezTo>
                  <a:pt x="1117867" y="189159"/>
                  <a:pt x="1118743" y="185508"/>
                  <a:pt x="1119912" y="180250"/>
                </a:cubicBezTo>
                <a:cubicBezTo>
                  <a:pt x="1121080" y="174116"/>
                  <a:pt x="1122029" y="169515"/>
                  <a:pt x="1122759" y="166448"/>
                </a:cubicBezTo>
                <a:cubicBezTo>
                  <a:pt x="1123490" y="163382"/>
                  <a:pt x="1124001" y="161410"/>
                  <a:pt x="1124293" y="160534"/>
                </a:cubicBezTo>
                <a:cubicBezTo>
                  <a:pt x="1125170" y="158197"/>
                  <a:pt x="1126338" y="153815"/>
                  <a:pt x="1127798" y="147389"/>
                </a:cubicBezTo>
                <a:cubicBezTo>
                  <a:pt x="1128675" y="144176"/>
                  <a:pt x="1129405" y="141693"/>
                  <a:pt x="1129989" y="139940"/>
                </a:cubicBezTo>
                <a:cubicBezTo>
                  <a:pt x="1132034" y="134098"/>
                  <a:pt x="1133349" y="128548"/>
                  <a:pt x="1133932" y="123291"/>
                </a:cubicBezTo>
                <a:cubicBezTo>
                  <a:pt x="1134517" y="117449"/>
                  <a:pt x="1133202" y="114236"/>
                  <a:pt x="1129989" y="113651"/>
                </a:cubicBezTo>
                <a:cubicBezTo>
                  <a:pt x="1125900" y="113067"/>
                  <a:pt x="1121810" y="113067"/>
                  <a:pt x="1117721" y="113651"/>
                </a:cubicBezTo>
                <a:close/>
                <a:moveTo>
                  <a:pt x="60903" y="93058"/>
                </a:moveTo>
                <a:cubicBezTo>
                  <a:pt x="63532" y="93643"/>
                  <a:pt x="65869" y="94373"/>
                  <a:pt x="67914" y="95249"/>
                </a:cubicBezTo>
                <a:cubicBezTo>
                  <a:pt x="70250" y="96125"/>
                  <a:pt x="73025" y="97148"/>
                  <a:pt x="76238" y="98316"/>
                </a:cubicBezTo>
                <a:cubicBezTo>
                  <a:pt x="84417" y="100945"/>
                  <a:pt x="89529" y="107225"/>
                  <a:pt x="91574" y="117157"/>
                </a:cubicBezTo>
                <a:cubicBezTo>
                  <a:pt x="92742" y="122414"/>
                  <a:pt x="93034" y="125481"/>
                  <a:pt x="92450" y="126358"/>
                </a:cubicBezTo>
                <a:cubicBezTo>
                  <a:pt x="92158" y="127818"/>
                  <a:pt x="91209" y="128841"/>
                  <a:pt x="89602" y="129425"/>
                </a:cubicBezTo>
                <a:cubicBezTo>
                  <a:pt x="87996" y="130009"/>
                  <a:pt x="84563" y="131031"/>
                  <a:pt x="79306" y="132492"/>
                </a:cubicBezTo>
                <a:cubicBezTo>
                  <a:pt x="68498" y="135121"/>
                  <a:pt x="61780" y="137604"/>
                  <a:pt x="59151" y="139940"/>
                </a:cubicBezTo>
                <a:cubicBezTo>
                  <a:pt x="56522" y="141693"/>
                  <a:pt x="54331" y="143007"/>
                  <a:pt x="52578" y="143884"/>
                </a:cubicBezTo>
                <a:cubicBezTo>
                  <a:pt x="50826" y="144760"/>
                  <a:pt x="48635" y="146221"/>
                  <a:pt x="46006" y="148265"/>
                </a:cubicBezTo>
                <a:cubicBezTo>
                  <a:pt x="43377" y="150018"/>
                  <a:pt x="41771" y="150894"/>
                  <a:pt x="41186" y="150894"/>
                </a:cubicBezTo>
                <a:cubicBezTo>
                  <a:pt x="43231" y="147681"/>
                  <a:pt x="47321" y="142715"/>
                  <a:pt x="53455" y="135997"/>
                </a:cubicBezTo>
                <a:lnTo>
                  <a:pt x="56960" y="132492"/>
                </a:lnTo>
                <a:lnTo>
                  <a:pt x="56522" y="125043"/>
                </a:lnTo>
                <a:cubicBezTo>
                  <a:pt x="56230" y="117157"/>
                  <a:pt x="55645" y="113213"/>
                  <a:pt x="54769" y="113213"/>
                </a:cubicBezTo>
                <a:cubicBezTo>
                  <a:pt x="53309" y="110876"/>
                  <a:pt x="49803" y="109708"/>
                  <a:pt x="44254" y="109708"/>
                </a:cubicBezTo>
                <a:cubicBezTo>
                  <a:pt x="41625" y="109708"/>
                  <a:pt x="40091" y="109781"/>
                  <a:pt x="39653" y="109927"/>
                </a:cubicBezTo>
                <a:cubicBezTo>
                  <a:pt x="39215" y="110073"/>
                  <a:pt x="38996" y="110584"/>
                  <a:pt x="38996" y="111461"/>
                </a:cubicBezTo>
                <a:cubicBezTo>
                  <a:pt x="38996" y="112921"/>
                  <a:pt x="38704" y="112775"/>
                  <a:pt x="38119" y="111023"/>
                </a:cubicBezTo>
                <a:cubicBezTo>
                  <a:pt x="35198" y="107809"/>
                  <a:pt x="36951" y="105181"/>
                  <a:pt x="43377" y="103136"/>
                </a:cubicBezTo>
                <a:cubicBezTo>
                  <a:pt x="47759" y="100799"/>
                  <a:pt x="51118" y="98608"/>
                  <a:pt x="53455" y="96564"/>
                </a:cubicBezTo>
                <a:cubicBezTo>
                  <a:pt x="55499" y="93643"/>
                  <a:pt x="57982" y="92474"/>
                  <a:pt x="60903" y="93058"/>
                </a:cubicBezTo>
                <a:close/>
                <a:moveTo>
                  <a:pt x="653282" y="92620"/>
                </a:moveTo>
                <a:cubicBezTo>
                  <a:pt x="652990" y="92620"/>
                  <a:pt x="652259" y="95103"/>
                  <a:pt x="651091" y="100069"/>
                </a:cubicBezTo>
                <a:cubicBezTo>
                  <a:pt x="649923" y="104450"/>
                  <a:pt x="649047" y="107517"/>
                  <a:pt x="648462" y="109270"/>
                </a:cubicBezTo>
                <a:cubicBezTo>
                  <a:pt x="648170" y="110730"/>
                  <a:pt x="648170" y="111461"/>
                  <a:pt x="648462" y="111461"/>
                </a:cubicBezTo>
                <a:cubicBezTo>
                  <a:pt x="648462" y="111461"/>
                  <a:pt x="650215" y="110438"/>
                  <a:pt x="653720" y="108394"/>
                </a:cubicBezTo>
                <a:cubicBezTo>
                  <a:pt x="657517" y="106349"/>
                  <a:pt x="659562" y="105327"/>
                  <a:pt x="659854" y="105327"/>
                </a:cubicBezTo>
                <a:cubicBezTo>
                  <a:pt x="660146" y="105327"/>
                  <a:pt x="660731" y="104888"/>
                  <a:pt x="661607" y="104012"/>
                </a:cubicBezTo>
                <a:cubicBezTo>
                  <a:pt x="662775" y="103136"/>
                  <a:pt x="662921" y="102114"/>
                  <a:pt x="662045" y="100945"/>
                </a:cubicBezTo>
                <a:cubicBezTo>
                  <a:pt x="661169" y="99777"/>
                  <a:pt x="659562" y="98170"/>
                  <a:pt x="657225" y="96125"/>
                </a:cubicBezTo>
                <a:cubicBezTo>
                  <a:pt x="654889" y="93789"/>
                  <a:pt x="653574" y="92620"/>
                  <a:pt x="653282" y="92620"/>
                </a:cubicBezTo>
                <a:close/>
                <a:moveTo>
                  <a:pt x="1626961" y="67427"/>
                </a:moveTo>
                <a:cubicBezTo>
                  <a:pt x="1629516" y="67427"/>
                  <a:pt x="1632110" y="67792"/>
                  <a:pt x="1634738" y="68522"/>
                </a:cubicBezTo>
                <a:cubicBezTo>
                  <a:pt x="1638827" y="69106"/>
                  <a:pt x="1645984" y="72904"/>
                  <a:pt x="1656207" y="79914"/>
                </a:cubicBezTo>
                <a:cubicBezTo>
                  <a:pt x="1664094" y="84587"/>
                  <a:pt x="1668475" y="89407"/>
                  <a:pt x="1669352" y="94373"/>
                </a:cubicBezTo>
                <a:cubicBezTo>
                  <a:pt x="1669936" y="97002"/>
                  <a:pt x="1670520" y="98608"/>
                  <a:pt x="1671104" y="99192"/>
                </a:cubicBezTo>
                <a:cubicBezTo>
                  <a:pt x="1671981" y="101821"/>
                  <a:pt x="1672127" y="104596"/>
                  <a:pt x="1671542" y="107517"/>
                </a:cubicBezTo>
                <a:cubicBezTo>
                  <a:pt x="1671835" y="108978"/>
                  <a:pt x="1670666" y="109708"/>
                  <a:pt x="1668037" y="109708"/>
                </a:cubicBezTo>
                <a:cubicBezTo>
                  <a:pt x="1666285" y="109708"/>
                  <a:pt x="1663656" y="109270"/>
                  <a:pt x="1660151" y="108394"/>
                </a:cubicBezTo>
                <a:cubicBezTo>
                  <a:pt x="1657230" y="107517"/>
                  <a:pt x="1654162" y="106933"/>
                  <a:pt x="1650949" y="106641"/>
                </a:cubicBezTo>
                <a:cubicBezTo>
                  <a:pt x="1638681" y="106933"/>
                  <a:pt x="1626997" y="108394"/>
                  <a:pt x="1615897" y="111023"/>
                </a:cubicBezTo>
                <a:cubicBezTo>
                  <a:pt x="1612392" y="111899"/>
                  <a:pt x="1610494" y="112337"/>
                  <a:pt x="1610201" y="112337"/>
                </a:cubicBezTo>
                <a:cubicBezTo>
                  <a:pt x="1610201" y="112337"/>
                  <a:pt x="1611370" y="111461"/>
                  <a:pt x="1613707" y="109708"/>
                </a:cubicBezTo>
                <a:cubicBezTo>
                  <a:pt x="1618672" y="105619"/>
                  <a:pt x="1623054" y="101383"/>
                  <a:pt x="1626851" y="97002"/>
                </a:cubicBezTo>
                <a:cubicBezTo>
                  <a:pt x="1628604" y="94957"/>
                  <a:pt x="1629480" y="93058"/>
                  <a:pt x="1629480" y="91306"/>
                </a:cubicBezTo>
                <a:cubicBezTo>
                  <a:pt x="1628020" y="89261"/>
                  <a:pt x="1623200" y="87143"/>
                  <a:pt x="1615022" y="84953"/>
                </a:cubicBezTo>
                <a:cubicBezTo>
                  <a:pt x="1606843" y="82762"/>
                  <a:pt x="1599540" y="81813"/>
                  <a:pt x="1593114" y="82105"/>
                </a:cubicBezTo>
                <a:lnTo>
                  <a:pt x="1588732" y="82543"/>
                </a:lnTo>
                <a:lnTo>
                  <a:pt x="1590046" y="80790"/>
                </a:lnTo>
                <a:cubicBezTo>
                  <a:pt x="1591215" y="79622"/>
                  <a:pt x="1595888" y="77285"/>
                  <a:pt x="1604067" y="73780"/>
                </a:cubicBezTo>
                <a:cubicBezTo>
                  <a:pt x="1606112" y="72904"/>
                  <a:pt x="1608449" y="72027"/>
                  <a:pt x="1611078" y="71151"/>
                </a:cubicBezTo>
                <a:cubicBezTo>
                  <a:pt x="1613415" y="70275"/>
                  <a:pt x="1616190" y="69398"/>
                  <a:pt x="1619403" y="68522"/>
                </a:cubicBezTo>
                <a:cubicBezTo>
                  <a:pt x="1621885" y="67792"/>
                  <a:pt x="1624405" y="67427"/>
                  <a:pt x="1626961" y="67427"/>
                </a:cubicBezTo>
                <a:close/>
                <a:moveTo>
                  <a:pt x="1430998" y="60635"/>
                </a:moveTo>
                <a:cubicBezTo>
                  <a:pt x="1426033" y="60343"/>
                  <a:pt x="1422819" y="61219"/>
                  <a:pt x="1421359" y="63264"/>
                </a:cubicBezTo>
                <a:cubicBezTo>
                  <a:pt x="1419606" y="64433"/>
                  <a:pt x="1419022" y="66185"/>
                  <a:pt x="1419606" y="68522"/>
                </a:cubicBezTo>
                <a:cubicBezTo>
                  <a:pt x="1421359" y="75240"/>
                  <a:pt x="1425302" y="82981"/>
                  <a:pt x="1431436" y="91744"/>
                </a:cubicBezTo>
                <a:cubicBezTo>
                  <a:pt x="1434065" y="95249"/>
                  <a:pt x="1435380" y="97002"/>
                  <a:pt x="1435380" y="97002"/>
                </a:cubicBezTo>
                <a:cubicBezTo>
                  <a:pt x="1436840" y="97002"/>
                  <a:pt x="1438009" y="94665"/>
                  <a:pt x="1438885" y="89991"/>
                </a:cubicBezTo>
                <a:cubicBezTo>
                  <a:pt x="1440053" y="80060"/>
                  <a:pt x="1440491" y="71443"/>
                  <a:pt x="1440200" y="64140"/>
                </a:cubicBezTo>
                <a:cubicBezTo>
                  <a:pt x="1439907" y="62972"/>
                  <a:pt x="1439031" y="62096"/>
                  <a:pt x="1437571" y="61512"/>
                </a:cubicBezTo>
                <a:cubicBezTo>
                  <a:pt x="1436403" y="60635"/>
                  <a:pt x="1434212" y="60343"/>
                  <a:pt x="1430998" y="60635"/>
                </a:cubicBezTo>
                <a:close/>
                <a:moveTo>
                  <a:pt x="732587" y="57568"/>
                </a:moveTo>
                <a:cubicBezTo>
                  <a:pt x="737845" y="56692"/>
                  <a:pt x="744271" y="58445"/>
                  <a:pt x="751866" y="62826"/>
                </a:cubicBezTo>
                <a:cubicBezTo>
                  <a:pt x="761213" y="68668"/>
                  <a:pt x="767347" y="72904"/>
                  <a:pt x="770268" y="75532"/>
                </a:cubicBezTo>
                <a:cubicBezTo>
                  <a:pt x="770560" y="75824"/>
                  <a:pt x="770998" y="75971"/>
                  <a:pt x="771582" y="75971"/>
                </a:cubicBezTo>
                <a:cubicBezTo>
                  <a:pt x="772167" y="75971"/>
                  <a:pt x="773481" y="77285"/>
                  <a:pt x="775526" y="79914"/>
                </a:cubicBezTo>
                <a:cubicBezTo>
                  <a:pt x="777570" y="82543"/>
                  <a:pt x="779470" y="85172"/>
                  <a:pt x="781222" y="87801"/>
                </a:cubicBezTo>
                <a:cubicBezTo>
                  <a:pt x="782682" y="91014"/>
                  <a:pt x="783851" y="93204"/>
                  <a:pt x="784727" y="94373"/>
                </a:cubicBezTo>
                <a:cubicBezTo>
                  <a:pt x="787940" y="100799"/>
                  <a:pt x="789108" y="105911"/>
                  <a:pt x="788232" y="109708"/>
                </a:cubicBezTo>
                <a:cubicBezTo>
                  <a:pt x="787064" y="113505"/>
                  <a:pt x="781514" y="113943"/>
                  <a:pt x="771582" y="111023"/>
                </a:cubicBezTo>
                <a:cubicBezTo>
                  <a:pt x="760483" y="107809"/>
                  <a:pt x="751720" y="106349"/>
                  <a:pt x="745293" y="106641"/>
                </a:cubicBezTo>
                <a:cubicBezTo>
                  <a:pt x="740328" y="106641"/>
                  <a:pt x="736238" y="107079"/>
                  <a:pt x="733025" y="107956"/>
                </a:cubicBezTo>
                <a:cubicBezTo>
                  <a:pt x="729521" y="109124"/>
                  <a:pt x="727475" y="109270"/>
                  <a:pt x="726891" y="108394"/>
                </a:cubicBezTo>
                <a:cubicBezTo>
                  <a:pt x="726015" y="107809"/>
                  <a:pt x="725577" y="107225"/>
                  <a:pt x="725577" y="106641"/>
                </a:cubicBezTo>
                <a:cubicBezTo>
                  <a:pt x="725577" y="106349"/>
                  <a:pt x="726599" y="104596"/>
                  <a:pt x="728644" y="101383"/>
                </a:cubicBezTo>
                <a:cubicBezTo>
                  <a:pt x="731565" y="97294"/>
                  <a:pt x="733317" y="91890"/>
                  <a:pt x="733901" y="85172"/>
                </a:cubicBezTo>
                <a:cubicBezTo>
                  <a:pt x="735070" y="80206"/>
                  <a:pt x="732587" y="76701"/>
                  <a:pt x="726453" y="74656"/>
                </a:cubicBezTo>
                <a:cubicBezTo>
                  <a:pt x="722364" y="72027"/>
                  <a:pt x="717544" y="70713"/>
                  <a:pt x="711995" y="70713"/>
                </a:cubicBezTo>
                <a:cubicBezTo>
                  <a:pt x="708781" y="70713"/>
                  <a:pt x="707028" y="71297"/>
                  <a:pt x="706736" y="72465"/>
                </a:cubicBezTo>
                <a:cubicBezTo>
                  <a:pt x="706444" y="73342"/>
                  <a:pt x="706079" y="73634"/>
                  <a:pt x="705641" y="73342"/>
                </a:cubicBezTo>
                <a:cubicBezTo>
                  <a:pt x="705203" y="73049"/>
                  <a:pt x="704984" y="72319"/>
                  <a:pt x="704984" y="71151"/>
                </a:cubicBezTo>
                <a:cubicBezTo>
                  <a:pt x="704984" y="68522"/>
                  <a:pt x="706882" y="66185"/>
                  <a:pt x="710679" y="64140"/>
                </a:cubicBezTo>
                <a:cubicBezTo>
                  <a:pt x="710972" y="64140"/>
                  <a:pt x="711410" y="63994"/>
                  <a:pt x="711995" y="63702"/>
                </a:cubicBezTo>
                <a:cubicBezTo>
                  <a:pt x="712286" y="63118"/>
                  <a:pt x="712724" y="62972"/>
                  <a:pt x="713308" y="63264"/>
                </a:cubicBezTo>
                <a:cubicBezTo>
                  <a:pt x="713601" y="63556"/>
                  <a:pt x="713893" y="63556"/>
                  <a:pt x="714185" y="63264"/>
                </a:cubicBezTo>
                <a:cubicBezTo>
                  <a:pt x="714769" y="62680"/>
                  <a:pt x="716229" y="62242"/>
                  <a:pt x="718566" y="61950"/>
                </a:cubicBezTo>
                <a:cubicBezTo>
                  <a:pt x="721195" y="61366"/>
                  <a:pt x="723970" y="60489"/>
                  <a:pt x="726891" y="59321"/>
                </a:cubicBezTo>
                <a:cubicBezTo>
                  <a:pt x="729521" y="58445"/>
                  <a:pt x="731419" y="57860"/>
                  <a:pt x="732587" y="57568"/>
                </a:cubicBezTo>
                <a:close/>
                <a:moveTo>
                  <a:pt x="619106" y="45629"/>
                </a:moveTo>
                <a:cubicBezTo>
                  <a:pt x="618376" y="45702"/>
                  <a:pt x="617646" y="46176"/>
                  <a:pt x="616916" y="47053"/>
                </a:cubicBezTo>
                <a:cubicBezTo>
                  <a:pt x="614579" y="49389"/>
                  <a:pt x="614141" y="52018"/>
                  <a:pt x="615601" y="54939"/>
                </a:cubicBezTo>
                <a:cubicBezTo>
                  <a:pt x="618230" y="60489"/>
                  <a:pt x="619983" y="63264"/>
                  <a:pt x="620859" y="63264"/>
                </a:cubicBezTo>
                <a:cubicBezTo>
                  <a:pt x="621735" y="63264"/>
                  <a:pt x="622319" y="59467"/>
                  <a:pt x="622612" y="51872"/>
                </a:cubicBezTo>
                <a:cubicBezTo>
                  <a:pt x="622612" y="48075"/>
                  <a:pt x="622173" y="46322"/>
                  <a:pt x="621297" y="46614"/>
                </a:cubicBezTo>
                <a:cubicBezTo>
                  <a:pt x="620567" y="45884"/>
                  <a:pt x="619836" y="45556"/>
                  <a:pt x="619106" y="45629"/>
                </a:cubicBezTo>
                <a:close/>
                <a:moveTo>
                  <a:pt x="1444143" y="43986"/>
                </a:moveTo>
                <a:cubicBezTo>
                  <a:pt x="1447648" y="44278"/>
                  <a:pt x="1452906" y="46761"/>
                  <a:pt x="1459916" y="51434"/>
                </a:cubicBezTo>
                <a:cubicBezTo>
                  <a:pt x="1464882" y="53771"/>
                  <a:pt x="1468387" y="58006"/>
                  <a:pt x="1470432" y="64140"/>
                </a:cubicBezTo>
                <a:cubicBezTo>
                  <a:pt x="1472768" y="68814"/>
                  <a:pt x="1473645" y="71735"/>
                  <a:pt x="1473060" y="72904"/>
                </a:cubicBezTo>
                <a:cubicBezTo>
                  <a:pt x="1473060" y="74656"/>
                  <a:pt x="1472038" y="75678"/>
                  <a:pt x="1469994" y="75971"/>
                </a:cubicBezTo>
                <a:cubicBezTo>
                  <a:pt x="1467073" y="76263"/>
                  <a:pt x="1465320" y="78892"/>
                  <a:pt x="1464736" y="83857"/>
                </a:cubicBezTo>
                <a:cubicBezTo>
                  <a:pt x="1464151" y="86194"/>
                  <a:pt x="1463421" y="90137"/>
                  <a:pt x="1462545" y="95687"/>
                </a:cubicBezTo>
                <a:cubicBezTo>
                  <a:pt x="1461961" y="98900"/>
                  <a:pt x="1461523" y="100799"/>
                  <a:pt x="1461230" y="101383"/>
                </a:cubicBezTo>
                <a:cubicBezTo>
                  <a:pt x="1460938" y="101675"/>
                  <a:pt x="1460792" y="101967"/>
                  <a:pt x="1460792" y="102260"/>
                </a:cubicBezTo>
                <a:cubicBezTo>
                  <a:pt x="1461085" y="103136"/>
                  <a:pt x="1461085" y="103720"/>
                  <a:pt x="1460792" y="104012"/>
                </a:cubicBezTo>
                <a:cubicBezTo>
                  <a:pt x="1460208" y="104304"/>
                  <a:pt x="1460062" y="104742"/>
                  <a:pt x="1460354" y="105327"/>
                </a:cubicBezTo>
                <a:cubicBezTo>
                  <a:pt x="1460646" y="105911"/>
                  <a:pt x="1460500" y="106495"/>
                  <a:pt x="1459916" y="107079"/>
                </a:cubicBezTo>
                <a:cubicBezTo>
                  <a:pt x="1459332" y="107956"/>
                  <a:pt x="1459332" y="108686"/>
                  <a:pt x="1459916" y="109270"/>
                </a:cubicBezTo>
                <a:cubicBezTo>
                  <a:pt x="1460208" y="109854"/>
                  <a:pt x="1460354" y="110876"/>
                  <a:pt x="1460354" y="112337"/>
                </a:cubicBezTo>
                <a:cubicBezTo>
                  <a:pt x="1459770" y="115842"/>
                  <a:pt x="1462399" y="118909"/>
                  <a:pt x="1468241" y="121538"/>
                </a:cubicBezTo>
                <a:cubicBezTo>
                  <a:pt x="1478464" y="126212"/>
                  <a:pt x="1483722" y="130155"/>
                  <a:pt x="1484014" y="133368"/>
                </a:cubicBezTo>
                <a:cubicBezTo>
                  <a:pt x="1485475" y="135997"/>
                  <a:pt x="1486205" y="137896"/>
                  <a:pt x="1486205" y="139064"/>
                </a:cubicBezTo>
                <a:cubicBezTo>
                  <a:pt x="1485913" y="139940"/>
                  <a:pt x="1484599" y="140817"/>
                  <a:pt x="1482262" y="141693"/>
                </a:cubicBezTo>
                <a:cubicBezTo>
                  <a:pt x="1479633" y="142569"/>
                  <a:pt x="1476712" y="144030"/>
                  <a:pt x="1473499" y="146075"/>
                </a:cubicBezTo>
                <a:cubicBezTo>
                  <a:pt x="1469994" y="148411"/>
                  <a:pt x="1467949" y="149580"/>
                  <a:pt x="1467365" y="149580"/>
                </a:cubicBezTo>
                <a:cubicBezTo>
                  <a:pt x="1466488" y="149580"/>
                  <a:pt x="1464371" y="151259"/>
                  <a:pt x="1461011" y="154618"/>
                </a:cubicBezTo>
                <a:cubicBezTo>
                  <a:pt x="1457652" y="157978"/>
                  <a:pt x="1455388" y="160680"/>
                  <a:pt x="1454220" y="162724"/>
                </a:cubicBezTo>
                <a:cubicBezTo>
                  <a:pt x="1451591" y="168858"/>
                  <a:pt x="1449838" y="176307"/>
                  <a:pt x="1448962" y="185070"/>
                </a:cubicBezTo>
                <a:cubicBezTo>
                  <a:pt x="1448670" y="187699"/>
                  <a:pt x="1448378" y="190912"/>
                  <a:pt x="1448086" y="194709"/>
                </a:cubicBezTo>
                <a:cubicBezTo>
                  <a:pt x="1447794" y="197630"/>
                  <a:pt x="1447794" y="199456"/>
                  <a:pt x="1448086" y="200186"/>
                </a:cubicBezTo>
                <a:cubicBezTo>
                  <a:pt x="1448378" y="200916"/>
                  <a:pt x="1449108" y="200551"/>
                  <a:pt x="1450277" y="199091"/>
                </a:cubicBezTo>
                <a:cubicBezTo>
                  <a:pt x="1451153" y="198214"/>
                  <a:pt x="1451883" y="197776"/>
                  <a:pt x="1452467" y="197776"/>
                </a:cubicBezTo>
                <a:cubicBezTo>
                  <a:pt x="1452760" y="197776"/>
                  <a:pt x="1453052" y="197630"/>
                  <a:pt x="1453344" y="197338"/>
                </a:cubicBezTo>
                <a:cubicBezTo>
                  <a:pt x="1453344" y="197046"/>
                  <a:pt x="1453782" y="196608"/>
                  <a:pt x="1454658" y="196024"/>
                </a:cubicBezTo>
                <a:cubicBezTo>
                  <a:pt x="1455827" y="195439"/>
                  <a:pt x="1458309" y="193687"/>
                  <a:pt x="1462107" y="190766"/>
                </a:cubicBezTo>
                <a:cubicBezTo>
                  <a:pt x="1467949" y="185800"/>
                  <a:pt x="1472623" y="181857"/>
                  <a:pt x="1476128" y="178936"/>
                </a:cubicBezTo>
                <a:cubicBezTo>
                  <a:pt x="1479925" y="174554"/>
                  <a:pt x="1483868" y="174262"/>
                  <a:pt x="1487958" y="178059"/>
                </a:cubicBezTo>
                <a:cubicBezTo>
                  <a:pt x="1491463" y="179520"/>
                  <a:pt x="1494238" y="183025"/>
                  <a:pt x="1496282" y="188575"/>
                </a:cubicBezTo>
                <a:lnTo>
                  <a:pt x="1497597" y="192080"/>
                </a:lnTo>
                <a:lnTo>
                  <a:pt x="1495844" y="193833"/>
                </a:lnTo>
                <a:cubicBezTo>
                  <a:pt x="1494384" y="194709"/>
                  <a:pt x="1492485" y="196024"/>
                  <a:pt x="1490149" y="197776"/>
                </a:cubicBezTo>
                <a:cubicBezTo>
                  <a:pt x="1487812" y="199529"/>
                  <a:pt x="1484891" y="201720"/>
                  <a:pt x="1481385" y="204349"/>
                </a:cubicBezTo>
                <a:cubicBezTo>
                  <a:pt x="1466780" y="217493"/>
                  <a:pt x="1456849" y="227570"/>
                  <a:pt x="1451591" y="234581"/>
                </a:cubicBezTo>
                <a:cubicBezTo>
                  <a:pt x="1452467" y="234289"/>
                  <a:pt x="1453929" y="233851"/>
                  <a:pt x="1455973" y="233266"/>
                </a:cubicBezTo>
                <a:cubicBezTo>
                  <a:pt x="1460646" y="231514"/>
                  <a:pt x="1466196" y="232390"/>
                  <a:pt x="1472623" y="235895"/>
                </a:cubicBezTo>
                <a:cubicBezTo>
                  <a:pt x="1483430" y="240861"/>
                  <a:pt x="1489272" y="245973"/>
                  <a:pt x="1490149" y="251230"/>
                </a:cubicBezTo>
                <a:cubicBezTo>
                  <a:pt x="1490733" y="252983"/>
                  <a:pt x="1491317" y="254444"/>
                  <a:pt x="1491901" y="255612"/>
                </a:cubicBezTo>
                <a:cubicBezTo>
                  <a:pt x="1493361" y="258825"/>
                  <a:pt x="1493069" y="261308"/>
                  <a:pt x="1491025" y="263061"/>
                </a:cubicBezTo>
                <a:cubicBezTo>
                  <a:pt x="1489856" y="264229"/>
                  <a:pt x="1489126" y="264813"/>
                  <a:pt x="1488834" y="264813"/>
                </a:cubicBezTo>
                <a:cubicBezTo>
                  <a:pt x="1488250" y="264813"/>
                  <a:pt x="1486132" y="265982"/>
                  <a:pt x="1482481" y="268318"/>
                </a:cubicBezTo>
                <a:cubicBezTo>
                  <a:pt x="1478829" y="270655"/>
                  <a:pt x="1475835" y="272700"/>
                  <a:pt x="1473499" y="274453"/>
                </a:cubicBezTo>
                <a:cubicBezTo>
                  <a:pt x="1471162" y="276497"/>
                  <a:pt x="1469847" y="277520"/>
                  <a:pt x="1469555" y="277520"/>
                </a:cubicBezTo>
                <a:cubicBezTo>
                  <a:pt x="1469555" y="277520"/>
                  <a:pt x="1468606" y="278323"/>
                  <a:pt x="1466707" y="279929"/>
                </a:cubicBezTo>
                <a:cubicBezTo>
                  <a:pt x="1464809" y="281536"/>
                  <a:pt x="1462691" y="283362"/>
                  <a:pt x="1460354" y="285406"/>
                </a:cubicBezTo>
                <a:cubicBezTo>
                  <a:pt x="1458017" y="287451"/>
                  <a:pt x="1456119" y="289203"/>
                  <a:pt x="1454658" y="290664"/>
                </a:cubicBezTo>
                <a:cubicBezTo>
                  <a:pt x="1442682" y="302348"/>
                  <a:pt x="1432313" y="311695"/>
                  <a:pt x="1423550" y="318706"/>
                </a:cubicBezTo>
                <a:cubicBezTo>
                  <a:pt x="1421213" y="320750"/>
                  <a:pt x="1420045" y="321773"/>
                  <a:pt x="1420045" y="321773"/>
                </a:cubicBezTo>
                <a:cubicBezTo>
                  <a:pt x="1420045" y="322065"/>
                  <a:pt x="1421213" y="322065"/>
                  <a:pt x="1423550" y="321773"/>
                </a:cubicBezTo>
                <a:cubicBezTo>
                  <a:pt x="1432605" y="321773"/>
                  <a:pt x="1440053" y="322211"/>
                  <a:pt x="1445895" y="323087"/>
                </a:cubicBezTo>
                <a:cubicBezTo>
                  <a:pt x="1447356" y="323671"/>
                  <a:pt x="1450569" y="324402"/>
                  <a:pt x="1455535" y="325278"/>
                </a:cubicBezTo>
                <a:cubicBezTo>
                  <a:pt x="1460792" y="326154"/>
                  <a:pt x="1465758" y="327177"/>
                  <a:pt x="1470432" y="328345"/>
                </a:cubicBezTo>
                <a:cubicBezTo>
                  <a:pt x="1482408" y="331558"/>
                  <a:pt x="1493507" y="334041"/>
                  <a:pt x="1503731" y="335793"/>
                </a:cubicBezTo>
                <a:cubicBezTo>
                  <a:pt x="1513954" y="337838"/>
                  <a:pt x="1524470" y="339445"/>
                  <a:pt x="1535278" y="340613"/>
                </a:cubicBezTo>
                <a:cubicBezTo>
                  <a:pt x="1539075" y="341197"/>
                  <a:pt x="1541558" y="341636"/>
                  <a:pt x="1542727" y="341928"/>
                </a:cubicBezTo>
                <a:cubicBezTo>
                  <a:pt x="1545355" y="342220"/>
                  <a:pt x="1549006" y="342804"/>
                  <a:pt x="1553680" y="343680"/>
                </a:cubicBezTo>
                <a:cubicBezTo>
                  <a:pt x="1557477" y="344556"/>
                  <a:pt x="1560983" y="345287"/>
                  <a:pt x="1564196" y="345871"/>
                </a:cubicBezTo>
                <a:cubicBezTo>
                  <a:pt x="1565364" y="346163"/>
                  <a:pt x="1566825" y="346455"/>
                  <a:pt x="1568577" y="346747"/>
                </a:cubicBezTo>
                <a:cubicBezTo>
                  <a:pt x="1570623" y="347331"/>
                  <a:pt x="1573543" y="347916"/>
                  <a:pt x="1577340" y="348500"/>
                </a:cubicBezTo>
                <a:cubicBezTo>
                  <a:pt x="1581138" y="349376"/>
                  <a:pt x="1584643" y="350252"/>
                  <a:pt x="1587856" y="351129"/>
                </a:cubicBezTo>
                <a:cubicBezTo>
                  <a:pt x="1591653" y="352005"/>
                  <a:pt x="1593990" y="352443"/>
                  <a:pt x="1594866" y="352443"/>
                </a:cubicBezTo>
                <a:cubicBezTo>
                  <a:pt x="1595743" y="352443"/>
                  <a:pt x="1596473" y="352589"/>
                  <a:pt x="1597057" y="352881"/>
                </a:cubicBezTo>
                <a:cubicBezTo>
                  <a:pt x="1597349" y="353173"/>
                  <a:pt x="1597933" y="353320"/>
                  <a:pt x="1598809" y="353320"/>
                </a:cubicBezTo>
                <a:cubicBezTo>
                  <a:pt x="1603775" y="354196"/>
                  <a:pt x="1608449" y="355218"/>
                  <a:pt x="1612831" y="356387"/>
                </a:cubicBezTo>
                <a:cubicBezTo>
                  <a:pt x="1614291" y="356679"/>
                  <a:pt x="1615605" y="356971"/>
                  <a:pt x="1616774" y="357263"/>
                </a:cubicBezTo>
                <a:cubicBezTo>
                  <a:pt x="1618234" y="357555"/>
                  <a:pt x="1620133" y="357847"/>
                  <a:pt x="1622470" y="358139"/>
                </a:cubicBezTo>
                <a:cubicBezTo>
                  <a:pt x="1624806" y="358723"/>
                  <a:pt x="1627289" y="359161"/>
                  <a:pt x="1629919" y="359454"/>
                </a:cubicBezTo>
                <a:cubicBezTo>
                  <a:pt x="1642771" y="362083"/>
                  <a:pt x="1658690" y="366318"/>
                  <a:pt x="1677677" y="372160"/>
                </a:cubicBezTo>
                <a:cubicBezTo>
                  <a:pt x="1682642" y="373620"/>
                  <a:pt x="1686732" y="374789"/>
                  <a:pt x="1689945" y="375665"/>
                </a:cubicBezTo>
                <a:cubicBezTo>
                  <a:pt x="1693158" y="376541"/>
                  <a:pt x="1695495" y="377418"/>
                  <a:pt x="1696955" y="378294"/>
                </a:cubicBezTo>
                <a:cubicBezTo>
                  <a:pt x="1698708" y="378878"/>
                  <a:pt x="1702359" y="379755"/>
                  <a:pt x="1707909" y="380923"/>
                </a:cubicBezTo>
                <a:cubicBezTo>
                  <a:pt x="1713751" y="382383"/>
                  <a:pt x="1719447" y="384136"/>
                  <a:pt x="1724997" y="386181"/>
                </a:cubicBezTo>
                <a:lnTo>
                  <a:pt x="1732445" y="388810"/>
                </a:lnTo>
                <a:lnTo>
                  <a:pt x="1720177" y="388810"/>
                </a:lnTo>
                <a:cubicBezTo>
                  <a:pt x="1710538" y="388517"/>
                  <a:pt x="1695641" y="390416"/>
                  <a:pt x="1675486" y="394506"/>
                </a:cubicBezTo>
                <a:cubicBezTo>
                  <a:pt x="1668768" y="395966"/>
                  <a:pt x="1659566" y="397427"/>
                  <a:pt x="1647883" y="398887"/>
                </a:cubicBezTo>
                <a:cubicBezTo>
                  <a:pt x="1636490" y="400056"/>
                  <a:pt x="1624660" y="400056"/>
                  <a:pt x="1612392" y="398887"/>
                </a:cubicBezTo>
                <a:cubicBezTo>
                  <a:pt x="1593698" y="396258"/>
                  <a:pt x="1577632" y="393191"/>
                  <a:pt x="1564196" y="389686"/>
                </a:cubicBezTo>
                <a:cubicBezTo>
                  <a:pt x="1561859" y="389102"/>
                  <a:pt x="1559668" y="388664"/>
                  <a:pt x="1557623" y="388371"/>
                </a:cubicBezTo>
                <a:cubicBezTo>
                  <a:pt x="1555579" y="387787"/>
                  <a:pt x="1552658" y="387057"/>
                  <a:pt x="1548860" y="386181"/>
                </a:cubicBezTo>
                <a:cubicBezTo>
                  <a:pt x="1545063" y="385012"/>
                  <a:pt x="1541996" y="384136"/>
                  <a:pt x="1539659" y="383552"/>
                </a:cubicBezTo>
                <a:cubicBezTo>
                  <a:pt x="1531773" y="381507"/>
                  <a:pt x="1526953" y="380047"/>
                  <a:pt x="1525201" y="379170"/>
                </a:cubicBezTo>
                <a:cubicBezTo>
                  <a:pt x="1523740" y="378586"/>
                  <a:pt x="1522425" y="378002"/>
                  <a:pt x="1521257" y="377418"/>
                </a:cubicBezTo>
                <a:cubicBezTo>
                  <a:pt x="1520965" y="377418"/>
                  <a:pt x="1520089" y="377126"/>
                  <a:pt x="1518628" y="376541"/>
                </a:cubicBezTo>
                <a:cubicBezTo>
                  <a:pt x="1516876" y="375665"/>
                  <a:pt x="1515269" y="374935"/>
                  <a:pt x="1513808" y="374351"/>
                </a:cubicBezTo>
                <a:cubicBezTo>
                  <a:pt x="1512348" y="373766"/>
                  <a:pt x="1510595" y="373036"/>
                  <a:pt x="1508551" y="372160"/>
                </a:cubicBezTo>
                <a:cubicBezTo>
                  <a:pt x="1506798" y="371576"/>
                  <a:pt x="1505045" y="370846"/>
                  <a:pt x="1503293" y="369969"/>
                </a:cubicBezTo>
                <a:cubicBezTo>
                  <a:pt x="1501248" y="369093"/>
                  <a:pt x="1497889" y="367486"/>
                  <a:pt x="1493215" y="365150"/>
                </a:cubicBezTo>
                <a:cubicBezTo>
                  <a:pt x="1472768" y="355510"/>
                  <a:pt x="1459478" y="349522"/>
                  <a:pt x="1453344" y="347185"/>
                </a:cubicBezTo>
                <a:cubicBezTo>
                  <a:pt x="1442828" y="343388"/>
                  <a:pt x="1434503" y="340613"/>
                  <a:pt x="1428369" y="338860"/>
                </a:cubicBezTo>
                <a:cubicBezTo>
                  <a:pt x="1423403" y="337692"/>
                  <a:pt x="1418511" y="336597"/>
                  <a:pt x="1413692" y="335574"/>
                </a:cubicBezTo>
                <a:cubicBezTo>
                  <a:pt x="1408872" y="334552"/>
                  <a:pt x="1405731" y="334041"/>
                  <a:pt x="1404271" y="334041"/>
                </a:cubicBezTo>
                <a:cubicBezTo>
                  <a:pt x="1403395" y="334041"/>
                  <a:pt x="1400474" y="335647"/>
                  <a:pt x="1395508" y="338860"/>
                </a:cubicBezTo>
                <a:cubicBezTo>
                  <a:pt x="1390834" y="342074"/>
                  <a:pt x="1387767" y="344118"/>
                  <a:pt x="1386307" y="344995"/>
                </a:cubicBezTo>
                <a:cubicBezTo>
                  <a:pt x="1385138" y="345579"/>
                  <a:pt x="1384554" y="345871"/>
                  <a:pt x="1384554" y="345871"/>
                </a:cubicBezTo>
                <a:cubicBezTo>
                  <a:pt x="1384554" y="345871"/>
                  <a:pt x="1384846" y="345579"/>
                  <a:pt x="1385431" y="344995"/>
                </a:cubicBezTo>
                <a:cubicBezTo>
                  <a:pt x="1388644" y="342366"/>
                  <a:pt x="1391491" y="339883"/>
                  <a:pt x="1393975" y="337546"/>
                </a:cubicBezTo>
                <a:cubicBezTo>
                  <a:pt x="1396457" y="335209"/>
                  <a:pt x="1397699" y="334041"/>
                  <a:pt x="1397699" y="334041"/>
                </a:cubicBezTo>
                <a:cubicBezTo>
                  <a:pt x="1393901" y="333165"/>
                  <a:pt x="1386891" y="333603"/>
                  <a:pt x="1376668" y="335355"/>
                </a:cubicBezTo>
                <a:cubicBezTo>
                  <a:pt x="1371702" y="336232"/>
                  <a:pt x="1369219" y="337400"/>
                  <a:pt x="1369219" y="338860"/>
                </a:cubicBezTo>
                <a:cubicBezTo>
                  <a:pt x="1368635" y="340321"/>
                  <a:pt x="1368050" y="341343"/>
                  <a:pt x="1367466" y="341928"/>
                </a:cubicBezTo>
                <a:cubicBezTo>
                  <a:pt x="1364545" y="345433"/>
                  <a:pt x="1361040" y="349376"/>
                  <a:pt x="1356951" y="353758"/>
                </a:cubicBezTo>
                <a:cubicBezTo>
                  <a:pt x="1354614" y="356094"/>
                  <a:pt x="1353007" y="357847"/>
                  <a:pt x="1352131" y="359015"/>
                </a:cubicBezTo>
                <a:cubicBezTo>
                  <a:pt x="1348626" y="363689"/>
                  <a:pt x="1343514" y="368801"/>
                  <a:pt x="1336796" y="374351"/>
                </a:cubicBezTo>
                <a:cubicBezTo>
                  <a:pt x="1331538" y="379316"/>
                  <a:pt x="1327449" y="379755"/>
                  <a:pt x="1324528" y="375665"/>
                </a:cubicBezTo>
                <a:cubicBezTo>
                  <a:pt x="1322775" y="373620"/>
                  <a:pt x="1321899" y="372452"/>
                  <a:pt x="1321899" y="372160"/>
                </a:cubicBezTo>
                <a:cubicBezTo>
                  <a:pt x="1322191" y="371576"/>
                  <a:pt x="1323359" y="370407"/>
                  <a:pt x="1325404" y="368655"/>
                </a:cubicBezTo>
                <a:cubicBezTo>
                  <a:pt x="1331246" y="363689"/>
                  <a:pt x="1339863" y="355364"/>
                  <a:pt x="1351255" y="343680"/>
                </a:cubicBezTo>
                <a:cubicBezTo>
                  <a:pt x="1354468" y="340467"/>
                  <a:pt x="1356367" y="338860"/>
                  <a:pt x="1356951" y="338860"/>
                </a:cubicBezTo>
                <a:cubicBezTo>
                  <a:pt x="1357243" y="338860"/>
                  <a:pt x="1357389" y="338568"/>
                  <a:pt x="1357389" y="337984"/>
                </a:cubicBezTo>
                <a:cubicBezTo>
                  <a:pt x="1357389" y="336524"/>
                  <a:pt x="1360311" y="334917"/>
                  <a:pt x="1366152" y="333165"/>
                </a:cubicBezTo>
                <a:cubicBezTo>
                  <a:pt x="1369365" y="332580"/>
                  <a:pt x="1373162" y="331558"/>
                  <a:pt x="1377544" y="330098"/>
                </a:cubicBezTo>
                <a:cubicBezTo>
                  <a:pt x="1383386" y="328053"/>
                  <a:pt x="1389228" y="326592"/>
                  <a:pt x="1395070" y="325716"/>
                </a:cubicBezTo>
                <a:cubicBezTo>
                  <a:pt x="1404417" y="324255"/>
                  <a:pt x="1409529" y="322503"/>
                  <a:pt x="1410405" y="320458"/>
                </a:cubicBezTo>
                <a:cubicBezTo>
                  <a:pt x="1410989" y="319582"/>
                  <a:pt x="1412304" y="318121"/>
                  <a:pt x="1414348" y="316077"/>
                </a:cubicBezTo>
                <a:cubicBezTo>
                  <a:pt x="1424572" y="304977"/>
                  <a:pt x="1432751" y="295630"/>
                  <a:pt x="1438885" y="288035"/>
                </a:cubicBezTo>
                <a:cubicBezTo>
                  <a:pt x="1446479" y="278688"/>
                  <a:pt x="1453052" y="268903"/>
                  <a:pt x="1458602" y="258679"/>
                </a:cubicBezTo>
                <a:cubicBezTo>
                  <a:pt x="1460646" y="254298"/>
                  <a:pt x="1462034" y="251158"/>
                  <a:pt x="1462764" y="249259"/>
                </a:cubicBezTo>
                <a:cubicBezTo>
                  <a:pt x="1463494" y="247360"/>
                  <a:pt x="1463713" y="246119"/>
                  <a:pt x="1463421" y="245535"/>
                </a:cubicBezTo>
                <a:cubicBezTo>
                  <a:pt x="1460792" y="243198"/>
                  <a:pt x="1456119" y="241591"/>
                  <a:pt x="1449400" y="240715"/>
                </a:cubicBezTo>
                <a:lnTo>
                  <a:pt x="1444143" y="240277"/>
                </a:lnTo>
                <a:lnTo>
                  <a:pt x="1432313" y="251669"/>
                </a:lnTo>
                <a:cubicBezTo>
                  <a:pt x="1425010" y="258387"/>
                  <a:pt x="1419168" y="264010"/>
                  <a:pt x="1414787" y="268537"/>
                </a:cubicBezTo>
                <a:cubicBezTo>
                  <a:pt x="1410405" y="273065"/>
                  <a:pt x="1407265" y="276497"/>
                  <a:pt x="1405366" y="278834"/>
                </a:cubicBezTo>
                <a:cubicBezTo>
                  <a:pt x="1403468" y="281171"/>
                  <a:pt x="1402811" y="282631"/>
                  <a:pt x="1403395" y="283216"/>
                </a:cubicBezTo>
                <a:cubicBezTo>
                  <a:pt x="1409821" y="283216"/>
                  <a:pt x="1421359" y="278542"/>
                  <a:pt x="1438009" y="269195"/>
                </a:cubicBezTo>
                <a:cubicBezTo>
                  <a:pt x="1440637" y="267442"/>
                  <a:pt x="1441587" y="267004"/>
                  <a:pt x="1440856" y="267880"/>
                </a:cubicBezTo>
                <a:cubicBezTo>
                  <a:pt x="1440126" y="268757"/>
                  <a:pt x="1438009" y="270509"/>
                  <a:pt x="1434503" y="273138"/>
                </a:cubicBezTo>
                <a:cubicBezTo>
                  <a:pt x="1425740" y="279272"/>
                  <a:pt x="1415225" y="288181"/>
                  <a:pt x="1402957" y="299865"/>
                </a:cubicBezTo>
                <a:cubicBezTo>
                  <a:pt x="1396822" y="305707"/>
                  <a:pt x="1392587" y="309505"/>
                  <a:pt x="1390250" y="311257"/>
                </a:cubicBezTo>
                <a:cubicBezTo>
                  <a:pt x="1387329" y="313886"/>
                  <a:pt x="1383386" y="313448"/>
                  <a:pt x="1378420" y="309943"/>
                </a:cubicBezTo>
                <a:cubicBezTo>
                  <a:pt x="1375499" y="308190"/>
                  <a:pt x="1373308" y="306145"/>
                  <a:pt x="1371848" y="303808"/>
                </a:cubicBezTo>
                <a:cubicBezTo>
                  <a:pt x="1369803" y="300595"/>
                  <a:pt x="1369146" y="298186"/>
                  <a:pt x="1369876" y="296579"/>
                </a:cubicBezTo>
                <a:cubicBezTo>
                  <a:pt x="1370606" y="294973"/>
                  <a:pt x="1373455" y="292563"/>
                  <a:pt x="1378420" y="289350"/>
                </a:cubicBezTo>
                <a:cubicBezTo>
                  <a:pt x="1384262" y="285552"/>
                  <a:pt x="1391272" y="279126"/>
                  <a:pt x="1399451" y="270071"/>
                </a:cubicBezTo>
                <a:cubicBezTo>
                  <a:pt x="1403833" y="265105"/>
                  <a:pt x="1407192" y="261308"/>
                  <a:pt x="1409529" y="258679"/>
                </a:cubicBezTo>
                <a:cubicBezTo>
                  <a:pt x="1411866" y="256050"/>
                  <a:pt x="1413326" y="254444"/>
                  <a:pt x="1413910" y="253859"/>
                </a:cubicBezTo>
                <a:cubicBezTo>
                  <a:pt x="1414787" y="252399"/>
                  <a:pt x="1417123" y="249624"/>
                  <a:pt x="1420921" y="245535"/>
                </a:cubicBezTo>
                <a:cubicBezTo>
                  <a:pt x="1424718" y="241445"/>
                  <a:pt x="1428077" y="237648"/>
                  <a:pt x="1430998" y="234143"/>
                </a:cubicBezTo>
                <a:lnTo>
                  <a:pt x="1435818" y="228885"/>
                </a:lnTo>
                <a:lnTo>
                  <a:pt x="1433627" y="227570"/>
                </a:lnTo>
                <a:cubicBezTo>
                  <a:pt x="1432167" y="226986"/>
                  <a:pt x="1430852" y="226110"/>
                  <a:pt x="1429684" y="224941"/>
                </a:cubicBezTo>
                <a:lnTo>
                  <a:pt x="1428369" y="223627"/>
                </a:lnTo>
                <a:lnTo>
                  <a:pt x="1420045" y="228885"/>
                </a:lnTo>
                <a:cubicBezTo>
                  <a:pt x="1414787" y="232390"/>
                  <a:pt x="1411427" y="234581"/>
                  <a:pt x="1409967" y="235457"/>
                </a:cubicBezTo>
                <a:cubicBezTo>
                  <a:pt x="1395654" y="244804"/>
                  <a:pt x="1380757" y="255904"/>
                  <a:pt x="1365276" y="268757"/>
                </a:cubicBezTo>
                <a:cubicBezTo>
                  <a:pt x="1359726" y="273430"/>
                  <a:pt x="1355782" y="276643"/>
                  <a:pt x="1353446" y="278396"/>
                </a:cubicBezTo>
                <a:cubicBezTo>
                  <a:pt x="1351109" y="280148"/>
                  <a:pt x="1349940" y="281171"/>
                  <a:pt x="1349940" y="281463"/>
                </a:cubicBezTo>
                <a:cubicBezTo>
                  <a:pt x="1349940" y="281755"/>
                  <a:pt x="1349502" y="282047"/>
                  <a:pt x="1348626" y="282339"/>
                </a:cubicBezTo>
                <a:cubicBezTo>
                  <a:pt x="1347750" y="282923"/>
                  <a:pt x="1346582" y="283800"/>
                  <a:pt x="1345121" y="284968"/>
                </a:cubicBezTo>
                <a:cubicBezTo>
                  <a:pt x="1341032" y="289058"/>
                  <a:pt x="1337672" y="291248"/>
                  <a:pt x="1335044" y="291540"/>
                </a:cubicBezTo>
                <a:cubicBezTo>
                  <a:pt x="1333291" y="292125"/>
                  <a:pt x="1330370" y="291102"/>
                  <a:pt x="1326280" y="288473"/>
                </a:cubicBezTo>
                <a:cubicBezTo>
                  <a:pt x="1321315" y="286429"/>
                  <a:pt x="1317225" y="282339"/>
                  <a:pt x="1314012" y="276205"/>
                </a:cubicBezTo>
                <a:cubicBezTo>
                  <a:pt x="1310215" y="270655"/>
                  <a:pt x="1309046" y="266128"/>
                  <a:pt x="1310507" y="262622"/>
                </a:cubicBezTo>
                <a:cubicBezTo>
                  <a:pt x="1311091" y="258241"/>
                  <a:pt x="1310799" y="255174"/>
                  <a:pt x="1309630" y="253421"/>
                </a:cubicBezTo>
                <a:cubicBezTo>
                  <a:pt x="1308754" y="250208"/>
                  <a:pt x="1308608" y="248602"/>
                  <a:pt x="1309192" y="248602"/>
                </a:cubicBezTo>
                <a:cubicBezTo>
                  <a:pt x="1309777" y="248602"/>
                  <a:pt x="1312259" y="251669"/>
                  <a:pt x="1316641" y="257803"/>
                </a:cubicBezTo>
                <a:cubicBezTo>
                  <a:pt x="1318394" y="261600"/>
                  <a:pt x="1321315" y="263061"/>
                  <a:pt x="1325404" y="262184"/>
                </a:cubicBezTo>
                <a:cubicBezTo>
                  <a:pt x="1332707" y="260724"/>
                  <a:pt x="1339717" y="258679"/>
                  <a:pt x="1346435" y="256050"/>
                </a:cubicBezTo>
                <a:cubicBezTo>
                  <a:pt x="1347019" y="255758"/>
                  <a:pt x="1348188" y="255174"/>
                  <a:pt x="1349940" y="254298"/>
                </a:cubicBezTo>
                <a:cubicBezTo>
                  <a:pt x="1356951" y="251961"/>
                  <a:pt x="1363961" y="249040"/>
                  <a:pt x="1370971" y="245535"/>
                </a:cubicBezTo>
                <a:cubicBezTo>
                  <a:pt x="1376521" y="242614"/>
                  <a:pt x="1380611" y="240423"/>
                  <a:pt x="1383240" y="238962"/>
                </a:cubicBezTo>
                <a:cubicBezTo>
                  <a:pt x="1385577" y="237502"/>
                  <a:pt x="1389228" y="235311"/>
                  <a:pt x="1394193" y="232390"/>
                </a:cubicBezTo>
                <a:cubicBezTo>
                  <a:pt x="1404417" y="226548"/>
                  <a:pt x="1411574" y="222386"/>
                  <a:pt x="1415663" y="219903"/>
                </a:cubicBezTo>
                <a:cubicBezTo>
                  <a:pt x="1419752" y="217420"/>
                  <a:pt x="1422089" y="215813"/>
                  <a:pt x="1422674" y="215083"/>
                </a:cubicBezTo>
                <a:cubicBezTo>
                  <a:pt x="1423257" y="214353"/>
                  <a:pt x="1423403" y="213696"/>
                  <a:pt x="1423111" y="213111"/>
                </a:cubicBezTo>
                <a:cubicBezTo>
                  <a:pt x="1422819" y="211651"/>
                  <a:pt x="1422527" y="209022"/>
                  <a:pt x="1422236" y="205225"/>
                </a:cubicBezTo>
                <a:cubicBezTo>
                  <a:pt x="1421651" y="201428"/>
                  <a:pt x="1421067" y="198799"/>
                  <a:pt x="1420483" y="197338"/>
                </a:cubicBezTo>
                <a:cubicBezTo>
                  <a:pt x="1420483" y="195878"/>
                  <a:pt x="1418438" y="195147"/>
                  <a:pt x="1414348" y="195147"/>
                </a:cubicBezTo>
                <a:cubicBezTo>
                  <a:pt x="1410259" y="196316"/>
                  <a:pt x="1401788" y="192957"/>
                  <a:pt x="1388936" y="185070"/>
                </a:cubicBezTo>
                <a:cubicBezTo>
                  <a:pt x="1380173" y="180104"/>
                  <a:pt x="1372578" y="176015"/>
                  <a:pt x="1366152" y="172802"/>
                </a:cubicBezTo>
                <a:cubicBezTo>
                  <a:pt x="1359726" y="169589"/>
                  <a:pt x="1356293" y="167617"/>
                  <a:pt x="1355855" y="166887"/>
                </a:cubicBezTo>
                <a:cubicBezTo>
                  <a:pt x="1355417" y="166156"/>
                  <a:pt x="1357681" y="166229"/>
                  <a:pt x="1362647" y="167106"/>
                </a:cubicBezTo>
                <a:cubicBezTo>
                  <a:pt x="1366444" y="168274"/>
                  <a:pt x="1374331" y="168274"/>
                  <a:pt x="1386307" y="167106"/>
                </a:cubicBezTo>
                <a:cubicBezTo>
                  <a:pt x="1393901" y="166814"/>
                  <a:pt x="1402518" y="163454"/>
                  <a:pt x="1412158" y="157028"/>
                </a:cubicBezTo>
                <a:cubicBezTo>
                  <a:pt x="1416247" y="154691"/>
                  <a:pt x="1418438" y="153523"/>
                  <a:pt x="1418730" y="153523"/>
                </a:cubicBezTo>
                <a:cubicBezTo>
                  <a:pt x="1419022" y="153523"/>
                  <a:pt x="1420483" y="152209"/>
                  <a:pt x="1423111" y="149580"/>
                </a:cubicBezTo>
                <a:cubicBezTo>
                  <a:pt x="1428661" y="145782"/>
                  <a:pt x="1431874" y="138188"/>
                  <a:pt x="1432751" y="126796"/>
                </a:cubicBezTo>
                <a:cubicBezTo>
                  <a:pt x="1433335" y="123291"/>
                  <a:pt x="1433773" y="120954"/>
                  <a:pt x="1434065" y="119786"/>
                </a:cubicBezTo>
                <a:cubicBezTo>
                  <a:pt x="1434357" y="118325"/>
                  <a:pt x="1434503" y="114966"/>
                  <a:pt x="1434503" y="109708"/>
                </a:cubicBezTo>
                <a:lnTo>
                  <a:pt x="1434941" y="101383"/>
                </a:lnTo>
                <a:lnTo>
                  <a:pt x="1429684" y="92620"/>
                </a:lnTo>
                <a:cubicBezTo>
                  <a:pt x="1422674" y="81813"/>
                  <a:pt x="1418292" y="73342"/>
                  <a:pt x="1416539" y="67208"/>
                </a:cubicBezTo>
                <a:cubicBezTo>
                  <a:pt x="1415955" y="64579"/>
                  <a:pt x="1416101" y="62242"/>
                  <a:pt x="1416977" y="60197"/>
                </a:cubicBezTo>
                <a:cubicBezTo>
                  <a:pt x="1417561" y="57860"/>
                  <a:pt x="1419606" y="55670"/>
                  <a:pt x="1423111" y="53625"/>
                </a:cubicBezTo>
                <a:cubicBezTo>
                  <a:pt x="1426325" y="51580"/>
                  <a:pt x="1430122" y="49389"/>
                  <a:pt x="1434503" y="47053"/>
                </a:cubicBezTo>
                <a:cubicBezTo>
                  <a:pt x="1438885" y="44132"/>
                  <a:pt x="1442098" y="43109"/>
                  <a:pt x="1444143" y="43986"/>
                </a:cubicBezTo>
                <a:close/>
                <a:moveTo>
                  <a:pt x="1534401" y="36975"/>
                </a:moveTo>
                <a:cubicBezTo>
                  <a:pt x="1536739" y="36391"/>
                  <a:pt x="1539805" y="36683"/>
                  <a:pt x="1543603" y="37852"/>
                </a:cubicBezTo>
                <a:cubicBezTo>
                  <a:pt x="1550029" y="40772"/>
                  <a:pt x="1556017" y="44278"/>
                  <a:pt x="1561567" y="48367"/>
                </a:cubicBezTo>
                <a:cubicBezTo>
                  <a:pt x="1564488" y="51580"/>
                  <a:pt x="1566094" y="54063"/>
                  <a:pt x="1566386" y="55816"/>
                </a:cubicBezTo>
                <a:cubicBezTo>
                  <a:pt x="1566386" y="56108"/>
                  <a:pt x="1566679" y="56692"/>
                  <a:pt x="1567263" y="57568"/>
                </a:cubicBezTo>
                <a:cubicBezTo>
                  <a:pt x="1567847" y="58152"/>
                  <a:pt x="1567994" y="58591"/>
                  <a:pt x="1567701" y="58883"/>
                </a:cubicBezTo>
                <a:cubicBezTo>
                  <a:pt x="1567701" y="59175"/>
                  <a:pt x="1567994" y="59905"/>
                  <a:pt x="1568577" y="61073"/>
                </a:cubicBezTo>
                <a:cubicBezTo>
                  <a:pt x="1569453" y="62534"/>
                  <a:pt x="1569746" y="63264"/>
                  <a:pt x="1569453" y="63264"/>
                </a:cubicBezTo>
                <a:cubicBezTo>
                  <a:pt x="1569161" y="63264"/>
                  <a:pt x="1569161" y="63556"/>
                  <a:pt x="1569453" y="64140"/>
                </a:cubicBezTo>
                <a:cubicBezTo>
                  <a:pt x="1570914" y="65309"/>
                  <a:pt x="1570768" y="67062"/>
                  <a:pt x="1569015" y="69398"/>
                </a:cubicBezTo>
                <a:cubicBezTo>
                  <a:pt x="1567847" y="71151"/>
                  <a:pt x="1566094" y="71881"/>
                  <a:pt x="1563758" y="71589"/>
                </a:cubicBezTo>
                <a:cubicBezTo>
                  <a:pt x="1561713" y="71297"/>
                  <a:pt x="1560253" y="71443"/>
                  <a:pt x="1559376" y="72027"/>
                </a:cubicBezTo>
                <a:cubicBezTo>
                  <a:pt x="1558208" y="73196"/>
                  <a:pt x="1557843" y="77796"/>
                  <a:pt x="1558281" y="85829"/>
                </a:cubicBezTo>
                <a:cubicBezTo>
                  <a:pt x="1558719" y="93862"/>
                  <a:pt x="1560106" y="103866"/>
                  <a:pt x="1562444" y="115842"/>
                </a:cubicBezTo>
                <a:cubicBezTo>
                  <a:pt x="1562735" y="117887"/>
                  <a:pt x="1563173" y="121100"/>
                  <a:pt x="1563758" y="125481"/>
                </a:cubicBezTo>
                <a:cubicBezTo>
                  <a:pt x="1564634" y="129571"/>
                  <a:pt x="1565218" y="132200"/>
                  <a:pt x="1565510" y="133368"/>
                </a:cubicBezTo>
                <a:cubicBezTo>
                  <a:pt x="1566094" y="134537"/>
                  <a:pt x="1566679" y="136581"/>
                  <a:pt x="1567263" y="139502"/>
                </a:cubicBezTo>
                <a:cubicBezTo>
                  <a:pt x="1567555" y="142131"/>
                  <a:pt x="1567994" y="143738"/>
                  <a:pt x="1568577" y="144322"/>
                </a:cubicBezTo>
                <a:cubicBezTo>
                  <a:pt x="1568869" y="144906"/>
                  <a:pt x="1568869" y="145198"/>
                  <a:pt x="1568577" y="145198"/>
                </a:cubicBezTo>
                <a:cubicBezTo>
                  <a:pt x="1568285" y="145198"/>
                  <a:pt x="1568432" y="145636"/>
                  <a:pt x="1569015" y="146513"/>
                </a:cubicBezTo>
                <a:cubicBezTo>
                  <a:pt x="1569600" y="147097"/>
                  <a:pt x="1569746" y="147681"/>
                  <a:pt x="1569453" y="148265"/>
                </a:cubicBezTo>
                <a:cubicBezTo>
                  <a:pt x="1569161" y="148849"/>
                  <a:pt x="1569308" y="149288"/>
                  <a:pt x="1569892" y="149580"/>
                </a:cubicBezTo>
                <a:cubicBezTo>
                  <a:pt x="1570184" y="150164"/>
                  <a:pt x="1570330" y="150748"/>
                  <a:pt x="1570330" y="151332"/>
                </a:cubicBezTo>
                <a:cubicBezTo>
                  <a:pt x="1570330" y="153377"/>
                  <a:pt x="1570623" y="154838"/>
                  <a:pt x="1571206" y="155714"/>
                </a:cubicBezTo>
                <a:cubicBezTo>
                  <a:pt x="1571498" y="156298"/>
                  <a:pt x="1571791" y="157466"/>
                  <a:pt x="1572082" y="159219"/>
                </a:cubicBezTo>
                <a:lnTo>
                  <a:pt x="1572521" y="161848"/>
                </a:lnTo>
                <a:lnTo>
                  <a:pt x="1575149" y="159219"/>
                </a:lnTo>
                <a:cubicBezTo>
                  <a:pt x="1576902" y="157466"/>
                  <a:pt x="1578947" y="155714"/>
                  <a:pt x="1581284" y="153961"/>
                </a:cubicBezTo>
                <a:cubicBezTo>
                  <a:pt x="1584497" y="151332"/>
                  <a:pt x="1588440" y="147681"/>
                  <a:pt x="1593114" y="143007"/>
                </a:cubicBezTo>
                <a:cubicBezTo>
                  <a:pt x="1594282" y="142131"/>
                  <a:pt x="1594866" y="141547"/>
                  <a:pt x="1594866" y="141255"/>
                </a:cubicBezTo>
                <a:cubicBezTo>
                  <a:pt x="1594866" y="140963"/>
                  <a:pt x="1595450" y="139794"/>
                  <a:pt x="1596619" y="137750"/>
                </a:cubicBezTo>
                <a:cubicBezTo>
                  <a:pt x="1598664" y="135705"/>
                  <a:pt x="1599102" y="133952"/>
                  <a:pt x="1597933" y="132492"/>
                </a:cubicBezTo>
                <a:cubicBezTo>
                  <a:pt x="1596765" y="130155"/>
                  <a:pt x="1596619" y="128695"/>
                  <a:pt x="1597496" y="128110"/>
                </a:cubicBezTo>
                <a:cubicBezTo>
                  <a:pt x="1598371" y="127526"/>
                  <a:pt x="1600855" y="127088"/>
                  <a:pt x="1604944" y="126796"/>
                </a:cubicBezTo>
                <a:cubicBezTo>
                  <a:pt x="1606988" y="126504"/>
                  <a:pt x="1610201" y="126212"/>
                  <a:pt x="1614583" y="125920"/>
                </a:cubicBezTo>
                <a:cubicBezTo>
                  <a:pt x="1621593" y="124459"/>
                  <a:pt x="1627728" y="125481"/>
                  <a:pt x="1632985" y="128987"/>
                </a:cubicBezTo>
                <a:cubicBezTo>
                  <a:pt x="1638827" y="131324"/>
                  <a:pt x="1642478" y="135121"/>
                  <a:pt x="1643939" y="140379"/>
                </a:cubicBezTo>
                <a:cubicBezTo>
                  <a:pt x="1645984" y="144176"/>
                  <a:pt x="1644815" y="146221"/>
                  <a:pt x="1640434" y="146513"/>
                </a:cubicBezTo>
                <a:cubicBezTo>
                  <a:pt x="1638681" y="146805"/>
                  <a:pt x="1637075" y="147389"/>
                  <a:pt x="1635614" y="148265"/>
                </a:cubicBezTo>
                <a:cubicBezTo>
                  <a:pt x="1633862" y="149434"/>
                  <a:pt x="1632839" y="150018"/>
                  <a:pt x="1632548" y="150018"/>
                </a:cubicBezTo>
                <a:cubicBezTo>
                  <a:pt x="1632255" y="150018"/>
                  <a:pt x="1631963" y="150164"/>
                  <a:pt x="1631671" y="150456"/>
                </a:cubicBezTo>
                <a:cubicBezTo>
                  <a:pt x="1628166" y="153669"/>
                  <a:pt x="1620425" y="158051"/>
                  <a:pt x="1608449" y="163600"/>
                </a:cubicBezTo>
                <a:cubicBezTo>
                  <a:pt x="1593260" y="170319"/>
                  <a:pt x="1583329" y="175577"/>
                  <a:pt x="1578655" y="179374"/>
                </a:cubicBezTo>
                <a:cubicBezTo>
                  <a:pt x="1578655" y="179958"/>
                  <a:pt x="1579239" y="181857"/>
                  <a:pt x="1580407" y="185070"/>
                </a:cubicBezTo>
                <a:cubicBezTo>
                  <a:pt x="1581284" y="187699"/>
                  <a:pt x="1584497" y="195732"/>
                  <a:pt x="1590046" y="209168"/>
                </a:cubicBezTo>
                <a:cubicBezTo>
                  <a:pt x="1591799" y="213258"/>
                  <a:pt x="1593698" y="217420"/>
                  <a:pt x="1595743" y="221655"/>
                </a:cubicBezTo>
                <a:cubicBezTo>
                  <a:pt x="1597787" y="225891"/>
                  <a:pt x="1598956" y="228009"/>
                  <a:pt x="1599248" y="228009"/>
                </a:cubicBezTo>
                <a:cubicBezTo>
                  <a:pt x="1599540" y="228009"/>
                  <a:pt x="1599978" y="227570"/>
                  <a:pt x="1600562" y="226694"/>
                </a:cubicBezTo>
                <a:cubicBezTo>
                  <a:pt x="1601146" y="225234"/>
                  <a:pt x="1602753" y="221874"/>
                  <a:pt x="1605382" y="216617"/>
                </a:cubicBezTo>
                <a:cubicBezTo>
                  <a:pt x="1606843" y="213988"/>
                  <a:pt x="1607938" y="211724"/>
                  <a:pt x="1608668" y="209825"/>
                </a:cubicBezTo>
                <a:cubicBezTo>
                  <a:pt x="1609398" y="207927"/>
                  <a:pt x="1609763" y="206831"/>
                  <a:pt x="1609763" y="206539"/>
                </a:cubicBezTo>
                <a:cubicBezTo>
                  <a:pt x="1610055" y="205663"/>
                  <a:pt x="1610786" y="204056"/>
                  <a:pt x="1611954" y="201720"/>
                </a:cubicBezTo>
                <a:cubicBezTo>
                  <a:pt x="1613999" y="196754"/>
                  <a:pt x="1615167" y="193687"/>
                  <a:pt x="1615459" y="192518"/>
                </a:cubicBezTo>
                <a:cubicBezTo>
                  <a:pt x="1616043" y="191058"/>
                  <a:pt x="1616482" y="190328"/>
                  <a:pt x="1616774" y="190328"/>
                </a:cubicBezTo>
                <a:cubicBezTo>
                  <a:pt x="1617066" y="190328"/>
                  <a:pt x="1617504" y="189597"/>
                  <a:pt x="1618088" y="188137"/>
                </a:cubicBezTo>
                <a:cubicBezTo>
                  <a:pt x="1618088" y="186676"/>
                  <a:pt x="1619110" y="184048"/>
                  <a:pt x="1621155" y="180250"/>
                </a:cubicBezTo>
                <a:cubicBezTo>
                  <a:pt x="1621447" y="179082"/>
                  <a:pt x="1621593" y="177913"/>
                  <a:pt x="1621593" y="176745"/>
                </a:cubicBezTo>
                <a:cubicBezTo>
                  <a:pt x="1621593" y="172071"/>
                  <a:pt x="1625829" y="171925"/>
                  <a:pt x="1634300" y="176307"/>
                </a:cubicBezTo>
                <a:cubicBezTo>
                  <a:pt x="1641895" y="179812"/>
                  <a:pt x="1647298" y="185508"/>
                  <a:pt x="1650511" y="193395"/>
                </a:cubicBezTo>
                <a:cubicBezTo>
                  <a:pt x="1653433" y="198945"/>
                  <a:pt x="1654309" y="203764"/>
                  <a:pt x="1653140" y="207854"/>
                </a:cubicBezTo>
                <a:cubicBezTo>
                  <a:pt x="1652556" y="209606"/>
                  <a:pt x="1651972" y="210921"/>
                  <a:pt x="1651388" y="211797"/>
                </a:cubicBezTo>
                <a:cubicBezTo>
                  <a:pt x="1650511" y="212965"/>
                  <a:pt x="1649927" y="214134"/>
                  <a:pt x="1649636" y="215302"/>
                </a:cubicBezTo>
                <a:cubicBezTo>
                  <a:pt x="1649343" y="216471"/>
                  <a:pt x="1648905" y="217347"/>
                  <a:pt x="1648321" y="217931"/>
                </a:cubicBezTo>
                <a:cubicBezTo>
                  <a:pt x="1648028" y="218223"/>
                  <a:pt x="1647445" y="218954"/>
                  <a:pt x="1646568" y="220122"/>
                </a:cubicBezTo>
                <a:cubicBezTo>
                  <a:pt x="1645692" y="221290"/>
                  <a:pt x="1645254" y="222021"/>
                  <a:pt x="1645254" y="222313"/>
                </a:cubicBezTo>
                <a:cubicBezTo>
                  <a:pt x="1645254" y="222605"/>
                  <a:pt x="1643647" y="224576"/>
                  <a:pt x="1640434" y="228228"/>
                </a:cubicBezTo>
                <a:cubicBezTo>
                  <a:pt x="1637221" y="231879"/>
                  <a:pt x="1633569" y="235822"/>
                  <a:pt x="1629480" y="240058"/>
                </a:cubicBezTo>
                <a:cubicBezTo>
                  <a:pt x="1625391" y="244293"/>
                  <a:pt x="1621593" y="247871"/>
                  <a:pt x="1618088" y="250792"/>
                </a:cubicBezTo>
                <a:lnTo>
                  <a:pt x="1614583" y="254298"/>
                </a:lnTo>
                <a:lnTo>
                  <a:pt x="1618964" y="260870"/>
                </a:lnTo>
                <a:cubicBezTo>
                  <a:pt x="1632401" y="279564"/>
                  <a:pt x="1642771" y="292125"/>
                  <a:pt x="1650074" y="298551"/>
                </a:cubicBezTo>
                <a:cubicBezTo>
                  <a:pt x="1652702" y="300595"/>
                  <a:pt x="1654455" y="300888"/>
                  <a:pt x="1655331" y="299427"/>
                </a:cubicBezTo>
                <a:cubicBezTo>
                  <a:pt x="1655624" y="298551"/>
                  <a:pt x="1656937" y="296944"/>
                  <a:pt x="1659274" y="294607"/>
                </a:cubicBezTo>
                <a:cubicBezTo>
                  <a:pt x="1664532" y="289350"/>
                  <a:pt x="1668768" y="282777"/>
                  <a:pt x="1671981" y="274891"/>
                </a:cubicBezTo>
                <a:cubicBezTo>
                  <a:pt x="1673150" y="271970"/>
                  <a:pt x="1673879" y="269925"/>
                  <a:pt x="1674171" y="268757"/>
                </a:cubicBezTo>
                <a:cubicBezTo>
                  <a:pt x="1674756" y="267588"/>
                  <a:pt x="1675194" y="266858"/>
                  <a:pt x="1675486" y="266566"/>
                </a:cubicBezTo>
                <a:cubicBezTo>
                  <a:pt x="1675486" y="266274"/>
                  <a:pt x="1675486" y="265982"/>
                  <a:pt x="1675486" y="265689"/>
                </a:cubicBezTo>
                <a:cubicBezTo>
                  <a:pt x="1675778" y="265397"/>
                  <a:pt x="1675924" y="265105"/>
                  <a:pt x="1675924" y="264813"/>
                </a:cubicBezTo>
                <a:cubicBezTo>
                  <a:pt x="1675924" y="264229"/>
                  <a:pt x="1676070" y="263791"/>
                  <a:pt x="1676362" y="263499"/>
                </a:cubicBezTo>
                <a:cubicBezTo>
                  <a:pt x="1676362" y="263207"/>
                  <a:pt x="1676362" y="262915"/>
                  <a:pt x="1676362" y="262622"/>
                </a:cubicBezTo>
                <a:cubicBezTo>
                  <a:pt x="1676654" y="262038"/>
                  <a:pt x="1676800" y="261746"/>
                  <a:pt x="1676800" y="261746"/>
                </a:cubicBezTo>
                <a:cubicBezTo>
                  <a:pt x="1677092" y="261454"/>
                  <a:pt x="1677238" y="261016"/>
                  <a:pt x="1677238" y="260432"/>
                </a:cubicBezTo>
                <a:cubicBezTo>
                  <a:pt x="1677238" y="260140"/>
                  <a:pt x="1677384" y="259848"/>
                  <a:pt x="1677677" y="259555"/>
                </a:cubicBezTo>
                <a:cubicBezTo>
                  <a:pt x="1677677" y="258971"/>
                  <a:pt x="1677823" y="258533"/>
                  <a:pt x="1678115" y="258241"/>
                </a:cubicBezTo>
                <a:cubicBezTo>
                  <a:pt x="1678115" y="257657"/>
                  <a:pt x="1678407" y="256780"/>
                  <a:pt x="1678991" y="255612"/>
                </a:cubicBezTo>
                <a:cubicBezTo>
                  <a:pt x="1680159" y="252399"/>
                  <a:pt x="1681474" y="247141"/>
                  <a:pt x="1682934" y="239839"/>
                </a:cubicBezTo>
                <a:cubicBezTo>
                  <a:pt x="1683811" y="235457"/>
                  <a:pt x="1684395" y="232828"/>
                  <a:pt x="1684688" y="231952"/>
                </a:cubicBezTo>
                <a:cubicBezTo>
                  <a:pt x="1684979" y="238086"/>
                  <a:pt x="1684541" y="249332"/>
                  <a:pt x="1683372" y="265689"/>
                </a:cubicBezTo>
                <a:cubicBezTo>
                  <a:pt x="1682788" y="280002"/>
                  <a:pt x="1682788" y="290518"/>
                  <a:pt x="1683372" y="297236"/>
                </a:cubicBezTo>
                <a:cubicBezTo>
                  <a:pt x="1683372" y="297821"/>
                  <a:pt x="1683519" y="299135"/>
                  <a:pt x="1683811" y="301180"/>
                </a:cubicBezTo>
                <a:cubicBezTo>
                  <a:pt x="1684688" y="307314"/>
                  <a:pt x="1685855" y="312572"/>
                  <a:pt x="1687316" y="316953"/>
                </a:cubicBezTo>
                <a:cubicBezTo>
                  <a:pt x="1690237" y="326300"/>
                  <a:pt x="1691843" y="335209"/>
                  <a:pt x="1692135" y="343680"/>
                </a:cubicBezTo>
                <a:cubicBezTo>
                  <a:pt x="1692135" y="346601"/>
                  <a:pt x="1691551" y="348500"/>
                  <a:pt x="1690383" y="349376"/>
                </a:cubicBezTo>
                <a:cubicBezTo>
                  <a:pt x="1689214" y="350545"/>
                  <a:pt x="1687316" y="350983"/>
                  <a:pt x="1684688" y="350691"/>
                </a:cubicBezTo>
                <a:cubicBezTo>
                  <a:pt x="1675048" y="349814"/>
                  <a:pt x="1663218" y="342074"/>
                  <a:pt x="1649197" y="327469"/>
                </a:cubicBezTo>
                <a:cubicBezTo>
                  <a:pt x="1646860" y="324840"/>
                  <a:pt x="1644815" y="322576"/>
                  <a:pt x="1643063" y="320677"/>
                </a:cubicBezTo>
                <a:cubicBezTo>
                  <a:pt x="1641310" y="318779"/>
                  <a:pt x="1640434" y="317829"/>
                  <a:pt x="1640434" y="317829"/>
                </a:cubicBezTo>
                <a:cubicBezTo>
                  <a:pt x="1640434" y="317537"/>
                  <a:pt x="1639923" y="316661"/>
                  <a:pt x="1638901" y="315200"/>
                </a:cubicBezTo>
                <a:cubicBezTo>
                  <a:pt x="1637878" y="313740"/>
                  <a:pt x="1636636" y="312133"/>
                  <a:pt x="1635176" y="310381"/>
                </a:cubicBezTo>
                <a:cubicBezTo>
                  <a:pt x="1631379" y="305707"/>
                  <a:pt x="1628604" y="302056"/>
                  <a:pt x="1626851" y="299427"/>
                </a:cubicBezTo>
                <a:cubicBezTo>
                  <a:pt x="1625099" y="296798"/>
                  <a:pt x="1623638" y="294899"/>
                  <a:pt x="1622470" y="293731"/>
                </a:cubicBezTo>
                <a:cubicBezTo>
                  <a:pt x="1621593" y="292563"/>
                  <a:pt x="1621155" y="291832"/>
                  <a:pt x="1621155" y="291540"/>
                </a:cubicBezTo>
                <a:cubicBezTo>
                  <a:pt x="1621155" y="291248"/>
                  <a:pt x="1620863" y="291102"/>
                  <a:pt x="1620279" y="291102"/>
                </a:cubicBezTo>
                <a:cubicBezTo>
                  <a:pt x="1619987" y="291102"/>
                  <a:pt x="1619841" y="290664"/>
                  <a:pt x="1619841" y="289788"/>
                </a:cubicBezTo>
                <a:cubicBezTo>
                  <a:pt x="1619841" y="289203"/>
                  <a:pt x="1619549" y="288911"/>
                  <a:pt x="1618964" y="288911"/>
                </a:cubicBezTo>
                <a:cubicBezTo>
                  <a:pt x="1618672" y="288911"/>
                  <a:pt x="1618381" y="288619"/>
                  <a:pt x="1618088" y="288035"/>
                </a:cubicBezTo>
                <a:cubicBezTo>
                  <a:pt x="1618088" y="287451"/>
                  <a:pt x="1617942" y="287013"/>
                  <a:pt x="1617650" y="286721"/>
                </a:cubicBezTo>
                <a:cubicBezTo>
                  <a:pt x="1617358" y="286721"/>
                  <a:pt x="1616920" y="285990"/>
                  <a:pt x="1616336" y="284530"/>
                </a:cubicBezTo>
                <a:cubicBezTo>
                  <a:pt x="1615751" y="283069"/>
                  <a:pt x="1615313" y="282339"/>
                  <a:pt x="1615022" y="282339"/>
                </a:cubicBezTo>
                <a:cubicBezTo>
                  <a:pt x="1614729" y="282339"/>
                  <a:pt x="1614291" y="281755"/>
                  <a:pt x="1613707" y="280587"/>
                </a:cubicBezTo>
                <a:cubicBezTo>
                  <a:pt x="1611954" y="276789"/>
                  <a:pt x="1609034" y="271531"/>
                  <a:pt x="1604944" y="264813"/>
                </a:cubicBezTo>
                <a:cubicBezTo>
                  <a:pt x="1604359" y="263353"/>
                  <a:pt x="1603775" y="263061"/>
                  <a:pt x="1603191" y="263937"/>
                </a:cubicBezTo>
                <a:cubicBezTo>
                  <a:pt x="1602607" y="264813"/>
                  <a:pt x="1602169" y="265251"/>
                  <a:pt x="1601877" y="265251"/>
                </a:cubicBezTo>
                <a:cubicBezTo>
                  <a:pt x="1601584" y="265251"/>
                  <a:pt x="1600270" y="266420"/>
                  <a:pt x="1597933" y="268757"/>
                </a:cubicBezTo>
                <a:cubicBezTo>
                  <a:pt x="1596473" y="269925"/>
                  <a:pt x="1593917" y="271970"/>
                  <a:pt x="1590266" y="274891"/>
                </a:cubicBezTo>
                <a:cubicBezTo>
                  <a:pt x="1586614" y="277812"/>
                  <a:pt x="1583036" y="280514"/>
                  <a:pt x="1579531" y="282996"/>
                </a:cubicBezTo>
                <a:cubicBezTo>
                  <a:pt x="1576026" y="285479"/>
                  <a:pt x="1574127" y="286721"/>
                  <a:pt x="1573835" y="286721"/>
                </a:cubicBezTo>
                <a:cubicBezTo>
                  <a:pt x="1573543" y="286721"/>
                  <a:pt x="1572082" y="287597"/>
                  <a:pt x="1569453" y="289350"/>
                </a:cubicBezTo>
                <a:cubicBezTo>
                  <a:pt x="1566825" y="291394"/>
                  <a:pt x="1565510" y="292417"/>
                  <a:pt x="1565510" y="292417"/>
                </a:cubicBezTo>
                <a:cubicBezTo>
                  <a:pt x="1565218" y="292417"/>
                  <a:pt x="1563758" y="293147"/>
                  <a:pt x="1561129" y="294607"/>
                </a:cubicBezTo>
                <a:cubicBezTo>
                  <a:pt x="1558208" y="296360"/>
                  <a:pt x="1555433" y="297967"/>
                  <a:pt x="1552804" y="299427"/>
                </a:cubicBezTo>
                <a:cubicBezTo>
                  <a:pt x="1550467" y="300888"/>
                  <a:pt x="1547546" y="302640"/>
                  <a:pt x="1544041" y="304685"/>
                </a:cubicBezTo>
                <a:cubicBezTo>
                  <a:pt x="1540536" y="306730"/>
                  <a:pt x="1537542" y="308409"/>
                  <a:pt x="1535059" y="309724"/>
                </a:cubicBezTo>
                <a:cubicBezTo>
                  <a:pt x="1532577" y="311038"/>
                  <a:pt x="1531334" y="311549"/>
                  <a:pt x="1531334" y="311257"/>
                </a:cubicBezTo>
                <a:cubicBezTo>
                  <a:pt x="1531334" y="311257"/>
                  <a:pt x="1533087" y="309797"/>
                  <a:pt x="1536592" y="306876"/>
                </a:cubicBezTo>
                <a:cubicBezTo>
                  <a:pt x="1540390" y="304247"/>
                  <a:pt x="1544041" y="301034"/>
                  <a:pt x="1547546" y="297236"/>
                </a:cubicBezTo>
                <a:cubicBezTo>
                  <a:pt x="1558062" y="286721"/>
                  <a:pt x="1567555" y="275913"/>
                  <a:pt x="1576026" y="264813"/>
                </a:cubicBezTo>
                <a:cubicBezTo>
                  <a:pt x="1578655" y="261308"/>
                  <a:pt x="1580845" y="258387"/>
                  <a:pt x="1582598" y="256050"/>
                </a:cubicBezTo>
                <a:cubicBezTo>
                  <a:pt x="1584351" y="253713"/>
                  <a:pt x="1585958" y="251230"/>
                  <a:pt x="1587418" y="248602"/>
                </a:cubicBezTo>
                <a:cubicBezTo>
                  <a:pt x="1588878" y="246265"/>
                  <a:pt x="1590046" y="244658"/>
                  <a:pt x="1590923" y="243782"/>
                </a:cubicBezTo>
                <a:cubicBezTo>
                  <a:pt x="1591508" y="243198"/>
                  <a:pt x="1591799" y="242614"/>
                  <a:pt x="1591799" y="242029"/>
                </a:cubicBezTo>
                <a:cubicBezTo>
                  <a:pt x="1591799" y="241737"/>
                  <a:pt x="1591361" y="240642"/>
                  <a:pt x="1590485" y="238743"/>
                </a:cubicBezTo>
                <a:cubicBezTo>
                  <a:pt x="1589608" y="236845"/>
                  <a:pt x="1588586" y="234581"/>
                  <a:pt x="1587418" y="231952"/>
                </a:cubicBezTo>
                <a:cubicBezTo>
                  <a:pt x="1584497" y="225818"/>
                  <a:pt x="1582452" y="221436"/>
                  <a:pt x="1581284" y="218807"/>
                </a:cubicBezTo>
                <a:cubicBezTo>
                  <a:pt x="1580115" y="216178"/>
                  <a:pt x="1579385" y="214864"/>
                  <a:pt x="1579093" y="214864"/>
                </a:cubicBezTo>
                <a:cubicBezTo>
                  <a:pt x="1578801" y="214864"/>
                  <a:pt x="1577486" y="216252"/>
                  <a:pt x="1575149" y="219026"/>
                </a:cubicBezTo>
                <a:cubicBezTo>
                  <a:pt x="1572813" y="221801"/>
                  <a:pt x="1570330" y="224796"/>
                  <a:pt x="1567701" y="228009"/>
                </a:cubicBezTo>
                <a:cubicBezTo>
                  <a:pt x="1565072" y="231222"/>
                  <a:pt x="1563173" y="233851"/>
                  <a:pt x="1562005" y="235895"/>
                </a:cubicBezTo>
                <a:cubicBezTo>
                  <a:pt x="1559668" y="239108"/>
                  <a:pt x="1556456" y="243782"/>
                  <a:pt x="1552366" y="249916"/>
                </a:cubicBezTo>
                <a:cubicBezTo>
                  <a:pt x="1547984" y="256342"/>
                  <a:pt x="1544625" y="261162"/>
                  <a:pt x="1542288" y="264375"/>
                </a:cubicBezTo>
                <a:cubicBezTo>
                  <a:pt x="1540243" y="267004"/>
                  <a:pt x="1539221" y="268464"/>
                  <a:pt x="1539221" y="268757"/>
                </a:cubicBezTo>
                <a:cubicBezTo>
                  <a:pt x="1539221" y="269049"/>
                  <a:pt x="1537907" y="271531"/>
                  <a:pt x="1535278" y="276205"/>
                </a:cubicBezTo>
                <a:cubicBezTo>
                  <a:pt x="1532357" y="280587"/>
                  <a:pt x="1529582" y="285406"/>
                  <a:pt x="1526953" y="290664"/>
                </a:cubicBezTo>
                <a:cubicBezTo>
                  <a:pt x="1524324" y="296214"/>
                  <a:pt x="1521257" y="300595"/>
                  <a:pt x="1517752" y="303808"/>
                </a:cubicBezTo>
                <a:cubicBezTo>
                  <a:pt x="1509573" y="311695"/>
                  <a:pt x="1503585" y="316807"/>
                  <a:pt x="1499788" y="319144"/>
                </a:cubicBezTo>
                <a:cubicBezTo>
                  <a:pt x="1495406" y="320020"/>
                  <a:pt x="1490002" y="317975"/>
                  <a:pt x="1483576" y="313010"/>
                </a:cubicBezTo>
                <a:cubicBezTo>
                  <a:pt x="1479487" y="307460"/>
                  <a:pt x="1477442" y="303516"/>
                  <a:pt x="1477442" y="301180"/>
                </a:cubicBezTo>
                <a:cubicBezTo>
                  <a:pt x="1477442" y="298843"/>
                  <a:pt x="1478464" y="297236"/>
                  <a:pt x="1480509" y="296360"/>
                </a:cubicBezTo>
                <a:cubicBezTo>
                  <a:pt x="1480802" y="296360"/>
                  <a:pt x="1482408" y="295192"/>
                  <a:pt x="1485329" y="292855"/>
                </a:cubicBezTo>
                <a:cubicBezTo>
                  <a:pt x="1488250" y="290518"/>
                  <a:pt x="1489856" y="289350"/>
                  <a:pt x="1490149" y="289350"/>
                </a:cubicBezTo>
                <a:cubicBezTo>
                  <a:pt x="1490441" y="289350"/>
                  <a:pt x="1492340" y="287743"/>
                  <a:pt x="1495844" y="284530"/>
                </a:cubicBezTo>
                <a:cubicBezTo>
                  <a:pt x="1501978" y="280733"/>
                  <a:pt x="1504461" y="273430"/>
                  <a:pt x="1503293" y="262622"/>
                </a:cubicBezTo>
                <a:cubicBezTo>
                  <a:pt x="1503585" y="255028"/>
                  <a:pt x="1504023" y="249332"/>
                  <a:pt x="1504607" y="245535"/>
                </a:cubicBezTo>
                <a:cubicBezTo>
                  <a:pt x="1504899" y="241737"/>
                  <a:pt x="1505338" y="237064"/>
                  <a:pt x="1505922" y="231514"/>
                </a:cubicBezTo>
                <a:cubicBezTo>
                  <a:pt x="1506507" y="226256"/>
                  <a:pt x="1506944" y="222605"/>
                  <a:pt x="1507236" y="220560"/>
                </a:cubicBezTo>
                <a:cubicBezTo>
                  <a:pt x="1508989" y="197484"/>
                  <a:pt x="1509427" y="178644"/>
                  <a:pt x="1508551" y="164039"/>
                </a:cubicBezTo>
                <a:cubicBezTo>
                  <a:pt x="1506507" y="162286"/>
                  <a:pt x="1503878" y="160826"/>
                  <a:pt x="1500664" y="159657"/>
                </a:cubicBezTo>
                <a:cubicBezTo>
                  <a:pt x="1500372" y="159657"/>
                  <a:pt x="1499788" y="159511"/>
                  <a:pt x="1498911" y="159219"/>
                </a:cubicBezTo>
                <a:cubicBezTo>
                  <a:pt x="1494822" y="157758"/>
                  <a:pt x="1490879" y="156444"/>
                  <a:pt x="1487081" y="155276"/>
                </a:cubicBezTo>
                <a:cubicBezTo>
                  <a:pt x="1486790" y="155276"/>
                  <a:pt x="1486497" y="156152"/>
                  <a:pt x="1486205" y="157905"/>
                </a:cubicBezTo>
                <a:lnTo>
                  <a:pt x="1485767" y="160534"/>
                </a:lnTo>
                <a:lnTo>
                  <a:pt x="1484891" y="157905"/>
                </a:lnTo>
                <a:cubicBezTo>
                  <a:pt x="1484306" y="156152"/>
                  <a:pt x="1484306" y="154691"/>
                  <a:pt x="1484891" y="153523"/>
                </a:cubicBezTo>
                <a:cubicBezTo>
                  <a:pt x="1484891" y="152647"/>
                  <a:pt x="1485329" y="152063"/>
                  <a:pt x="1486205" y="151770"/>
                </a:cubicBezTo>
                <a:cubicBezTo>
                  <a:pt x="1487081" y="151478"/>
                  <a:pt x="1489126" y="151332"/>
                  <a:pt x="1492340" y="151332"/>
                </a:cubicBezTo>
                <a:cubicBezTo>
                  <a:pt x="1497013" y="151040"/>
                  <a:pt x="1500810" y="150456"/>
                  <a:pt x="1503731" y="149580"/>
                </a:cubicBezTo>
                <a:cubicBezTo>
                  <a:pt x="1507528" y="147827"/>
                  <a:pt x="1511618" y="148265"/>
                  <a:pt x="1515999" y="150894"/>
                </a:cubicBezTo>
                <a:cubicBezTo>
                  <a:pt x="1518336" y="152063"/>
                  <a:pt x="1520381" y="152939"/>
                  <a:pt x="1522133" y="153523"/>
                </a:cubicBezTo>
                <a:cubicBezTo>
                  <a:pt x="1525931" y="155568"/>
                  <a:pt x="1528852" y="158635"/>
                  <a:pt x="1530896" y="162724"/>
                </a:cubicBezTo>
                <a:cubicBezTo>
                  <a:pt x="1531480" y="164185"/>
                  <a:pt x="1532357" y="166229"/>
                  <a:pt x="1533525" y="168858"/>
                </a:cubicBezTo>
                <a:cubicBezTo>
                  <a:pt x="1535862" y="173240"/>
                  <a:pt x="1536008" y="176891"/>
                  <a:pt x="1533963" y="179812"/>
                </a:cubicBezTo>
                <a:cubicBezTo>
                  <a:pt x="1532795" y="181857"/>
                  <a:pt x="1531627" y="184705"/>
                  <a:pt x="1530458" y="188356"/>
                </a:cubicBezTo>
                <a:cubicBezTo>
                  <a:pt x="1529290" y="192007"/>
                  <a:pt x="1528705" y="194125"/>
                  <a:pt x="1528705" y="194709"/>
                </a:cubicBezTo>
                <a:cubicBezTo>
                  <a:pt x="1528705" y="195001"/>
                  <a:pt x="1529144" y="194855"/>
                  <a:pt x="1530020" y="194271"/>
                </a:cubicBezTo>
                <a:cubicBezTo>
                  <a:pt x="1530896" y="193103"/>
                  <a:pt x="1531189" y="193395"/>
                  <a:pt x="1530896" y="195147"/>
                </a:cubicBezTo>
                <a:lnTo>
                  <a:pt x="1530458" y="196900"/>
                </a:lnTo>
                <a:lnTo>
                  <a:pt x="1533963" y="194271"/>
                </a:lnTo>
                <a:cubicBezTo>
                  <a:pt x="1536008" y="192518"/>
                  <a:pt x="1538053" y="190620"/>
                  <a:pt x="1540098" y="188575"/>
                </a:cubicBezTo>
                <a:cubicBezTo>
                  <a:pt x="1542142" y="186822"/>
                  <a:pt x="1543311" y="185946"/>
                  <a:pt x="1543603" y="185946"/>
                </a:cubicBezTo>
                <a:cubicBezTo>
                  <a:pt x="1544187" y="185946"/>
                  <a:pt x="1544771" y="185508"/>
                  <a:pt x="1545355" y="184632"/>
                </a:cubicBezTo>
                <a:cubicBezTo>
                  <a:pt x="1548860" y="181127"/>
                  <a:pt x="1552658" y="177913"/>
                  <a:pt x="1556747" y="174992"/>
                </a:cubicBezTo>
                <a:cubicBezTo>
                  <a:pt x="1560545" y="171779"/>
                  <a:pt x="1562444" y="169735"/>
                  <a:pt x="1562444" y="168858"/>
                </a:cubicBezTo>
                <a:cubicBezTo>
                  <a:pt x="1562444" y="168566"/>
                  <a:pt x="1562005" y="166814"/>
                  <a:pt x="1561129" y="163600"/>
                </a:cubicBezTo>
                <a:cubicBezTo>
                  <a:pt x="1560253" y="160387"/>
                  <a:pt x="1559522" y="158051"/>
                  <a:pt x="1558938" y="156590"/>
                </a:cubicBezTo>
                <a:cubicBezTo>
                  <a:pt x="1554848" y="142569"/>
                  <a:pt x="1551051" y="124751"/>
                  <a:pt x="1547546" y="103136"/>
                </a:cubicBezTo>
                <a:cubicBezTo>
                  <a:pt x="1546962" y="99631"/>
                  <a:pt x="1546524" y="96710"/>
                  <a:pt x="1546232" y="94373"/>
                </a:cubicBezTo>
                <a:cubicBezTo>
                  <a:pt x="1545647" y="92036"/>
                  <a:pt x="1545209" y="89115"/>
                  <a:pt x="1544918" y="85610"/>
                </a:cubicBezTo>
                <a:cubicBezTo>
                  <a:pt x="1544333" y="82397"/>
                  <a:pt x="1544041" y="80206"/>
                  <a:pt x="1544041" y="79038"/>
                </a:cubicBezTo>
                <a:cubicBezTo>
                  <a:pt x="1543749" y="77869"/>
                  <a:pt x="1543164" y="74948"/>
                  <a:pt x="1542288" y="70275"/>
                </a:cubicBezTo>
                <a:cubicBezTo>
                  <a:pt x="1541704" y="65601"/>
                  <a:pt x="1541120" y="62680"/>
                  <a:pt x="1540536" y="61512"/>
                </a:cubicBezTo>
                <a:cubicBezTo>
                  <a:pt x="1539367" y="59759"/>
                  <a:pt x="1535278" y="58591"/>
                  <a:pt x="1528267" y="58006"/>
                </a:cubicBezTo>
                <a:cubicBezTo>
                  <a:pt x="1525346" y="57422"/>
                  <a:pt x="1522425" y="58006"/>
                  <a:pt x="1519504" y="59759"/>
                </a:cubicBezTo>
                <a:cubicBezTo>
                  <a:pt x="1513663" y="62388"/>
                  <a:pt x="1511472" y="66331"/>
                  <a:pt x="1512932" y="71589"/>
                </a:cubicBezTo>
                <a:cubicBezTo>
                  <a:pt x="1513224" y="73049"/>
                  <a:pt x="1513078" y="73780"/>
                  <a:pt x="1512494" y="73780"/>
                </a:cubicBezTo>
                <a:cubicBezTo>
                  <a:pt x="1512202" y="73780"/>
                  <a:pt x="1511764" y="72465"/>
                  <a:pt x="1511180" y="69836"/>
                </a:cubicBezTo>
                <a:cubicBezTo>
                  <a:pt x="1510595" y="67208"/>
                  <a:pt x="1510449" y="65017"/>
                  <a:pt x="1510741" y="63264"/>
                </a:cubicBezTo>
                <a:cubicBezTo>
                  <a:pt x="1511034" y="61804"/>
                  <a:pt x="1511472" y="60489"/>
                  <a:pt x="1512057" y="59321"/>
                </a:cubicBezTo>
                <a:cubicBezTo>
                  <a:pt x="1512640" y="58152"/>
                  <a:pt x="1512932" y="57568"/>
                  <a:pt x="1512932" y="57568"/>
                </a:cubicBezTo>
                <a:cubicBezTo>
                  <a:pt x="1512640" y="57568"/>
                  <a:pt x="1512786" y="57130"/>
                  <a:pt x="1513370" y="56254"/>
                </a:cubicBezTo>
                <a:cubicBezTo>
                  <a:pt x="1514247" y="55085"/>
                  <a:pt x="1514539" y="54501"/>
                  <a:pt x="1514247" y="54501"/>
                </a:cubicBezTo>
                <a:cubicBezTo>
                  <a:pt x="1513954" y="54501"/>
                  <a:pt x="1514466" y="53625"/>
                  <a:pt x="1515780" y="51872"/>
                </a:cubicBezTo>
                <a:cubicBezTo>
                  <a:pt x="1517095" y="50120"/>
                  <a:pt x="1518482" y="48367"/>
                  <a:pt x="1519942" y="46614"/>
                </a:cubicBezTo>
                <a:cubicBezTo>
                  <a:pt x="1521987" y="44570"/>
                  <a:pt x="1523156" y="43547"/>
                  <a:pt x="1523448" y="43547"/>
                </a:cubicBezTo>
                <a:cubicBezTo>
                  <a:pt x="1524033" y="43547"/>
                  <a:pt x="1525054" y="42963"/>
                  <a:pt x="1526515" y="41795"/>
                </a:cubicBezTo>
                <a:cubicBezTo>
                  <a:pt x="1529144" y="39166"/>
                  <a:pt x="1531773" y="37559"/>
                  <a:pt x="1534401" y="36975"/>
                </a:cubicBezTo>
                <a:close/>
                <a:moveTo>
                  <a:pt x="223895" y="25145"/>
                </a:moveTo>
                <a:cubicBezTo>
                  <a:pt x="225940" y="25145"/>
                  <a:pt x="230905" y="27190"/>
                  <a:pt x="238792" y="31279"/>
                </a:cubicBezTo>
                <a:cubicBezTo>
                  <a:pt x="248431" y="35369"/>
                  <a:pt x="253835" y="39896"/>
                  <a:pt x="255004" y="44862"/>
                </a:cubicBezTo>
                <a:cubicBezTo>
                  <a:pt x="255588" y="47199"/>
                  <a:pt x="256318" y="49389"/>
                  <a:pt x="257194" y="51434"/>
                </a:cubicBezTo>
                <a:cubicBezTo>
                  <a:pt x="260700" y="59029"/>
                  <a:pt x="259385" y="63702"/>
                  <a:pt x="253251" y="65455"/>
                </a:cubicBezTo>
                <a:cubicBezTo>
                  <a:pt x="250330" y="67208"/>
                  <a:pt x="248139" y="68668"/>
                  <a:pt x="246679" y="69836"/>
                </a:cubicBezTo>
                <a:cubicBezTo>
                  <a:pt x="236163" y="78892"/>
                  <a:pt x="227692" y="85756"/>
                  <a:pt x="221266" y="90429"/>
                </a:cubicBezTo>
                <a:cubicBezTo>
                  <a:pt x="219221" y="91598"/>
                  <a:pt x="216593" y="93643"/>
                  <a:pt x="213379" y="96564"/>
                </a:cubicBezTo>
                <a:cubicBezTo>
                  <a:pt x="210166" y="98900"/>
                  <a:pt x="207976" y="100653"/>
                  <a:pt x="206807" y="101821"/>
                </a:cubicBezTo>
                <a:cubicBezTo>
                  <a:pt x="205055" y="102990"/>
                  <a:pt x="202572" y="105034"/>
                  <a:pt x="199359" y="107956"/>
                </a:cubicBezTo>
                <a:cubicBezTo>
                  <a:pt x="197606" y="109416"/>
                  <a:pt x="195415" y="111169"/>
                  <a:pt x="192786" y="113213"/>
                </a:cubicBezTo>
                <a:cubicBezTo>
                  <a:pt x="189573" y="115842"/>
                  <a:pt x="186506" y="118471"/>
                  <a:pt x="183585" y="121100"/>
                </a:cubicBezTo>
                <a:cubicBezTo>
                  <a:pt x="181248" y="123437"/>
                  <a:pt x="179204" y="125189"/>
                  <a:pt x="177451" y="126358"/>
                </a:cubicBezTo>
                <a:cubicBezTo>
                  <a:pt x="175699" y="127526"/>
                  <a:pt x="175552" y="128548"/>
                  <a:pt x="177013" y="129425"/>
                </a:cubicBezTo>
                <a:cubicBezTo>
                  <a:pt x="182855" y="136727"/>
                  <a:pt x="186506" y="148849"/>
                  <a:pt x="187967" y="165791"/>
                </a:cubicBezTo>
                <a:cubicBezTo>
                  <a:pt x="188551" y="184486"/>
                  <a:pt x="188259" y="201720"/>
                  <a:pt x="187090" y="217493"/>
                </a:cubicBezTo>
                <a:cubicBezTo>
                  <a:pt x="187090" y="219830"/>
                  <a:pt x="186798" y="224211"/>
                  <a:pt x="186214" y="230638"/>
                </a:cubicBezTo>
                <a:lnTo>
                  <a:pt x="186214" y="240277"/>
                </a:lnTo>
                <a:lnTo>
                  <a:pt x="197168" y="231076"/>
                </a:lnTo>
                <a:cubicBezTo>
                  <a:pt x="209436" y="221436"/>
                  <a:pt x="218491" y="213696"/>
                  <a:pt x="224333" y="207854"/>
                </a:cubicBezTo>
                <a:cubicBezTo>
                  <a:pt x="233096" y="200259"/>
                  <a:pt x="238427" y="195220"/>
                  <a:pt x="240326" y="192738"/>
                </a:cubicBezTo>
                <a:cubicBezTo>
                  <a:pt x="242224" y="190255"/>
                  <a:pt x="242151" y="189013"/>
                  <a:pt x="240107" y="189013"/>
                </a:cubicBezTo>
                <a:cubicBezTo>
                  <a:pt x="238354" y="189013"/>
                  <a:pt x="234995" y="189890"/>
                  <a:pt x="230029" y="191642"/>
                </a:cubicBezTo>
                <a:cubicBezTo>
                  <a:pt x="221558" y="195439"/>
                  <a:pt x="216008" y="195585"/>
                  <a:pt x="213379" y="192080"/>
                </a:cubicBezTo>
                <a:cubicBezTo>
                  <a:pt x="209874" y="190620"/>
                  <a:pt x="207683" y="189451"/>
                  <a:pt x="206807" y="188575"/>
                </a:cubicBezTo>
                <a:cubicBezTo>
                  <a:pt x="203886" y="185362"/>
                  <a:pt x="202279" y="181857"/>
                  <a:pt x="201988" y="178059"/>
                </a:cubicBezTo>
                <a:cubicBezTo>
                  <a:pt x="201403" y="176891"/>
                  <a:pt x="203594" y="174992"/>
                  <a:pt x="208560" y="172363"/>
                </a:cubicBezTo>
                <a:cubicBezTo>
                  <a:pt x="214694" y="169150"/>
                  <a:pt x="218929" y="166814"/>
                  <a:pt x="221266" y="165353"/>
                </a:cubicBezTo>
                <a:cubicBezTo>
                  <a:pt x="223603" y="163893"/>
                  <a:pt x="224771" y="162870"/>
                  <a:pt x="224771" y="162286"/>
                </a:cubicBezTo>
                <a:cubicBezTo>
                  <a:pt x="224771" y="161702"/>
                  <a:pt x="225209" y="161118"/>
                  <a:pt x="226086" y="160534"/>
                </a:cubicBezTo>
                <a:cubicBezTo>
                  <a:pt x="228130" y="159365"/>
                  <a:pt x="231417" y="155130"/>
                  <a:pt x="235944" y="147827"/>
                </a:cubicBezTo>
                <a:cubicBezTo>
                  <a:pt x="240472" y="140525"/>
                  <a:pt x="242735" y="135705"/>
                  <a:pt x="242735" y="133368"/>
                </a:cubicBezTo>
                <a:cubicBezTo>
                  <a:pt x="242735" y="132784"/>
                  <a:pt x="243028" y="132346"/>
                  <a:pt x="243612" y="132054"/>
                </a:cubicBezTo>
                <a:cubicBezTo>
                  <a:pt x="243904" y="132054"/>
                  <a:pt x="244342" y="130593"/>
                  <a:pt x="244926" y="127672"/>
                </a:cubicBezTo>
                <a:cubicBezTo>
                  <a:pt x="246387" y="122707"/>
                  <a:pt x="245364" y="120224"/>
                  <a:pt x="241859" y="120224"/>
                </a:cubicBezTo>
                <a:cubicBezTo>
                  <a:pt x="240399" y="119639"/>
                  <a:pt x="238354" y="120370"/>
                  <a:pt x="235725" y="122414"/>
                </a:cubicBezTo>
                <a:cubicBezTo>
                  <a:pt x="233388" y="123875"/>
                  <a:pt x="231636" y="124897"/>
                  <a:pt x="230467" y="125481"/>
                </a:cubicBezTo>
                <a:cubicBezTo>
                  <a:pt x="229591" y="126066"/>
                  <a:pt x="228423" y="126796"/>
                  <a:pt x="226962" y="127672"/>
                </a:cubicBezTo>
                <a:cubicBezTo>
                  <a:pt x="225502" y="128548"/>
                  <a:pt x="223019" y="129863"/>
                  <a:pt x="219514" y="131616"/>
                </a:cubicBezTo>
                <a:cubicBezTo>
                  <a:pt x="206661" y="139502"/>
                  <a:pt x="197752" y="139210"/>
                  <a:pt x="192786" y="130739"/>
                </a:cubicBezTo>
                <a:cubicBezTo>
                  <a:pt x="191034" y="128987"/>
                  <a:pt x="190157" y="127526"/>
                  <a:pt x="190157" y="126358"/>
                </a:cubicBezTo>
                <a:cubicBezTo>
                  <a:pt x="190157" y="125189"/>
                  <a:pt x="190596" y="124897"/>
                  <a:pt x="191472" y="125481"/>
                </a:cubicBezTo>
                <a:cubicBezTo>
                  <a:pt x="194101" y="126942"/>
                  <a:pt x="196876" y="126796"/>
                  <a:pt x="199797" y="125043"/>
                </a:cubicBezTo>
                <a:cubicBezTo>
                  <a:pt x="201549" y="124167"/>
                  <a:pt x="202718" y="123729"/>
                  <a:pt x="203302" y="123729"/>
                </a:cubicBezTo>
                <a:cubicBezTo>
                  <a:pt x="203886" y="123729"/>
                  <a:pt x="204324" y="123437"/>
                  <a:pt x="204616" y="122853"/>
                </a:cubicBezTo>
                <a:cubicBezTo>
                  <a:pt x="204616" y="122560"/>
                  <a:pt x="205566" y="121830"/>
                  <a:pt x="207464" y="120662"/>
                </a:cubicBezTo>
                <a:cubicBezTo>
                  <a:pt x="209363" y="119493"/>
                  <a:pt x="211773" y="118179"/>
                  <a:pt x="214694" y="116719"/>
                </a:cubicBezTo>
                <a:cubicBezTo>
                  <a:pt x="216154" y="115842"/>
                  <a:pt x="217177" y="115258"/>
                  <a:pt x="217761" y="114966"/>
                </a:cubicBezTo>
                <a:cubicBezTo>
                  <a:pt x="218053" y="114090"/>
                  <a:pt x="219660" y="113067"/>
                  <a:pt x="222581" y="111899"/>
                </a:cubicBezTo>
                <a:cubicBezTo>
                  <a:pt x="225209" y="110730"/>
                  <a:pt x="226816" y="109854"/>
                  <a:pt x="227400" y="109270"/>
                </a:cubicBezTo>
                <a:cubicBezTo>
                  <a:pt x="227984" y="108686"/>
                  <a:pt x="229153" y="107663"/>
                  <a:pt x="230905" y="106203"/>
                </a:cubicBezTo>
                <a:cubicBezTo>
                  <a:pt x="233534" y="105034"/>
                  <a:pt x="236455" y="103574"/>
                  <a:pt x="239668" y="101821"/>
                </a:cubicBezTo>
                <a:cubicBezTo>
                  <a:pt x="242589" y="99485"/>
                  <a:pt x="245656" y="97294"/>
                  <a:pt x="248869" y="95249"/>
                </a:cubicBezTo>
                <a:cubicBezTo>
                  <a:pt x="252083" y="92912"/>
                  <a:pt x="255734" y="89991"/>
                  <a:pt x="259823" y="86486"/>
                </a:cubicBezTo>
                <a:cubicBezTo>
                  <a:pt x="264497" y="80644"/>
                  <a:pt x="270339" y="79914"/>
                  <a:pt x="277349" y="84295"/>
                </a:cubicBezTo>
                <a:cubicBezTo>
                  <a:pt x="285528" y="87508"/>
                  <a:pt x="290202" y="91160"/>
                  <a:pt x="291370" y="95249"/>
                </a:cubicBezTo>
                <a:cubicBezTo>
                  <a:pt x="291662" y="96710"/>
                  <a:pt x="292392" y="99046"/>
                  <a:pt x="293561" y="102260"/>
                </a:cubicBezTo>
                <a:cubicBezTo>
                  <a:pt x="294729" y="105765"/>
                  <a:pt x="295021" y="108102"/>
                  <a:pt x="294437" y="109270"/>
                </a:cubicBezTo>
                <a:cubicBezTo>
                  <a:pt x="293269" y="110438"/>
                  <a:pt x="292539" y="111023"/>
                  <a:pt x="292246" y="111023"/>
                </a:cubicBezTo>
                <a:cubicBezTo>
                  <a:pt x="291954" y="111023"/>
                  <a:pt x="291005" y="111826"/>
                  <a:pt x="289398" y="113432"/>
                </a:cubicBezTo>
                <a:cubicBezTo>
                  <a:pt x="287792" y="115039"/>
                  <a:pt x="286112" y="116865"/>
                  <a:pt x="284360" y="118909"/>
                </a:cubicBezTo>
                <a:cubicBezTo>
                  <a:pt x="282607" y="121538"/>
                  <a:pt x="281585" y="122999"/>
                  <a:pt x="281292" y="123291"/>
                </a:cubicBezTo>
                <a:cubicBezTo>
                  <a:pt x="280708" y="123583"/>
                  <a:pt x="279540" y="125043"/>
                  <a:pt x="277787" y="127672"/>
                </a:cubicBezTo>
                <a:cubicBezTo>
                  <a:pt x="276035" y="129717"/>
                  <a:pt x="275013" y="130885"/>
                  <a:pt x="274720" y="131177"/>
                </a:cubicBezTo>
                <a:cubicBezTo>
                  <a:pt x="273844" y="132054"/>
                  <a:pt x="272238" y="134244"/>
                  <a:pt x="269901" y="137750"/>
                </a:cubicBezTo>
                <a:cubicBezTo>
                  <a:pt x="267564" y="141255"/>
                  <a:pt x="266395" y="143007"/>
                  <a:pt x="266395" y="143007"/>
                </a:cubicBezTo>
                <a:cubicBezTo>
                  <a:pt x="266395" y="143300"/>
                  <a:pt x="265665" y="144468"/>
                  <a:pt x="264205" y="146513"/>
                </a:cubicBezTo>
                <a:cubicBezTo>
                  <a:pt x="263036" y="148557"/>
                  <a:pt x="262452" y="150018"/>
                  <a:pt x="262452" y="150894"/>
                </a:cubicBezTo>
                <a:cubicBezTo>
                  <a:pt x="262452" y="152647"/>
                  <a:pt x="265373" y="154984"/>
                  <a:pt x="271215" y="157905"/>
                </a:cubicBezTo>
                <a:cubicBezTo>
                  <a:pt x="277057" y="160826"/>
                  <a:pt x="280416" y="164477"/>
                  <a:pt x="281292" y="168858"/>
                </a:cubicBezTo>
                <a:cubicBezTo>
                  <a:pt x="281585" y="170611"/>
                  <a:pt x="282023" y="172071"/>
                  <a:pt x="282607" y="173240"/>
                </a:cubicBezTo>
                <a:cubicBezTo>
                  <a:pt x="283191" y="174700"/>
                  <a:pt x="283483" y="175577"/>
                  <a:pt x="283483" y="175869"/>
                </a:cubicBezTo>
                <a:cubicBezTo>
                  <a:pt x="282899" y="178205"/>
                  <a:pt x="281731" y="179812"/>
                  <a:pt x="279978" y="180688"/>
                </a:cubicBezTo>
                <a:cubicBezTo>
                  <a:pt x="278518" y="181565"/>
                  <a:pt x="277203" y="182587"/>
                  <a:pt x="276035" y="183755"/>
                </a:cubicBezTo>
                <a:cubicBezTo>
                  <a:pt x="274574" y="184924"/>
                  <a:pt x="271653" y="186822"/>
                  <a:pt x="267272" y="189451"/>
                </a:cubicBezTo>
                <a:cubicBezTo>
                  <a:pt x="249162" y="199967"/>
                  <a:pt x="234118" y="210629"/>
                  <a:pt x="222142" y="221436"/>
                </a:cubicBezTo>
                <a:cubicBezTo>
                  <a:pt x="218637" y="224649"/>
                  <a:pt x="217323" y="226694"/>
                  <a:pt x="218199" y="227570"/>
                </a:cubicBezTo>
                <a:cubicBezTo>
                  <a:pt x="219075" y="228447"/>
                  <a:pt x="221704" y="227716"/>
                  <a:pt x="226086" y="225380"/>
                </a:cubicBezTo>
                <a:cubicBezTo>
                  <a:pt x="229591" y="223919"/>
                  <a:pt x="231343" y="223189"/>
                  <a:pt x="231343" y="223189"/>
                </a:cubicBezTo>
                <a:cubicBezTo>
                  <a:pt x="231636" y="223189"/>
                  <a:pt x="233680" y="222021"/>
                  <a:pt x="237478" y="219684"/>
                </a:cubicBezTo>
                <a:cubicBezTo>
                  <a:pt x="241275" y="217639"/>
                  <a:pt x="245072" y="215448"/>
                  <a:pt x="248869" y="213111"/>
                </a:cubicBezTo>
                <a:cubicBezTo>
                  <a:pt x="254419" y="210483"/>
                  <a:pt x="258071" y="208657"/>
                  <a:pt x="259823" y="207635"/>
                </a:cubicBezTo>
                <a:cubicBezTo>
                  <a:pt x="261576" y="206612"/>
                  <a:pt x="262744" y="205663"/>
                  <a:pt x="263329" y="204787"/>
                </a:cubicBezTo>
                <a:cubicBezTo>
                  <a:pt x="266834" y="201573"/>
                  <a:pt x="270193" y="199967"/>
                  <a:pt x="273406" y="199967"/>
                </a:cubicBezTo>
                <a:cubicBezTo>
                  <a:pt x="276327" y="199967"/>
                  <a:pt x="279832" y="201135"/>
                  <a:pt x="283922" y="203472"/>
                </a:cubicBezTo>
                <a:cubicBezTo>
                  <a:pt x="285090" y="204349"/>
                  <a:pt x="286842" y="205225"/>
                  <a:pt x="289179" y="206101"/>
                </a:cubicBezTo>
                <a:cubicBezTo>
                  <a:pt x="294145" y="207269"/>
                  <a:pt x="297796" y="211359"/>
                  <a:pt x="300133" y="218369"/>
                </a:cubicBezTo>
                <a:cubicBezTo>
                  <a:pt x="302470" y="224503"/>
                  <a:pt x="302908" y="228301"/>
                  <a:pt x="301448" y="229761"/>
                </a:cubicBezTo>
                <a:cubicBezTo>
                  <a:pt x="300863" y="230638"/>
                  <a:pt x="299111" y="231806"/>
                  <a:pt x="296190" y="233266"/>
                </a:cubicBezTo>
                <a:cubicBezTo>
                  <a:pt x="293269" y="235311"/>
                  <a:pt x="291808" y="236479"/>
                  <a:pt x="291808" y="236772"/>
                </a:cubicBezTo>
                <a:cubicBezTo>
                  <a:pt x="291808" y="237064"/>
                  <a:pt x="290348" y="239254"/>
                  <a:pt x="287427" y="243344"/>
                </a:cubicBezTo>
                <a:cubicBezTo>
                  <a:pt x="284214" y="247141"/>
                  <a:pt x="281292" y="250792"/>
                  <a:pt x="278664" y="254298"/>
                </a:cubicBezTo>
                <a:cubicBezTo>
                  <a:pt x="276619" y="257511"/>
                  <a:pt x="275304" y="259263"/>
                  <a:pt x="274720" y="259555"/>
                </a:cubicBezTo>
                <a:cubicBezTo>
                  <a:pt x="273844" y="260432"/>
                  <a:pt x="271872" y="262988"/>
                  <a:pt x="268805" y="267223"/>
                </a:cubicBezTo>
                <a:cubicBezTo>
                  <a:pt x="265738" y="271458"/>
                  <a:pt x="264205" y="273722"/>
                  <a:pt x="264205" y="274014"/>
                </a:cubicBezTo>
                <a:cubicBezTo>
                  <a:pt x="264497" y="274306"/>
                  <a:pt x="265665" y="275037"/>
                  <a:pt x="267710" y="276205"/>
                </a:cubicBezTo>
                <a:cubicBezTo>
                  <a:pt x="269463" y="276789"/>
                  <a:pt x="271069" y="278542"/>
                  <a:pt x="272530" y="281463"/>
                </a:cubicBezTo>
                <a:cubicBezTo>
                  <a:pt x="273990" y="284384"/>
                  <a:pt x="276619" y="287159"/>
                  <a:pt x="280416" y="289788"/>
                </a:cubicBezTo>
                <a:cubicBezTo>
                  <a:pt x="286258" y="294169"/>
                  <a:pt x="289471" y="298697"/>
                  <a:pt x="290056" y="303370"/>
                </a:cubicBezTo>
                <a:cubicBezTo>
                  <a:pt x="290348" y="305123"/>
                  <a:pt x="290786" y="306730"/>
                  <a:pt x="291370" y="308190"/>
                </a:cubicBezTo>
                <a:cubicBezTo>
                  <a:pt x="292830" y="311695"/>
                  <a:pt x="292392" y="313886"/>
                  <a:pt x="290056" y="314762"/>
                </a:cubicBezTo>
                <a:cubicBezTo>
                  <a:pt x="288011" y="315931"/>
                  <a:pt x="283045" y="314616"/>
                  <a:pt x="275159" y="310819"/>
                </a:cubicBezTo>
                <a:cubicBezTo>
                  <a:pt x="261138" y="303224"/>
                  <a:pt x="245656" y="300303"/>
                  <a:pt x="228714" y="302056"/>
                </a:cubicBezTo>
                <a:cubicBezTo>
                  <a:pt x="221704" y="302932"/>
                  <a:pt x="217761" y="302640"/>
                  <a:pt x="216885" y="301180"/>
                </a:cubicBezTo>
                <a:cubicBezTo>
                  <a:pt x="210751" y="298259"/>
                  <a:pt x="207245" y="295338"/>
                  <a:pt x="206369" y="292417"/>
                </a:cubicBezTo>
                <a:cubicBezTo>
                  <a:pt x="203448" y="287743"/>
                  <a:pt x="203448" y="284968"/>
                  <a:pt x="206369" y="284092"/>
                </a:cubicBezTo>
                <a:cubicBezTo>
                  <a:pt x="207829" y="282631"/>
                  <a:pt x="210458" y="281098"/>
                  <a:pt x="214256" y="279491"/>
                </a:cubicBezTo>
                <a:cubicBezTo>
                  <a:pt x="218053" y="277885"/>
                  <a:pt x="220244" y="277081"/>
                  <a:pt x="220828" y="277081"/>
                </a:cubicBezTo>
                <a:cubicBezTo>
                  <a:pt x="221120" y="277081"/>
                  <a:pt x="223165" y="276059"/>
                  <a:pt x="226962" y="274014"/>
                </a:cubicBezTo>
                <a:cubicBezTo>
                  <a:pt x="231636" y="271678"/>
                  <a:pt x="236017" y="268026"/>
                  <a:pt x="240107" y="263061"/>
                </a:cubicBezTo>
                <a:cubicBezTo>
                  <a:pt x="241275" y="261308"/>
                  <a:pt x="242151" y="260140"/>
                  <a:pt x="242735" y="259555"/>
                </a:cubicBezTo>
                <a:cubicBezTo>
                  <a:pt x="243320" y="258679"/>
                  <a:pt x="243612" y="258095"/>
                  <a:pt x="243612" y="257803"/>
                </a:cubicBezTo>
                <a:cubicBezTo>
                  <a:pt x="243612" y="257511"/>
                  <a:pt x="243904" y="257073"/>
                  <a:pt x="244488" y="256488"/>
                </a:cubicBezTo>
                <a:cubicBezTo>
                  <a:pt x="247117" y="252983"/>
                  <a:pt x="249162" y="248310"/>
                  <a:pt x="250622" y="242468"/>
                </a:cubicBezTo>
                <a:cubicBezTo>
                  <a:pt x="251790" y="238670"/>
                  <a:pt x="250622" y="236772"/>
                  <a:pt x="247117" y="236772"/>
                </a:cubicBezTo>
                <a:cubicBezTo>
                  <a:pt x="244196" y="236772"/>
                  <a:pt x="238062" y="238962"/>
                  <a:pt x="228714" y="243344"/>
                </a:cubicBezTo>
                <a:cubicBezTo>
                  <a:pt x="227546" y="243928"/>
                  <a:pt x="224990" y="245169"/>
                  <a:pt x="221047" y="247068"/>
                </a:cubicBezTo>
                <a:cubicBezTo>
                  <a:pt x="217104" y="248967"/>
                  <a:pt x="214986" y="249916"/>
                  <a:pt x="214694" y="249916"/>
                </a:cubicBezTo>
                <a:cubicBezTo>
                  <a:pt x="214402" y="249916"/>
                  <a:pt x="213672" y="250208"/>
                  <a:pt x="212503" y="250792"/>
                </a:cubicBezTo>
                <a:cubicBezTo>
                  <a:pt x="210751" y="251669"/>
                  <a:pt x="208852" y="252545"/>
                  <a:pt x="206807" y="253421"/>
                </a:cubicBezTo>
                <a:cubicBezTo>
                  <a:pt x="204763" y="254298"/>
                  <a:pt x="202864" y="255174"/>
                  <a:pt x="201111" y="256050"/>
                </a:cubicBezTo>
                <a:cubicBezTo>
                  <a:pt x="199067" y="256926"/>
                  <a:pt x="197022" y="257073"/>
                  <a:pt x="194977" y="256488"/>
                </a:cubicBezTo>
                <a:cubicBezTo>
                  <a:pt x="192640" y="255320"/>
                  <a:pt x="190596" y="254152"/>
                  <a:pt x="188843" y="252983"/>
                </a:cubicBezTo>
                <a:cubicBezTo>
                  <a:pt x="187090" y="251815"/>
                  <a:pt x="186068" y="251377"/>
                  <a:pt x="185776" y="251669"/>
                </a:cubicBezTo>
                <a:cubicBezTo>
                  <a:pt x="185776" y="251961"/>
                  <a:pt x="185776" y="253713"/>
                  <a:pt x="185776" y="256926"/>
                </a:cubicBezTo>
                <a:cubicBezTo>
                  <a:pt x="185776" y="260140"/>
                  <a:pt x="185776" y="264375"/>
                  <a:pt x="185776" y="269633"/>
                </a:cubicBezTo>
                <a:cubicBezTo>
                  <a:pt x="186068" y="286575"/>
                  <a:pt x="185995" y="297090"/>
                  <a:pt x="185557" y="301180"/>
                </a:cubicBezTo>
                <a:cubicBezTo>
                  <a:pt x="185119" y="305269"/>
                  <a:pt x="184169" y="307752"/>
                  <a:pt x="182709" y="308628"/>
                </a:cubicBezTo>
                <a:cubicBezTo>
                  <a:pt x="181248" y="310673"/>
                  <a:pt x="179350" y="311403"/>
                  <a:pt x="177013" y="310819"/>
                </a:cubicBezTo>
                <a:cubicBezTo>
                  <a:pt x="171463" y="309358"/>
                  <a:pt x="166643" y="306291"/>
                  <a:pt x="162554" y="301618"/>
                </a:cubicBezTo>
                <a:cubicBezTo>
                  <a:pt x="158173" y="297528"/>
                  <a:pt x="155982" y="291540"/>
                  <a:pt x="155982" y="283654"/>
                </a:cubicBezTo>
                <a:cubicBezTo>
                  <a:pt x="155982" y="278104"/>
                  <a:pt x="156420" y="272116"/>
                  <a:pt x="157296" y="265689"/>
                </a:cubicBezTo>
                <a:cubicBezTo>
                  <a:pt x="159049" y="252253"/>
                  <a:pt x="159925" y="239546"/>
                  <a:pt x="159925" y="227570"/>
                </a:cubicBezTo>
                <a:cubicBezTo>
                  <a:pt x="160217" y="219976"/>
                  <a:pt x="160363" y="214426"/>
                  <a:pt x="160363" y="210921"/>
                </a:cubicBezTo>
                <a:cubicBezTo>
                  <a:pt x="160655" y="205955"/>
                  <a:pt x="160801" y="199675"/>
                  <a:pt x="160801" y="192080"/>
                </a:cubicBezTo>
                <a:cubicBezTo>
                  <a:pt x="160801" y="184486"/>
                  <a:pt x="160728" y="176964"/>
                  <a:pt x="160582" y="169515"/>
                </a:cubicBezTo>
                <a:cubicBezTo>
                  <a:pt x="160436" y="162067"/>
                  <a:pt x="160217" y="155787"/>
                  <a:pt x="159925" y="150675"/>
                </a:cubicBezTo>
                <a:cubicBezTo>
                  <a:pt x="159633" y="145563"/>
                  <a:pt x="159341" y="143007"/>
                  <a:pt x="159049" y="143007"/>
                </a:cubicBezTo>
                <a:cubicBezTo>
                  <a:pt x="158757" y="143007"/>
                  <a:pt x="157661" y="143884"/>
                  <a:pt x="155763" y="145636"/>
                </a:cubicBezTo>
                <a:cubicBezTo>
                  <a:pt x="153864" y="147389"/>
                  <a:pt x="151308" y="149653"/>
                  <a:pt x="148095" y="152428"/>
                </a:cubicBezTo>
                <a:cubicBezTo>
                  <a:pt x="144882" y="155203"/>
                  <a:pt x="141669" y="158343"/>
                  <a:pt x="138456" y="161848"/>
                </a:cubicBezTo>
                <a:cubicBezTo>
                  <a:pt x="136119" y="163893"/>
                  <a:pt x="134585" y="165134"/>
                  <a:pt x="133855" y="165572"/>
                </a:cubicBezTo>
                <a:cubicBezTo>
                  <a:pt x="133125" y="166010"/>
                  <a:pt x="133198" y="165718"/>
                  <a:pt x="134074" y="164696"/>
                </a:cubicBezTo>
                <a:cubicBezTo>
                  <a:pt x="134951" y="163674"/>
                  <a:pt x="136557" y="161556"/>
                  <a:pt x="138894" y="158343"/>
                </a:cubicBezTo>
                <a:cubicBezTo>
                  <a:pt x="142107" y="153961"/>
                  <a:pt x="146050" y="148703"/>
                  <a:pt x="150724" y="142569"/>
                </a:cubicBezTo>
                <a:lnTo>
                  <a:pt x="157734" y="132492"/>
                </a:lnTo>
                <a:lnTo>
                  <a:pt x="156858" y="128110"/>
                </a:lnTo>
                <a:cubicBezTo>
                  <a:pt x="156274" y="124897"/>
                  <a:pt x="155690" y="122707"/>
                  <a:pt x="155105" y="121538"/>
                </a:cubicBezTo>
                <a:cubicBezTo>
                  <a:pt x="154229" y="120370"/>
                  <a:pt x="152038" y="119055"/>
                  <a:pt x="148533" y="117595"/>
                </a:cubicBezTo>
                <a:cubicBezTo>
                  <a:pt x="145320" y="116426"/>
                  <a:pt x="142472" y="115112"/>
                  <a:pt x="139989" y="113651"/>
                </a:cubicBezTo>
                <a:cubicBezTo>
                  <a:pt x="137506" y="112191"/>
                  <a:pt x="136265" y="111315"/>
                  <a:pt x="136265" y="111023"/>
                </a:cubicBezTo>
                <a:cubicBezTo>
                  <a:pt x="136265" y="111023"/>
                  <a:pt x="137141" y="111023"/>
                  <a:pt x="138894" y="111023"/>
                </a:cubicBezTo>
                <a:cubicBezTo>
                  <a:pt x="140647" y="111023"/>
                  <a:pt x="142837" y="111023"/>
                  <a:pt x="145466" y="111023"/>
                </a:cubicBezTo>
                <a:cubicBezTo>
                  <a:pt x="148971" y="111023"/>
                  <a:pt x="151527" y="111096"/>
                  <a:pt x="153134" y="111242"/>
                </a:cubicBezTo>
                <a:cubicBezTo>
                  <a:pt x="154740" y="111388"/>
                  <a:pt x="156274" y="111899"/>
                  <a:pt x="157734" y="112775"/>
                </a:cubicBezTo>
                <a:cubicBezTo>
                  <a:pt x="160655" y="114236"/>
                  <a:pt x="162846" y="115550"/>
                  <a:pt x="164307" y="116719"/>
                </a:cubicBezTo>
                <a:cubicBezTo>
                  <a:pt x="166059" y="117887"/>
                  <a:pt x="167082" y="118471"/>
                  <a:pt x="167374" y="118471"/>
                </a:cubicBezTo>
                <a:cubicBezTo>
                  <a:pt x="167958" y="118471"/>
                  <a:pt x="169564" y="116719"/>
                  <a:pt x="172193" y="113213"/>
                </a:cubicBezTo>
                <a:cubicBezTo>
                  <a:pt x="177159" y="106495"/>
                  <a:pt x="181394" y="100580"/>
                  <a:pt x="184900" y="95468"/>
                </a:cubicBezTo>
                <a:cubicBezTo>
                  <a:pt x="188405" y="90356"/>
                  <a:pt x="190303" y="87362"/>
                  <a:pt x="190596" y="86486"/>
                </a:cubicBezTo>
                <a:cubicBezTo>
                  <a:pt x="190888" y="85610"/>
                  <a:pt x="191764" y="84441"/>
                  <a:pt x="193225" y="82981"/>
                </a:cubicBezTo>
                <a:cubicBezTo>
                  <a:pt x="198774" y="75094"/>
                  <a:pt x="204032" y="64579"/>
                  <a:pt x="208998" y="51434"/>
                </a:cubicBezTo>
                <a:cubicBezTo>
                  <a:pt x="209874" y="48513"/>
                  <a:pt x="210604" y="46614"/>
                  <a:pt x="211188" y="45738"/>
                </a:cubicBezTo>
                <a:cubicBezTo>
                  <a:pt x="212065" y="44862"/>
                  <a:pt x="210020" y="43109"/>
                  <a:pt x="205055" y="40480"/>
                </a:cubicBezTo>
                <a:cubicBezTo>
                  <a:pt x="197460" y="35807"/>
                  <a:pt x="191910" y="32009"/>
                  <a:pt x="188405" y="29089"/>
                </a:cubicBezTo>
                <a:cubicBezTo>
                  <a:pt x="187237" y="28212"/>
                  <a:pt x="188259" y="28212"/>
                  <a:pt x="191472" y="29089"/>
                </a:cubicBezTo>
                <a:cubicBezTo>
                  <a:pt x="196146" y="30549"/>
                  <a:pt x="201841" y="30695"/>
                  <a:pt x="208560" y="29527"/>
                </a:cubicBezTo>
                <a:cubicBezTo>
                  <a:pt x="212941" y="28650"/>
                  <a:pt x="216008" y="27920"/>
                  <a:pt x="217761" y="27336"/>
                </a:cubicBezTo>
                <a:cubicBezTo>
                  <a:pt x="219514" y="26460"/>
                  <a:pt x="220974" y="25875"/>
                  <a:pt x="222142" y="25583"/>
                </a:cubicBezTo>
                <a:cubicBezTo>
                  <a:pt x="223019" y="25583"/>
                  <a:pt x="223603" y="25437"/>
                  <a:pt x="223895" y="25145"/>
                </a:cubicBezTo>
                <a:close/>
                <a:moveTo>
                  <a:pt x="638823" y="6633"/>
                </a:moveTo>
                <a:cubicBezTo>
                  <a:pt x="639845" y="6268"/>
                  <a:pt x="641014" y="6305"/>
                  <a:pt x="642328" y="6743"/>
                </a:cubicBezTo>
                <a:cubicBezTo>
                  <a:pt x="644665" y="7035"/>
                  <a:pt x="648462" y="8349"/>
                  <a:pt x="653720" y="10686"/>
                </a:cubicBezTo>
                <a:cubicBezTo>
                  <a:pt x="661023" y="14191"/>
                  <a:pt x="665112" y="17989"/>
                  <a:pt x="665988" y="22078"/>
                </a:cubicBezTo>
                <a:cubicBezTo>
                  <a:pt x="666573" y="23831"/>
                  <a:pt x="667011" y="24853"/>
                  <a:pt x="667303" y="25145"/>
                </a:cubicBezTo>
                <a:cubicBezTo>
                  <a:pt x="667887" y="25437"/>
                  <a:pt x="668909" y="27044"/>
                  <a:pt x="670370" y="29965"/>
                </a:cubicBezTo>
                <a:cubicBezTo>
                  <a:pt x="672707" y="35223"/>
                  <a:pt x="673291" y="39750"/>
                  <a:pt x="672122" y="43547"/>
                </a:cubicBezTo>
                <a:cubicBezTo>
                  <a:pt x="671538" y="44716"/>
                  <a:pt x="671100" y="45738"/>
                  <a:pt x="670808" y="46614"/>
                </a:cubicBezTo>
                <a:cubicBezTo>
                  <a:pt x="670516" y="47491"/>
                  <a:pt x="669785" y="49097"/>
                  <a:pt x="668617" y="51434"/>
                </a:cubicBezTo>
                <a:cubicBezTo>
                  <a:pt x="667449" y="54063"/>
                  <a:pt x="666865" y="55523"/>
                  <a:pt x="666865" y="55816"/>
                </a:cubicBezTo>
                <a:cubicBezTo>
                  <a:pt x="666865" y="56108"/>
                  <a:pt x="666134" y="57714"/>
                  <a:pt x="664674" y="60635"/>
                </a:cubicBezTo>
                <a:cubicBezTo>
                  <a:pt x="663506" y="63848"/>
                  <a:pt x="662921" y="65455"/>
                  <a:pt x="662921" y="65455"/>
                </a:cubicBezTo>
                <a:cubicBezTo>
                  <a:pt x="662921" y="65455"/>
                  <a:pt x="662337" y="66769"/>
                  <a:pt x="661169" y="69398"/>
                </a:cubicBezTo>
                <a:cubicBezTo>
                  <a:pt x="660000" y="71735"/>
                  <a:pt x="658978" y="74218"/>
                  <a:pt x="658102" y="76847"/>
                </a:cubicBezTo>
                <a:cubicBezTo>
                  <a:pt x="657225" y="79476"/>
                  <a:pt x="656203" y="82397"/>
                  <a:pt x="655035" y="85610"/>
                </a:cubicBezTo>
                <a:lnTo>
                  <a:pt x="653282" y="90429"/>
                </a:lnTo>
                <a:lnTo>
                  <a:pt x="655035" y="91744"/>
                </a:lnTo>
                <a:cubicBezTo>
                  <a:pt x="656495" y="92912"/>
                  <a:pt x="658394" y="94081"/>
                  <a:pt x="660731" y="95249"/>
                </a:cubicBezTo>
                <a:cubicBezTo>
                  <a:pt x="663067" y="96710"/>
                  <a:pt x="666280" y="97440"/>
                  <a:pt x="670370" y="97440"/>
                </a:cubicBezTo>
                <a:cubicBezTo>
                  <a:pt x="676796" y="97148"/>
                  <a:pt x="681908" y="98316"/>
                  <a:pt x="685705" y="100945"/>
                </a:cubicBezTo>
                <a:cubicBezTo>
                  <a:pt x="688042" y="102406"/>
                  <a:pt x="690233" y="103720"/>
                  <a:pt x="692278" y="104888"/>
                </a:cubicBezTo>
                <a:cubicBezTo>
                  <a:pt x="696075" y="107517"/>
                  <a:pt x="698411" y="110146"/>
                  <a:pt x="699288" y="112775"/>
                </a:cubicBezTo>
                <a:cubicBezTo>
                  <a:pt x="699288" y="113359"/>
                  <a:pt x="699726" y="114820"/>
                  <a:pt x="700602" y="117157"/>
                </a:cubicBezTo>
                <a:cubicBezTo>
                  <a:pt x="702647" y="121246"/>
                  <a:pt x="702939" y="124605"/>
                  <a:pt x="701478" y="127234"/>
                </a:cubicBezTo>
                <a:cubicBezTo>
                  <a:pt x="700602" y="128110"/>
                  <a:pt x="698850" y="128695"/>
                  <a:pt x="696221" y="128987"/>
                </a:cubicBezTo>
                <a:cubicBezTo>
                  <a:pt x="693884" y="129571"/>
                  <a:pt x="690963" y="130301"/>
                  <a:pt x="687458" y="131177"/>
                </a:cubicBezTo>
                <a:cubicBezTo>
                  <a:pt x="684244" y="132346"/>
                  <a:pt x="680593" y="133514"/>
                  <a:pt x="676504" y="134683"/>
                </a:cubicBezTo>
                <a:cubicBezTo>
                  <a:pt x="672707" y="135851"/>
                  <a:pt x="669785" y="136873"/>
                  <a:pt x="667741" y="137750"/>
                </a:cubicBezTo>
                <a:cubicBezTo>
                  <a:pt x="665988" y="138334"/>
                  <a:pt x="664966" y="138626"/>
                  <a:pt x="664674" y="138626"/>
                </a:cubicBezTo>
                <a:cubicBezTo>
                  <a:pt x="664090" y="138626"/>
                  <a:pt x="663359" y="138918"/>
                  <a:pt x="662483" y="139502"/>
                </a:cubicBezTo>
                <a:cubicBezTo>
                  <a:pt x="661607" y="139794"/>
                  <a:pt x="660877" y="140086"/>
                  <a:pt x="660292" y="140379"/>
                </a:cubicBezTo>
                <a:cubicBezTo>
                  <a:pt x="659416" y="140379"/>
                  <a:pt x="656349" y="141693"/>
                  <a:pt x="651091" y="144322"/>
                </a:cubicBezTo>
                <a:cubicBezTo>
                  <a:pt x="648754" y="145198"/>
                  <a:pt x="646856" y="145929"/>
                  <a:pt x="645395" y="146513"/>
                </a:cubicBezTo>
                <a:cubicBezTo>
                  <a:pt x="643643" y="146513"/>
                  <a:pt x="642474" y="147316"/>
                  <a:pt x="641890" y="148923"/>
                </a:cubicBezTo>
                <a:cubicBezTo>
                  <a:pt x="641306" y="150529"/>
                  <a:pt x="640576" y="154399"/>
                  <a:pt x="639699" y="160534"/>
                </a:cubicBezTo>
                <a:cubicBezTo>
                  <a:pt x="638239" y="170757"/>
                  <a:pt x="637217" y="179666"/>
                  <a:pt x="636632" y="187261"/>
                </a:cubicBezTo>
                <a:cubicBezTo>
                  <a:pt x="636048" y="191934"/>
                  <a:pt x="635610" y="195293"/>
                  <a:pt x="635318" y="197338"/>
                </a:cubicBezTo>
                <a:cubicBezTo>
                  <a:pt x="634733" y="203180"/>
                  <a:pt x="634149" y="212965"/>
                  <a:pt x="633565" y="226694"/>
                </a:cubicBezTo>
                <a:cubicBezTo>
                  <a:pt x="632981" y="232244"/>
                  <a:pt x="632981" y="234873"/>
                  <a:pt x="633565" y="234581"/>
                </a:cubicBezTo>
                <a:cubicBezTo>
                  <a:pt x="640576" y="232536"/>
                  <a:pt x="649777" y="230930"/>
                  <a:pt x="661169" y="229761"/>
                </a:cubicBezTo>
                <a:cubicBezTo>
                  <a:pt x="666134" y="229469"/>
                  <a:pt x="668763" y="229031"/>
                  <a:pt x="669055" y="228447"/>
                </a:cubicBezTo>
                <a:cubicBezTo>
                  <a:pt x="669640" y="227570"/>
                  <a:pt x="671100" y="225526"/>
                  <a:pt x="673437" y="222313"/>
                </a:cubicBezTo>
                <a:cubicBezTo>
                  <a:pt x="682784" y="210921"/>
                  <a:pt x="689940" y="200259"/>
                  <a:pt x="694906" y="190328"/>
                </a:cubicBezTo>
                <a:cubicBezTo>
                  <a:pt x="697243" y="185070"/>
                  <a:pt x="698850" y="181565"/>
                  <a:pt x="699726" y="179812"/>
                </a:cubicBezTo>
                <a:cubicBezTo>
                  <a:pt x="703816" y="170757"/>
                  <a:pt x="704399" y="164185"/>
                  <a:pt x="701478" y="160095"/>
                </a:cubicBezTo>
                <a:cubicBezTo>
                  <a:pt x="695344" y="157174"/>
                  <a:pt x="689502" y="156590"/>
                  <a:pt x="683952" y="158343"/>
                </a:cubicBezTo>
                <a:cubicBezTo>
                  <a:pt x="681908" y="159511"/>
                  <a:pt x="681908" y="159073"/>
                  <a:pt x="683952" y="157028"/>
                </a:cubicBezTo>
                <a:cubicBezTo>
                  <a:pt x="685997" y="154691"/>
                  <a:pt x="690963" y="153231"/>
                  <a:pt x="698850" y="152647"/>
                </a:cubicBezTo>
                <a:cubicBezTo>
                  <a:pt x="703816" y="152355"/>
                  <a:pt x="707759" y="151770"/>
                  <a:pt x="710679" y="150894"/>
                </a:cubicBezTo>
                <a:cubicBezTo>
                  <a:pt x="717983" y="149142"/>
                  <a:pt x="725431" y="150748"/>
                  <a:pt x="733025" y="155714"/>
                </a:cubicBezTo>
                <a:cubicBezTo>
                  <a:pt x="734778" y="156882"/>
                  <a:pt x="736092" y="157758"/>
                  <a:pt x="736969" y="158343"/>
                </a:cubicBezTo>
                <a:cubicBezTo>
                  <a:pt x="741934" y="161556"/>
                  <a:pt x="745878" y="164477"/>
                  <a:pt x="748799" y="167106"/>
                </a:cubicBezTo>
                <a:cubicBezTo>
                  <a:pt x="750843" y="170027"/>
                  <a:pt x="752304" y="172802"/>
                  <a:pt x="753180" y="175431"/>
                </a:cubicBezTo>
                <a:cubicBezTo>
                  <a:pt x="753180" y="176015"/>
                  <a:pt x="753764" y="177767"/>
                  <a:pt x="754933" y="180688"/>
                </a:cubicBezTo>
                <a:cubicBezTo>
                  <a:pt x="756394" y="183317"/>
                  <a:pt x="757269" y="185362"/>
                  <a:pt x="757562" y="186822"/>
                </a:cubicBezTo>
                <a:cubicBezTo>
                  <a:pt x="757562" y="189159"/>
                  <a:pt x="756685" y="191058"/>
                  <a:pt x="754933" y="192518"/>
                </a:cubicBezTo>
                <a:cubicBezTo>
                  <a:pt x="753180" y="193395"/>
                  <a:pt x="750259" y="194125"/>
                  <a:pt x="746170" y="194709"/>
                </a:cubicBezTo>
                <a:cubicBezTo>
                  <a:pt x="741204" y="195001"/>
                  <a:pt x="736530" y="196462"/>
                  <a:pt x="732149" y="199091"/>
                </a:cubicBezTo>
                <a:cubicBezTo>
                  <a:pt x="726891" y="201720"/>
                  <a:pt x="723386" y="203764"/>
                  <a:pt x="721633" y="205225"/>
                </a:cubicBezTo>
                <a:cubicBezTo>
                  <a:pt x="720465" y="205809"/>
                  <a:pt x="718858" y="206831"/>
                  <a:pt x="716814" y="208292"/>
                </a:cubicBezTo>
                <a:cubicBezTo>
                  <a:pt x="713016" y="210629"/>
                  <a:pt x="706736" y="215010"/>
                  <a:pt x="697973" y="221436"/>
                </a:cubicBezTo>
                <a:cubicBezTo>
                  <a:pt x="689794" y="227570"/>
                  <a:pt x="684537" y="231368"/>
                  <a:pt x="682200" y="232828"/>
                </a:cubicBezTo>
                <a:cubicBezTo>
                  <a:pt x="681324" y="233412"/>
                  <a:pt x="681105" y="233851"/>
                  <a:pt x="681543" y="234143"/>
                </a:cubicBezTo>
                <a:cubicBezTo>
                  <a:pt x="681981" y="234435"/>
                  <a:pt x="683368" y="235311"/>
                  <a:pt x="685705" y="236772"/>
                </a:cubicBezTo>
                <a:cubicBezTo>
                  <a:pt x="697681" y="243198"/>
                  <a:pt x="706590" y="248456"/>
                  <a:pt x="712432" y="252545"/>
                </a:cubicBezTo>
                <a:cubicBezTo>
                  <a:pt x="713308" y="253421"/>
                  <a:pt x="713747" y="253713"/>
                  <a:pt x="713747" y="253421"/>
                </a:cubicBezTo>
                <a:cubicBezTo>
                  <a:pt x="713747" y="253129"/>
                  <a:pt x="714331" y="253421"/>
                  <a:pt x="715499" y="254298"/>
                </a:cubicBezTo>
                <a:cubicBezTo>
                  <a:pt x="720465" y="257803"/>
                  <a:pt x="725723" y="260870"/>
                  <a:pt x="731273" y="263499"/>
                </a:cubicBezTo>
                <a:cubicBezTo>
                  <a:pt x="732149" y="264083"/>
                  <a:pt x="733463" y="264813"/>
                  <a:pt x="735216" y="265689"/>
                </a:cubicBezTo>
                <a:cubicBezTo>
                  <a:pt x="736969" y="266858"/>
                  <a:pt x="740109" y="268757"/>
                  <a:pt x="744636" y="271385"/>
                </a:cubicBezTo>
                <a:cubicBezTo>
                  <a:pt x="749164" y="274014"/>
                  <a:pt x="753545" y="276424"/>
                  <a:pt x="757781" y="278615"/>
                </a:cubicBezTo>
                <a:cubicBezTo>
                  <a:pt x="762016" y="280806"/>
                  <a:pt x="764280" y="281901"/>
                  <a:pt x="764573" y="281901"/>
                </a:cubicBezTo>
                <a:cubicBezTo>
                  <a:pt x="764864" y="281901"/>
                  <a:pt x="765156" y="282193"/>
                  <a:pt x="765448" y="282777"/>
                </a:cubicBezTo>
                <a:cubicBezTo>
                  <a:pt x="765741" y="283069"/>
                  <a:pt x="767055" y="283800"/>
                  <a:pt x="769392" y="284968"/>
                </a:cubicBezTo>
                <a:cubicBezTo>
                  <a:pt x="771729" y="286429"/>
                  <a:pt x="774211" y="287889"/>
                  <a:pt x="776840" y="289350"/>
                </a:cubicBezTo>
                <a:cubicBezTo>
                  <a:pt x="778885" y="290810"/>
                  <a:pt x="780199" y="291686"/>
                  <a:pt x="780783" y="291978"/>
                </a:cubicBezTo>
                <a:cubicBezTo>
                  <a:pt x="781076" y="291978"/>
                  <a:pt x="781660" y="292271"/>
                  <a:pt x="782536" y="292855"/>
                </a:cubicBezTo>
                <a:cubicBezTo>
                  <a:pt x="783412" y="293439"/>
                  <a:pt x="784727" y="294169"/>
                  <a:pt x="786479" y="295045"/>
                </a:cubicBezTo>
                <a:cubicBezTo>
                  <a:pt x="789108" y="296506"/>
                  <a:pt x="793782" y="299281"/>
                  <a:pt x="800500" y="303370"/>
                </a:cubicBezTo>
                <a:cubicBezTo>
                  <a:pt x="802253" y="304247"/>
                  <a:pt x="804736" y="305707"/>
                  <a:pt x="807949" y="307752"/>
                </a:cubicBezTo>
                <a:cubicBezTo>
                  <a:pt x="810870" y="309505"/>
                  <a:pt x="812622" y="310527"/>
                  <a:pt x="813207" y="310819"/>
                </a:cubicBezTo>
                <a:cubicBezTo>
                  <a:pt x="819049" y="314324"/>
                  <a:pt x="827519" y="319874"/>
                  <a:pt x="838619" y="327469"/>
                </a:cubicBezTo>
                <a:cubicBezTo>
                  <a:pt x="843586" y="330974"/>
                  <a:pt x="847820" y="333749"/>
                  <a:pt x="851326" y="335793"/>
                </a:cubicBezTo>
                <a:cubicBezTo>
                  <a:pt x="854539" y="337254"/>
                  <a:pt x="856145" y="338130"/>
                  <a:pt x="856145" y="338422"/>
                </a:cubicBezTo>
                <a:cubicBezTo>
                  <a:pt x="856145" y="338715"/>
                  <a:pt x="855707" y="338568"/>
                  <a:pt x="854831" y="337984"/>
                </a:cubicBezTo>
                <a:cubicBezTo>
                  <a:pt x="853371" y="337108"/>
                  <a:pt x="853224" y="337254"/>
                  <a:pt x="854393" y="338422"/>
                </a:cubicBezTo>
                <a:cubicBezTo>
                  <a:pt x="855269" y="339007"/>
                  <a:pt x="855999" y="339299"/>
                  <a:pt x="856583" y="339299"/>
                </a:cubicBezTo>
                <a:cubicBezTo>
                  <a:pt x="857168" y="339007"/>
                  <a:pt x="857752" y="339299"/>
                  <a:pt x="858336" y="340175"/>
                </a:cubicBezTo>
                <a:cubicBezTo>
                  <a:pt x="859797" y="341343"/>
                  <a:pt x="859504" y="341489"/>
                  <a:pt x="857460" y="340613"/>
                </a:cubicBezTo>
                <a:cubicBezTo>
                  <a:pt x="852786" y="339737"/>
                  <a:pt x="849719" y="339737"/>
                  <a:pt x="848259" y="340613"/>
                </a:cubicBezTo>
                <a:cubicBezTo>
                  <a:pt x="848843" y="341197"/>
                  <a:pt x="850011" y="341489"/>
                  <a:pt x="851764" y="341489"/>
                </a:cubicBezTo>
                <a:cubicBezTo>
                  <a:pt x="852348" y="341489"/>
                  <a:pt x="852348" y="341563"/>
                  <a:pt x="851764" y="341708"/>
                </a:cubicBezTo>
                <a:cubicBezTo>
                  <a:pt x="851180" y="341855"/>
                  <a:pt x="850157" y="341928"/>
                  <a:pt x="848697" y="341928"/>
                </a:cubicBezTo>
                <a:cubicBezTo>
                  <a:pt x="844607" y="342220"/>
                  <a:pt x="841978" y="342950"/>
                  <a:pt x="840810" y="344118"/>
                </a:cubicBezTo>
                <a:cubicBezTo>
                  <a:pt x="835845" y="347331"/>
                  <a:pt x="831025" y="349668"/>
                  <a:pt x="826351" y="351129"/>
                </a:cubicBezTo>
                <a:cubicBezTo>
                  <a:pt x="820801" y="352589"/>
                  <a:pt x="814813" y="353320"/>
                  <a:pt x="808387" y="353320"/>
                </a:cubicBezTo>
                <a:cubicBezTo>
                  <a:pt x="796703" y="352735"/>
                  <a:pt x="783412" y="349084"/>
                  <a:pt x="768515" y="342366"/>
                </a:cubicBezTo>
                <a:cubicBezTo>
                  <a:pt x="757708" y="337108"/>
                  <a:pt x="744563" y="328053"/>
                  <a:pt x="729082" y="315200"/>
                </a:cubicBezTo>
                <a:cubicBezTo>
                  <a:pt x="719735" y="306730"/>
                  <a:pt x="706736" y="293731"/>
                  <a:pt x="690087" y="276205"/>
                </a:cubicBezTo>
                <a:cubicBezTo>
                  <a:pt x="681324" y="266858"/>
                  <a:pt x="673291" y="260432"/>
                  <a:pt x="665988" y="256926"/>
                </a:cubicBezTo>
                <a:cubicBezTo>
                  <a:pt x="662483" y="255174"/>
                  <a:pt x="660438" y="254152"/>
                  <a:pt x="659854" y="253859"/>
                </a:cubicBezTo>
                <a:cubicBezTo>
                  <a:pt x="659562" y="253859"/>
                  <a:pt x="659270" y="253859"/>
                  <a:pt x="658978" y="253859"/>
                </a:cubicBezTo>
                <a:cubicBezTo>
                  <a:pt x="658686" y="253567"/>
                  <a:pt x="658394" y="253421"/>
                  <a:pt x="658102" y="253421"/>
                </a:cubicBezTo>
                <a:cubicBezTo>
                  <a:pt x="657517" y="253421"/>
                  <a:pt x="657079" y="253275"/>
                  <a:pt x="656787" y="252983"/>
                </a:cubicBezTo>
                <a:cubicBezTo>
                  <a:pt x="656787" y="252983"/>
                  <a:pt x="656641" y="252983"/>
                  <a:pt x="656349" y="252983"/>
                </a:cubicBezTo>
                <a:cubicBezTo>
                  <a:pt x="655765" y="252691"/>
                  <a:pt x="654889" y="252253"/>
                  <a:pt x="653720" y="251669"/>
                </a:cubicBezTo>
                <a:cubicBezTo>
                  <a:pt x="652552" y="250500"/>
                  <a:pt x="650215" y="251230"/>
                  <a:pt x="646710" y="253859"/>
                </a:cubicBezTo>
                <a:cubicBezTo>
                  <a:pt x="645249" y="254736"/>
                  <a:pt x="644519" y="255028"/>
                  <a:pt x="644519" y="254736"/>
                </a:cubicBezTo>
                <a:cubicBezTo>
                  <a:pt x="644519" y="254152"/>
                  <a:pt x="645249" y="253421"/>
                  <a:pt x="646710" y="252545"/>
                </a:cubicBezTo>
                <a:cubicBezTo>
                  <a:pt x="648462" y="251377"/>
                  <a:pt x="649339" y="250646"/>
                  <a:pt x="649339" y="250354"/>
                </a:cubicBezTo>
                <a:cubicBezTo>
                  <a:pt x="649339" y="250062"/>
                  <a:pt x="646929" y="249186"/>
                  <a:pt x="642109" y="247725"/>
                </a:cubicBezTo>
                <a:cubicBezTo>
                  <a:pt x="637289" y="246265"/>
                  <a:pt x="634296" y="245535"/>
                  <a:pt x="633127" y="245535"/>
                </a:cubicBezTo>
                <a:cubicBezTo>
                  <a:pt x="632251" y="245535"/>
                  <a:pt x="631813" y="246265"/>
                  <a:pt x="631813" y="247725"/>
                </a:cubicBezTo>
                <a:cubicBezTo>
                  <a:pt x="631228" y="267004"/>
                  <a:pt x="631374" y="287889"/>
                  <a:pt x="632251" y="310381"/>
                </a:cubicBezTo>
                <a:cubicBezTo>
                  <a:pt x="632835" y="315054"/>
                  <a:pt x="633273" y="318560"/>
                  <a:pt x="633565" y="320896"/>
                </a:cubicBezTo>
                <a:cubicBezTo>
                  <a:pt x="633857" y="323525"/>
                  <a:pt x="634296" y="327469"/>
                  <a:pt x="634880" y="332726"/>
                </a:cubicBezTo>
                <a:cubicBezTo>
                  <a:pt x="635464" y="337984"/>
                  <a:pt x="636924" y="347039"/>
                  <a:pt x="639261" y="359892"/>
                </a:cubicBezTo>
                <a:cubicBezTo>
                  <a:pt x="639845" y="363105"/>
                  <a:pt x="641890" y="371284"/>
                  <a:pt x="645395" y="384428"/>
                </a:cubicBezTo>
                <a:cubicBezTo>
                  <a:pt x="650945" y="407212"/>
                  <a:pt x="651383" y="420941"/>
                  <a:pt x="646710" y="425614"/>
                </a:cubicBezTo>
                <a:cubicBezTo>
                  <a:pt x="641744" y="428535"/>
                  <a:pt x="633273" y="425760"/>
                  <a:pt x="621297" y="417289"/>
                </a:cubicBezTo>
                <a:cubicBezTo>
                  <a:pt x="613995" y="411155"/>
                  <a:pt x="606692" y="404145"/>
                  <a:pt x="599390" y="396258"/>
                </a:cubicBezTo>
                <a:cubicBezTo>
                  <a:pt x="597345" y="393921"/>
                  <a:pt x="595884" y="392169"/>
                  <a:pt x="595008" y="391000"/>
                </a:cubicBezTo>
                <a:cubicBezTo>
                  <a:pt x="594132" y="390124"/>
                  <a:pt x="593109" y="388810"/>
                  <a:pt x="591941" y="387057"/>
                </a:cubicBezTo>
                <a:cubicBezTo>
                  <a:pt x="591065" y="385597"/>
                  <a:pt x="590334" y="384720"/>
                  <a:pt x="589750" y="384428"/>
                </a:cubicBezTo>
                <a:cubicBezTo>
                  <a:pt x="587706" y="381799"/>
                  <a:pt x="583324" y="375519"/>
                  <a:pt x="576606" y="365588"/>
                </a:cubicBezTo>
                <a:cubicBezTo>
                  <a:pt x="572516" y="359454"/>
                  <a:pt x="567989" y="352881"/>
                  <a:pt x="563023" y="345871"/>
                </a:cubicBezTo>
                <a:cubicBezTo>
                  <a:pt x="558350" y="339153"/>
                  <a:pt x="555282" y="334479"/>
                  <a:pt x="553822" y="331850"/>
                </a:cubicBezTo>
                <a:lnTo>
                  <a:pt x="552069" y="327907"/>
                </a:lnTo>
                <a:lnTo>
                  <a:pt x="549002" y="331412"/>
                </a:lnTo>
                <a:cubicBezTo>
                  <a:pt x="539655" y="341636"/>
                  <a:pt x="530892" y="349960"/>
                  <a:pt x="522713" y="356387"/>
                </a:cubicBezTo>
                <a:cubicBezTo>
                  <a:pt x="520961" y="357847"/>
                  <a:pt x="519646" y="359015"/>
                  <a:pt x="518770" y="359892"/>
                </a:cubicBezTo>
                <a:cubicBezTo>
                  <a:pt x="517894" y="360476"/>
                  <a:pt x="517309" y="360768"/>
                  <a:pt x="517017" y="360768"/>
                </a:cubicBezTo>
                <a:cubicBezTo>
                  <a:pt x="516433" y="360768"/>
                  <a:pt x="515703" y="361352"/>
                  <a:pt x="514827" y="362521"/>
                </a:cubicBezTo>
                <a:cubicBezTo>
                  <a:pt x="513950" y="363397"/>
                  <a:pt x="513220" y="363835"/>
                  <a:pt x="512636" y="363835"/>
                </a:cubicBezTo>
                <a:cubicBezTo>
                  <a:pt x="512344" y="363835"/>
                  <a:pt x="510737" y="364419"/>
                  <a:pt x="507816" y="365588"/>
                </a:cubicBezTo>
                <a:cubicBezTo>
                  <a:pt x="505479" y="366464"/>
                  <a:pt x="503727" y="366902"/>
                  <a:pt x="502558" y="366902"/>
                </a:cubicBezTo>
                <a:cubicBezTo>
                  <a:pt x="501682" y="366902"/>
                  <a:pt x="500660" y="367194"/>
                  <a:pt x="499491" y="367778"/>
                </a:cubicBezTo>
                <a:cubicBezTo>
                  <a:pt x="498615" y="368070"/>
                  <a:pt x="497447" y="367925"/>
                  <a:pt x="495986" y="367340"/>
                </a:cubicBezTo>
                <a:cubicBezTo>
                  <a:pt x="494525" y="366756"/>
                  <a:pt x="491897" y="365296"/>
                  <a:pt x="488099" y="362959"/>
                </a:cubicBezTo>
                <a:cubicBezTo>
                  <a:pt x="482257" y="359454"/>
                  <a:pt x="479336" y="356971"/>
                  <a:pt x="479336" y="355510"/>
                </a:cubicBezTo>
                <a:cubicBezTo>
                  <a:pt x="479336" y="355218"/>
                  <a:pt x="478898" y="354342"/>
                  <a:pt x="478022" y="352881"/>
                </a:cubicBezTo>
                <a:cubicBezTo>
                  <a:pt x="477438" y="351713"/>
                  <a:pt x="476854" y="350398"/>
                  <a:pt x="476269" y="348938"/>
                </a:cubicBezTo>
                <a:cubicBezTo>
                  <a:pt x="474809" y="347770"/>
                  <a:pt x="475977" y="345433"/>
                  <a:pt x="479775" y="341928"/>
                </a:cubicBezTo>
                <a:cubicBezTo>
                  <a:pt x="481527" y="339883"/>
                  <a:pt x="483280" y="337619"/>
                  <a:pt x="485032" y="335136"/>
                </a:cubicBezTo>
                <a:cubicBezTo>
                  <a:pt x="486785" y="332653"/>
                  <a:pt x="490874" y="326738"/>
                  <a:pt x="497301" y="317391"/>
                </a:cubicBezTo>
                <a:cubicBezTo>
                  <a:pt x="508400" y="300157"/>
                  <a:pt x="515411" y="289277"/>
                  <a:pt x="518332" y="284749"/>
                </a:cubicBezTo>
                <a:cubicBezTo>
                  <a:pt x="521253" y="280221"/>
                  <a:pt x="523005" y="277081"/>
                  <a:pt x="523590" y="275329"/>
                </a:cubicBezTo>
                <a:cubicBezTo>
                  <a:pt x="527971" y="265689"/>
                  <a:pt x="530308" y="255612"/>
                  <a:pt x="530600" y="245096"/>
                </a:cubicBezTo>
                <a:cubicBezTo>
                  <a:pt x="530892" y="242760"/>
                  <a:pt x="530308" y="241007"/>
                  <a:pt x="528847" y="239839"/>
                </a:cubicBezTo>
                <a:cubicBezTo>
                  <a:pt x="525050" y="236626"/>
                  <a:pt x="518624" y="234435"/>
                  <a:pt x="509569" y="233266"/>
                </a:cubicBezTo>
                <a:cubicBezTo>
                  <a:pt x="500514" y="232098"/>
                  <a:pt x="495402" y="232828"/>
                  <a:pt x="494234" y="235457"/>
                </a:cubicBezTo>
                <a:cubicBezTo>
                  <a:pt x="494234" y="236626"/>
                  <a:pt x="493941" y="236626"/>
                  <a:pt x="493357" y="235457"/>
                </a:cubicBezTo>
                <a:cubicBezTo>
                  <a:pt x="491605" y="229907"/>
                  <a:pt x="498031" y="225088"/>
                  <a:pt x="512636" y="220998"/>
                </a:cubicBezTo>
                <a:cubicBezTo>
                  <a:pt x="520523" y="218954"/>
                  <a:pt x="524466" y="217493"/>
                  <a:pt x="524466" y="216617"/>
                </a:cubicBezTo>
                <a:cubicBezTo>
                  <a:pt x="524466" y="216325"/>
                  <a:pt x="524904" y="216325"/>
                  <a:pt x="525780" y="216617"/>
                </a:cubicBezTo>
                <a:cubicBezTo>
                  <a:pt x="526657" y="216617"/>
                  <a:pt x="527095" y="216471"/>
                  <a:pt x="527095" y="216178"/>
                </a:cubicBezTo>
                <a:cubicBezTo>
                  <a:pt x="527095" y="215594"/>
                  <a:pt x="527533" y="215448"/>
                  <a:pt x="528409" y="215740"/>
                </a:cubicBezTo>
                <a:cubicBezTo>
                  <a:pt x="528993" y="215740"/>
                  <a:pt x="529432" y="215594"/>
                  <a:pt x="529724" y="215302"/>
                </a:cubicBezTo>
                <a:cubicBezTo>
                  <a:pt x="531476" y="214426"/>
                  <a:pt x="533229" y="214426"/>
                  <a:pt x="534982" y="215302"/>
                </a:cubicBezTo>
                <a:cubicBezTo>
                  <a:pt x="535274" y="215886"/>
                  <a:pt x="535566" y="216033"/>
                  <a:pt x="535858" y="215740"/>
                </a:cubicBezTo>
                <a:cubicBezTo>
                  <a:pt x="536442" y="215448"/>
                  <a:pt x="537172" y="215594"/>
                  <a:pt x="538049" y="216178"/>
                </a:cubicBezTo>
                <a:cubicBezTo>
                  <a:pt x="539217" y="216763"/>
                  <a:pt x="539947" y="217055"/>
                  <a:pt x="540239" y="217055"/>
                </a:cubicBezTo>
                <a:cubicBezTo>
                  <a:pt x="540823" y="217055"/>
                  <a:pt x="541700" y="217493"/>
                  <a:pt x="542868" y="218369"/>
                </a:cubicBezTo>
                <a:cubicBezTo>
                  <a:pt x="547542" y="221290"/>
                  <a:pt x="552069" y="223919"/>
                  <a:pt x="556451" y="226256"/>
                </a:cubicBezTo>
                <a:cubicBezTo>
                  <a:pt x="561124" y="228885"/>
                  <a:pt x="564484" y="232390"/>
                  <a:pt x="566528" y="236772"/>
                </a:cubicBezTo>
                <a:cubicBezTo>
                  <a:pt x="567405" y="239108"/>
                  <a:pt x="568573" y="241737"/>
                  <a:pt x="570034" y="244658"/>
                </a:cubicBezTo>
                <a:cubicBezTo>
                  <a:pt x="571494" y="247871"/>
                  <a:pt x="572516" y="250646"/>
                  <a:pt x="573101" y="252983"/>
                </a:cubicBezTo>
                <a:cubicBezTo>
                  <a:pt x="573685" y="255612"/>
                  <a:pt x="572954" y="257949"/>
                  <a:pt x="570910" y="259993"/>
                </a:cubicBezTo>
                <a:cubicBezTo>
                  <a:pt x="568865" y="262038"/>
                  <a:pt x="563461" y="265982"/>
                  <a:pt x="554698" y="271824"/>
                </a:cubicBezTo>
                <a:cubicBezTo>
                  <a:pt x="550317" y="275037"/>
                  <a:pt x="547250" y="277374"/>
                  <a:pt x="545497" y="278834"/>
                </a:cubicBezTo>
                <a:cubicBezTo>
                  <a:pt x="543744" y="280002"/>
                  <a:pt x="542722" y="280587"/>
                  <a:pt x="542430" y="280587"/>
                </a:cubicBezTo>
                <a:cubicBezTo>
                  <a:pt x="542138" y="280587"/>
                  <a:pt x="541262" y="281609"/>
                  <a:pt x="539801" y="283654"/>
                </a:cubicBezTo>
                <a:cubicBezTo>
                  <a:pt x="538049" y="285406"/>
                  <a:pt x="537026" y="286283"/>
                  <a:pt x="536734" y="286283"/>
                </a:cubicBezTo>
                <a:cubicBezTo>
                  <a:pt x="536442" y="286283"/>
                  <a:pt x="534982" y="287597"/>
                  <a:pt x="532353" y="290226"/>
                </a:cubicBezTo>
                <a:cubicBezTo>
                  <a:pt x="529724" y="292855"/>
                  <a:pt x="527533" y="295192"/>
                  <a:pt x="525780" y="297236"/>
                </a:cubicBezTo>
                <a:cubicBezTo>
                  <a:pt x="515557" y="308628"/>
                  <a:pt x="509131" y="317391"/>
                  <a:pt x="506502" y="323525"/>
                </a:cubicBezTo>
                <a:cubicBezTo>
                  <a:pt x="507962" y="324402"/>
                  <a:pt x="510007" y="324402"/>
                  <a:pt x="512636" y="323525"/>
                </a:cubicBezTo>
                <a:cubicBezTo>
                  <a:pt x="513804" y="322649"/>
                  <a:pt x="517309" y="320750"/>
                  <a:pt x="523151" y="317829"/>
                </a:cubicBezTo>
                <a:cubicBezTo>
                  <a:pt x="529286" y="314616"/>
                  <a:pt x="533375" y="312426"/>
                  <a:pt x="535420" y="311257"/>
                </a:cubicBezTo>
                <a:cubicBezTo>
                  <a:pt x="541262" y="307752"/>
                  <a:pt x="545351" y="305415"/>
                  <a:pt x="547688" y="304247"/>
                </a:cubicBezTo>
                <a:cubicBezTo>
                  <a:pt x="550025" y="303078"/>
                  <a:pt x="551339" y="302494"/>
                  <a:pt x="551631" y="302494"/>
                </a:cubicBezTo>
                <a:cubicBezTo>
                  <a:pt x="551923" y="302494"/>
                  <a:pt x="552069" y="302202"/>
                  <a:pt x="552069" y="301618"/>
                </a:cubicBezTo>
                <a:cubicBezTo>
                  <a:pt x="552069" y="301326"/>
                  <a:pt x="552361" y="301180"/>
                  <a:pt x="552946" y="301180"/>
                </a:cubicBezTo>
                <a:cubicBezTo>
                  <a:pt x="553530" y="301180"/>
                  <a:pt x="556086" y="299719"/>
                  <a:pt x="560613" y="296798"/>
                </a:cubicBezTo>
                <a:cubicBezTo>
                  <a:pt x="565141" y="293877"/>
                  <a:pt x="568281" y="291540"/>
                  <a:pt x="570034" y="289788"/>
                </a:cubicBezTo>
                <a:cubicBezTo>
                  <a:pt x="571202" y="288619"/>
                  <a:pt x="572078" y="288035"/>
                  <a:pt x="572662" y="288035"/>
                </a:cubicBezTo>
                <a:cubicBezTo>
                  <a:pt x="572954" y="288035"/>
                  <a:pt x="573247" y="287743"/>
                  <a:pt x="573539" y="287159"/>
                </a:cubicBezTo>
                <a:cubicBezTo>
                  <a:pt x="573831" y="286575"/>
                  <a:pt x="574269" y="286283"/>
                  <a:pt x="574853" y="286283"/>
                </a:cubicBezTo>
                <a:cubicBezTo>
                  <a:pt x="575437" y="286283"/>
                  <a:pt x="575875" y="285990"/>
                  <a:pt x="576167" y="285406"/>
                </a:cubicBezTo>
                <a:cubicBezTo>
                  <a:pt x="576752" y="284822"/>
                  <a:pt x="577336" y="284384"/>
                  <a:pt x="577920" y="284092"/>
                </a:cubicBezTo>
                <a:cubicBezTo>
                  <a:pt x="584346" y="279710"/>
                  <a:pt x="592087" y="273868"/>
                  <a:pt x="601142" y="266566"/>
                </a:cubicBezTo>
                <a:cubicBezTo>
                  <a:pt x="602895" y="266274"/>
                  <a:pt x="603771" y="263061"/>
                  <a:pt x="603771" y="256926"/>
                </a:cubicBezTo>
                <a:cubicBezTo>
                  <a:pt x="604355" y="246703"/>
                  <a:pt x="604939" y="237940"/>
                  <a:pt x="605524" y="230638"/>
                </a:cubicBezTo>
                <a:cubicBezTo>
                  <a:pt x="605816" y="225672"/>
                  <a:pt x="606108" y="221436"/>
                  <a:pt x="606400" y="217931"/>
                </a:cubicBezTo>
                <a:cubicBezTo>
                  <a:pt x="606692" y="214134"/>
                  <a:pt x="607276" y="207123"/>
                  <a:pt x="608153" y="196900"/>
                </a:cubicBezTo>
                <a:cubicBezTo>
                  <a:pt x="609029" y="186676"/>
                  <a:pt x="609613" y="179082"/>
                  <a:pt x="609905" y="174116"/>
                </a:cubicBezTo>
                <a:cubicBezTo>
                  <a:pt x="610197" y="169735"/>
                  <a:pt x="610489" y="166814"/>
                  <a:pt x="610781" y="165353"/>
                </a:cubicBezTo>
                <a:lnTo>
                  <a:pt x="610781" y="163600"/>
                </a:lnTo>
                <a:lnTo>
                  <a:pt x="606400" y="166229"/>
                </a:lnTo>
                <a:cubicBezTo>
                  <a:pt x="603479" y="167982"/>
                  <a:pt x="600704" y="169881"/>
                  <a:pt x="598075" y="171925"/>
                </a:cubicBezTo>
                <a:cubicBezTo>
                  <a:pt x="595738" y="173678"/>
                  <a:pt x="593986" y="174846"/>
                  <a:pt x="592817" y="175431"/>
                </a:cubicBezTo>
                <a:cubicBezTo>
                  <a:pt x="591649" y="176307"/>
                  <a:pt x="589750" y="177621"/>
                  <a:pt x="587121" y="179374"/>
                </a:cubicBezTo>
                <a:cubicBezTo>
                  <a:pt x="584492" y="181419"/>
                  <a:pt x="583032" y="182441"/>
                  <a:pt x="582740" y="182441"/>
                </a:cubicBezTo>
                <a:cubicBezTo>
                  <a:pt x="582740" y="182441"/>
                  <a:pt x="582448" y="182587"/>
                  <a:pt x="581864" y="182879"/>
                </a:cubicBezTo>
                <a:cubicBezTo>
                  <a:pt x="580695" y="183755"/>
                  <a:pt x="578796" y="184997"/>
                  <a:pt x="576167" y="186603"/>
                </a:cubicBezTo>
                <a:cubicBezTo>
                  <a:pt x="573539" y="188210"/>
                  <a:pt x="572224" y="189013"/>
                  <a:pt x="572224" y="189013"/>
                </a:cubicBezTo>
                <a:cubicBezTo>
                  <a:pt x="571932" y="189013"/>
                  <a:pt x="571202" y="189451"/>
                  <a:pt x="570034" y="190328"/>
                </a:cubicBezTo>
                <a:cubicBezTo>
                  <a:pt x="566820" y="192957"/>
                  <a:pt x="561270" y="195732"/>
                  <a:pt x="553384" y="198653"/>
                </a:cubicBezTo>
                <a:cubicBezTo>
                  <a:pt x="549587" y="200405"/>
                  <a:pt x="544767" y="201135"/>
                  <a:pt x="538925" y="200843"/>
                </a:cubicBezTo>
                <a:cubicBezTo>
                  <a:pt x="527825" y="200843"/>
                  <a:pt x="517748" y="197338"/>
                  <a:pt x="508692" y="190328"/>
                </a:cubicBezTo>
                <a:cubicBezTo>
                  <a:pt x="504311" y="187407"/>
                  <a:pt x="502120" y="185946"/>
                  <a:pt x="502120" y="185946"/>
                </a:cubicBezTo>
                <a:cubicBezTo>
                  <a:pt x="501828" y="185946"/>
                  <a:pt x="500295" y="184413"/>
                  <a:pt x="497519" y="181346"/>
                </a:cubicBezTo>
                <a:cubicBezTo>
                  <a:pt x="494745" y="178279"/>
                  <a:pt x="492773" y="175869"/>
                  <a:pt x="491605" y="174116"/>
                </a:cubicBezTo>
                <a:cubicBezTo>
                  <a:pt x="489268" y="170611"/>
                  <a:pt x="489268" y="169589"/>
                  <a:pt x="491605" y="171049"/>
                </a:cubicBezTo>
                <a:cubicBezTo>
                  <a:pt x="496278" y="172217"/>
                  <a:pt x="503142" y="172656"/>
                  <a:pt x="512198" y="172363"/>
                </a:cubicBezTo>
                <a:cubicBezTo>
                  <a:pt x="521837" y="171487"/>
                  <a:pt x="529870" y="169589"/>
                  <a:pt x="536296" y="166668"/>
                </a:cubicBezTo>
                <a:cubicBezTo>
                  <a:pt x="539509" y="165499"/>
                  <a:pt x="541554" y="164915"/>
                  <a:pt x="542430" y="164915"/>
                </a:cubicBezTo>
                <a:cubicBezTo>
                  <a:pt x="543306" y="164915"/>
                  <a:pt x="543891" y="164623"/>
                  <a:pt x="544183" y="164039"/>
                </a:cubicBezTo>
                <a:cubicBezTo>
                  <a:pt x="544183" y="163747"/>
                  <a:pt x="544475" y="163600"/>
                  <a:pt x="545059" y="163600"/>
                </a:cubicBezTo>
                <a:cubicBezTo>
                  <a:pt x="545935" y="163600"/>
                  <a:pt x="549002" y="162140"/>
                  <a:pt x="554260" y="159219"/>
                </a:cubicBezTo>
                <a:cubicBezTo>
                  <a:pt x="556597" y="158051"/>
                  <a:pt x="558788" y="157028"/>
                  <a:pt x="560832" y="156152"/>
                </a:cubicBezTo>
                <a:cubicBezTo>
                  <a:pt x="562585" y="155276"/>
                  <a:pt x="565506" y="153815"/>
                  <a:pt x="569595" y="151770"/>
                </a:cubicBezTo>
                <a:cubicBezTo>
                  <a:pt x="573393" y="149726"/>
                  <a:pt x="576752" y="147973"/>
                  <a:pt x="579673" y="146513"/>
                </a:cubicBezTo>
                <a:cubicBezTo>
                  <a:pt x="582010" y="145344"/>
                  <a:pt x="583762" y="144468"/>
                  <a:pt x="584931" y="143884"/>
                </a:cubicBezTo>
                <a:cubicBezTo>
                  <a:pt x="596322" y="137166"/>
                  <a:pt x="604939" y="132638"/>
                  <a:pt x="610781" y="130301"/>
                </a:cubicBezTo>
                <a:cubicBezTo>
                  <a:pt x="611658" y="129717"/>
                  <a:pt x="612096" y="129279"/>
                  <a:pt x="612096" y="128987"/>
                </a:cubicBezTo>
                <a:cubicBezTo>
                  <a:pt x="612096" y="128695"/>
                  <a:pt x="612388" y="128548"/>
                  <a:pt x="612972" y="128548"/>
                </a:cubicBezTo>
                <a:cubicBezTo>
                  <a:pt x="613848" y="128548"/>
                  <a:pt x="614433" y="126942"/>
                  <a:pt x="614725" y="123729"/>
                </a:cubicBezTo>
                <a:cubicBezTo>
                  <a:pt x="614725" y="120808"/>
                  <a:pt x="614871" y="118617"/>
                  <a:pt x="615163" y="117157"/>
                </a:cubicBezTo>
                <a:cubicBezTo>
                  <a:pt x="615747" y="113943"/>
                  <a:pt x="616185" y="108978"/>
                  <a:pt x="616477" y="102260"/>
                </a:cubicBezTo>
                <a:cubicBezTo>
                  <a:pt x="616770" y="98462"/>
                  <a:pt x="617208" y="95395"/>
                  <a:pt x="617792" y="93058"/>
                </a:cubicBezTo>
                <a:cubicBezTo>
                  <a:pt x="618668" y="87216"/>
                  <a:pt x="619398" y="80644"/>
                  <a:pt x="619983" y="73342"/>
                </a:cubicBezTo>
                <a:cubicBezTo>
                  <a:pt x="620275" y="70421"/>
                  <a:pt x="620713" y="68084"/>
                  <a:pt x="621297" y="66331"/>
                </a:cubicBezTo>
                <a:cubicBezTo>
                  <a:pt x="622173" y="64579"/>
                  <a:pt x="622027" y="63702"/>
                  <a:pt x="620859" y="63702"/>
                </a:cubicBezTo>
                <a:cubicBezTo>
                  <a:pt x="618522" y="62242"/>
                  <a:pt x="616039" y="58883"/>
                  <a:pt x="613410" y="53625"/>
                </a:cubicBezTo>
                <a:cubicBezTo>
                  <a:pt x="611950" y="51288"/>
                  <a:pt x="611366" y="49097"/>
                  <a:pt x="611658" y="47053"/>
                </a:cubicBezTo>
                <a:cubicBezTo>
                  <a:pt x="612242" y="43255"/>
                  <a:pt x="613995" y="39458"/>
                  <a:pt x="616916" y="35661"/>
                </a:cubicBezTo>
                <a:cubicBezTo>
                  <a:pt x="618084" y="33908"/>
                  <a:pt x="619106" y="32448"/>
                  <a:pt x="619983" y="31279"/>
                </a:cubicBezTo>
                <a:cubicBezTo>
                  <a:pt x="620859" y="29527"/>
                  <a:pt x="622173" y="27482"/>
                  <a:pt x="623926" y="25145"/>
                </a:cubicBezTo>
                <a:cubicBezTo>
                  <a:pt x="625971" y="22224"/>
                  <a:pt x="626993" y="20618"/>
                  <a:pt x="626993" y="20325"/>
                </a:cubicBezTo>
                <a:cubicBezTo>
                  <a:pt x="628454" y="17697"/>
                  <a:pt x="631521" y="13899"/>
                  <a:pt x="636194" y="8934"/>
                </a:cubicBezTo>
                <a:cubicBezTo>
                  <a:pt x="636924" y="7765"/>
                  <a:pt x="637801" y="6998"/>
                  <a:pt x="638823" y="6633"/>
                </a:cubicBezTo>
                <a:close/>
                <a:moveTo>
                  <a:pt x="1051013" y="390"/>
                </a:moveTo>
                <a:cubicBezTo>
                  <a:pt x="1053422" y="974"/>
                  <a:pt x="1056526" y="2215"/>
                  <a:pt x="1060323" y="4114"/>
                </a:cubicBezTo>
                <a:cubicBezTo>
                  <a:pt x="1064997" y="6743"/>
                  <a:pt x="1068210" y="8641"/>
                  <a:pt x="1069962" y="9810"/>
                </a:cubicBezTo>
                <a:cubicBezTo>
                  <a:pt x="1071424" y="10978"/>
                  <a:pt x="1072445" y="11562"/>
                  <a:pt x="1073030" y="11562"/>
                </a:cubicBezTo>
                <a:cubicBezTo>
                  <a:pt x="1073322" y="11562"/>
                  <a:pt x="1074052" y="12293"/>
                  <a:pt x="1075220" y="13753"/>
                </a:cubicBezTo>
                <a:cubicBezTo>
                  <a:pt x="1076389" y="15214"/>
                  <a:pt x="1077703" y="17404"/>
                  <a:pt x="1079164" y="20325"/>
                </a:cubicBezTo>
                <a:cubicBezTo>
                  <a:pt x="1080624" y="22954"/>
                  <a:pt x="1081500" y="24415"/>
                  <a:pt x="1081792" y="24707"/>
                </a:cubicBezTo>
                <a:cubicBezTo>
                  <a:pt x="1082377" y="24999"/>
                  <a:pt x="1082669" y="25437"/>
                  <a:pt x="1082669" y="26021"/>
                </a:cubicBezTo>
                <a:cubicBezTo>
                  <a:pt x="1082669" y="26314"/>
                  <a:pt x="1082962" y="26898"/>
                  <a:pt x="1083545" y="27774"/>
                </a:cubicBezTo>
                <a:cubicBezTo>
                  <a:pt x="1085298" y="30111"/>
                  <a:pt x="1086759" y="33616"/>
                  <a:pt x="1087927" y="38290"/>
                </a:cubicBezTo>
                <a:cubicBezTo>
                  <a:pt x="1089095" y="42671"/>
                  <a:pt x="1089533" y="48659"/>
                  <a:pt x="1089241" y="56254"/>
                </a:cubicBezTo>
                <a:cubicBezTo>
                  <a:pt x="1089241" y="59175"/>
                  <a:pt x="1089533" y="60635"/>
                  <a:pt x="1090118" y="60635"/>
                </a:cubicBezTo>
                <a:cubicBezTo>
                  <a:pt x="1090994" y="60635"/>
                  <a:pt x="1093769" y="58591"/>
                  <a:pt x="1098442" y="54501"/>
                </a:cubicBezTo>
                <a:cubicBezTo>
                  <a:pt x="1100195" y="53041"/>
                  <a:pt x="1101217" y="52310"/>
                  <a:pt x="1101509" y="52310"/>
                </a:cubicBezTo>
                <a:cubicBezTo>
                  <a:pt x="1101509" y="52310"/>
                  <a:pt x="1102824" y="51142"/>
                  <a:pt x="1105453" y="48805"/>
                </a:cubicBezTo>
                <a:cubicBezTo>
                  <a:pt x="1107789" y="46468"/>
                  <a:pt x="1110126" y="44424"/>
                  <a:pt x="1112463" y="42671"/>
                </a:cubicBezTo>
                <a:cubicBezTo>
                  <a:pt x="1114800" y="40919"/>
                  <a:pt x="1117137" y="38874"/>
                  <a:pt x="1119473" y="36537"/>
                </a:cubicBezTo>
                <a:cubicBezTo>
                  <a:pt x="1121810" y="34492"/>
                  <a:pt x="1123417" y="33032"/>
                  <a:pt x="1124293" y="32156"/>
                </a:cubicBezTo>
                <a:cubicBezTo>
                  <a:pt x="1125170" y="31571"/>
                  <a:pt x="1126192" y="30549"/>
                  <a:pt x="1127361" y="29089"/>
                </a:cubicBezTo>
                <a:cubicBezTo>
                  <a:pt x="1128529" y="27920"/>
                  <a:pt x="1129697" y="26752"/>
                  <a:pt x="1130865" y="25583"/>
                </a:cubicBezTo>
                <a:cubicBezTo>
                  <a:pt x="1131742" y="24415"/>
                  <a:pt x="1132180" y="23831"/>
                  <a:pt x="1132180" y="23831"/>
                </a:cubicBezTo>
                <a:cubicBezTo>
                  <a:pt x="1132180" y="22954"/>
                  <a:pt x="1134663" y="20033"/>
                  <a:pt x="1139628" y="15068"/>
                </a:cubicBezTo>
                <a:cubicBezTo>
                  <a:pt x="1144594" y="14191"/>
                  <a:pt x="1149706" y="15652"/>
                  <a:pt x="1154964" y="19449"/>
                </a:cubicBezTo>
                <a:cubicBezTo>
                  <a:pt x="1155548" y="20033"/>
                  <a:pt x="1156132" y="20325"/>
                  <a:pt x="1156716" y="20325"/>
                </a:cubicBezTo>
                <a:cubicBezTo>
                  <a:pt x="1157008" y="20325"/>
                  <a:pt x="1158323" y="20910"/>
                  <a:pt x="1160659" y="22078"/>
                </a:cubicBezTo>
                <a:cubicBezTo>
                  <a:pt x="1164749" y="24707"/>
                  <a:pt x="1167086" y="27628"/>
                  <a:pt x="1167670" y="30841"/>
                </a:cubicBezTo>
                <a:cubicBezTo>
                  <a:pt x="1168254" y="32594"/>
                  <a:pt x="1168984" y="34492"/>
                  <a:pt x="1169861" y="36537"/>
                </a:cubicBezTo>
                <a:cubicBezTo>
                  <a:pt x="1170737" y="38874"/>
                  <a:pt x="1171175" y="40919"/>
                  <a:pt x="1171175" y="42671"/>
                </a:cubicBezTo>
                <a:cubicBezTo>
                  <a:pt x="1170591" y="46176"/>
                  <a:pt x="1169277" y="48075"/>
                  <a:pt x="1167232" y="48367"/>
                </a:cubicBezTo>
                <a:cubicBezTo>
                  <a:pt x="1166940" y="48367"/>
                  <a:pt x="1165917" y="48805"/>
                  <a:pt x="1164165" y="49681"/>
                </a:cubicBezTo>
                <a:cubicBezTo>
                  <a:pt x="1162704" y="50558"/>
                  <a:pt x="1161536" y="51142"/>
                  <a:pt x="1160659" y="51434"/>
                </a:cubicBezTo>
                <a:cubicBezTo>
                  <a:pt x="1159491" y="51434"/>
                  <a:pt x="1158615" y="51726"/>
                  <a:pt x="1158031" y="52310"/>
                </a:cubicBezTo>
                <a:cubicBezTo>
                  <a:pt x="1152773" y="54355"/>
                  <a:pt x="1149122" y="55377"/>
                  <a:pt x="1147078" y="55377"/>
                </a:cubicBezTo>
                <a:cubicBezTo>
                  <a:pt x="1146493" y="55377"/>
                  <a:pt x="1145324" y="55670"/>
                  <a:pt x="1143572" y="56254"/>
                </a:cubicBezTo>
                <a:cubicBezTo>
                  <a:pt x="1136269" y="59175"/>
                  <a:pt x="1128090" y="62096"/>
                  <a:pt x="1119035" y="65017"/>
                </a:cubicBezTo>
                <a:cubicBezTo>
                  <a:pt x="1116406" y="65601"/>
                  <a:pt x="1114362" y="66331"/>
                  <a:pt x="1112901" y="67208"/>
                </a:cubicBezTo>
                <a:cubicBezTo>
                  <a:pt x="1111441" y="67792"/>
                  <a:pt x="1110126" y="68230"/>
                  <a:pt x="1108958" y="68522"/>
                </a:cubicBezTo>
                <a:cubicBezTo>
                  <a:pt x="1104576" y="69690"/>
                  <a:pt x="1100195" y="71151"/>
                  <a:pt x="1095813" y="72904"/>
                </a:cubicBezTo>
                <a:cubicBezTo>
                  <a:pt x="1094645" y="73488"/>
                  <a:pt x="1093915" y="73780"/>
                  <a:pt x="1093623" y="73780"/>
                </a:cubicBezTo>
                <a:cubicBezTo>
                  <a:pt x="1093330" y="73780"/>
                  <a:pt x="1093038" y="73926"/>
                  <a:pt x="1092746" y="74218"/>
                </a:cubicBezTo>
                <a:cubicBezTo>
                  <a:pt x="1092454" y="74510"/>
                  <a:pt x="1091870" y="74656"/>
                  <a:pt x="1090994" y="74656"/>
                </a:cubicBezTo>
                <a:cubicBezTo>
                  <a:pt x="1090410" y="74656"/>
                  <a:pt x="1089971" y="74656"/>
                  <a:pt x="1089679" y="74656"/>
                </a:cubicBezTo>
                <a:cubicBezTo>
                  <a:pt x="1089679" y="74948"/>
                  <a:pt x="1089679" y="78892"/>
                  <a:pt x="1089679" y="86486"/>
                </a:cubicBezTo>
                <a:cubicBezTo>
                  <a:pt x="1089387" y="97294"/>
                  <a:pt x="1088657" y="104888"/>
                  <a:pt x="1087489" y="109270"/>
                </a:cubicBezTo>
                <a:cubicBezTo>
                  <a:pt x="1086028" y="111315"/>
                  <a:pt x="1088073" y="110876"/>
                  <a:pt x="1093623" y="107956"/>
                </a:cubicBezTo>
                <a:cubicBezTo>
                  <a:pt x="1098004" y="106203"/>
                  <a:pt x="1102093" y="104596"/>
                  <a:pt x="1105891" y="103136"/>
                </a:cubicBezTo>
                <a:cubicBezTo>
                  <a:pt x="1109688" y="101675"/>
                  <a:pt x="1112171" y="100653"/>
                  <a:pt x="1113339" y="100069"/>
                </a:cubicBezTo>
                <a:cubicBezTo>
                  <a:pt x="1114216" y="99485"/>
                  <a:pt x="1114946" y="99192"/>
                  <a:pt x="1115530" y="99192"/>
                </a:cubicBezTo>
                <a:cubicBezTo>
                  <a:pt x="1115823" y="99485"/>
                  <a:pt x="1116260" y="99338"/>
                  <a:pt x="1116845" y="98754"/>
                </a:cubicBezTo>
                <a:cubicBezTo>
                  <a:pt x="1117429" y="97878"/>
                  <a:pt x="1118014" y="97440"/>
                  <a:pt x="1118597" y="97440"/>
                </a:cubicBezTo>
                <a:cubicBezTo>
                  <a:pt x="1119473" y="97440"/>
                  <a:pt x="1122467" y="96125"/>
                  <a:pt x="1127579" y="93497"/>
                </a:cubicBezTo>
                <a:cubicBezTo>
                  <a:pt x="1132691" y="90868"/>
                  <a:pt x="1136415" y="88677"/>
                  <a:pt x="1138752" y="86924"/>
                </a:cubicBezTo>
                <a:cubicBezTo>
                  <a:pt x="1139920" y="86048"/>
                  <a:pt x="1140797" y="85464"/>
                  <a:pt x="1141381" y="85172"/>
                </a:cubicBezTo>
                <a:cubicBezTo>
                  <a:pt x="1146931" y="81667"/>
                  <a:pt x="1151458" y="79914"/>
                  <a:pt x="1154964" y="79914"/>
                </a:cubicBezTo>
                <a:cubicBezTo>
                  <a:pt x="1161390" y="79914"/>
                  <a:pt x="1169861" y="83565"/>
                  <a:pt x="1180376" y="90868"/>
                </a:cubicBezTo>
                <a:cubicBezTo>
                  <a:pt x="1187387" y="95249"/>
                  <a:pt x="1191768" y="99338"/>
                  <a:pt x="1193521" y="103136"/>
                </a:cubicBezTo>
                <a:cubicBezTo>
                  <a:pt x="1198486" y="112483"/>
                  <a:pt x="1201407" y="118617"/>
                  <a:pt x="1202284" y="121538"/>
                </a:cubicBezTo>
                <a:cubicBezTo>
                  <a:pt x="1202576" y="122999"/>
                  <a:pt x="1202868" y="123875"/>
                  <a:pt x="1203160" y="124167"/>
                </a:cubicBezTo>
                <a:cubicBezTo>
                  <a:pt x="1204036" y="125920"/>
                  <a:pt x="1204036" y="127526"/>
                  <a:pt x="1203160" y="128987"/>
                </a:cubicBezTo>
                <a:cubicBezTo>
                  <a:pt x="1202576" y="129279"/>
                  <a:pt x="1202284" y="129863"/>
                  <a:pt x="1202284" y="130739"/>
                </a:cubicBezTo>
                <a:cubicBezTo>
                  <a:pt x="1202284" y="132492"/>
                  <a:pt x="1200385" y="134975"/>
                  <a:pt x="1196588" y="138188"/>
                </a:cubicBezTo>
                <a:cubicBezTo>
                  <a:pt x="1195127" y="138772"/>
                  <a:pt x="1193229" y="139356"/>
                  <a:pt x="1190892" y="139940"/>
                </a:cubicBezTo>
                <a:cubicBezTo>
                  <a:pt x="1188263" y="140817"/>
                  <a:pt x="1186949" y="141401"/>
                  <a:pt x="1186949" y="141693"/>
                </a:cubicBezTo>
                <a:cubicBezTo>
                  <a:pt x="1186949" y="141985"/>
                  <a:pt x="1186803" y="141985"/>
                  <a:pt x="1186510" y="141693"/>
                </a:cubicBezTo>
                <a:cubicBezTo>
                  <a:pt x="1185926" y="141693"/>
                  <a:pt x="1185342" y="141985"/>
                  <a:pt x="1184758" y="142569"/>
                </a:cubicBezTo>
                <a:cubicBezTo>
                  <a:pt x="1184174" y="143153"/>
                  <a:pt x="1183735" y="143446"/>
                  <a:pt x="1183443" y="143446"/>
                </a:cubicBezTo>
                <a:cubicBezTo>
                  <a:pt x="1183151" y="143446"/>
                  <a:pt x="1182421" y="144030"/>
                  <a:pt x="1181253" y="145198"/>
                </a:cubicBezTo>
                <a:cubicBezTo>
                  <a:pt x="1166648" y="161264"/>
                  <a:pt x="1149998" y="178498"/>
                  <a:pt x="1131303" y="196900"/>
                </a:cubicBezTo>
                <a:cubicBezTo>
                  <a:pt x="1127798" y="200405"/>
                  <a:pt x="1124731" y="203545"/>
                  <a:pt x="1122102" y="206320"/>
                </a:cubicBezTo>
                <a:cubicBezTo>
                  <a:pt x="1119473" y="209095"/>
                  <a:pt x="1118159" y="210483"/>
                  <a:pt x="1118159" y="210483"/>
                </a:cubicBezTo>
                <a:cubicBezTo>
                  <a:pt x="1118159" y="210775"/>
                  <a:pt x="1116260" y="212673"/>
                  <a:pt x="1112463" y="216178"/>
                </a:cubicBezTo>
                <a:cubicBezTo>
                  <a:pt x="1108666" y="219684"/>
                  <a:pt x="1106475" y="221436"/>
                  <a:pt x="1105891" y="221436"/>
                </a:cubicBezTo>
                <a:cubicBezTo>
                  <a:pt x="1103847" y="222313"/>
                  <a:pt x="1101071" y="223919"/>
                  <a:pt x="1097566" y="226256"/>
                </a:cubicBezTo>
                <a:cubicBezTo>
                  <a:pt x="1096690" y="226840"/>
                  <a:pt x="1095521" y="227570"/>
                  <a:pt x="1094061" y="228447"/>
                </a:cubicBezTo>
                <a:lnTo>
                  <a:pt x="1091870" y="229761"/>
                </a:lnTo>
                <a:lnTo>
                  <a:pt x="1093184" y="231514"/>
                </a:lnTo>
                <a:cubicBezTo>
                  <a:pt x="1099903" y="241737"/>
                  <a:pt x="1103262" y="249040"/>
                  <a:pt x="1103262" y="253421"/>
                </a:cubicBezTo>
                <a:cubicBezTo>
                  <a:pt x="1103262" y="254298"/>
                  <a:pt x="1103554" y="255028"/>
                  <a:pt x="1104138" y="255612"/>
                </a:cubicBezTo>
                <a:cubicBezTo>
                  <a:pt x="1104722" y="255612"/>
                  <a:pt x="1107059" y="255174"/>
                  <a:pt x="1111149" y="254298"/>
                </a:cubicBezTo>
                <a:cubicBezTo>
                  <a:pt x="1115530" y="253129"/>
                  <a:pt x="1119182" y="252253"/>
                  <a:pt x="1122102" y="251669"/>
                </a:cubicBezTo>
                <a:cubicBezTo>
                  <a:pt x="1126484" y="250500"/>
                  <a:pt x="1132764" y="249040"/>
                  <a:pt x="1140943" y="247287"/>
                </a:cubicBezTo>
                <a:cubicBezTo>
                  <a:pt x="1144448" y="246411"/>
                  <a:pt x="1148099" y="245681"/>
                  <a:pt x="1151896" y="245096"/>
                </a:cubicBezTo>
                <a:cubicBezTo>
                  <a:pt x="1155694" y="244220"/>
                  <a:pt x="1159783" y="243344"/>
                  <a:pt x="1164165" y="242468"/>
                </a:cubicBezTo>
                <a:cubicBezTo>
                  <a:pt x="1168254" y="241591"/>
                  <a:pt x="1172490" y="240715"/>
                  <a:pt x="1176871" y="239839"/>
                </a:cubicBezTo>
                <a:cubicBezTo>
                  <a:pt x="1191768" y="236918"/>
                  <a:pt x="1201846" y="234727"/>
                  <a:pt x="1207103" y="233266"/>
                </a:cubicBezTo>
                <a:cubicBezTo>
                  <a:pt x="1207688" y="232974"/>
                  <a:pt x="1208272" y="232828"/>
                  <a:pt x="1208856" y="232828"/>
                </a:cubicBezTo>
                <a:cubicBezTo>
                  <a:pt x="1209148" y="233120"/>
                  <a:pt x="1209586" y="232974"/>
                  <a:pt x="1210171" y="232390"/>
                </a:cubicBezTo>
                <a:cubicBezTo>
                  <a:pt x="1210755" y="232098"/>
                  <a:pt x="1211194" y="231952"/>
                  <a:pt x="1211485" y="231952"/>
                </a:cubicBezTo>
                <a:cubicBezTo>
                  <a:pt x="1211777" y="232244"/>
                  <a:pt x="1212800" y="231952"/>
                  <a:pt x="1214553" y="231076"/>
                </a:cubicBezTo>
                <a:cubicBezTo>
                  <a:pt x="1216597" y="230199"/>
                  <a:pt x="1218057" y="229615"/>
                  <a:pt x="1218934" y="229323"/>
                </a:cubicBezTo>
                <a:cubicBezTo>
                  <a:pt x="1220686" y="228739"/>
                  <a:pt x="1220248" y="226840"/>
                  <a:pt x="1217619" y="223627"/>
                </a:cubicBezTo>
                <a:cubicBezTo>
                  <a:pt x="1215866" y="220122"/>
                  <a:pt x="1209294" y="215886"/>
                  <a:pt x="1197902" y="210921"/>
                </a:cubicBezTo>
                <a:lnTo>
                  <a:pt x="1194836" y="209606"/>
                </a:lnTo>
                <a:lnTo>
                  <a:pt x="1197902" y="210044"/>
                </a:lnTo>
                <a:cubicBezTo>
                  <a:pt x="1199947" y="210336"/>
                  <a:pt x="1202138" y="210483"/>
                  <a:pt x="1204475" y="210483"/>
                </a:cubicBezTo>
                <a:cubicBezTo>
                  <a:pt x="1207103" y="210775"/>
                  <a:pt x="1210609" y="211505"/>
                  <a:pt x="1214991" y="212673"/>
                </a:cubicBezTo>
                <a:cubicBezTo>
                  <a:pt x="1219372" y="213550"/>
                  <a:pt x="1222877" y="214280"/>
                  <a:pt x="1225506" y="214864"/>
                </a:cubicBezTo>
                <a:cubicBezTo>
                  <a:pt x="1237190" y="217493"/>
                  <a:pt x="1247121" y="221290"/>
                  <a:pt x="1255300" y="226256"/>
                </a:cubicBezTo>
                <a:cubicBezTo>
                  <a:pt x="1260850" y="230053"/>
                  <a:pt x="1265085" y="233412"/>
                  <a:pt x="1268006" y="236333"/>
                </a:cubicBezTo>
                <a:cubicBezTo>
                  <a:pt x="1268590" y="236918"/>
                  <a:pt x="1269905" y="237794"/>
                  <a:pt x="1271950" y="238962"/>
                </a:cubicBezTo>
                <a:cubicBezTo>
                  <a:pt x="1275455" y="241591"/>
                  <a:pt x="1277938" y="244950"/>
                  <a:pt x="1279398" y="249040"/>
                </a:cubicBezTo>
                <a:cubicBezTo>
                  <a:pt x="1280275" y="251084"/>
                  <a:pt x="1281151" y="252691"/>
                  <a:pt x="1282027" y="253859"/>
                </a:cubicBezTo>
                <a:cubicBezTo>
                  <a:pt x="1285532" y="259993"/>
                  <a:pt x="1286555" y="265543"/>
                  <a:pt x="1285094" y="270509"/>
                </a:cubicBezTo>
                <a:cubicBezTo>
                  <a:pt x="1283926" y="272846"/>
                  <a:pt x="1280859" y="273576"/>
                  <a:pt x="1275893" y="272700"/>
                </a:cubicBezTo>
                <a:cubicBezTo>
                  <a:pt x="1273556" y="272992"/>
                  <a:pt x="1267422" y="270509"/>
                  <a:pt x="1257491" y="265251"/>
                </a:cubicBezTo>
                <a:cubicBezTo>
                  <a:pt x="1251941" y="262622"/>
                  <a:pt x="1247705" y="260870"/>
                  <a:pt x="1244784" y="259993"/>
                </a:cubicBezTo>
                <a:cubicBezTo>
                  <a:pt x="1242448" y="259409"/>
                  <a:pt x="1240841" y="258971"/>
                  <a:pt x="1239965" y="258679"/>
                </a:cubicBezTo>
                <a:cubicBezTo>
                  <a:pt x="1239381" y="258679"/>
                  <a:pt x="1238650" y="258679"/>
                  <a:pt x="1237774" y="258679"/>
                </a:cubicBezTo>
                <a:cubicBezTo>
                  <a:pt x="1237190" y="258679"/>
                  <a:pt x="1236460" y="258387"/>
                  <a:pt x="1235583" y="257803"/>
                </a:cubicBezTo>
                <a:cubicBezTo>
                  <a:pt x="1234999" y="257511"/>
                  <a:pt x="1234123" y="257365"/>
                  <a:pt x="1232954" y="257365"/>
                </a:cubicBezTo>
                <a:cubicBezTo>
                  <a:pt x="1231786" y="257365"/>
                  <a:pt x="1230763" y="257219"/>
                  <a:pt x="1229888" y="256926"/>
                </a:cubicBezTo>
                <a:cubicBezTo>
                  <a:pt x="1211194" y="254882"/>
                  <a:pt x="1193521" y="255320"/>
                  <a:pt x="1176871" y="258241"/>
                </a:cubicBezTo>
                <a:cubicBezTo>
                  <a:pt x="1176287" y="258533"/>
                  <a:pt x="1175557" y="258533"/>
                  <a:pt x="1174680" y="258241"/>
                </a:cubicBezTo>
                <a:cubicBezTo>
                  <a:pt x="1173804" y="258241"/>
                  <a:pt x="1173074" y="258387"/>
                  <a:pt x="1172490" y="258679"/>
                </a:cubicBezTo>
                <a:cubicBezTo>
                  <a:pt x="1171321" y="258971"/>
                  <a:pt x="1169277" y="259409"/>
                  <a:pt x="1166355" y="259993"/>
                </a:cubicBezTo>
                <a:cubicBezTo>
                  <a:pt x="1154964" y="261746"/>
                  <a:pt x="1146493" y="263207"/>
                  <a:pt x="1140943" y="264375"/>
                </a:cubicBezTo>
                <a:cubicBezTo>
                  <a:pt x="1137437" y="264959"/>
                  <a:pt x="1133056" y="265835"/>
                  <a:pt x="1127798" y="267004"/>
                </a:cubicBezTo>
                <a:cubicBezTo>
                  <a:pt x="1122540" y="268172"/>
                  <a:pt x="1117867" y="269341"/>
                  <a:pt x="1113777" y="270509"/>
                </a:cubicBezTo>
                <a:cubicBezTo>
                  <a:pt x="1110272" y="271093"/>
                  <a:pt x="1108374" y="271970"/>
                  <a:pt x="1108081" y="273138"/>
                </a:cubicBezTo>
                <a:cubicBezTo>
                  <a:pt x="1107789" y="274306"/>
                  <a:pt x="1108374" y="278250"/>
                  <a:pt x="1109835" y="284968"/>
                </a:cubicBezTo>
                <a:cubicBezTo>
                  <a:pt x="1112463" y="300157"/>
                  <a:pt x="1114508" y="314032"/>
                  <a:pt x="1115968" y="326592"/>
                </a:cubicBezTo>
                <a:cubicBezTo>
                  <a:pt x="1115968" y="328345"/>
                  <a:pt x="1116260" y="330828"/>
                  <a:pt x="1116845" y="334041"/>
                </a:cubicBezTo>
                <a:cubicBezTo>
                  <a:pt x="1117137" y="337546"/>
                  <a:pt x="1117283" y="343242"/>
                  <a:pt x="1117283" y="351129"/>
                </a:cubicBezTo>
                <a:cubicBezTo>
                  <a:pt x="1117283" y="363397"/>
                  <a:pt x="1116406" y="370553"/>
                  <a:pt x="1114654" y="372598"/>
                </a:cubicBezTo>
                <a:cubicBezTo>
                  <a:pt x="1112901" y="379608"/>
                  <a:pt x="1110126" y="387057"/>
                  <a:pt x="1106329" y="394944"/>
                </a:cubicBezTo>
                <a:cubicBezTo>
                  <a:pt x="1105453" y="396988"/>
                  <a:pt x="1104868" y="398011"/>
                  <a:pt x="1104576" y="398011"/>
                </a:cubicBezTo>
                <a:cubicBezTo>
                  <a:pt x="1104284" y="398011"/>
                  <a:pt x="1104138" y="398303"/>
                  <a:pt x="1104138" y="398887"/>
                </a:cubicBezTo>
                <a:cubicBezTo>
                  <a:pt x="1104138" y="399179"/>
                  <a:pt x="1103627" y="400128"/>
                  <a:pt x="1102605" y="401735"/>
                </a:cubicBezTo>
                <a:cubicBezTo>
                  <a:pt x="1101582" y="403342"/>
                  <a:pt x="1100341" y="405313"/>
                  <a:pt x="1098880" y="407650"/>
                </a:cubicBezTo>
                <a:cubicBezTo>
                  <a:pt x="1095667" y="412616"/>
                  <a:pt x="1093184" y="416851"/>
                  <a:pt x="1091432" y="420356"/>
                </a:cubicBezTo>
                <a:cubicBezTo>
                  <a:pt x="1089971" y="423570"/>
                  <a:pt x="1088803" y="425468"/>
                  <a:pt x="1087927" y="426052"/>
                </a:cubicBezTo>
                <a:cubicBezTo>
                  <a:pt x="1087342" y="426637"/>
                  <a:pt x="1086612" y="428389"/>
                  <a:pt x="1085736" y="431310"/>
                </a:cubicBezTo>
                <a:cubicBezTo>
                  <a:pt x="1084860" y="434231"/>
                  <a:pt x="1084275" y="435838"/>
                  <a:pt x="1083983" y="436130"/>
                </a:cubicBezTo>
                <a:cubicBezTo>
                  <a:pt x="1083691" y="436130"/>
                  <a:pt x="1083180" y="434523"/>
                  <a:pt x="1082450" y="431310"/>
                </a:cubicBezTo>
                <a:cubicBezTo>
                  <a:pt x="1081719" y="428097"/>
                  <a:pt x="1081062" y="424008"/>
                  <a:pt x="1080478" y="419042"/>
                </a:cubicBezTo>
                <a:cubicBezTo>
                  <a:pt x="1079894" y="414953"/>
                  <a:pt x="1078726" y="409403"/>
                  <a:pt x="1076973" y="402392"/>
                </a:cubicBezTo>
                <a:cubicBezTo>
                  <a:pt x="1075220" y="394506"/>
                  <a:pt x="1073906" y="388591"/>
                  <a:pt x="1073030" y="384647"/>
                </a:cubicBezTo>
                <a:cubicBezTo>
                  <a:pt x="1072153" y="380704"/>
                  <a:pt x="1071715" y="378148"/>
                  <a:pt x="1071715" y="376980"/>
                </a:cubicBezTo>
                <a:cubicBezTo>
                  <a:pt x="1071715" y="375811"/>
                  <a:pt x="1071569" y="374935"/>
                  <a:pt x="1071277" y="374351"/>
                </a:cubicBezTo>
                <a:cubicBezTo>
                  <a:pt x="1070693" y="374059"/>
                  <a:pt x="1070255" y="373036"/>
                  <a:pt x="1069962" y="371284"/>
                </a:cubicBezTo>
                <a:cubicBezTo>
                  <a:pt x="1069378" y="363981"/>
                  <a:pt x="1069086" y="356094"/>
                  <a:pt x="1069086" y="347623"/>
                </a:cubicBezTo>
                <a:cubicBezTo>
                  <a:pt x="1069086" y="346455"/>
                  <a:pt x="1068502" y="340613"/>
                  <a:pt x="1067333" y="330098"/>
                </a:cubicBezTo>
                <a:cubicBezTo>
                  <a:pt x="1066165" y="319582"/>
                  <a:pt x="1065581" y="308482"/>
                  <a:pt x="1065581" y="296798"/>
                </a:cubicBezTo>
                <a:lnTo>
                  <a:pt x="1065581" y="284968"/>
                </a:lnTo>
                <a:lnTo>
                  <a:pt x="1058571" y="287597"/>
                </a:lnTo>
                <a:cubicBezTo>
                  <a:pt x="1054189" y="289350"/>
                  <a:pt x="1050976" y="290664"/>
                  <a:pt x="1048931" y="291540"/>
                </a:cubicBezTo>
                <a:cubicBezTo>
                  <a:pt x="1044258" y="293001"/>
                  <a:pt x="1038854" y="295045"/>
                  <a:pt x="1032720" y="297674"/>
                </a:cubicBezTo>
                <a:cubicBezTo>
                  <a:pt x="1029507" y="299135"/>
                  <a:pt x="1026878" y="300303"/>
                  <a:pt x="1024833" y="301180"/>
                </a:cubicBezTo>
                <a:cubicBezTo>
                  <a:pt x="1023080" y="302056"/>
                  <a:pt x="1020598" y="303078"/>
                  <a:pt x="1017385" y="304247"/>
                </a:cubicBezTo>
                <a:cubicBezTo>
                  <a:pt x="1014464" y="305707"/>
                  <a:pt x="1011396" y="307022"/>
                  <a:pt x="1008183" y="308190"/>
                </a:cubicBezTo>
                <a:cubicBezTo>
                  <a:pt x="1005554" y="309358"/>
                  <a:pt x="1003802" y="310235"/>
                  <a:pt x="1002926" y="310819"/>
                </a:cubicBezTo>
                <a:cubicBezTo>
                  <a:pt x="1002341" y="311403"/>
                  <a:pt x="1001903" y="311695"/>
                  <a:pt x="1001611" y="311695"/>
                </a:cubicBezTo>
                <a:cubicBezTo>
                  <a:pt x="1001320" y="311695"/>
                  <a:pt x="1000589" y="311987"/>
                  <a:pt x="999420" y="312572"/>
                </a:cubicBezTo>
                <a:cubicBezTo>
                  <a:pt x="994163" y="315785"/>
                  <a:pt x="986568" y="320020"/>
                  <a:pt x="976637" y="325278"/>
                </a:cubicBezTo>
                <a:cubicBezTo>
                  <a:pt x="974300" y="326446"/>
                  <a:pt x="971817" y="327907"/>
                  <a:pt x="969188" y="329659"/>
                </a:cubicBezTo>
                <a:cubicBezTo>
                  <a:pt x="967143" y="331120"/>
                  <a:pt x="965537" y="332142"/>
                  <a:pt x="964368" y="332726"/>
                </a:cubicBezTo>
                <a:cubicBezTo>
                  <a:pt x="963200" y="333018"/>
                  <a:pt x="961739" y="333749"/>
                  <a:pt x="959987" y="334917"/>
                </a:cubicBezTo>
                <a:cubicBezTo>
                  <a:pt x="957942" y="336378"/>
                  <a:pt x="956774" y="337108"/>
                  <a:pt x="956482" y="337108"/>
                </a:cubicBezTo>
                <a:cubicBezTo>
                  <a:pt x="956189" y="337108"/>
                  <a:pt x="955021" y="337838"/>
                  <a:pt x="952976" y="339299"/>
                </a:cubicBezTo>
                <a:cubicBezTo>
                  <a:pt x="948303" y="342220"/>
                  <a:pt x="945236" y="343680"/>
                  <a:pt x="943775" y="343680"/>
                </a:cubicBezTo>
                <a:cubicBezTo>
                  <a:pt x="943483" y="343680"/>
                  <a:pt x="943045" y="343972"/>
                  <a:pt x="942461" y="344556"/>
                </a:cubicBezTo>
                <a:cubicBezTo>
                  <a:pt x="942169" y="345141"/>
                  <a:pt x="941146" y="345725"/>
                  <a:pt x="939394" y="346309"/>
                </a:cubicBezTo>
                <a:cubicBezTo>
                  <a:pt x="937641" y="346893"/>
                  <a:pt x="936473" y="347331"/>
                  <a:pt x="935889" y="347623"/>
                </a:cubicBezTo>
                <a:cubicBezTo>
                  <a:pt x="932675" y="349084"/>
                  <a:pt x="928732" y="350398"/>
                  <a:pt x="924059" y="351567"/>
                </a:cubicBezTo>
                <a:cubicBezTo>
                  <a:pt x="918217" y="352735"/>
                  <a:pt x="913251" y="352589"/>
                  <a:pt x="909161" y="351129"/>
                </a:cubicBezTo>
                <a:cubicBezTo>
                  <a:pt x="901567" y="347916"/>
                  <a:pt x="894264" y="343096"/>
                  <a:pt x="887254" y="336670"/>
                </a:cubicBezTo>
                <a:cubicBezTo>
                  <a:pt x="880828" y="327907"/>
                  <a:pt x="877615" y="322211"/>
                  <a:pt x="877615" y="319582"/>
                </a:cubicBezTo>
                <a:cubicBezTo>
                  <a:pt x="877615" y="316661"/>
                  <a:pt x="882872" y="311257"/>
                  <a:pt x="893388" y="303370"/>
                </a:cubicBezTo>
                <a:cubicBezTo>
                  <a:pt x="898354" y="301034"/>
                  <a:pt x="904050" y="299281"/>
                  <a:pt x="910476" y="298113"/>
                </a:cubicBezTo>
                <a:cubicBezTo>
                  <a:pt x="914273" y="297528"/>
                  <a:pt x="916464" y="297309"/>
                  <a:pt x="917048" y="297455"/>
                </a:cubicBezTo>
                <a:cubicBezTo>
                  <a:pt x="917632" y="297601"/>
                  <a:pt x="916464" y="298113"/>
                  <a:pt x="913543" y="298989"/>
                </a:cubicBezTo>
                <a:cubicBezTo>
                  <a:pt x="904196" y="302494"/>
                  <a:pt x="898792" y="307898"/>
                  <a:pt x="897331" y="315200"/>
                </a:cubicBezTo>
                <a:lnTo>
                  <a:pt x="896893" y="318706"/>
                </a:lnTo>
                <a:lnTo>
                  <a:pt x="899522" y="319582"/>
                </a:lnTo>
                <a:cubicBezTo>
                  <a:pt x="905072" y="321335"/>
                  <a:pt x="913543" y="320604"/>
                  <a:pt x="924935" y="317391"/>
                </a:cubicBezTo>
                <a:cubicBezTo>
                  <a:pt x="927564" y="316515"/>
                  <a:pt x="930777" y="315493"/>
                  <a:pt x="934574" y="314324"/>
                </a:cubicBezTo>
                <a:cubicBezTo>
                  <a:pt x="938372" y="313156"/>
                  <a:pt x="940854" y="312279"/>
                  <a:pt x="942023" y="311695"/>
                </a:cubicBezTo>
                <a:cubicBezTo>
                  <a:pt x="942899" y="311403"/>
                  <a:pt x="943483" y="311111"/>
                  <a:pt x="943775" y="310819"/>
                </a:cubicBezTo>
                <a:cubicBezTo>
                  <a:pt x="943775" y="310819"/>
                  <a:pt x="944213" y="310673"/>
                  <a:pt x="945090" y="310381"/>
                </a:cubicBezTo>
                <a:cubicBezTo>
                  <a:pt x="945966" y="310089"/>
                  <a:pt x="947573" y="309505"/>
                  <a:pt x="949909" y="308628"/>
                </a:cubicBezTo>
                <a:cubicBezTo>
                  <a:pt x="956336" y="306583"/>
                  <a:pt x="964514" y="303808"/>
                  <a:pt x="974446" y="300303"/>
                </a:cubicBezTo>
                <a:cubicBezTo>
                  <a:pt x="983794" y="296798"/>
                  <a:pt x="990657" y="294315"/>
                  <a:pt x="995039" y="292855"/>
                </a:cubicBezTo>
                <a:cubicBezTo>
                  <a:pt x="1004094" y="289350"/>
                  <a:pt x="1010958" y="286429"/>
                  <a:pt x="1015632" y="284092"/>
                </a:cubicBezTo>
                <a:cubicBezTo>
                  <a:pt x="1015924" y="283800"/>
                  <a:pt x="1016362" y="283654"/>
                  <a:pt x="1016946" y="283654"/>
                </a:cubicBezTo>
                <a:cubicBezTo>
                  <a:pt x="1017238" y="283654"/>
                  <a:pt x="1017823" y="283508"/>
                  <a:pt x="1018699" y="283216"/>
                </a:cubicBezTo>
                <a:cubicBezTo>
                  <a:pt x="1019575" y="282923"/>
                  <a:pt x="1021766" y="282047"/>
                  <a:pt x="1025271" y="280587"/>
                </a:cubicBezTo>
                <a:cubicBezTo>
                  <a:pt x="1027900" y="279418"/>
                  <a:pt x="1030967" y="278250"/>
                  <a:pt x="1034472" y="277081"/>
                </a:cubicBezTo>
                <a:cubicBezTo>
                  <a:pt x="1037977" y="275913"/>
                  <a:pt x="1044696" y="273868"/>
                  <a:pt x="1054627" y="270947"/>
                </a:cubicBezTo>
                <a:cubicBezTo>
                  <a:pt x="1061054" y="268611"/>
                  <a:pt x="1064851" y="267296"/>
                  <a:pt x="1066019" y="267004"/>
                </a:cubicBezTo>
                <a:cubicBezTo>
                  <a:pt x="1066311" y="266128"/>
                  <a:pt x="1066749" y="263645"/>
                  <a:pt x="1067333" y="259555"/>
                </a:cubicBezTo>
                <a:cubicBezTo>
                  <a:pt x="1068502" y="251669"/>
                  <a:pt x="1069962" y="245973"/>
                  <a:pt x="1071715" y="242468"/>
                </a:cubicBezTo>
                <a:lnTo>
                  <a:pt x="1073030" y="239839"/>
                </a:lnTo>
                <a:lnTo>
                  <a:pt x="1071277" y="240277"/>
                </a:lnTo>
                <a:cubicBezTo>
                  <a:pt x="1069816" y="240569"/>
                  <a:pt x="1068210" y="241007"/>
                  <a:pt x="1066457" y="241591"/>
                </a:cubicBezTo>
                <a:cubicBezTo>
                  <a:pt x="1064705" y="242175"/>
                  <a:pt x="1062660" y="242614"/>
                  <a:pt x="1060323" y="242906"/>
                </a:cubicBezTo>
                <a:cubicBezTo>
                  <a:pt x="1057986" y="243198"/>
                  <a:pt x="1056526" y="243490"/>
                  <a:pt x="1055942" y="243782"/>
                </a:cubicBezTo>
                <a:cubicBezTo>
                  <a:pt x="1054189" y="243782"/>
                  <a:pt x="1050830" y="242175"/>
                  <a:pt x="1045864" y="238962"/>
                </a:cubicBezTo>
                <a:cubicBezTo>
                  <a:pt x="1043528" y="237210"/>
                  <a:pt x="1042213" y="236333"/>
                  <a:pt x="1041921" y="236333"/>
                </a:cubicBezTo>
                <a:cubicBezTo>
                  <a:pt x="1041629" y="236333"/>
                  <a:pt x="1041629" y="237502"/>
                  <a:pt x="1041921" y="239839"/>
                </a:cubicBezTo>
                <a:cubicBezTo>
                  <a:pt x="1042797" y="249478"/>
                  <a:pt x="1039000" y="252691"/>
                  <a:pt x="1030529" y="249478"/>
                </a:cubicBezTo>
                <a:cubicBezTo>
                  <a:pt x="1021766" y="245681"/>
                  <a:pt x="1013587" y="238378"/>
                  <a:pt x="1005993" y="227570"/>
                </a:cubicBezTo>
                <a:cubicBezTo>
                  <a:pt x="998690" y="217931"/>
                  <a:pt x="994455" y="205663"/>
                  <a:pt x="993286" y="190766"/>
                </a:cubicBezTo>
                <a:cubicBezTo>
                  <a:pt x="992994" y="186676"/>
                  <a:pt x="992556" y="184194"/>
                  <a:pt x="991972" y="183317"/>
                </a:cubicBezTo>
                <a:cubicBezTo>
                  <a:pt x="991680" y="182733"/>
                  <a:pt x="991534" y="182003"/>
                  <a:pt x="991534" y="181127"/>
                </a:cubicBezTo>
                <a:cubicBezTo>
                  <a:pt x="991534" y="179666"/>
                  <a:pt x="991241" y="177037"/>
                  <a:pt x="990657" y="173240"/>
                </a:cubicBezTo>
                <a:cubicBezTo>
                  <a:pt x="989782" y="169150"/>
                  <a:pt x="988905" y="164769"/>
                  <a:pt x="988028" y="160095"/>
                </a:cubicBezTo>
                <a:cubicBezTo>
                  <a:pt x="987153" y="155130"/>
                  <a:pt x="986130" y="150748"/>
                  <a:pt x="984962" y="146951"/>
                </a:cubicBezTo>
                <a:cubicBezTo>
                  <a:pt x="983794" y="142861"/>
                  <a:pt x="983209" y="140233"/>
                  <a:pt x="983209" y="139064"/>
                </a:cubicBezTo>
                <a:cubicBezTo>
                  <a:pt x="983209" y="137312"/>
                  <a:pt x="984231" y="136873"/>
                  <a:pt x="986276" y="137750"/>
                </a:cubicBezTo>
                <a:cubicBezTo>
                  <a:pt x="988321" y="137750"/>
                  <a:pt x="990803" y="138042"/>
                  <a:pt x="993724" y="138626"/>
                </a:cubicBezTo>
                <a:cubicBezTo>
                  <a:pt x="996061" y="139794"/>
                  <a:pt x="1000297" y="139356"/>
                  <a:pt x="1006431" y="137312"/>
                </a:cubicBezTo>
                <a:cubicBezTo>
                  <a:pt x="1016362" y="134683"/>
                  <a:pt x="1022350" y="132492"/>
                  <a:pt x="1024395" y="130739"/>
                </a:cubicBezTo>
                <a:cubicBezTo>
                  <a:pt x="1024687" y="130155"/>
                  <a:pt x="1025125" y="129863"/>
                  <a:pt x="1025709" y="129863"/>
                </a:cubicBezTo>
                <a:cubicBezTo>
                  <a:pt x="1026293" y="129863"/>
                  <a:pt x="1027024" y="129425"/>
                  <a:pt x="1027900" y="128548"/>
                </a:cubicBezTo>
                <a:cubicBezTo>
                  <a:pt x="1028484" y="127672"/>
                  <a:pt x="1028922" y="127234"/>
                  <a:pt x="1029214" y="127234"/>
                </a:cubicBezTo>
                <a:cubicBezTo>
                  <a:pt x="1029799" y="127234"/>
                  <a:pt x="1032574" y="125043"/>
                  <a:pt x="1037540" y="120662"/>
                </a:cubicBezTo>
                <a:cubicBezTo>
                  <a:pt x="1042797" y="115404"/>
                  <a:pt x="1045426" y="111899"/>
                  <a:pt x="1045426" y="110146"/>
                </a:cubicBezTo>
                <a:cubicBezTo>
                  <a:pt x="1045426" y="109562"/>
                  <a:pt x="1045572" y="109124"/>
                  <a:pt x="1045864" y="108832"/>
                </a:cubicBezTo>
                <a:cubicBezTo>
                  <a:pt x="1046156" y="108540"/>
                  <a:pt x="1046302" y="107809"/>
                  <a:pt x="1046302" y="106641"/>
                </a:cubicBezTo>
                <a:cubicBezTo>
                  <a:pt x="1046594" y="105765"/>
                  <a:pt x="1046887" y="103866"/>
                  <a:pt x="1047179" y="100945"/>
                </a:cubicBezTo>
                <a:cubicBezTo>
                  <a:pt x="1047763" y="97732"/>
                  <a:pt x="1047910" y="93497"/>
                  <a:pt x="1047617" y="88239"/>
                </a:cubicBezTo>
                <a:cubicBezTo>
                  <a:pt x="1047617" y="82689"/>
                  <a:pt x="1047763" y="77577"/>
                  <a:pt x="1048055" y="72904"/>
                </a:cubicBezTo>
                <a:cubicBezTo>
                  <a:pt x="1049223" y="56546"/>
                  <a:pt x="1049516" y="42671"/>
                  <a:pt x="1048931" y="31279"/>
                </a:cubicBezTo>
                <a:cubicBezTo>
                  <a:pt x="1048639" y="27774"/>
                  <a:pt x="1047617" y="25437"/>
                  <a:pt x="1045864" y="24269"/>
                </a:cubicBezTo>
                <a:cubicBezTo>
                  <a:pt x="1043235" y="21640"/>
                  <a:pt x="1039438" y="21494"/>
                  <a:pt x="1034472" y="23831"/>
                </a:cubicBezTo>
                <a:lnTo>
                  <a:pt x="1030529" y="25583"/>
                </a:lnTo>
                <a:lnTo>
                  <a:pt x="1030529" y="23831"/>
                </a:lnTo>
                <a:cubicBezTo>
                  <a:pt x="1028776" y="19449"/>
                  <a:pt x="1031551" y="13753"/>
                  <a:pt x="1038854" y="6743"/>
                </a:cubicBezTo>
                <a:cubicBezTo>
                  <a:pt x="1042359" y="3530"/>
                  <a:pt x="1044696" y="1485"/>
                  <a:pt x="1045864" y="609"/>
                </a:cubicBezTo>
                <a:cubicBezTo>
                  <a:pt x="1046887" y="-121"/>
                  <a:pt x="1048603" y="-195"/>
                  <a:pt x="1051013" y="390"/>
                </a:cubicBezTo>
                <a:close/>
              </a:path>
            </a:pathLst>
          </a:custGeom>
          <a:gradFill flip="none" rotWithShape="1">
            <a:gsLst>
              <a:gs pos="0">
                <a:schemeClr val="accent1"/>
              </a:gs>
              <a:gs pos="80000">
                <a:srgbClr val="FB111C"/>
              </a:gs>
            </a:gsLst>
            <a:lin ang="13500000" scaled="1"/>
            <a:tileRect/>
          </a:gradFill>
          <a:ln>
            <a:noFill/>
          </a:ln>
          <a:effectLst>
            <a:outerShdw blurRad="844550" dist="361950" sx="102000" sy="102000" algn="ctr" rotWithShape="0">
              <a:srgbClr val="A1030B">
                <a:alpha val="20000"/>
              </a:srgb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zh-CN" altLang="en-US" sz="3420" dirty="0">
              <a:gradFill flip="none" rotWithShape="1">
                <a:gsLst>
                  <a:gs pos="0">
                    <a:schemeClr val="accent1"/>
                  </a:gs>
                  <a:gs pos="80000">
                    <a:srgbClr val="FB111C"/>
                  </a:gs>
                </a:gsLst>
                <a:lin ang="13500000" scaled="1"/>
                <a:tileRect/>
              </a:gradFill>
              <a:effectLst>
                <a:outerShdw blurRad="844550" dist="361950" sx="102000" sy="102000" algn="ctr" rotWithShape="0">
                  <a:srgbClr val="A1030B">
                    <a:alpha val="20000"/>
                  </a:srgbClr>
                </a:outerShdw>
              </a:effectLst>
              <a:latin typeface="Arial" panose="020B0604020202020204" pitchFamily="34" charset="0"/>
              <a:ea typeface="微软雅黑" panose="020B0503020204020204" pitchFamily="34" charset="-122"/>
              <a:cs typeface="演示流云楷" panose="02000600000000000000" pitchFamily="2" charset="-122"/>
              <a:sym typeface="Arial" panose="020B0604020202020204" pitchFamily="34" charset="0"/>
            </a:endParaRPr>
          </a:p>
        </p:txBody>
      </p:sp>
      <p:sp>
        <p:nvSpPr>
          <p:cNvPr id="11" name="文本框 10">
            <a:extLst>
              <a:ext uri="{FF2B5EF4-FFF2-40B4-BE49-F238E27FC236}">
                <a16:creationId xmlns:a16="http://schemas.microsoft.com/office/drawing/2014/main" id="{FF654F63-A285-3404-FAEF-9C12844F7996}"/>
              </a:ext>
            </a:extLst>
          </p:cNvPr>
          <p:cNvSpPr txBox="1"/>
          <p:nvPr>
            <p:custDataLst>
              <p:tags r:id="rId2"/>
            </p:custDataLst>
          </p:nvPr>
        </p:nvSpPr>
        <p:spPr>
          <a:xfrm>
            <a:off x="6959371" y="347952"/>
            <a:ext cx="1685186" cy="391716"/>
          </a:xfrm>
          <a:custGeom>
            <a:avLst/>
            <a:gdLst/>
            <a:ahLst/>
            <a:cxnLst/>
            <a:rect l="l" t="t" r="r" b="b"/>
            <a:pathLst>
              <a:path w="1685186" h="391716">
                <a:moveTo>
                  <a:pt x="91573" y="308019"/>
                </a:moveTo>
                <a:cubicBezTo>
                  <a:pt x="90113" y="308019"/>
                  <a:pt x="89090" y="308603"/>
                  <a:pt x="88506" y="309772"/>
                </a:cubicBezTo>
                <a:cubicBezTo>
                  <a:pt x="86169" y="317366"/>
                  <a:pt x="85001" y="324231"/>
                  <a:pt x="85001" y="330365"/>
                </a:cubicBezTo>
                <a:cubicBezTo>
                  <a:pt x="85001" y="334746"/>
                  <a:pt x="85512" y="337229"/>
                  <a:pt x="86534" y="337813"/>
                </a:cubicBezTo>
                <a:cubicBezTo>
                  <a:pt x="87557" y="338397"/>
                  <a:pt x="88798" y="338690"/>
                  <a:pt x="90259" y="338690"/>
                </a:cubicBezTo>
                <a:cubicBezTo>
                  <a:pt x="92011" y="338690"/>
                  <a:pt x="93983" y="338105"/>
                  <a:pt x="96174" y="336937"/>
                </a:cubicBezTo>
                <a:cubicBezTo>
                  <a:pt x="98364" y="335769"/>
                  <a:pt x="99533" y="335184"/>
                  <a:pt x="99679" y="335184"/>
                </a:cubicBezTo>
                <a:cubicBezTo>
                  <a:pt x="99825" y="335184"/>
                  <a:pt x="101797" y="334016"/>
                  <a:pt x="105594" y="331679"/>
                </a:cubicBezTo>
                <a:cubicBezTo>
                  <a:pt x="116110" y="325253"/>
                  <a:pt x="121367" y="321018"/>
                  <a:pt x="121367" y="318973"/>
                </a:cubicBezTo>
                <a:cubicBezTo>
                  <a:pt x="121367" y="317220"/>
                  <a:pt x="118008" y="315322"/>
                  <a:pt x="111290" y="313277"/>
                </a:cubicBezTo>
                <a:cubicBezTo>
                  <a:pt x="108077" y="312401"/>
                  <a:pt x="104279" y="311305"/>
                  <a:pt x="99898" y="309991"/>
                </a:cubicBezTo>
                <a:cubicBezTo>
                  <a:pt x="95516" y="308676"/>
                  <a:pt x="92741" y="308019"/>
                  <a:pt x="91573" y="308019"/>
                </a:cubicBezTo>
                <a:close/>
                <a:moveTo>
                  <a:pt x="652515" y="189061"/>
                </a:moveTo>
                <a:cubicBezTo>
                  <a:pt x="655947" y="189646"/>
                  <a:pt x="659854" y="191471"/>
                  <a:pt x="664235" y="194538"/>
                </a:cubicBezTo>
                <a:cubicBezTo>
                  <a:pt x="671246" y="198336"/>
                  <a:pt x="675043" y="202133"/>
                  <a:pt x="675627" y="205930"/>
                </a:cubicBezTo>
                <a:cubicBezTo>
                  <a:pt x="676211" y="207391"/>
                  <a:pt x="676795" y="208851"/>
                  <a:pt x="677380" y="210312"/>
                </a:cubicBezTo>
                <a:cubicBezTo>
                  <a:pt x="677964" y="211772"/>
                  <a:pt x="678256" y="213379"/>
                  <a:pt x="678256" y="215131"/>
                </a:cubicBezTo>
                <a:cubicBezTo>
                  <a:pt x="678256" y="218344"/>
                  <a:pt x="676649" y="219805"/>
                  <a:pt x="673436" y="219513"/>
                </a:cubicBezTo>
                <a:cubicBezTo>
                  <a:pt x="671392" y="219221"/>
                  <a:pt x="668617" y="222288"/>
                  <a:pt x="665111" y="228714"/>
                </a:cubicBezTo>
                <a:cubicBezTo>
                  <a:pt x="660146" y="236601"/>
                  <a:pt x="656494" y="241712"/>
                  <a:pt x="654158" y="244049"/>
                </a:cubicBezTo>
                <a:cubicBezTo>
                  <a:pt x="653281" y="245218"/>
                  <a:pt x="652843" y="245948"/>
                  <a:pt x="652843" y="246240"/>
                </a:cubicBezTo>
                <a:cubicBezTo>
                  <a:pt x="652843" y="246532"/>
                  <a:pt x="652113" y="247554"/>
                  <a:pt x="650652" y="249307"/>
                </a:cubicBezTo>
                <a:cubicBezTo>
                  <a:pt x="647439" y="252812"/>
                  <a:pt x="646271" y="255149"/>
                  <a:pt x="647147" y="256317"/>
                </a:cubicBezTo>
                <a:cubicBezTo>
                  <a:pt x="648024" y="257778"/>
                  <a:pt x="651383" y="260261"/>
                  <a:pt x="657225" y="263766"/>
                </a:cubicBezTo>
                <a:cubicBezTo>
                  <a:pt x="664527" y="268732"/>
                  <a:pt x="668179" y="272383"/>
                  <a:pt x="668179" y="274720"/>
                </a:cubicBezTo>
                <a:cubicBezTo>
                  <a:pt x="668179" y="279977"/>
                  <a:pt x="661460" y="282314"/>
                  <a:pt x="648024" y="281730"/>
                </a:cubicBezTo>
                <a:cubicBezTo>
                  <a:pt x="641305" y="282314"/>
                  <a:pt x="637070" y="282752"/>
                  <a:pt x="635317" y="283044"/>
                </a:cubicBezTo>
                <a:cubicBezTo>
                  <a:pt x="633857" y="283337"/>
                  <a:pt x="631520" y="283775"/>
                  <a:pt x="628307" y="284359"/>
                </a:cubicBezTo>
                <a:cubicBezTo>
                  <a:pt x="625386" y="284943"/>
                  <a:pt x="623487" y="285381"/>
                  <a:pt x="622611" y="285673"/>
                </a:cubicBezTo>
                <a:cubicBezTo>
                  <a:pt x="622319" y="285673"/>
                  <a:pt x="621443" y="285966"/>
                  <a:pt x="619982" y="286550"/>
                </a:cubicBezTo>
                <a:cubicBezTo>
                  <a:pt x="617645" y="287426"/>
                  <a:pt x="614724" y="288302"/>
                  <a:pt x="611219" y="289179"/>
                </a:cubicBezTo>
                <a:cubicBezTo>
                  <a:pt x="607714" y="290055"/>
                  <a:pt x="605523" y="290493"/>
                  <a:pt x="604647" y="290493"/>
                </a:cubicBezTo>
                <a:cubicBezTo>
                  <a:pt x="603186" y="290493"/>
                  <a:pt x="599973" y="288740"/>
                  <a:pt x="595008" y="285235"/>
                </a:cubicBezTo>
                <a:cubicBezTo>
                  <a:pt x="591210" y="280270"/>
                  <a:pt x="589312" y="277202"/>
                  <a:pt x="589312" y="276034"/>
                </a:cubicBezTo>
                <a:cubicBezTo>
                  <a:pt x="589312" y="275450"/>
                  <a:pt x="590918" y="274135"/>
                  <a:pt x="594131" y="272091"/>
                </a:cubicBezTo>
                <a:cubicBezTo>
                  <a:pt x="597344" y="270046"/>
                  <a:pt x="599097" y="268878"/>
                  <a:pt x="599389" y="268586"/>
                </a:cubicBezTo>
                <a:cubicBezTo>
                  <a:pt x="599973" y="268001"/>
                  <a:pt x="601434" y="266979"/>
                  <a:pt x="603770" y="265519"/>
                </a:cubicBezTo>
                <a:cubicBezTo>
                  <a:pt x="609905" y="260845"/>
                  <a:pt x="615454" y="255441"/>
                  <a:pt x="620420" y="249307"/>
                </a:cubicBezTo>
                <a:cubicBezTo>
                  <a:pt x="622173" y="246678"/>
                  <a:pt x="623487" y="245072"/>
                  <a:pt x="624364" y="244487"/>
                </a:cubicBezTo>
                <a:cubicBezTo>
                  <a:pt x="628161" y="238645"/>
                  <a:pt x="631520" y="231781"/>
                  <a:pt x="634441" y="223894"/>
                </a:cubicBezTo>
                <a:cubicBezTo>
                  <a:pt x="635317" y="219513"/>
                  <a:pt x="634295" y="217322"/>
                  <a:pt x="631374" y="217322"/>
                </a:cubicBezTo>
                <a:cubicBezTo>
                  <a:pt x="626408" y="217322"/>
                  <a:pt x="617499" y="221557"/>
                  <a:pt x="604647" y="230028"/>
                </a:cubicBezTo>
                <a:cubicBezTo>
                  <a:pt x="603478" y="230905"/>
                  <a:pt x="602602" y="231489"/>
                  <a:pt x="602018" y="231781"/>
                </a:cubicBezTo>
                <a:cubicBezTo>
                  <a:pt x="597928" y="234994"/>
                  <a:pt x="593547" y="238791"/>
                  <a:pt x="588873" y="243173"/>
                </a:cubicBezTo>
                <a:cubicBezTo>
                  <a:pt x="586244" y="245802"/>
                  <a:pt x="583908" y="247992"/>
                  <a:pt x="581863" y="249745"/>
                </a:cubicBezTo>
                <a:lnTo>
                  <a:pt x="578358" y="252374"/>
                </a:lnTo>
                <a:lnTo>
                  <a:pt x="578796" y="256756"/>
                </a:lnTo>
                <a:cubicBezTo>
                  <a:pt x="579088" y="259969"/>
                  <a:pt x="579526" y="264496"/>
                  <a:pt x="580110" y="270338"/>
                </a:cubicBezTo>
                <a:cubicBezTo>
                  <a:pt x="581279" y="277349"/>
                  <a:pt x="581863" y="282022"/>
                  <a:pt x="581863" y="284359"/>
                </a:cubicBezTo>
                <a:cubicBezTo>
                  <a:pt x="581863" y="286696"/>
                  <a:pt x="581571" y="288302"/>
                  <a:pt x="580987" y="289179"/>
                </a:cubicBezTo>
                <a:cubicBezTo>
                  <a:pt x="579818" y="291515"/>
                  <a:pt x="577481" y="292392"/>
                  <a:pt x="573976" y="291808"/>
                </a:cubicBezTo>
                <a:cubicBezTo>
                  <a:pt x="569010" y="290055"/>
                  <a:pt x="564191" y="287426"/>
                  <a:pt x="559517" y="283921"/>
                </a:cubicBezTo>
                <a:cubicBezTo>
                  <a:pt x="555136" y="279247"/>
                  <a:pt x="551339" y="273989"/>
                  <a:pt x="548125" y="268147"/>
                </a:cubicBezTo>
                <a:cubicBezTo>
                  <a:pt x="545789" y="263182"/>
                  <a:pt x="546081" y="255003"/>
                  <a:pt x="549002" y="243611"/>
                </a:cubicBezTo>
                <a:cubicBezTo>
                  <a:pt x="553675" y="228714"/>
                  <a:pt x="553091" y="221265"/>
                  <a:pt x="547249" y="221265"/>
                </a:cubicBezTo>
                <a:cubicBezTo>
                  <a:pt x="545204" y="221265"/>
                  <a:pt x="544182" y="220973"/>
                  <a:pt x="544182" y="220389"/>
                </a:cubicBezTo>
                <a:cubicBezTo>
                  <a:pt x="544182" y="219805"/>
                  <a:pt x="545058" y="218929"/>
                  <a:pt x="546811" y="217760"/>
                </a:cubicBezTo>
                <a:cubicBezTo>
                  <a:pt x="548856" y="216008"/>
                  <a:pt x="551777" y="216884"/>
                  <a:pt x="555574" y="220389"/>
                </a:cubicBezTo>
                <a:cubicBezTo>
                  <a:pt x="557619" y="221850"/>
                  <a:pt x="558787" y="222580"/>
                  <a:pt x="559079" y="222580"/>
                </a:cubicBezTo>
                <a:cubicBezTo>
                  <a:pt x="559371" y="222580"/>
                  <a:pt x="560394" y="223164"/>
                  <a:pt x="562146" y="224332"/>
                </a:cubicBezTo>
                <a:cubicBezTo>
                  <a:pt x="563899" y="225793"/>
                  <a:pt x="565943" y="226085"/>
                  <a:pt x="568280" y="225209"/>
                </a:cubicBezTo>
                <a:cubicBezTo>
                  <a:pt x="577043" y="223456"/>
                  <a:pt x="582593" y="221850"/>
                  <a:pt x="584930" y="220389"/>
                </a:cubicBezTo>
                <a:cubicBezTo>
                  <a:pt x="586098" y="219513"/>
                  <a:pt x="588143" y="218637"/>
                  <a:pt x="591064" y="217760"/>
                </a:cubicBezTo>
                <a:cubicBezTo>
                  <a:pt x="593985" y="216592"/>
                  <a:pt x="596322" y="215569"/>
                  <a:pt x="598074" y="214693"/>
                </a:cubicBezTo>
                <a:cubicBezTo>
                  <a:pt x="599827" y="213817"/>
                  <a:pt x="602602" y="212502"/>
                  <a:pt x="606399" y="210750"/>
                </a:cubicBezTo>
                <a:cubicBezTo>
                  <a:pt x="616039" y="206076"/>
                  <a:pt x="623560" y="202352"/>
                  <a:pt x="628964" y="199577"/>
                </a:cubicBezTo>
                <a:cubicBezTo>
                  <a:pt x="634368" y="196802"/>
                  <a:pt x="637654" y="194976"/>
                  <a:pt x="638822" y="194100"/>
                </a:cubicBezTo>
                <a:cubicBezTo>
                  <a:pt x="639407" y="193224"/>
                  <a:pt x="641013" y="192201"/>
                  <a:pt x="643642" y="191033"/>
                </a:cubicBezTo>
                <a:cubicBezTo>
                  <a:pt x="646125" y="189134"/>
                  <a:pt x="649082" y="188477"/>
                  <a:pt x="652515" y="189061"/>
                </a:cubicBezTo>
                <a:close/>
                <a:moveTo>
                  <a:pt x="1053312" y="184023"/>
                </a:moveTo>
                <a:cubicBezTo>
                  <a:pt x="1053020" y="184023"/>
                  <a:pt x="1052290" y="184607"/>
                  <a:pt x="1051122" y="185775"/>
                </a:cubicBezTo>
                <a:cubicBezTo>
                  <a:pt x="1050245" y="186652"/>
                  <a:pt x="1048054" y="188696"/>
                  <a:pt x="1044549" y="191909"/>
                </a:cubicBezTo>
                <a:cubicBezTo>
                  <a:pt x="1038415" y="197751"/>
                  <a:pt x="1033741" y="202206"/>
                  <a:pt x="1030528" y="205273"/>
                </a:cubicBezTo>
                <a:cubicBezTo>
                  <a:pt x="1027315" y="208340"/>
                  <a:pt x="1025417" y="210531"/>
                  <a:pt x="1024833" y="211845"/>
                </a:cubicBezTo>
                <a:cubicBezTo>
                  <a:pt x="1024248" y="213160"/>
                  <a:pt x="1024540" y="213671"/>
                  <a:pt x="1025709" y="213379"/>
                </a:cubicBezTo>
                <a:cubicBezTo>
                  <a:pt x="1027169" y="213087"/>
                  <a:pt x="1028338" y="212648"/>
                  <a:pt x="1029214" y="212064"/>
                </a:cubicBezTo>
                <a:cubicBezTo>
                  <a:pt x="1030090" y="211188"/>
                  <a:pt x="1030821" y="210750"/>
                  <a:pt x="1031405" y="210750"/>
                </a:cubicBezTo>
                <a:cubicBezTo>
                  <a:pt x="1031405" y="210750"/>
                  <a:pt x="1034910" y="209143"/>
                  <a:pt x="1041920" y="205930"/>
                </a:cubicBezTo>
                <a:cubicBezTo>
                  <a:pt x="1052144" y="200672"/>
                  <a:pt x="1058278" y="198920"/>
                  <a:pt x="1060323" y="200672"/>
                </a:cubicBezTo>
                <a:cubicBezTo>
                  <a:pt x="1061783" y="200964"/>
                  <a:pt x="1062513" y="201110"/>
                  <a:pt x="1062513" y="201110"/>
                </a:cubicBezTo>
                <a:cubicBezTo>
                  <a:pt x="1062513" y="200818"/>
                  <a:pt x="1061199" y="197897"/>
                  <a:pt x="1058570" y="192348"/>
                </a:cubicBezTo>
                <a:cubicBezTo>
                  <a:pt x="1055941" y="187090"/>
                  <a:pt x="1054189" y="184315"/>
                  <a:pt x="1053312" y="184023"/>
                </a:cubicBezTo>
                <a:close/>
                <a:moveTo>
                  <a:pt x="1040606" y="155543"/>
                </a:moveTo>
                <a:lnTo>
                  <a:pt x="1038415" y="157295"/>
                </a:lnTo>
                <a:cubicBezTo>
                  <a:pt x="1036663" y="158464"/>
                  <a:pt x="1033449" y="160947"/>
                  <a:pt x="1028776" y="164744"/>
                </a:cubicBezTo>
                <a:cubicBezTo>
                  <a:pt x="1019137" y="172631"/>
                  <a:pt x="1009351" y="180517"/>
                  <a:pt x="999420" y="188404"/>
                </a:cubicBezTo>
                <a:cubicBezTo>
                  <a:pt x="988028" y="197167"/>
                  <a:pt x="978973" y="201549"/>
                  <a:pt x="972255" y="201549"/>
                </a:cubicBezTo>
                <a:cubicBezTo>
                  <a:pt x="968749" y="201257"/>
                  <a:pt x="965098" y="199358"/>
                  <a:pt x="961301" y="195853"/>
                </a:cubicBezTo>
                <a:cubicBezTo>
                  <a:pt x="959840" y="194976"/>
                  <a:pt x="958964" y="194830"/>
                  <a:pt x="958672" y="195414"/>
                </a:cubicBezTo>
                <a:cubicBezTo>
                  <a:pt x="958672" y="195999"/>
                  <a:pt x="958234" y="198043"/>
                  <a:pt x="957357" y="201549"/>
                </a:cubicBezTo>
                <a:cubicBezTo>
                  <a:pt x="956481" y="205638"/>
                  <a:pt x="955313" y="210166"/>
                  <a:pt x="953852" y="215131"/>
                </a:cubicBezTo>
                <a:cubicBezTo>
                  <a:pt x="952684" y="220097"/>
                  <a:pt x="951954" y="223018"/>
                  <a:pt x="951661" y="223894"/>
                </a:cubicBezTo>
                <a:cubicBezTo>
                  <a:pt x="951369" y="224479"/>
                  <a:pt x="951077" y="225647"/>
                  <a:pt x="950785" y="227400"/>
                </a:cubicBezTo>
                <a:cubicBezTo>
                  <a:pt x="950201" y="228860"/>
                  <a:pt x="949179" y="231635"/>
                  <a:pt x="947718" y="235724"/>
                </a:cubicBezTo>
                <a:cubicBezTo>
                  <a:pt x="946550" y="240690"/>
                  <a:pt x="944797" y="246386"/>
                  <a:pt x="942460" y="252812"/>
                </a:cubicBezTo>
                <a:lnTo>
                  <a:pt x="939831" y="262452"/>
                </a:lnTo>
                <a:lnTo>
                  <a:pt x="945527" y="268586"/>
                </a:lnTo>
                <a:cubicBezTo>
                  <a:pt x="953414" y="278517"/>
                  <a:pt x="964806" y="287718"/>
                  <a:pt x="979703" y="296189"/>
                </a:cubicBezTo>
                <a:cubicBezTo>
                  <a:pt x="987006" y="300863"/>
                  <a:pt x="991971" y="301739"/>
                  <a:pt x="994600" y="298818"/>
                </a:cubicBezTo>
                <a:cubicBezTo>
                  <a:pt x="999858" y="295021"/>
                  <a:pt x="1003947" y="290639"/>
                  <a:pt x="1006868" y="285673"/>
                </a:cubicBezTo>
                <a:cubicBezTo>
                  <a:pt x="1008329" y="282752"/>
                  <a:pt x="1010812" y="278517"/>
                  <a:pt x="1014317" y="272967"/>
                </a:cubicBezTo>
                <a:cubicBezTo>
                  <a:pt x="1017822" y="267125"/>
                  <a:pt x="1020597" y="262452"/>
                  <a:pt x="1022642" y="258946"/>
                </a:cubicBezTo>
                <a:cubicBezTo>
                  <a:pt x="1024394" y="255149"/>
                  <a:pt x="1026877" y="250329"/>
                  <a:pt x="1030090" y="244487"/>
                </a:cubicBezTo>
                <a:cubicBezTo>
                  <a:pt x="1033011" y="239229"/>
                  <a:pt x="1034618" y="235505"/>
                  <a:pt x="1034910" y="233315"/>
                </a:cubicBezTo>
                <a:cubicBezTo>
                  <a:pt x="1035202" y="231124"/>
                  <a:pt x="1034472" y="229882"/>
                  <a:pt x="1032719" y="229590"/>
                </a:cubicBezTo>
                <a:cubicBezTo>
                  <a:pt x="1028922" y="229882"/>
                  <a:pt x="1023372" y="232219"/>
                  <a:pt x="1016069" y="236601"/>
                </a:cubicBezTo>
                <a:cubicBezTo>
                  <a:pt x="1014025" y="237477"/>
                  <a:pt x="1012856" y="237915"/>
                  <a:pt x="1012564" y="237915"/>
                </a:cubicBezTo>
                <a:cubicBezTo>
                  <a:pt x="1012272" y="238207"/>
                  <a:pt x="1010812" y="238937"/>
                  <a:pt x="1008183" y="240106"/>
                </a:cubicBezTo>
                <a:cubicBezTo>
                  <a:pt x="1005554" y="241858"/>
                  <a:pt x="1003071" y="243465"/>
                  <a:pt x="1000734" y="244925"/>
                </a:cubicBezTo>
                <a:cubicBezTo>
                  <a:pt x="998105" y="246678"/>
                  <a:pt x="995622" y="248285"/>
                  <a:pt x="993286" y="249745"/>
                </a:cubicBezTo>
                <a:cubicBezTo>
                  <a:pt x="990949" y="251206"/>
                  <a:pt x="988758" y="252520"/>
                  <a:pt x="986714" y="253689"/>
                </a:cubicBezTo>
                <a:cubicBezTo>
                  <a:pt x="984085" y="255149"/>
                  <a:pt x="981018" y="257048"/>
                  <a:pt x="977512" y="259384"/>
                </a:cubicBezTo>
                <a:cubicBezTo>
                  <a:pt x="974007" y="262013"/>
                  <a:pt x="971232" y="263766"/>
                  <a:pt x="969187" y="264642"/>
                </a:cubicBezTo>
                <a:cubicBezTo>
                  <a:pt x="967727" y="266395"/>
                  <a:pt x="965828" y="266395"/>
                  <a:pt x="963492" y="264642"/>
                </a:cubicBezTo>
                <a:cubicBezTo>
                  <a:pt x="959110" y="261721"/>
                  <a:pt x="956919" y="259238"/>
                  <a:pt x="956919" y="257194"/>
                </a:cubicBezTo>
                <a:cubicBezTo>
                  <a:pt x="956919" y="256317"/>
                  <a:pt x="958088" y="254857"/>
                  <a:pt x="960424" y="252812"/>
                </a:cubicBezTo>
                <a:cubicBezTo>
                  <a:pt x="962761" y="250767"/>
                  <a:pt x="966851" y="247700"/>
                  <a:pt x="972693" y="243611"/>
                </a:cubicBezTo>
                <a:cubicBezTo>
                  <a:pt x="974737" y="242151"/>
                  <a:pt x="976928" y="240398"/>
                  <a:pt x="979265" y="238353"/>
                </a:cubicBezTo>
                <a:cubicBezTo>
                  <a:pt x="991241" y="228714"/>
                  <a:pt x="1002341" y="218637"/>
                  <a:pt x="1012564" y="208121"/>
                </a:cubicBezTo>
                <a:cubicBezTo>
                  <a:pt x="1023956" y="194976"/>
                  <a:pt x="1031989" y="185191"/>
                  <a:pt x="1036663" y="178765"/>
                </a:cubicBezTo>
                <a:cubicBezTo>
                  <a:pt x="1037539" y="177012"/>
                  <a:pt x="1039291" y="174529"/>
                  <a:pt x="1041920" y="171316"/>
                </a:cubicBezTo>
                <a:cubicBezTo>
                  <a:pt x="1043965" y="168395"/>
                  <a:pt x="1045133" y="166643"/>
                  <a:pt x="1045425" y="166058"/>
                </a:cubicBezTo>
                <a:cubicBezTo>
                  <a:pt x="1045425" y="165766"/>
                  <a:pt x="1044695" y="163868"/>
                  <a:pt x="1043235" y="160363"/>
                </a:cubicBezTo>
                <a:close/>
                <a:moveTo>
                  <a:pt x="750304" y="124516"/>
                </a:moveTo>
                <a:cubicBezTo>
                  <a:pt x="757917" y="124681"/>
                  <a:pt x="765448" y="127720"/>
                  <a:pt x="772896" y="133635"/>
                </a:cubicBezTo>
                <a:cubicBezTo>
                  <a:pt x="774357" y="134804"/>
                  <a:pt x="776402" y="136264"/>
                  <a:pt x="779030" y="138017"/>
                </a:cubicBezTo>
                <a:cubicBezTo>
                  <a:pt x="783412" y="140646"/>
                  <a:pt x="787647" y="146342"/>
                  <a:pt x="791737" y="155105"/>
                </a:cubicBezTo>
                <a:cubicBezTo>
                  <a:pt x="794366" y="160363"/>
                  <a:pt x="795388" y="163868"/>
                  <a:pt x="794804" y="165620"/>
                </a:cubicBezTo>
                <a:cubicBezTo>
                  <a:pt x="794804" y="167665"/>
                  <a:pt x="794512" y="169126"/>
                  <a:pt x="793927" y="170002"/>
                </a:cubicBezTo>
                <a:cubicBezTo>
                  <a:pt x="793343" y="170586"/>
                  <a:pt x="791445" y="171316"/>
                  <a:pt x="788232" y="172193"/>
                </a:cubicBezTo>
                <a:cubicBezTo>
                  <a:pt x="785018" y="173069"/>
                  <a:pt x="782974" y="173945"/>
                  <a:pt x="782097" y="174821"/>
                </a:cubicBezTo>
                <a:cubicBezTo>
                  <a:pt x="781513" y="175114"/>
                  <a:pt x="781148" y="176136"/>
                  <a:pt x="781002" y="177889"/>
                </a:cubicBezTo>
                <a:cubicBezTo>
                  <a:pt x="780856" y="179641"/>
                  <a:pt x="780637" y="182854"/>
                  <a:pt x="780345" y="187528"/>
                </a:cubicBezTo>
                <a:cubicBezTo>
                  <a:pt x="780053" y="199504"/>
                  <a:pt x="779615" y="206368"/>
                  <a:pt x="779030" y="208121"/>
                </a:cubicBezTo>
                <a:cubicBezTo>
                  <a:pt x="778446" y="209873"/>
                  <a:pt x="777716" y="213087"/>
                  <a:pt x="776840" y="217760"/>
                </a:cubicBezTo>
                <a:cubicBezTo>
                  <a:pt x="775963" y="222726"/>
                  <a:pt x="775233" y="225647"/>
                  <a:pt x="774649" y="226523"/>
                </a:cubicBezTo>
                <a:cubicBezTo>
                  <a:pt x="774357" y="227107"/>
                  <a:pt x="773919" y="228714"/>
                  <a:pt x="773334" y="231343"/>
                </a:cubicBezTo>
                <a:cubicBezTo>
                  <a:pt x="772750" y="234264"/>
                  <a:pt x="772166" y="236455"/>
                  <a:pt x="771582" y="237915"/>
                </a:cubicBezTo>
                <a:cubicBezTo>
                  <a:pt x="771290" y="239084"/>
                  <a:pt x="770852" y="240690"/>
                  <a:pt x="770267" y="242735"/>
                </a:cubicBezTo>
                <a:cubicBezTo>
                  <a:pt x="769975" y="244195"/>
                  <a:pt x="769537" y="245510"/>
                  <a:pt x="768953" y="246678"/>
                </a:cubicBezTo>
                <a:cubicBezTo>
                  <a:pt x="768661" y="247554"/>
                  <a:pt x="768515" y="248139"/>
                  <a:pt x="768515" y="248431"/>
                </a:cubicBezTo>
                <a:cubicBezTo>
                  <a:pt x="768515" y="248723"/>
                  <a:pt x="768369" y="249161"/>
                  <a:pt x="768077" y="249745"/>
                </a:cubicBezTo>
                <a:cubicBezTo>
                  <a:pt x="767492" y="250329"/>
                  <a:pt x="767200" y="250914"/>
                  <a:pt x="767200" y="251498"/>
                </a:cubicBezTo>
                <a:cubicBezTo>
                  <a:pt x="767200" y="252082"/>
                  <a:pt x="766762" y="253396"/>
                  <a:pt x="765886" y="255441"/>
                </a:cubicBezTo>
                <a:cubicBezTo>
                  <a:pt x="763841" y="260407"/>
                  <a:pt x="762089" y="266541"/>
                  <a:pt x="760628" y="273843"/>
                </a:cubicBezTo>
                <a:cubicBezTo>
                  <a:pt x="760044" y="275596"/>
                  <a:pt x="759606" y="276910"/>
                  <a:pt x="759314" y="277787"/>
                </a:cubicBezTo>
                <a:cubicBezTo>
                  <a:pt x="757853" y="281000"/>
                  <a:pt x="756100" y="286112"/>
                  <a:pt x="754056" y="293122"/>
                </a:cubicBezTo>
                <a:cubicBezTo>
                  <a:pt x="753472" y="295751"/>
                  <a:pt x="752741" y="298380"/>
                  <a:pt x="751865" y="301009"/>
                </a:cubicBezTo>
                <a:cubicBezTo>
                  <a:pt x="750989" y="303638"/>
                  <a:pt x="750259" y="306120"/>
                  <a:pt x="749674" y="308457"/>
                </a:cubicBezTo>
                <a:cubicBezTo>
                  <a:pt x="749090" y="310794"/>
                  <a:pt x="748360" y="312839"/>
                  <a:pt x="747484" y="314591"/>
                </a:cubicBezTo>
                <a:cubicBezTo>
                  <a:pt x="746899" y="316636"/>
                  <a:pt x="746169" y="319411"/>
                  <a:pt x="745293" y="322916"/>
                </a:cubicBezTo>
                <a:cubicBezTo>
                  <a:pt x="744124" y="326129"/>
                  <a:pt x="743248" y="328466"/>
                  <a:pt x="742664" y="329927"/>
                </a:cubicBezTo>
                <a:cubicBezTo>
                  <a:pt x="742080" y="331387"/>
                  <a:pt x="741496" y="333140"/>
                  <a:pt x="740911" y="335184"/>
                </a:cubicBezTo>
                <a:cubicBezTo>
                  <a:pt x="740327" y="336937"/>
                  <a:pt x="739889" y="337813"/>
                  <a:pt x="739597" y="337813"/>
                </a:cubicBezTo>
                <a:cubicBezTo>
                  <a:pt x="739305" y="337813"/>
                  <a:pt x="739159" y="338397"/>
                  <a:pt x="739159" y="339566"/>
                </a:cubicBezTo>
                <a:cubicBezTo>
                  <a:pt x="739159" y="340442"/>
                  <a:pt x="738867" y="341464"/>
                  <a:pt x="738283" y="342633"/>
                </a:cubicBezTo>
                <a:cubicBezTo>
                  <a:pt x="737990" y="343801"/>
                  <a:pt x="737406" y="345262"/>
                  <a:pt x="736530" y="347014"/>
                </a:cubicBezTo>
                <a:cubicBezTo>
                  <a:pt x="735654" y="349059"/>
                  <a:pt x="735069" y="350082"/>
                  <a:pt x="734777" y="350082"/>
                </a:cubicBezTo>
                <a:cubicBezTo>
                  <a:pt x="734777" y="350082"/>
                  <a:pt x="734485" y="350666"/>
                  <a:pt x="733901" y="351834"/>
                </a:cubicBezTo>
                <a:cubicBezTo>
                  <a:pt x="733609" y="353295"/>
                  <a:pt x="733171" y="354317"/>
                  <a:pt x="732587" y="354901"/>
                </a:cubicBezTo>
                <a:cubicBezTo>
                  <a:pt x="732002" y="355777"/>
                  <a:pt x="731126" y="357238"/>
                  <a:pt x="729958" y="359283"/>
                </a:cubicBezTo>
                <a:cubicBezTo>
                  <a:pt x="727329" y="364540"/>
                  <a:pt x="724554" y="368484"/>
                  <a:pt x="721633" y="371113"/>
                </a:cubicBezTo>
                <a:cubicBezTo>
                  <a:pt x="720464" y="372865"/>
                  <a:pt x="718274" y="373742"/>
                  <a:pt x="715061" y="373742"/>
                </a:cubicBezTo>
                <a:cubicBezTo>
                  <a:pt x="710971" y="373742"/>
                  <a:pt x="706444" y="371989"/>
                  <a:pt x="701478" y="368484"/>
                </a:cubicBezTo>
                <a:cubicBezTo>
                  <a:pt x="695344" y="364687"/>
                  <a:pt x="689502" y="357384"/>
                  <a:pt x="683952" y="346576"/>
                </a:cubicBezTo>
                <a:cubicBezTo>
                  <a:pt x="681907" y="341026"/>
                  <a:pt x="677526" y="337229"/>
                  <a:pt x="670807" y="335184"/>
                </a:cubicBezTo>
                <a:cubicBezTo>
                  <a:pt x="667302" y="333724"/>
                  <a:pt x="664089" y="332263"/>
                  <a:pt x="661168" y="330803"/>
                </a:cubicBezTo>
                <a:cubicBezTo>
                  <a:pt x="658539" y="329634"/>
                  <a:pt x="656933" y="329050"/>
                  <a:pt x="656348" y="329050"/>
                </a:cubicBezTo>
                <a:cubicBezTo>
                  <a:pt x="656056" y="329050"/>
                  <a:pt x="654523" y="328247"/>
                  <a:pt x="651748" y="326640"/>
                </a:cubicBezTo>
                <a:cubicBezTo>
                  <a:pt x="648973" y="325034"/>
                  <a:pt x="645979" y="323208"/>
                  <a:pt x="642766" y="321164"/>
                </a:cubicBezTo>
                <a:cubicBezTo>
                  <a:pt x="639553" y="319119"/>
                  <a:pt x="636924" y="317366"/>
                  <a:pt x="634879" y="315906"/>
                </a:cubicBezTo>
                <a:cubicBezTo>
                  <a:pt x="628453" y="310648"/>
                  <a:pt x="623779" y="306267"/>
                  <a:pt x="620858" y="302761"/>
                </a:cubicBezTo>
                <a:cubicBezTo>
                  <a:pt x="620566" y="301885"/>
                  <a:pt x="621589" y="302469"/>
                  <a:pt x="623925" y="304514"/>
                </a:cubicBezTo>
                <a:cubicBezTo>
                  <a:pt x="629767" y="309480"/>
                  <a:pt x="636632" y="312547"/>
                  <a:pt x="644518" y="313715"/>
                </a:cubicBezTo>
                <a:cubicBezTo>
                  <a:pt x="648316" y="314007"/>
                  <a:pt x="651091" y="314153"/>
                  <a:pt x="652843" y="314153"/>
                </a:cubicBezTo>
                <a:cubicBezTo>
                  <a:pt x="656933" y="313569"/>
                  <a:pt x="665842" y="312985"/>
                  <a:pt x="679570" y="312401"/>
                </a:cubicBezTo>
                <a:cubicBezTo>
                  <a:pt x="693883" y="312401"/>
                  <a:pt x="701332" y="310648"/>
                  <a:pt x="701916" y="307143"/>
                </a:cubicBezTo>
                <a:cubicBezTo>
                  <a:pt x="703084" y="305390"/>
                  <a:pt x="704107" y="304076"/>
                  <a:pt x="704983" y="303199"/>
                </a:cubicBezTo>
                <a:cubicBezTo>
                  <a:pt x="705567" y="302323"/>
                  <a:pt x="705859" y="301593"/>
                  <a:pt x="705859" y="301009"/>
                </a:cubicBezTo>
                <a:cubicBezTo>
                  <a:pt x="705859" y="300717"/>
                  <a:pt x="706298" y="299694"/>
                  <a:pt x="707174" y="297942"/>
                </a:cubicBezTo>
                <a:cubicBezTo>
                  <a:pt x="712432" y="287134"/>
                  <a:pt x="717981" y="270630"/>
                  <a:pt x="723823" y="248431"/>
                </a:cubicBezTo>
                <a:cubicBezTo>
                  <a:pt x="724408" y="245802"/>
                  <a:pt x="724992" y="243611"/>
                  <a:pt x="725576" y="241858"/>
                </a:cubicBezTo>
                <a:cubicBezTo>
                  <a:pt x="726160" y="240398"/>
                  <a:pt x="726598" y="238645"/>
                  <a:pt x="726891" y="236601"/>
                </a:cubicBezTo>
                <a:cubicBezTo>
                  <a:pt x="727183" y="235140"/>
                  <a:pt x="727621" y="233972"/>
                  <a:pt x="728205" y="233095"/>
                </a:cubicBezTo>
                <a:cubicBezTo>
                  <a:pt x="728497" y="232511"/>
                  <a:pt x="728643" y="232073"/>
                  <a:pt x="728643" y="231781"/>
                </a:cubicBezTo>
                <a:cubicBezTo>
                  <a:pt x="728351" y="231489"/>
                  <a:pt x="728497" y="230759"/>
                  <a:pt x="729081" y="229590"/>
                </a:cubicBezTo>
                <a:cubicBezTo>
                  <a:pt x="729373" y="228714"/>
                  <a:pt x="729519" y="227838"/>
                  <a:pt x="729519" y="226961"/>
                </a:cubicBezTo>
                <a:cubicBezTo>
                  <a:pt x="729227" y="225793"/>
                  <a:pt x="729227" y="225063"/>
                  <a:pt x="729519" y="224771"/>
                </a:cubicBezTo>
                <a:cubicBezTo>
                  <a:pt x="730104" y="224479"/>
                  <a:pt x="730250" y="224040"/>
                  <a:pt x="729958" y="223456"/>
                </a:cubicBezTo>
                <a:cubicBezTo>
                  <a:pt x="729666" y="222872"/>
                  <a:pt x="729812" y="222434"/>
                  <a:pt x="730396" y="222142"/>
                </a:cubicBezTo>
                <a:cubicBezTo>
                  <a:pt x="730688" y="221850"/>
                  <a:pt x="730834" y="221119"/>
                  <a:pt x="730834" y="219951"/>
                </a:cubicBezTo>
                <a:cubicBezTo>
                  <a:pt x="730834" y="219075"/>
                  <a:pt x="731272" y="217468"/>
                  <a:pt x="732148" y="215131"/>
                </a:cubicBezTo>
                <a:cubicBezTo>
                  <a:pt x="732733" y="212795"/>
                  <a:pt x="733317" y="210312"/>
                  <a:pt x="733901" y="207683"/>
                </a:cubicBezTo>
                <a:cubicBezTo>
                  <a:pt x="734485" y="202717"/>
                  <a:pt x="734923" y="199285"/>
                  <a:pt x="735215" y="197386"/>
                </a:cubicBezTo>
                <a:cubicBezTo>
                  <a:pt x="735507" y="195488"/>
                  <a:pt x="735654" y="194100"/>
                  <a:pt x="735654" y="193224"/>
                </a:cubicBezTo>
                <a:cubicBezTo>
                  <a:pt x="735654" y="192055"/>
                  <a:pt x="735946" y="191325"/>
                  <a:pt x="736530" y="191033"/>
                </a:cubicBezTo>
                <a:cubicBezTo>
                  <a:pt x="736822" y="191033"/>
                  <a:pt x="736968" y="190157"/>
                  <a:pt x="736968" y="188404"/>
                </a:cubicBezTo>
                <a:cubicBezTo>
                  <a:pt x="736968" y="186944"/>
                  <a:pt x="737260" y="184753"/>
                  <a:pt x="737844" y="181832"/>
                </a:cubicBezTo>
                <a:cubicBezTo>
                  <a:pt x="738429" y="175114"/>
                  <a:pt x="738867" y="168395"/>
                  <a:pt x="739159" y="161677"/>
                </a:cubicBezTo>
                <a:cubicBezTo>
                  <a:pt x="739451" y="157295"/>
                  <a:pt x="738721" y="154667"/>
                  <a:pt x="736968" y="153790"/>
                </a:cubicBezTo>
                <a:cubicBezTo>
                  <a:pt x="735507" y="152622"/>
                  <a:pt x="733609" y="151746"/>
                  <a:pt x="731272" y="151161"/>
                </a:cubicBezTo>
                <a:cubicBezTo>
                  <a:pt x="722801" y="149993"/>
                  <a:pt x="712578" y="149847"/>
                  <a:pt x="700602" y="150723"/>
                </a:cubicBezTo>
                <a:cubicBezTo>
                  <a:pt x="686289" y="152184"/>
                  <a:pt x="673874" y="154082"/>
                  <a:pt x="663359" y="156419"/>
                </a:cubicBezTo>
                <a:cubicBezTo>
                  <a:pt x="658685" y="157295"/>
                  <a:pt x="654450" y="158172"/>
                  <a:pt x="650652" y="159048"/>
                </a:cubicBezTo>
                <a:cubicBezTo>
                  <a:pt x="636340" y="162845"/>
                  <a:pt x="620420" y="168833"/>
                  <a:pt x="602894" y="177012"/>
                </a:cubicBezTo>
                <a:cubicBezTo>
                  <a:pt x="598221" y="179057"/>
                  <a:pt x="595884" y="180079"/>
                  <a:pt x="595884" y="180079"/>
                </a:cubicBezTo>
                <a:cubicBezTo>
                  <a:pt x="595884" y="180079"/>
                  <a:pt x="594715" y="180809"/>
                  <a:pt x="592379" y="182270"/>
                </a:cubicBezTo>
                <a:cubicBezTo>
                  <a:pt x="590042" y="184023"/>
                  <a:pt x="586537" y="185921"/>
                  <a:pt x="581863" y="187966"/>
                </a:cubicBezTo>
                <a:cubicBezTo>
                  <a:pt x="577481" y="190303"/>
                  <a:pt x="574852" y="191763"/>
                  <a:pt x="573976" y="192348"/>
                </a:cubicBezTo>
                <a:cubicBezTo>
                  <a:pt x="567258" y="195853"/>
                  <a:pt x="560832" y="198628"/>
                  <a:pt x="554698" y="200672"/>
                </a:cubicBezTo>
                <a:cubicBezTo>
                  <a:pt x="552361" y="201549"/>
                  <a:pt x="548564" y="201841"/>
                  <a:pt x="543306" y="201549"/>
                </a:cubicBezTo>
                <a:cubicBezTo>
                  <a:pt x="533374" y="201257"/>
                  <a:pt x="523881" y="197751"/>
                  <a:pt x="514826" y="191033"/>
                </a:cubicBezTo>
                <a:cubicBezTo>
                  <a:pt x="509568" y="187236"/>
                  <a:pt x="505844" y="184607"/>
                  <a:pt x="503653" y="183146"/>
                </a:cubicBezTo>
                <a:cubicBezTo>
                  <a:pt x="501462" y="181686"/>
                  <a:pt x="500367" y="181102"/>
                  <a:pt x="500367" y="181394"/>
                </a:cubicBezTo>
                <a:cubicBezTo>
                  <a:pt x="500075" y="181394"/>
                  <a:pt x="499929" y="181102"/>
                  <a:pt x="499929" y="180517"/>
                </a:cubicBezTo>
                <a:cubicBezTo>
                  <a:pt x="499929" y="178473"/>
                  <a:pt x="502558" y="178181"/>
                  <a:pt x="507816" y="179641"/>
                </a:cubicBezTo>
                <a:cubicBezTo>
                  <a:pt x="516286" y="181394"/>
                  <a:pt x="525196" y="181102"/>
                  <a:pt x="534543" y="178765"/>
                </a:cubicBezTo>
                <a:cubicBezTo>
                  <a:pt x="546227" y="175844"/>
                  <a:pt x="554259" y="173361"/>
                  <a:pt x="558641" y="171316"/>
                </a:cubicBezTo>
                <a:cubicBezTo>
                  <a:pt x="559517" y="171024"/>
                  <a:pt x="560101" y="170878"/>
                  <a:pt x="560394" y="170878"/>
                </a:cubicBezTo>
                <a:cubicBezTo>
                  <a:pt x="560978" y="170878"/>
                  <a:pt x="562000" y="170586"/>
                  <a:pt x="563461" y="170002"/>
                </a:cubicBezTo>
                <a:cubicBezTo>
                  <a:pt x="564921" y="169418"/>
                  <a:pt x="566820" y="168687"/>
                  <a:pt x="569157" y="167811"/>
                </a:cubicBezTo>
                <a:cubicBezTo>
                  <a:pt x="571785" y="166935"/>
                  <a:pt x="573246" y="166351"/>
                  <a:pt x="573538" y="166058"/>
                </a:cubicBezTo>
                <a:cubicBezTo>
                  <a:pt x="573830" y="165766"/>
                  <a:pt x="574707" y="165474"/>
                  <a:pt x="576167" y="165182"/>
                </a:cubicBezTo>
                <a:cubicBezTo>
                  <a:pt x="577920" y="164598"/>
                  <a:pt x="580110" y="163722"/>
                  <a:pt x="582739" y="162553"/>
                </a:cubicBezTo>
                <a:cubicBezTo>
                  <a:pt x="585660" y="161385"/>
                  <a:pt x="588289" y="160509"/>
                  <a:pt x="590626" y="159924"/>
                </a:cubicBezTo>
                <a:cubicBezTo>
                  <a:pt x="592671" y="159340"/>
                  <a:pt x="593985" y="158902"/>
                  <a:pt x="594569" y="158610"/>
                </a:cubicBezTo>
                <a:cubicBezTo>
                  <a:pt x="594861" y="158318"/>
                  <a:pt x="597052" y="157442"/>
                  <a:pt x="601142" y="155981"/>
                </a:cubicBezTo>
                <a:cubicBezTo>
                  <a:pt x="605231" y="154521"/>
                  <a:pt x="609905" y="152914"/>
                  <a:pt x="615162" y="151161"/>
                </a:cubicBezTo>
                <a:cubicBezTo>
                  <a:pt x="618668" y="149993"/>
                  <a:pt x="624217" y="148386"/>
                  <a:pt x="631812" y="146342"/>
                </a:cubicBezTo>
                <a:cubicBezTo>
                  <a:pt x="636778" y="144881"/>
                  <a:pt x="640356" y="143786"/>
                  <a:pt x="642547" y="143056"/>
                </a:cubicBezTo>
                <a:cubicBezTo>
                  <a:pt x="644737" y="142325"/>
                  <a:pt x="645979" y="141960"/>
                  <a:pt x="646271" y="141960"/>
                </a:cubicBezTo>
                <a:cubicBezTo>
                  <a:pt x="646855" y="141668"/>
                  <a:pt x="647293" y="141522"/>
                  <a:pt x="647585" y="141522"/>
                </a:cubicBezTo>
                <a:cubicBezTo>
                  <a:pt x="647585" y="141522"/>
                  <a:pt x="648170" y="141376"/>
                  <a:pt x="649338" y="141084"/>
                </a:cubicBezTo>
                <a:cubicBezTo>
                  <a:pt x="659269" y="138455"/>
                  <a:pt x="667156" y="136556"/>
                  <a:pt x="672998" y="135388"/>
                </a:cubicBezTo>
                <a:cubicBezTo>
                  <a:pt x="674459" y="135096"/>
                  <a:pt x="676211" y="134804"/>
                  <a:pt x="678256" y="134512"/>
                </a:cubicBezTo>
                <a:cubicBezTo>
                  <a:pt x="680301" y="134220"/>
                  <a:pt x="684098" y="133635"/>
                  <a:pt x="689648" y="132759"/>
                </a:cubicBezTo>
                <a:cubicBezTo>
                  <a:pt x="695198" y="132175"/>
                  <a:pt x="699141" y="131591"/>
                  <a:pt x="701478" y="131006"/>
                </a:cubicBezTo>
                <a:cubicBezTo>
                  <a:pt x="703815" y="130714"/>
                  <a:pt x="706736" y="130422"/>
                  <a:pt x="710241" y="130130"/>
                </a:cubicBezTo>
                <a:cubicBezTo>
                  <a:pt x="714038" y="129546"/>
                  <a:pt x="717835" y="129108"/>
                  <a:pt x="721633" y="128816"/>
                </a:cubicBezTo>
                <a:cubicBezTo>
                  <a:pt x="725430" y="128232"/>
                  <a:pt x="729227" y="127647"/>
                  <a:pt x="733025" y="127063"/>
                </a:cubicBezTo>
                <a:cubicBezTo>
                  <a:pt x="736822" y="126479"/>
                  <a:pt x="740035" y="125895"/>
                  <a:pt x="742664" y="125311"/>
                </a:cubicBezTo>
                <a:cubicBezTo>
                  <a:pt x="745220" y="124726"/>
                  <a:pt x="747767" y="124462"/>
                  <a:pt x="750304" y="124516"/>
                </a:cubicBezTo>
                <a:close/>
                <a:moveTo>
                  <a:pt x="527094" y="38557"/>
                </a:moveTo>
                <a:cubicBezTo>
                  <a:pt x="527386" y="38557"/>
                  <a:pt x="527970" y="40602"/>
                  <a:pt x="528847" y="44691"/>
                </a:cubicBezTo>
                <a:cubicBezTo>
                  <a:pt x="530307" y="51117"/>
                  <a:pt x="532206" y="55353"/>
                  <a:pt x="534543" y="57397"/>
                </a:cubicBezTo>
                <a:cubicBezTo>
                  <a:pt x="535419" y="57981"/>
                  <a:pt x="537756" y="58420"/>
                  <a:pt x="541553" y="58712"/>
                </a:cubicBezTo>
                <a:cubicBezTo>
                  <a:pt x="547103" y="58127"/>
                  <a:pt x="554113" y="60756"/>
                  <a:pt x="562584" y="66598"/>
                </a:cubicBezTo>
                <a:cubicBezTo>
                  <a:pt x="571347" y="72440"/>
                  <a:pt x="577189" y="78282"/>
                  <a:pt x="580110" y="84124"/>
                </a:cubicBezTo>
                <a:cubicBezTo>
                  <a:pt x="583616" y="89674"/>
                  <a:pt x="585368" y="94202"/>
                  <a:pt x="585368" y="97707"/>
                </a:cubicBezTo>
                <a:cubicBezTo>
                  <a:pt x="585368" y="102381"/>
                  <a:pt x="583031" y="104279"/>
                  <a:pt x="578358" y="103403"/>
                </a:cubicBezTo>
                <a:cubicBezTo>
                  <a:pt x="574268" y="103403"/>
                  <a:pt x="571128" y="103987"/>
                  <a:pt x="568938" y="105156"/>
                </a:cubicBezTo>
                <a:cubicBezTo>
                  <a:pt x="566747" y="106324"/>
                  <a:pt x="563169" y="109391"/>
                  <a:pt x="558203" y="114357"/>
                </a:cubicBezTo>
                <a:cubicBezTo>
                  <a:pt x="554990" y="117278"/>
                  <a:pt x="552507" y="119323"/>
                  <a:pt x="550754" y="120491"/>
                </a:cubicBezTo>
                <a:cubicBezTo>
                  <a:pt x="549002" y="121951"/>
                  <a:pt x="546373" y="124434"/>
                  <a:pt x="542868" y="127939"/>
                </a:cubicBezTo>
                <a:cubicBezTo>
                  <a:pt x="532936" y="137287"/>
                  <a:pt x="524319" y="145173"/>
                  <a:pt x="517017" y="151599"/>
                </a:cubicBezTo>
                <a:cubicBezTo>
                  <a:pt x="513804" y="154228"/>
                  <a:pt x="510883" y="156857"/>
                  <a:pt x="508254" y="159486"/>
                </a:cubicBezTo>
                <a:cubicBezTo>
                  <a:pt x="505333" y="162115"/>
                  <a:pt x="502120" y="165036"/>
                  <a:pt x="498614" y="168249"/>
                </a:cubicBezTo>
                <a:cubicBezTo>
                  <a:pt x="494233" y="172047"/>
                  <a:pt x="489705" y="175990"/>
                  <a:pt x="485032" y="180079"/>
                </a:cubicBezTo>
                <a:cubicBezTo>
                  <a:pt x="480358" y="184169"/>
                  <a:pt x="476050" y="188039"/>
                  <a:pt x="472106" y="191690"/>
                </a:cubicBezTo>
                <a:cubicBezTo>
                  <a:pt x="468163" y="195342"/>
                  <a:pt x="465169" y="198262"/>
                  <a:pt x="463124" y="200453"/>
                </a:cubicBezTo>
                <a:cubicBezTo>
                  <a:pt x="461080" y="202644"/>
                  <a:pt x="460349" y="203593"/>
                  <a:pt x="460934" y="203301"/>
                </a:cubicBezTo>
                <a:cubicBezTo>
                  <a:pt x="461810" y="203009"/>
                  <a:pt x="462248" y="202717"/>
                  <a:pt x="462248" y="202425"/>
                </a:cubicBezTo>
                <a:cubicBezTo>
                  <a:pt x="462248" y="202133"/>
                  <a:pt x="462540" y="201695"/>
                  <a:pt x="463124" y="201110"/>
                </a:cubicBezTo>
                <a:cubicBezTo>
                  <a:pt x="466922" y="200818"/>
                  <a:pt x="472179" y="202863"/>
                  <a:pt x="478898" y="207245"/>
                </a:cubicBezTo>
                <a:cubicBezTo>
                  <a:pt x="491166" y="217468"/>
                  <a:pt x="499783" y="231051"/>
                  <a:pt x="504749" y="247992"/>
                </a:cubicBezTo>
                <a:cubicBezTo>
                  <a:pt x="505917" y="252374"/>
                  <a:pt x="506793" y="254857"/>
                  <a:pt x="507377" y="255441"/>
                </a:cubicBezTo>
                <a:cubicBezTo>
                  <a:pt x="508254" y="256025"/>
                  <a:pt x="508911" y="255879"/>
                  <a:pt x="509349" y="255003"/>
                </a:cubicBezTo>
                <a:cubicBezTo>
                  <a:pt x="509787" y="254127"/>
                  <a:pt x="510591" y="251936"/>
                  <a:pt x="511759" y="248431"/>
                </a:cubicBezTo>
                <a:cubicBezTo>
                  <a:pt x="512927" y="244633"/>
                  <a:pt x="514096" y="240982"/>
                  <a:pt x="515264" y="237477"/>
                </a:cubicBezTo>
                <a:cubicBezTo>
                  <a:pt x="516140" y="235432"/>
                  <a:pt x="516725" y="234264"/>
                  <a:pt x="517017" y="233972"/>
                </a:cubicBezTo>
                <a:cubicBezTo>
                  <a:pt x="517309" y="233680"/>
                  <a:pt x="517309" y="234118"/>
                  <a:pt x="517017" y="235286"/>
                </a:cubicBezTo>
                <a:cubicBezTo>
                  <a:pt x="514972" y="249015"/>
                  <a:pt x="514096" y="261867"/>
                  <a:pt x="514388" y="273843"/>
                </a:cubicBezTo>
                <a:cubicBezTo>
                  <a:pt x="514388" y="284651"/>
                  <a:pt x="514534" y="292246"/>
                  <a:pt x="514826" y="296627"/>
                </a:cubicBezTo>
                <a:cubicBezTo>
                  <a:pt x="516286" y="311232"/>
                  <a:pt x="516871" y="321748"/>
                  <a:pt x="516579" y="328174"/>
                </a:cubicBezTo>
                <a:cubicBezTo>
                  <a:pt x="516579" y="332263"/>
                  <a:pt x="516433" y="334892"/>
                  <a:pt x="516140" y="336061"/>
                </a:cubicBezTo>
                <a:cubicBezTo>
                  <a:pt x="515848" y="337229"/>
                  <a:pt x="515410" y="338105"/>
                  <a:pt x="514826" y="338690"/>
                </a:cubicBezTo>
                <a:cubicBezTo>
                  <a:pt x="513073" y="340442"/>
                  <a:pt x="510298" y="340296"/>
                  <a:pt x="506501" y="338251"/>
                </a:cubicBezTo>
                <a:cubicBezTo>
                  <a:pt x="504164" y="337083"/>
                  <a:pt x="502996" y="336499"/>
                  <a:pt x="502996" y="336499"/>
                </a:cubicBezTo>
                <a:cubicBezTo>
                  <a:pt x="502704" y="336499"/>
                  <a:pt x="501243" y="335623"/>
                  <a:pt x="498614" y="333870"/>
                </a:cubicBezTo>
                <a:cubicBezTo>
                  <a:pt x="490436" y="327444"/>
                  <a:pt x="484594" y="319411"/>
                  <a:pt x="481088" y="309772"/>
                </a:cubicBezTo>
                <a:cubicBezTo>
                  <a:pt x="480504" y="307435"/>
                  <a:pt x="479920" y="303491"/>
                  <a:pt x="479336" y="297942"/>
                </a:cubicBezTo>
                <a:cubicBezTo>
                  <a:pt x="478460" y="285089"/>
                  <a:pt x="476853" y="272091"/>
                  <a:pt x="474516" y="258946"/>
                </a:cubicBezTo>
                <a:cubicBezTo>
                  <a:pt x="473932" y="255149"/>
                  <a:pt x="473348" y="250767"/>
                  <a:pt x="472764" y="245802"/>
                </a:cubicBezTo>
                <a:cubicBezTo>
                  <a:pt x="470719" y="231781"/>
                  <a:pt x="469112" y="222872"/>
                  <a:pt x="467944" y="219075"/>
                </a:cubicBezTo>
                <a:cubicBezTo>
                  <a:pt x="467652" y="212648"/>
                  <a:pt x="465023" y="209289"/>
                  <a:pt x="460057" y="208997"/>
                </a:cubicBezTo>
                <a:cubicBezTo>
                  <a:pt x="457428" y="208121"/>
                  <a:pt x="455822" y="207975"/>
                  <a:pt x="455238" y="208559"/>
                </a:cubicBezTo>
                <a:cubicBezTo>
                  <a:pt x="454946" y="209143"/>
                  <a:pt x="454799" y="209143"/>
                  <a:pt x="454799" y="208559"/>
                </a:cubicBezTo>
                <a:cubicBezTo>
                  <a:pt x="454799" y="208267"/>
                  <a:pt x="453631" y="207829"/>
                  <a:pt x="451294" y="207245"/>
                </a:cubicBezTo>
                <a:cubicBezTo>
                  <a:pt x="449542" y="206660"/>
                  <a:pt x="448811" y="206149"/>
                  <a:pt x="449103" y="205711"/>
                </a:cubicBezTo>
                <a:cubicBezTo>
                  <a:pt x="449396" y="205273"/>
                  <a:pt x="450856" y="204908"/>
                  <a:pt x="453485" y="204616"/>
                </a:cubicBezTo>
                <a:cubicBezTo>
                  <a:pt x="455238" y="204324"/>
                  <a:pt x="456552" y="204177"/>
                  <a:pt x="457428" y="204177"/>
                </a:cubicBezTo>
                <a:cubicBezTo>
                  <a:pt x="458013" y="203593"/>
                  <a:pt x="459692" y="201476"/>
                  <a:pt x="462467" y="197824"/>
                </a:cubicBezTo>
                <a:cubicBezTo>
                  <a:pt x="465242" y="194173"/>
                  <a:pt x="468017" y="190449"/>
                  <a:pt x="470792" y="186652"/>
                </a:cubicBezTo>
                <a:cubicBezTo>
                  <a:pt x="473567" y="182854"/>
                  <a:pt x="474954" y="180517"/>
                  <a:pt x="474954" y="179641"/>
                </a:cubicBezTo>
                <a:cubicBezTo>
                  <a:pt x="474954" y="179641"/>
                  <a:pt x="476561" y="177012"/>
                  <a:pt x="479774" y="171754"/>
                </a:cubicBezTo>
                <a:cubicBezTo>
                  <a:pt x="482695" y="166789"/>
                  <a:pt x="485324" y="162115"/>
                  <a:pt x="487661" y="157734"/>
                </a:cubicBezTo>
                <a:cubicBezTo>
                  <a:pt x="489998" y="153936"/>
                  <a:pt x="491458" y="151599"/>
                  <a:pt x="492042" y="150723"/>
                </a:cubicBezTo>
                <a:cubicBezTo>
                  <a:pt x="492626" y="149847"/>
                  <a:pt x="492918" y="149263"/>
                  <a:pt x="492918" y="148971"/>
                </a:cubicBezTo>
                <a:cubicBezTo>
                  <a:pt x="492918" y="148679"/>
                  <a:pt x="493649" y="147364"/>
                  <a:pt x="495109" y="145027"/>
                </a:cubicBezTo>
                <a:cubicBezTo>
                  <a:pt x="496862" y="142398"/>
                  <a:pt x="499053" y="138455"/>
                  <a:pt x="501681" y="133197"/>
                </a:cubicBezTo>
                <a:cubicBezTo>
                  <a:pt x="504310" y="127939"/>
                  <a:pt x="506793" y="123412"/>
                  <a:pt x="509130" y="119615"/>
                </a:cubicBezTo>
                <a:cubicBezTo>
                  <a:pt x="511467" y="115817"/>
                  <a:pt x="513365" y="112750"/>
                  <a:pt x="514826" y="110413"/>
                </a:cubicBezTo>
                <a:cubicBezTo>
                  <a:pt x="516579" y="107200"/>
                  <a:pt x="517820" y="104864"/>
                  <a:pt x="518550" y="103403"/>
                </a:cubicBezTo>
                <a:cubicBezTo>
                  <a:pt x="519281" y="101942"/>
                  <a:pt x="519792" y="101066"/>
                  <a:pt x="520084" y="100774"/>
                </a:cubicBezTo>
                <a:cubicBezTo>
                  <a:pt x="520668" y="100190"/>
                  <a:pt x="521252" y="99314"/>
                  <a:pt x="521836" y="98145"/>
                </a:cubicBezTo>
                <a:cubicBezTo>
                  <a:pt x="522421" y="96977"/>
                  <a:pt x="523297" y="94786"/>
                  <a:pt x="524465" y="91573"/>
                </a:cubicBezTo>
                <a:cubicBezTo>
                  <a:pt x="525634" y="88652"/>
                  <a:pt x="526510" y="87191"/>
                  <a:pt x="527094" y="87191"/>
                </a:cubicBezTo>
                <a:cubicBezTo>
                  <a:pt x="527094" y="87191"/>
                  <a:pt x="527240" y="86753"/>
                  <a:pt x="527532" y="85877"/>
                </a:cubicBezTo>
                <a:cubicBezTo>
                  <a:pt x="527532" y="85001"/>
                  <a:pt x="527970" y="83832"/>
                  <a:pt x="528847" y="82372"/>
                </a:cubicBezTo>
                <a:cubicBezTo>
                  <a:pt x="529723" y="80619"/>
                  <a:pt x="530161" y="79451"/>
                  <a:pt x="530161" y="78867"/>
                </a:cubicBezTo>
                <a:cubicBezTo>
                  <a:pt x="530161" y="78282"/>
                  <a:pt x="530453" y="77698"/>
                  <a:pt x="531038" y="77114"/>
                </a:cubicBezTo>
                <a:cubicBezTo>
                  <a:pt x="531622" y="76530"/>
                  <a:pt x="531914" y="75946"/>
                  <a:pt x="531914" y="75361"/>
                </a:cubicBezTo>
                <a:cubicBezTo>
                  <a:pt x="531622" y="74777"/>
                  <a:pt x="531768" y="74339"/>
                  <a:pt x="532352" y="74047"/>
                </a:cubicBezTo>
                <a:cubicBezTo>
                  <a:pt x="532644" y="73755"/>
                  <a:pt x="532644" y="73463"/>
                  <a:pt x="532352" y="73171"/>
                </a:cubicBezTo>
                <a:cubicBezTo>
                  <a:pt x="532352" y="72586"/>
                  <a:pt x="532644" y="72148"/>
                  <a:pt x="533228" y="71856"/>
                </a:cubicBezTo>
                <a:cubicBezTo>
                  <a:pt x="534105" y="71272"/>
                  <a:pt x="533959" y="70250"/>
                  <a:pt x="532790" y="68789"/>
                </a:cubicBezTo>
                <a:cubicBezTo>
                  <a:pt x="531914" y="67037"/>
                  <a:pt x="531476" y="66014"/>
                  <a:pt x="531476" y="65722"/>
                </a:cubicBezTo>
                <a:cubicBezTo>
                  <a:pt x="531476" y="65138"/>
                  <a:pt x="530599" y="63385"/>
                  <a:pt x="528847" y="60464"/>
                </a:cubicBezTo>
                <a:cubicBezTo>
                  <a:pt x="526510" y="57251"/>
                  <a:pt x="525488" y="53892"/>
                  <a:pt x="525780" y="50387"/>
                </a:cubicBezTo>
                <a:cubicBezTo>
                  <a:pt x="525780" y="46882"/>
                  <a:pt x="525926" y="43961"/>
                  <a:pt x="526218" y="41624"/>
                </a:cubicBezTo>
                <a:cubicBezTo>
                  <a:pt x="526802" y="39579"/>
                  <a:pt x="527094" y="38557"/>
                  <a:pt x="527094" y="38557"/>
                </a:cubicBezTo>
                <a:close/>
                <a:moveTo>
                  <a:pt x="1141517" y="34340"/>
                </a:moveTo>
                <a:cubicBezTo>
                  <a:pt x="1147925" y="34011"/>
                  <a:pt x="1156058" y="37461"/>
                  <a:pt x="1165917" y="44691"/>
                </a:cubicBezTo>
                <a:cubicBezTo>
                  <a:pt x="1176140" y="51993"/>
                  <a:pt x="1183735" y="59734"/>
                  <a:pt x="1188701" y="67913"/>
                </a:cubicBezTo>
                <a:cubicBezTo>
                  <a:pt x="1196879" y="79889"/>
                  <a:pt x="1198340" y="87191"/>
                  <a:pt x="1193082" y="89820"/>
                </a:cubicBezTo>
                <a:cubicBezTo>
                  <a:pt x="1190161" y="90989"/>
                  <a:pt x="1187970" y="91135"/>
                  <a:pt x="1186510" y="90259"/>
                </a:cubicBezTo>
                <a:cubicBezTo>
                  <a:pt x="1186218" y="90259"/>
                  <a:pt x="1185049" y="89966"/>
                  <a:pt x="1183005" y="89382"/>
                </a:cubicBezTo>
                <a:cubicBezTo>
                  <a:pt x="1181252" y="89090"/>
                  <a:pt x="1178623" y="88214"/>
                  <a:pt x="1175118" y="86753"/>
                </a:cubicBezTo>
                <a:cubicBezTo>
                  <a:pt x="1171321" y="84709"/>
                  <a:pt x="1166355" y="84417"/>
                  <a:pt x="1160221" y="85877"/>
                </a:cubicBezTo>
                <a:cubicBezTo>
                  <a:pt x="1154671" y="87045"/>
                  <a:pt x="1150436" y="88506"/>
                  <a:pt x="1147514" y="90259"/>
                </a:cubicBezTo>
                <a:cubicBezTo>
                  <a:pt x="1146930" y="90551"/>
                  <a:pt x="1146638" y="90551"/>
                  <a:pt x="1146638" y="90259"/>
                </a:cubicBezTo>
                <a:cubicBezTo>
                  <a:pt x="1146638" y="89966"/>
                  <a:pt x="1146054" y="90113"/>
                  <a:pt x="1144886" y="90697"/>
                </a:cubicBezTo>
                <a:cubicBezTo>
                  <a:pt x="1143717" y="91281"/>
                  <a:pt x="1142987" y="91573"/>
                  <a:pt x="1142695" y="91573"/>
                </a:cubicBezTo>
                <a:cubicBezTo>
                  <a:pt x="1142111" y="91573"/>
                  <a:pt x="1141819" y="91719"/>
                  <a:pt x="1141819" y="92011"/>
                </a:cubicBezTo>
                <a:cubicBezTo>
                  <a:pt x="1141526" y="92011"/>
                  <a:pt x="1141234" y="92011"/>
                  <a:pt x="1140942" y="92011"/>
                </a:cubicBezTo>
                <a:cubicBezTo>
                  <a:pt x="1138021" y="93472"/>
                  <a:pt x="1133932" y="95808"/>
                  <a:pt x="1128674" y="99022"/>
                </a:cubicBezTo>
                <a:cubicBezTo>
                  <a:pt x="1126337" y="100482"/>
                  <a:pt x="1124731" y="101358"/>
                  <a:pt x="1123854" y="101650"/>
                </a:cubicBezTo>
                <a:cubicBezTo>
                  <a:pt x="1123562" y="101942"/>
                  <a:pt x="1124439" y="100628"/>
                  <a:pt x="1126483" y="97707"/>
                </a:cubicBezTo>
                <a:cubicBezTo>
                  <a:pt x="1132325" y="89236"/>
                  <a:pt x="1137145" y="79451"/>
                  <a:pt x="1140942" y="68351"/>
                </a:cubicBezTo>
                <a:cubicBezTo>
                  <a:pt x="1143279" y="62217"/>
                  <a:pt x="1142987" y="58127"/>
                  <a:pt x="1140066" y="56083"/>
                </a:cubicBezTo>
                <a:cubicBezTo>
                  <a:pt x="1139190" y="55207"/>
                  <a:pt x="1137656" y="54622"/>
                  <a:pt x="1135465" y="54330"/>
                </a:cubicBezTo>
                <a:cubicBezTo>
                  <a:pt x="1133275" y="54038"/>
                  <a:pt x="1128820" y="53600"/>
                  <a:pt x="1122102" y="53016"/>
                </a:cubicBezTo>
                <a:cubicBezTo>
                  <a:pt x="1115384" y="52724"/>
                  <a:pt x="1111732" y="52285"/>
                  <a:pt x="1111148" y="51701"/>
                </a:cubicBezTo>
                <a:cubicBezTo>
                  <a:pt x="1111148" y="51409"/>
                  <a:pt x="1112316" y="50387"/>
                  <a:pt x="1114653" y="48634"/>
                </a:cubicBezTo>
                <a:cubicBezTo>
                  <a:pt x="1116990" y="46298"/>
                  <a:pt x="1118597" y="44691"/>
                  <a:pt x="1119473" y="43815"/>
                </a:cubicBezTo>
                <a:cubicBezTo>
                  <a:pt x="1120057" y="43230"/>
                  <a:pt x="1120495" y="43084"/>
                  <a:pt x="1120787" y="43376"/>
                </a:cubicBezTo>
                <a:cubicBezTo>
                  <a:pt x="1121079" y="43669"/>
                  <a:pt x="1121226" y="43522"/>
                  <a:pt x="1121226" y="42938"/>
                </a:cubicBezTo>
                <a:cubicBezTo>
                  <a:pt x="1121226" y="42062"/>
                  <a:pt x="1124585" y="40455"/>
                  <a:pt x="1131303" y="38119"/>
                </a:cubicBezTo>
                <a:cubicBezTo>
                  <a:pt x="1131595" y="38119"/>
                  <a:pt x="1133056" y="37388"/>
                  <a:pt x="1135685" y="35928"/>
                </a:cubicBezTo>
                <a:cubicBezTo>
                  <a:pt x="1137437" y="34979"/>
                  <a:pt x="1139381" y="34449"/>
                  <a:pt x="1141517" y="34340"/>
                </a:cubicBezTo>
                <a:close/>
                <a:moveTo>
                  <a:pt x="1553679" y="33299"/>
                </a:moveTo>
                <a:cubicBezTo>
                  <a:pt x="1554556" y="33007"/>
                  <a:pt x="1558207" y="33007"/>
                  <a:pt x="1564633" y="33299"/>
                </a:cubicBezTo>
                <a:cubicBezTo>
                  <a:pt x="1572228" y="33007"/>
                  <a:pt x="1577632" y="33883"/>
                  <a:pt x="1580845" y="35928"/>
                </a:cubicBezTo>
                <a:cubicBezTo>
                  <a:pt x="1591944" y="41186"/>
                  <a:pt x="1600707" y="50679"/>
                  <a:pt x="1607134" y="64408"/>
                </a:cubicBezTo>
                <a:lnTo>
                  <a:pt x="1611515" y="73171"/>
                </a:lnTo>
                <a:lnTo>
                  <a:pt x="1611515" y="81057"/>
                </a:lnTo>
                <a:cubicBezTo>
                  <a:pt x="1611515" y="89528"/>
                  <a:pt x="1610931" y="95370"/>
                  <a:pt x="1609763" y="98583"/>
                </a:cubicBezTo>
                <a:cubicBezTo>
                  <a:pt x="1609178" y="98875"/>
                  <a:pt x="1608886" y="99752"/>
                  <a:pt x="1608886" y="101212"/>
                </a:cubicBezTo>
                <a:cubicBezTo>
                  <a:pt x="1608886" y="102965"/>
                  <a:pt x="1607864" y="106908"/>
                  <a:pt x="1605819" y="113042"/>
                </a:cubicBezTo>
                <a:cubicBezTo>
                  <a:pt x="1604359" y="118008"/>
                  <a:pt x="1603629" y="120783"/>
                  <a:pt x="1603629" y="121367"/>
                </a:cubicBezTo>
                <a:cubicBezTo>
                  <a:pt x="1609763" y="120199"/>
                  <a:pt x="1616773" y="118154"/>
                  <a:pt x="1624660" y="115233"/>
                </a:cubicBezTo>
                <a:cubicBezTo>
                  <a:pt x="1625828" y="114649"/>
                  <a:pt x="1626705" y="114357"/>
                  <a:pt x="1627289" y="114357"/>
                </a:cubicBezTo>
                <a:cubicBezTo>
                  <a:pt x="1628165" y="114357"/>
                  <a:pt x="1629771" y="113627"/>
                  <a:pt x="1632108" y="112166"/>
                </a:cubicBezTo>
                <a:cubicBezTo>
                  <a:pt x="1639411" y="109537"/>
                  <a:pt x="1647590" y="110706"/>
                  <a:pt x="1656645" y="115671"/>
                </a:cubicBezTo>
                <a:cubicBezTo>
                  <a:pt x="1659566" y="117132"/>
                  <a:pt x="1662195" y="118738"/>
                  <a:pt x="1664531" y="120491"/>
                </a:cubicBezTo>
                <a:cubicBezTo>
                  <a:pt x="1670665" y="123996"/>
                  <a:pt x="1674901" y="127939"/>
                  <a:pt x="1677238" y="132321"/>
                </a:cubicBezTo>
                <a:cubicBezTo>
                  <a:pt x="1678406" y="135242"/>
                  <a:pt x="1679867" y="138309"/>
                  <a:pt x="1681619" y="141522"/>
                </a:cubicBezTo>
                <a:cubicBezTo>
                  <a:pt x="1683664" y="144735"/>
                  <a:pt x="1684832" y="147510"/>
                  <a:pt x="1685124" y="149847"/>
                </a:cubicBezTo>
                <a:cubicBezTo>
                  <a:pt x="1685417" y="155105"/>
                  <a:pt x="1684686" y="159486"/>
                  <a:pt x="1682934" y="162991"/>
                </a:cubicBezTo>
                <a:cubicBezTo>
                  <a:pt x="1682349" y="163576"/>
                  <a:pt x="1681911" y="164452"/>
                  <a:pt x="1681619" y="165620"/>
                </a:cubicBezTo>
                <a:cubicBezTo>
                  <a:pt x="1681327" y="167081"/>
                  <a:pt x="1680743" y="168833"/>
                  <a:pt x="1679867" y="170878"/>
                </a:cubicBezTo>
                <a:cubicBezTo>
                  <a:pt x="1679282" y="173215"/>
                  <a:pt x="1678990" y="174529"/>
                  <a:pt x="1678990" y="174821"/>
                </a:cubicBezTo>
                <a:cubicBezTo>
                  <a:pt x="1679282" y="175406"/>
                  <a:pt x="1679282" y="175698"/>
                  <a:pt x="1678990" y="175698"/>
                </a:cubicBezTo>
                <a:cubicBezTo>
                  <a:pt x="1678406" y="175698"/>
                  <a:pt x="1678114" y="175990"/>
                  <a:pt x="1678114" y="176574"/>
                </a:cubicBezTo>
                <a:cubicBezTo>
                  <a:pt x="1678114" y="177158"/>
                  <a:pt x="1677822" y="178327"/>
                  <a:pt x="1677238" y="180079"/>
                </a:cubicBezTo>
                <a:cubicBezTo>
                  <a:pt x="1676361" y="181248"/>
                  <a:pt x="1675923" y="181978"/>
                  <a:pt x="1675923" y="182270"/>
                </a:cubicBezTo>
                <a:cubicBezTo>
                  <a:pt x="1675923" y="183146"/>
                  <a:pt x="1675047" y="185483"/>
                  <a:pt x="1673294" y="189280"/>
                </a:cubicBezTo>
                <a:cubicBezTo>
                  <a:pt x="1671542" y="192786"/>
                  <a:pt x="1670227" y="195707"/>
                  <a:pt x="1669351" y="198043"/>
                </a:cubicBezTo>
                <a:cubicBezTo>
                  <a:pt x="1668475" y="200380"/>
                  <a:pt x="1667745" y="201987"/>
                  <a:pt x="1667160" y="202863"/>
                </a:cubicBezTo>
                <a:cubicBezTo>
                  <a:pt x="1666284" y="203739"/>
                  <a:pt x="1665846" y="204616"/>
                  <a:pt x="1665846" y="205492"/>
                </a:cubicBezTo>
                <a:cubicBezTo>
                  <a:pt x="1665846" y="206660"/>
                  <a:pt x="1664239" y="211042"/>
                  <a:pt x="1661026" y="218637"/>
                </a:cubicBezTo>
                <a:cubicBezTo>
                  <a:pt x="1658981" y="222434"/>
                  <a:pt x="1656499" y="227692"/>
                  <a:pt x="1653578" y="234410"/>
                </a:cubicBezTo>
                <a:cubicBezTo>
                  <a:pt x="1650657" y="241128"/>
                  <a:pt x="1648904" y="244925"/>
                  <a:pt x="1648320" y="245802"/>
                </a:cubicBezTo>
                <a:cubicBezTo>
                  <a:pt x="1647736" y="246678"/>
                  <a:pt x="1647151" y="247992"/>
                  <a:pt x="1646567" y="249745"/>
                </a:cubicBezTo>
                <a:cubicBezTo>
                  <a:pt x="1645691" y="251498"/>
                  <a:pt x="1644669" y="253396"/>
                  <a:pt x="1643500" y="255441"/>
                </a:cubicBezTo>
                <a:cubicBezTo>
                  <a:pt x="1642624" y="257194"/>
                  <a:pt x="1642332" y="258216"/>
                  <a:pt x="1642624" y="258508"/>
                </a:cubicBezTo>
                <a:cubicBezTo>
                  <a:pt x="1642624" y="259092"/>
                  <a:pt x="1642332" y="259823"/>
                  <a:pt x="1641748" y="260699"/>
                </a:cubicBezTo>
                <a:cubicBezTo>
                  <a:pt x="1641455" y="260991"/>
                  <a:pt x="1641017" y="261867"/>
                  <a:pt x="1640433" y="263328"/>
                </a:cubicBezTo>
                <a:cubicBezTo>
                  <a:pt x="1639849" y="264788"/>
                  <a:pt x="1638388" y="268001"/>
                  <a:pt x="1636052" y="272967"/>
                </a:cubicBezTo>
                <a:cubicBezTo>
                  <a:pt x="1634007" y="277349"/>
                  <a:pt x="1632254" y="281000"/>
                  <a:pt x="1630794" y="283921"/>
                </a:cubicBezTo>
                <a:cubicBezTo>
                  <a:pt x="1629625" y="286842"/>
                  <a:pt x="1628019" y="290493"/>
                  <a:pt x="1625974" y="294875"/>
                </a:cubicBezTo>
                <a:cubicBezTo>
                  <a:pt x="1624514" y="298964"/>
                  <a:pt x="1623345" y="301301"/>
                  <a:pt x="1622469" y="301885"/>
                </a:cubicBezTo>
                <a:cubicBezTo>
                  <a:pt x="1621593" y="303053"/>
                  <a:pt x="1620278" y="305390"/>
                  <a:pt x="1618526" y="308895"/>
                </a:cubicBezTo>
                <a:cubicBezTo>
                  <a:pt x="1615020" y="315906"/>
                  <a:pt x="1611515" y="321018"/>
                  <a:pt x="1608010" y="324231"/>
                </a:cubicBezTo>
                <a:cubicBezTo>
                  <a:pt x="1605381" y="326859"/>
                  <a:pt x="1603190" y="327882"/>
                  <a:pt x="1601438" y="327298"/>
                </a:cubicBezTo>
                <a:cubicBezTo>
                  <a:pt x="1590046" y="326714"/>
                  <a:pt x="1581721" y="324085"/>
                  <a:pt x="1576463" y="319411"/>
                </a:cubicBezTo>
                <a:cubicBezTo>
                  <a:pt x="1566532" y="312109"/>
                  <a:pt x="1558353" y="303053"/>
                  <a:pt x="1551927" y="292246"/>
                </a:cubicBezTo>
                <a:cubicBezTo>
                  <a:pt x="1549590" y="287572"/>
                  <a:pt x="1548276" y="282314"/>
                  <a:pt x="1547983" y="276472"/>
                </a:cubicBezTo>
                <a:cubicBezTo>
                  <a:pt x="1547691" y="271799"/>
                  <a:pt x="1547253" y="266395"/>
                  <a:pt x="1546669" y="260261"/>
                </a:cubicBezTo>
                <a:cubicBezTo>
                  <a:pt x="1546377" y="253834"/>
                  <a:pt x="1546231" y="249453"/>
                  <a:pt x="1546231" y="247116"/>
                </a:cubicBezTo>
                <a:cubicBezTo>
                  <a:pt x="1545939" y="243611"/>
                  <a:pt x="1546523" y="243611"/>
                  <a:pt x="1547983" y="247116"/>
                </a:cubicBezTo>
                <a:cubicBezTo>
                  <a:pt x="1549736" y="255587"/>
                  <a:pt x="1552657" y="264350"/>
                  <a:pt x="1556746" y="273405"/>
                </a:cubicBezTo>
                <a:cubicBezTo>
                  <a:pt x="1564341" y="288302"/>
                  <a:pt x="1571059" y="295751"/>
                  <a:pt x="1576901" y="295751"/>
                </a:cubicBezTo>
                <a:cubicBezTo>
                  <a:pt x="1584204" y="295751"/>
                  <a:pt x="1589900" y="293414"/>
                  <a:pt x="1593989" y="288740"/>
                </a:cubicBezTo>
                <a:cubicBezTo>
                  <a:pt x="1594865" y="287572"/>
                  <a:pt x="1596180" y="285966"/>
                  <a:pt x="1597933" y="283921"/>
                </a:cubicBezTo>
                <a:cubicBezTo>
                  <a:pt x="1599393" y="281584"/>
                  <a:pt x="1600123" y="280270"/>
                  <a:pt x="1600123" y="279977"/>
                </a:cubicBezTo>
                <a:cubicBezTo>
                  <a:pt x="1600123" y="279685"/>
                  <a:pt x="1601584" y="277349"/>
                  <a:pt x="1604505" y="272967"/>
                </a:cubicBezTo>
                <a:cubicBezTo>
                  <a:pt x="1607426" y="268586"/>
                  <a:pt x="1608886" y="266249"/>
                  <a:pt x="1608886" y="265957"/>
                </a:cubicBezTo>
                <a:cubicBezTo>
                  <a:pt x="1608886" y="265957"/>
                  <a:pt x="1610055" y="263766"/>
                  <a:pt x="1612392" y="259384"/>
                </a:cubicBezTo>
                <a:cubicBezTo>
                  <a:pt x="1614144" y="255003"/>
                  <a:pt x="1616189" y="250329"/>
                  <a:pt x="1618526" y="245364"/>
                </a:cubicBezTo>
                <a:cubicBezTo>
                  <a:pt x="1620570" y="240398"/>
                  <a:pt x="1621885" y="237331"/>
                  <a:pt x="1622469" y="236162"/>
                </a:cubicBezTo>
                <a:cubicBezTo>
                  <a:pt x="1623637" y="235286"/>
                  <a:pt x="1625390" y="231197"/>
                  <a:pt x="1627727" y="223894"/>
                </a:cubicBezTo>
                <a:cubicBezTo>
                  <a:pt x="1629187" y="220389"/>
                  <a:pt x="1630210" y="217760"/>
                  <a:pt x="1630794" y="216008"/>
                </a:cubicBezTo>
                <a:cubicBezTo>
                  <a:pt x="1633131" y="209289"/>
                  <a:pt x="1635467" y="201257"/>
                  <a:pt x="1637804" y="191909"/>
                </a:cubicBezTo>
                <a:cubicBezTo>
                  <a:pt x="1638388" y="189865"/>
                  <a:pt x="1639265" y="187382"/>
                  <a:pt x="1640433" y="184461"/>
                </a:cubicBezTo>
                <a:cubicBezTo>
                  <a:pt x="1641601" y="178327"/>
                  <a:pt x="1642624" y="172777"/>
                  <a:pt x="1643500" y="167811"/>
                </a:cubicBezTo>
                <a:cubicBezTo>
                  <a:pt x="1643792" y="165766"/>
                  <a:pt x="1644376" y="161531"/>
                  <a:pt x="1645253" y="155105"/>
                </a:cubicBezTo>
                <a:cubicBezTo>
                  <a:pt x="1645545" y="150431"/>
                  <a:pt x="1645691" y="147437"/>
                  <a:pt x="1645691" y="146123"/>
                </a:cubicBezTo>
                <a:cubicBezTo>
                  <a:pt x="1645691" y="144808"/>
                  <a:pt x="1645107" y="143859"/>
                  <a:pt x="1643938" y="143275"/>
                </a:cubicBezTo>
                <a:cubicBezTo>
                  <a:pt x="1642186" y="140354"/>
                  <a:pt x="1636198" y="139331"/>
                  <a:pt x="1625974" y="140208"/>
                </a:cubicBezTo>
                <a:cubicBezTo>
                  <a:pt x="1619256" y="140500"/>
                  <a:pt x="1613414" y="141084"/>
                  <a:pt x="1608448" y="141960"/>
                </a:cubicBezTo>
                <a:cubicBezTo>
                  <a:pt x="1603190" y="142544"/>
                  <a:pt x="1599539" y="142983"/>
                  <a:pt x="1597494" y="143275"/>
                </a:cubicBezTo>
                <a:cubicBezTo>
                  <a:pt x="1595742" y="142983"/>
                  <a:pt x="1594427" y="143640"/>
                  <a:pt x="1593551" y="145246"/>
                </a:cubicBezTo>
                <a:cubicBezTo>
                  <a:pt x="1592675" y="146853"/>
                  <a:pt x="1590776" y="150869"/>
                  <a:pt x="1587855" y="157295"/>
                </a:cubicBezTo>
                <a:cubicBezTo>
                  <a:pt x="1581721" y="168980"/>
                  <a:pt x="1576317" y="178765"/>
                  <a:pt x="1571644" y="186652"/>
                </a:cubicBezTo>
                <a:cubicBezTo>
                  <a:pt x="1571059" y="187528"/>
                  <a:pt x="1570767" y="188258"/>
                  <a:pt x="1570767" y="188842"/>
                </a:cubicBezTo>
                <a:cubicBezTo>
                  <a:pt x="1570767" y="189134"/>
                  <a:pt x="1570475" y="189719"/>
                  <a:pt x="1569891" y="190595"/>
                </a:cubicBezTo>
                <a:cubicBezTo>
                  <a:pt x="1568723" y="191763"/>
                  <a:pt x="1566824" y="194830"/>
                  <a:pt x="1564195" y="199796"/>
                </a:cubicBezTo>
                <a:cubicBezTo>
                  <a:pt x="1560982" y="204762"/>
                  <a:pt x="1558937" y="207975"/>
                  <a:pt x="1558061" y="209435"/>
                </a:cubicBezTo>
                <a:cubicBezTo>
                  <a:pt x="1556601" y="210896"/>
                  <a:pt x="1555870" y="211772"/>
                  <a:pt x="1555870" y="212064"/>
                </a:cubicBezTo>
                <a:cubicBezTo>
                  <a:pt x="1555870" y="212648"/>
                  <a:pt x="1554848" y="214547"/>
                  <a:pt x="1552803" y="217760"/>
                </a:cubicBezTo>
                <a:cubicBezTo>
                  <a:pt x="1550466" y="220973"/>
                  <a:pt x="1548276" y="224040"/>
                  <a:pt x="1546231" y="226961"/>
                </a:cubicBezTo>
                <a:cubicBezTo>
                  <a:pt x="1544770" y="229298"/>
                  <a:pt x="1543748" y="231051"/>
                  <a:pt x="1543164" y="232219"/>
                </a:cubicBezTo>
                <a:cubicBezTo>
                  <a:pt x="1542580" y="233095"/>
                  <a:pt x="1540681" y="235578"/>
                  <a:pt x="1537468" y="239668"/>
                </a:cubicBezTo>
                <a:cubicBezTo>
                  <a:pt x="1531334" y="248431"/>
                  <a:pt x="1527829" y="253396"/>
                  <a:pt x="1526952" y="254565"/>
                </a:cubicBezTo>
                <a:cubicBezTo>
                  <a:pt x="1525200" y="256317"/>
                  <a:pt x="1523739" y="258216"/>
                  <a:pt x="1522571" y="260261"/>
                </a:cubicBezTo>
                <a:cubicBezTo>
                  <a:pt x="1506505" y="280708"/>
                  <a:pt x="1488979" y="298964"/>
                  <a:pt x="1469993" y="315030"/>
                </a:cubicBezTo>
                <a:cubicBezTo>
                  <a:pt x="1468532" y="316198"/>
                  <a:pt x="1464443" y="319703"/>
                  <a:pt x="1457725" y="325545"/>
                </a:cubicBezTo>
                <a:cubicBezTo>
                  <a:pt x="1450714" y="331095"/>
                  <a:pt x="1446041" y="334746"/>
                  <a:pt x="1443704" y="336499"/>
                </a:cubicBezTo>
                <a:cubicBezTo>
                  <a:pt x="1437862" y="341757"/>
                  <a:pt x="1429099" y="349789"/>
                  <a:pt x="1417415" y="360597"/>
                </a:cubicBezTo>
                <a:cubicBezTo>
                  <a:pt x="1414202" y="363810"/>
                  <a:pt x="1411646" y="366220"/>
                  <a:pt x="1409747" y="367827"/>
                </a:cubicBezTo>
                <a:cubicBezTo>
                  <a:pt x="1407849" y="369433"/>
                  <a:pt x="1406899" y="370163"/>
                  <a:pt x="1406899" y="370017"/>
                </a:cubicBezTo>
                <a:cubicBezTo>
                  <a:pt x="1406899" y="369871"/>
                  <a:pt x="1407776" y="368630"/>
                  <a:pt x="1409528" y="366293"/>
                </a:cubicBezTo>
                <a:cubicBezTo>
                  <a:pt x="1417123" y="357530"/>
                  <a:pt x="1423111" y="349789"/>
                  <a:pt x="1427492" y="343071"/>
                </a:cubicBezTo>
                <a:cubicBezTo>
                  <a:pt x="1428369" y="341903"/>
                  <a:pt x="1430559" y="338690"/>
                  <a:pt x="1434065" y="333432"/>
                </a:cubicBezTo>
                <a:cubicBezTo>
                  <a:pt x="1442827" y="320579"/>
                  <a:pt x="1449984" y="309772"/>
                  <a:pt x="1455534" y="301009"/>
                </a:cubicBezTo>
                <a:cubicBezTo>
                  <a:pt x="1458163" y="296627"/>
                  <a:pt x="1460792" y="292538"/>
                  <a:pt x="1463421" y="288740"/>
                </a:cubicBezTo>
                <a:cubicBezTo>
                  <a:pt x="1466049" y="284943"/>
                  <a:pt x="1468824" y="281146"/>
                  <a:pt x="1471745" y="277349"/>
                </a:cubicBezTo>
                <a:cubicBezTo>
                  <a:pt x="1474082" y="273551"/>
                  <a:pt x="1476857" y="269462"/>
                  <a:pt x="1480070" y="265080"/>
                </a:cubicBezTo>
                <a:cubicBezTo>
                  <a:pt x="1482699" y="261283"/>
                  <a:pt x="1484306" y="258800"/>
                  <a:pt x="1484890" y="257632"/>
                </a:cubicBezTo>
                <a:cubicBezTo>
                  <a:pt x="1486935" y="253542"/>
                  <a:pt x="1488833" y="250621"/>
                  <a:pt x="1490586" y="248869"/>
                </a:cubicBezTo>
                <a:cubicBezTo>
                  <a:pt x="1491462" y="247700"/>
                  <a:pt x="1493069" y="245364"/>
                  <a:pt x="1495405" y="241858"/>
                </a:cubicBezTo>
                <a:cubicBezTo>
                  <a:pt x="1498326" y="237769"/>
                  <a:pt x="1502708" y="231343"/>
                  <a:pt x="1508550" y="222580"/>
                </a:cubicBezTo>
                <a:cubicBezTo>
                  <a:pt x="1513808" y="215277"/>
                  <a:pt x="1517678" y="209727"/>
                  <a:pt x="1520161" y="205930"/>
                </a:cubicBezTo>
                <a:cubicBezTo>
                  <a:pt x="1522644" y="202133"/>
                  <a:pt x="1524031" y="199796"/>
                  <a:pt x="1524323" y="198920"/>
                </a:cubicBezTo>
                <a:cubicBezTo>
                  <a:pt x="1525200" y="198043"/>
                  <a:pt x="1526660" y="195707"/>
                  <a:pt x="1528705" y="191909"/>
                </a:cubicBezTo>
                <a:cubicBezTo>
                  <a:pt x="1531042" y="187820"/>
                  <a:pt x="1532940" y="184169"/>
                  <a:pt x="1534401" y="180956"/>
                </a:cubicBezTo>
                <a:cubicBezTo>
                  <a:pt x="1536153" y="177450"/>
                  <a:pt x="1537906" y="174091"/>
                  <a:pt x="1539659" y="170878"/>
                </a:cubicBezTo>
                <a:cubicBezTo>
                  <a:pt x="1541119" y="168833"/>
                  <a:pt x="1541849" y="167373"/>
                  <a:pt x="1541849" y="166497"/>
                </a:cubicBezTo>
                <a:cubicBezTo>
                  <a:pt x="1541849" y="166204"/>
                  <a:pt x="1542287" y="165474"/>
                  <a:pt x="1543164" y="164306"/>
                </a:cubicBezTo>
                <a:cubicBezTo>
                  <a:pt x="1544040" y="162845"/>
                  <a:pt x="1544186" y="162115"/>
                  <a:pt x="1543602" y="162115"/>
                </a:cubicBezTo>
                <a:cubicBezTo>
                  <a:pt x="1543018" y="162115"/>
                  <a:pt x="1541411" y="162699"/>
                  <a:pt x="1538782" y="163868"/>
                </a:cubicBezTo>
                <a:cubicBezTo>
                  <a:pt x="1535569" y="165328"/>
                  <a:pt x="1533817" y="166058"/>
                  <a:pt x="1533524" y="166058"/>
                </a:cubicBezTo>
                <a:cubicBezTo>
                  <a:pt x="1533232" y="166058"/>
                  <a:pt x="1532502" y="166497"/>
                  <a:pt x="1531334" y="167373"/>
                </a:cubicBezTo>
                <a:cubicBezTo>
                  <a:pt x="1526076" y="170002"/>
                  <a:pt x="1519650" y="172339"/>
                  <a:pt x="1512055" y="174383"/>
                </a:cubicBezTo>
                <a:cubicBezTo>
                  <a:pt x="1504461" y="175552"/>
                  <a:pt x="1498180" y="175114"/>
                  <a:pt x="1493215" y="173069"/>
                </a:cubicBezTo>
                <a:lnTo>
                  <a:pt x="1490148" y="171316"/>
                </a:lnTo>
                <a:lnTo>
                  <a:pt x="1486204" y="175698"/>
                </a:lnTo>
                <a:cubicBezTo>
                  <a:pt x="1480362" y="182124"/>
                  <a:pt x="1476200" y="186579"/>
                  <a:pt x="1473717" y="189061"/>
                </a:cubicBezTo>
                <a:cubicBezTo>
                  <a:pt x="1471234" y="191544"/>
                  <a:pt x="1469847" y="192786"/>
                  <a:pt x="1469555" y="192786"/>
                </a:cubicBezTo>
                <a:cubicBezTo>
                  <a:pt x="1467218" y="195414"/>
                  <a:pt x="1460499" y="202206"/>
                  <a:pt x="1449400" y="213160"/>
                </a:cubicBezTo>
                <a:cubicBezTo>
                  <a:pt x="1438300" y="224113"/>
                  <a:pt x="1432750" y="229736"/>
                  <a:pt x="1432750" y="230028"/>
                </a:cubicBezTo>
                <a:cubicBezTo>
                  <a:pt x="1432750" y="230320"/>
                  <a:pt x="1432312" y="231051"/>
                  <a:pt x="1431436" y="232219"/>
                </a:cubicBezTo>
                <a:cubicBezTo>
                  <a:pt x="1430559" y="232803"/>
                  <a:pt x="1429026" y="234337"/>
                  <a:pt x="1426835" y="236820"/>
                </a:cubicBezTo>
                <a:cubicBezTo>
                  <a:pt x="1424644" y="239303"/>
                  <a:pt x="1422162" y="242151"/>
                  <a:pt x="1419387" y="245364"/>
                </a:cubicBezTo>
                <a:cubicBezTo>
                  <a:pt x="1416612" y="248577"/>
                  <a:pt x="1414275" y="251352"/>
                  <a:pt x="1412376" y="253689"/>
                </a:cubicBezTo>
                <a:cubicBezTo>
                  <a:pt x="1410478" y="256025"/>
                  <a:pt x="1409528" y="257194"/>
                  <a:pt x="1409528" y="257194"/>
                </a:cubicBezTo>
                <a:cubicBezTo>
                  <a:pt x="1409528" y="257486"/>
                  <a:pt x="1408579" y="258873"/>
                  <a:pt x="1406680" y="261356"/>
                </a:cubicBezTo>
                <a:cubicBezTo>
                  <a:pt x="1404782" y="263839"/>
                  <a:pt x="1403102" y="265811"/>
                  <a:pt x="1401642" y="267271"/>
                </a:cubicBezTo>
                <a:cubicBezTo>
                  <a:pt x="1400181" y="268732"/>
                  <a:pt x="1397406" y="272091"/>
                  <a:pt x="1393317" y="277349"/>
                </a:cubicBezTo>
                <a:cubicBezTo>
                  <a:pt x="1384261" y="289325"/>
                  <a:pt x="1376813" y="297357"/>
                  <a:pt x="1370971" y="301447"/>
                </a:cubicBezTo>
                <a:cubicBezTo>
                  <a:pt x="1366882" y="302907"/>
                  <a:pt x="1362500" y="302615"/>
                  <a:pt x="1357826" y="300571"/>
                </a:cubicBezTo>
                <a:cubicBezTo>
                  <a:pt x="1355782" y="299986"/>
                  <a:pt x="1354467" y="299694"/>
                  <a:pt x="1353883" y="299694"/>
                </a:cubicBezTo>
                <a:cubicBezTo>
                  <a:pt x="1353591" y="299694"/>
                  <a:pt x="1352861" y="299256"/>
                  <a:pt x="1351692" y="298380"/>
                </a:cubicBezTo>
                <a:cubicBezTo>
                  <a:pt x="1350816" y="297211"/>
                  <a:pt x="1349502" y="296189"/>
                  <a:pt x="1347749" y="295313"/>
                </a:cubicBezTo>
                <a:cubicBezTo>
                  <a:pt x="1342783" y="292976"/>
                  <a:pt x="1338548" y="288594"/>
                  <a:pt x="1335043" y="282168"/>
                </a:cubicBezTo>
                <a:cubicBezTo>
                  <a:pt x="1332998" y="278079"/>
                  <a:pt x="1332414" y="274574"/>
                  <a:pt x="1333290" y="271653"/>
                </a:cubicBezTo>
                <a:cubicBezTo>
                  <a:pt x="1333290" y="271361"/>
                  <a:pt x="1333582" y="271215"/>
                  <a:pt x="1334166" y="271215"/>
                </a:cubicBezTo>
                <a:cubicBezTo>
                  <a:pt x="1335627" y="271215"/>
                  <a:pt x="1339862" y="269024"/>
                  <a:pt x="1346873" y="264642"/>
                </a:cubicBezTo>
                <a:cubicBezTo>
                  <a:pt x="1347749" y="263766"/>
                  <a:pt x="1348187" y="263328"/>
                  <a:pt x="1348187" y="263328"/>
                </a:cubicBezTo>
                <a:cubicBezTo>
                  <a:pt x="1351108" y="262159"/>
                  <a:pt x="1356074" y="259238"/>
                  <a:pt x="1363084" y="254565"/>
                </a:cubicBezTo>
                <a:cubicBezTo>
                  <a:pt x="1364837" y="253104"/>
                  <a:pt x="1366736" y="251790"/>
                  <a:pt x="1368780" y="250621"/>
                </a:cubicBezTo>
                <a:cubicBezTo>
                  <a:pt x="1374038" y="247116"/>
                  <a:pt x="1378858" y="243027"/>
                  <a:pt x="1383239" y="238353"/>
                </a:cubicBezTo>
                <a:cubicBezTo>
                  <a:pt x="1389373" y="231051"/>
                  <a:pt x="1393025" y="222580"/>
                  <a:pt x="1394193" y="212941"/>
                </a:cubicBezTo>
                <a:cubicBezTo>
                  <a:pt x="1394485" y="209435"/>
                  <a:pt x="1394923" y="207245"/>
                  <a:pt x="1395507" y="206368"/>
                </a:cubicBezTo>
                <a:cubicBezTo>
                  <a:pt x="1395507" y="204908"/>
                  <a:pt x="1395653" y="203301"/>
                  <a:pt x="1395946" y="201549"/>
                </a:cubicBezTo>
                <a:cubicBezTo>
                  <a:pt x="1396238" y="199212"/>
                  <a:pt x="1396676" y="196583"/>
                  <a:pt x="1397260" y="193662"/>
                </a:cubicBezTo>
                <a:cubicBezTo>
                  <a:pt x="1397552" y="191325"/>
                  <a:pt x="1397844" y="188258"/>
                  <a:pt x="1398136" y="184461"/>
                </a:cubicBezTo>
                <a:cubicBezTo>
                  <a:pt x="1398429" y="180956"/>
                  <a:pt x="1398720" y="178619"/>
                  <a:pt x="1399013" y="177450"/>
                </a:cubicBezTo>
                <a:cubicBezTo>
                  <a:pt x="1399305" y="175114"/>
                  <a:pt x="1398867" y="172339"/>
                  <a:pt x="1397698" y="169126"/>
                </a:cubicBezTo>
                <a:cubicBezTo>
                  <a:pt x="1395069" y="167081"/>
                  <a:pt x="1387767" y="168687"/>
                  <a:pt x="1375791" y="173945"/>
                </a:cubicBezTo>
                <a:cubicBezTo>
                  <a:pt x="1367612" y="177742"/>
                  <a:pt x="1360455" y="179787"/>
                  <a:pt x="1354321" y="180079"/>
                </a:cubicBezTo>
                <a:cubicBezTo>
                  <a:pt x="1349648" y="180956"/>
                  <a:pt x="1343660" y="179349"/>
                  <a:pt x="1336357" y="175260"/>
                </a:cubicBezTo>
                <a:cubicBezTo>
                  <a:pt x="1332560" y="174091"/>
                  <a:pt x="1327594" y="170294"/>
                  <a:pt x="1321460" y="163868"/>
                </a:cubicBezTo>
                <a:cubicBezTo>
                  <a:pt x="1317663" y="160070"/>
                  <a:pt x="1314961" y="157149"/>
                  <a:pt x="1313354" y="155105"/>
                </a:cubicBezTo>
                <a:cubicBezTo>
                  <a:pt x="1311748" y="153060"/>
                  <a:pt x="1311091" y="151746"/>
                  <a:pt x="1311383" y="151161"/>
                </a:cubicBezTo>
                <a:cubicBezTo>
                  <a:pt x="1311967" y="151161"/>
                  <a:pt x="1313719" y="152038"/>
                  <a:pt x="1316640" y="153790"/>
                </a:cubicBezTo>
                <a:cubicBezTo>
                  <a:pt x="1319854" y="155835"/>
                  <a:pt x="1321460" y="156711"/>
                  <a:pt x="1321460" y="156419"/>
                </a:cubicBezTo>
                <a:cubicBezTo>
                  <a:pt x="1321460" y="155835"/>
                  <a:pt x="1321898" y="155981"/>
                  <a:pt x="1322775" y="156857"/>
                </a:cubicBezTo>
                <a:cubicBezTo>
                  <a:pt x="1323359" y="157442"/>
                  <a:pt x="1323651" y="157588"/>
                  <a:pt x="1323651" y="157295"/>
                </a:cubicBezTo>
                <a:cubicBezTo>
                  <a:pt x="1323651" y="157003"/>
                  <a:pt x="1324235" y="157149"/>
                  <a:pt x="1325403" y="157734"/>
                </a:cubicBezTo>
                <a:cubicBezTo>
                  <a:pt x="1330369" y="158902"/>
                  <a:pt x="1336503" y="158610"/>
                  <a:pt x="1343806" y="156857"/>
                </a:cubicBezTo>
                <a:cubicBezTo>
                  <a:pt x="1345850" y="155981"/>
                  <a:pt x="1347165" y="155397"/>
                  <a:pt x="1347749" y="155105"/>
                </a:cubicBezTo>
                <a:cubicBezTo>
                  <a:pt x="1348041" y="155105"/>
                  <a:pt x="1348333" y="155105"/>
                  <a:pt x="1348625" y="155105"/>
                </a:cubicBezTo>
                <a:cubicBezTo>
                  <a:pt x="1348918" y="154813"/>
                  <a:pt x="1349356" y="154667"/>
                  <a:pt x="1349940" y="154667"/>
                </a:cubicBezTo>
                <a:cubicBezTo>
                  <a:pt x="1350232" y="154667"/>
                  <a:pt x="1351912" y="153936"/>
                  <a:pt x="1354979" y="152476"/>
                </a:cubicBezTo>
                <a:cubicBezTo>
                  <a:pt x="1358046" y="151015"/>
                  <a:pt x="1362354" y="148971"/>
                  <a:pt x="1367904" y="146342"/>
                </a:cubicBezTo>
                <a:cubicBezTo>
                  <a:pt x="1372870" y="144005"/>
                  <a:pt x="1376375" y="142398"/>
                  <a:pt x="1378420" y="141522"/>
                </a:cubicBezTo>
                <a:cubicBezTo>
                  <a:pt x="1380756" y="140938"/>
                  <a:pt x="1386014" y="138309"/>
                  <a:pt x="1394193" y="133635"/>
                </a:cubicBezTo>
                <a:cubicBezTo>
                  <a:pt x="1396822" y="132175"/>
                  <a:pt x="1398720" y="130860"/>
                  <a:pt x="1399889" y="129692"/>
                </a:cubicBezTo>
                <a:cubicBezTo>
                  <a:pt x="1401349" y="128524"/>
                  <a:pt x="1402080" y="127939"/>
                  <a:pt x="1402080" y="127939"/>
                </a:cubicBezTo>
                <a:cubicBezTo>
                  <a:pt x="1402080" y="128816"/>
                  <a:pt x="1402518" y="128816"/>
                  <a:pt x="1403394" y="127939"/>
                </a:cubicBezTo>
                <a:cubicBezTo>
                  <a:pt x="1404855" y="126771"/>
                  <a:pt x="1406753" y="125603"/>
                  <a:pt x="1409090" y="124434"/>
                </a:cubicBezTo>
                <a:cubicBezTo>
                  <a:pt x="1410259" y="124142"/>
                  <a:pt x="1412157" y="123120"/>
                  <a:pt x="1414786" y="121367"/>
                </a:cubicBezTo>
                <a:cubicBezTo>
                  <a:pt x="1418583" y="119030"/>
                  <a:pt x="1422235" y="116840"/>
                  <a:pt x="1425740" y="114795"/>
                </a:cubicBezTo>
                <a:cubicBezTo>
                  <a:pt x="1430997" y="111582"/>
                  <a:pt x="1434941" y="110267"/>
                  <a:pt x="1437570" y="110852"/>
                </a:cubicBezTo>
                <a:cubicBezTo>
                  <a:pt x="1439030" y="111144"/>
                  <a:pt x="1440929" y="111874"/>
                  <a:pt x="1443265" y="113042"/>
                </a:cubicBezTo>
                <a:cubicBezTo>
                  <a:pt x="1445895" y="114211"/>
                  <a:pt x="1447793" y="114941"/>
                  <a:pt x="1448962" y="115233"/>
                </a:cubicBezTo>
                <a:cubicBezTo>
                  <a:pt x="1452467" y="116694"/>
                  <a:pt x="1455096" y="119615"/>
                  <a:pt x="1456848" y="123996"/>
                </a:cubicBezTo>
                <a:cubicBezTo>
                  <a:pt x="1457140" y="125457"/>
                  <a:pt x="1457725" y="127209"/>
                  <a:pt x="1458601" y="129254"/>
                </a:cubicBezTo>
                <a:cubicBezTo>
                  <a:pt x="1462106" y="134804"/>
                  <a:pt x="1459477" y="139185"/>
                  <a:pt x="1450714" y="142398"/>
                </a:cubicBezTo>
                <a:cubicBezTo>
                  <a:pt x="1442243" y="146196"/>
                  <a:pt x="1436255" y="149701"/>
                  <a:pt x="1432750" y="152914"/>
                </a:cubicBezTo>
                <a:cubicBezTo>
                  <a:pt x="1430121" y="159048"/>
                  <a:pt x="1428807" y="162991"/>
                  <a:pt x="1428807" y="164744"/>
                </a:cubicBezTo>
                <a:cubicBezTo>
                  <a:pt x="1428807" y="165328"/>
                  <a:pt x="1427930" y="168614"/>
                  <a:pt x="1426178" y="174602"/>
                </a:cubicBezTo>
                <a:cubicBezTo>
                  <a:pt x="1424425" y="180590"/>
                  <a:pt x="1423257" y="184461"/>
                  <a:pt x="1422673" y="186213"/>
                </a:cubicBezTo>
                <a:cubicBezTo>
                  <a:pt x="1421504" y="188258"/>
                  <a:pt x="1420044" y="191909"/>
                  <a:pt x="1418291" y="197167"/>
                </a:cubicBezTo>
                <a:cubicBezTo>
                  <a:pt x="1415370" y="206514"/>
                  <a:pt x="1414640" y="211772"/>
                  <a:pt x="1416101" y="212941"/>
                </a:cubicBezTo>
                <a:cubicBezTo>
                  <a:pt x="1418145" y="213817"/>
                  <a:pt x="1422381" y="212064"/>
                  <a:pt x="1428807" y="207683"/>
                </a:cubicBezTo>
                <a:cubicBezTo>
                  <a:pt x="1440783" y="199504"/>
                  <a:pt x="1449984" y="192932"/>
                  <a:pt x="1456410" y="187966"/>
                </a:cubicBezTo>
                <a:cubicBezTo>
                  <a:pt x="1462252" y="183585"/>
                  <a:pt x="1469847" y="178619"/>
                  <a:pt x="1479194" y="173069"/>
                </a:cubicBezTo>
                <a:lnTo>
                  <a:pt x="1485766" y="169126"/>
                </a:lnTo>
                <a:lnTo>
                  <a:pt x="1483575" y="166058"/>
                </a:lnTo>
                <a:cubicBezTo>
                  <a:pt x="1481823" y="164306"/>
                  <a:pt x="1480508" y="162553"/>
                  <a:pt x="1479632" y="160801"/>
                </a:cubicBezTo>
                <a:cubicBezTo>
                  <a:pt x="1476419" y="154667"/>
                  <a:pt x="1475251" y="151599"/>
                  <a:pt x="1476127" y="151599"/>
                </a:cubicBezTo>
                <a:cubicBezTo>
                  <a:pt x="1476711" y="151599"/>
                  <a:pt x="1477879" y="152476"/>
                  <a:pt x="1479632" y="154228"/>
                </a:cubicBezTo>
                <a:cubicBezTo>
                  <a:pt x="1484306" y="160947"/>
                  <a:pt x="1492192" y="161239"/>
                  <a:pt x="1503292" y="155105"/>
                </a:cubicBezTo>
                <a:cubicBezTo>
                  <a:pt x="1506213" y="153936"/>
                  <a:pt x="1508842" y="152914"/>
                  <a:pt x="1511179" y="152038"/>
                </a:cubicBezTo>
                <a:cubicBezTo>
                  <a:pt x="1517605" y="149409"/>
                  <a:pt x="1522863" y="147364"/>
                  <a:pt x="1526952" y="145904"/>
                </a:cubicBezTo>
                <a:cubicBezTo>
                  <a:pt x="1527829" y="145027"/>
                  <a:pt x="1529435" y="144297"/>
                  <a:pt x="1531772" y="143713"/>
                </a:cubicBezTo>
                <a:cubicBezTo>
                  <a:pt x="1533817" y="143129"/>
                  <a:pt x="1535715" y="142398"/>
                  <a:pt x="1537468" y="141522"/>
                </a:cubicBezTo>
                <a:cubicBezTo>
                  <a:pt x="1538928" y="140938"/>
                  <a:pt x="1541119" y="140208"/>
                  <a:pt x="1544040" y="139331"/>
                </a:cubicBezTo>
                <a:cubicBezTo>
                  <a:pt x="1549882" y="137871"/>
                  <a:pt x="1553241" y="136922"/>
                  <a:pt x="1554117" y="136483"/>
                </a:cubicBezTo>
                <a:cubicBezTo>
                  <a:pt x="1554994" y="136045"/>
                  <a:pt x="1555578" y="134950"/>
                  <a:pt x="1555870" y="133197"/>
                </a:cubicBezTo>
                <a:cubicBezTo>
                  <a:pt x="1556162" y="131445"/>
                  <a:pt x="1556893" y="129400"/>
                  <a:pt x="1558061" y="127063"/>
                </a:cubicBezTo>
                <a:cubicBezTo>
                  <a:pt x="1558937" y="125018"/>
                  <a:pt x="1560252" y="119761"/>
                  <a:pt x="1562004" y="111290"/>
                </a:cubicBezTo>
                <a:cubicBezTo>
                  <a:pt x="1564925" y="102235"/>
                  <a:pt x="1567700" y="94640"/>
                  <a:pt x="1570329" y="88506"/>
                </a:cubicBezTo>
                <a:cubicBezTo>
                  <a:pt x="1571205" y="86169"/>
                  <a:pt x="1571644" y="84563"/>
                  <a:pt x="1571644" y="83686"/>
                </a:cubicBezTo>
                <a:cubicBezTo>
                  <a:pt x="1571644" y="82810"/>
                  <a:pt x="1571789" y="81496"/>
                  <a:pt x="1572082" y="79743"/>
                </a:cubicBezTo>
                <a:cubicBezTo>
                  <a:pt x="1575003" y="72440"/>
                  <a:pt x="1576901" y="64992"/>
                  <a:pt x="1577778" y="57397"/>
                </a:cubicBezTo>
                <a:cubicBezTo>
                  <a:pt x="1578070" y="55353"/>
                  <a:pt x="1578216" y="53600"/>
                  <a:pt x="1578216" y="52140"/>
                </a:cubicBezTo>
                <a:cubicBezTo>
                  <a:pt x="1579384" y="50387"/>
                  <a:pt x="1578581" y="48561"/>
                  <a:pt x="1575806" y="46663"/>
                </a:cubicBezTo>
                <a:cubicBezTo>
                  <a:pt x="1573031" y="44764"/>
                  <a:pt x="1566240" y="41186"/>
                  <a:pt x="1555432" y="35928"/>
                </a:cubicBezTo>
                <a:cubicBezTo>
                  <a:pt x="1553972" y="35344"/>
                  <a:pt x="1553022" y="34833"/>
                  <a:pt x="1552584" y="34394"/>
                </a:cubicBezTo>
                <a:cubicBezTo>
                  <a:pt x="1552146" y="33956"/>
                  <a:pt x="1552511" y="33591"/>
                  <a:pt x="1553679" y="33299"/>
                </a:cubicBezTo>
                <a:close/>
                <a:moveTo>
                  <a:pt x="999529" y="8790"/>
                </a:moveTo>
                <a:cubicBezTo>
                  <a:pt x="1003911" y="8188"/>
                  <a:pt x="1010593" y="10953"/>
                  <a:pt x="1019575" y="17088"/>
                </a:cubicBezTo>
                <a:cubicBezTo>
                  <a:pt x="1025125" y="19716"/>
                  <a:pt x="1028338" y="22783"/>
                  <a:pt x="1029214" y="26289"/>
                </a:cubicBezTo>
                <a:cubicBezTo>
                  <a:pt x="1030090" y="28333"/>
                  <a:pt x="1031405" y="30962"/>
                  <a:pt x="1033157" y="34175"/>
                </a:cubicBezTo>
                <a:cubicBezTo>
                  <a:pt x="1035494" y="37681"/>
                  <a:pt x="1036224" y="40748"/>
                  <a:pt x="1035348" y="43376"/>
                </a:cubicBezTo>
                <a:cubicBezTo>
                  <a:pt x="1035348" y="46005"/>
                  <a:pt x="1035202" y="48196"/>
                  <a:pt x="1034910" y="49949"/>
                </a:cubicBezTo>
                <a:cubicBezTo>
                  <a:pt x="1033449" y="57835"/>
                  <a:pt x="1034472" y="69812"/>
                  <a:pt x="1037977" y="85877"/>
                </a:cubicBezTo>
                <a:cubicBezTo>
                  <a:pt x="1039437" y="91719"/>
                  <a:pt x="1040898" y="97999"/>
                  <a:pt x="1042359" y="104718"/>
                </a:cubicBezTo>
                <a:cubicBezTo>
                  <a:pt x="1043819" y="111436"/>
                  <a:pt x="1045060" y="116475"/>
                  <a:pt x="1046083" y="119834"/>
                </a:cubicBezTo>
                <a:cubicBezTo>
                  <a:pt x="1047105" y="123193"/>
                  <a:pt x="1047762" y="125165"/>
                  <a:pt x="1048054" y="125749"/>
                </a:cubicBezTo>
                <a:cubicBezTo>
                  <a:pt x="1048639" y="127209"/>
                  <a:pt x="1048931" y="128378"/>
                  <a:pt x="1048931" y="129254"/>
                </a:cubicBezTo>
                <a:cubicBezTo>
                  <a:pt x="1048931" y="130714"/>
                  <a:pt x="1049661" y="132321"/>
                  <a:pt x="1051122" y="134074"/>
                </a:cubicBezTo>
                <a:cubicBezTo>
                  <a:pt x="1051706" y="134074"/>
                  <a:pt x="1054043" y="132175"/>
                  <a:pt x="1058132" y="128378"/>
                </a:cubicBezTo>
                <a:cubicBezTo>
                  <a:pt x="1063390" y="124288"/>
                  <a:pt x="1069086" y="118300"/>
                  <a:pt x="1075220" y="110413"/>
                </a:cubicBezTo>
                <a:cubicBezTo>
                  <a:pt x="1077557" y="107492"/>
                  <a:pt x="1079309" y="105594"/>
                  <a:pt x="1080478" y="104718"/>
                </a:cubicBezTo>
                <a:cubicBezTo>
                  <a:pt x="1084275" y="102965"/>
                  <a:pt x="1088364" y="103403"/>
                  <a:pt x="1092746" y="106032"/>
                </a:cubicBezTo>
                <a:cubicBezTo>
                  <a:pt x="1094498" y="107200"/>
                  <a:pt x="1096251" y="108223"/>
                  <a:pt x="1098004" y="109099"/>
                </a:cubicBezTo>
                <a:cubicBezTo>
                  <a:pt x="1099756" y="109975"/>
                  <a:pt x="1101363" y="111728"/>
                  <a:pt x="1102823" y="114357"/>
                </a:cubicBezTo>
                <a:cubicBezTo>
                  <a:pt x="1103992" y="116694"/>
                  <a:pt x="1105014" y="118884"/>
                  <a:pt x="1105890" y="120929"/>
                </a:cubicBezTo>
                <a:cubicBezTo>
                  <a:pt x="1108519" y="124434"/>
                  <a:pt x="1107643" y="129108"/>
                  <a:pt x="1103261" y="134950"/>
                </a:cubicBezTo>
                <a:cubicBezTo>
                  <a:pt x="1097127" y="143129"/>
                  <a:pt x="1087926" y="152476"/>
                  <a:pt x="1075658" y="162991"/>
                </a:cubicBezTo>
                <a:cubicBezTo>
                  <a:pt x="1072445" y="165912"/>
                  <a:pt x="1069816" y="168395"/>
                  <a:pt x="1067771" y="170440"/>
                </a:cubicBezTo>
                <a:cubicBezTo>
                  <a:pt x="1065726" y="172485"/>
                  <a:pt x="1064704" y="173507"/>
                  <a:pt x="1064704" y="173507"/>
                </a:cubicBezTo>
                <a:cubicBezTo>
                  <a:pt x="1067333" y="179933"/>
                  <a:pt x="1071715" y="189427"/>
                  <a:pt x="1077849" y="201987"/>
                </a:cubicBezTo>
                <a:cubicBezTo>
                  <a:pt x="1084859" y="215715"/>
                  <a:pt x="1091723" y="227838"/>
                  <a:pt x="1098442" y="238353"/>
                </a:cubicBezTo>
                <a:lnTo>
                  <a:pt x="1106328" y="251936"/>
                </a:lnTo>
                <a:lnTo>
                  <a:pt x="1107205" y="247992"/>
                </a:lnTo>
                <a:cubicBezTo>
                  <a:pt x="1108373" y="245072"/>
                  <a:pt x="1109541" y="242151"/>
                  <a:pt x="1110710" y="239229"/>
                </a:cubicBezTo>
                <a:cubicBezTo>
                  <a:pt x="1117136" y="224040"/>
                  <a:pt x="1122394" y="208705"/>
                  <a:pt x="1126483" y="193224"/>
                </a:cubicBezTo>
                <a:cubicBezTo>
                  <a:pt x="1129404" y="179787"/>
                  <a:pt x="1127652" y="173069"/>
                  <a:pt x="1121226" y="173069"/>
                </a:cubicBezTo>
                <a:cubicBezTo>
                  <a:pt x="1116260" y="173069"/>
                  <a:pt x="1116114" y="170294"/>
                  <a:pt x="1120787" y="164744"/>
                </a:cubicBezTo>
                <a:cubicBezTo>
                  <a:pt x="1123416" y="160947"/>
                  <a:pt x="1128382" y="161531"/>
                  <a:pt x="1135685" y="166497"/>
                </a:cubicBezTo>
                <a:cubicBezTo>
                  <a:pt x="1144740" y="171462"/>
                  <a:pt x="1151312" y="177304"/>
                  <a:pt x="1155401" y="184023"/>
                </a:cubicBezTo>
                <a:cubicBezTo>
                  <a:pt x="1156570" y="186652"/>
                  <a:pt x="1158030" y="189427"/>
                  <a:pt x="1159783" y="192348"/>
                </a:cubicBezTo>
                <a:cubicBezTo>
                  <a:pt x="1162704" y="197021"/>
                  <a:pt x="1163288" y="201695"/>
                  <a:pt x="1161535" y="206368"/>
                </a:cubicBezTo>
                <a:cubicBezTo>
                  <a:pt x="1158030" y="216592"/>
                  <a:pt x="1151020" y="228568"/>
                  <a:pt x="1140504" y="242297"/>
                </a:cubicBezTo>
                <a:cubicBezTo>
                  <a:pt x="1139336" y="243465"/>
                  <a:pt x="1138313" y="244633"/>
                  <a:pt x="1137437" y="245802"/>
                </a:cubicBezTo>
                <a:cubicBezTo>
                  <a:pt x="1135392" y="249891"/>
                  <a:pt x="1131157" y="255733"/>
                  <a:pt x="1124731" y="263328"/>
                </a:cubicBezTo>
                <a:cubicBezTo>
                  <a:pt x="1123854" y="264496"/>
                  <a:pt x="1122686" y="266103"/>
                  <a:pt x="1121226" y="268147"/>
                </a:cubicBezTo>
                <a:cubicBezTo>
                  <a:pt x="1119765" y="269608"/>
                  <a:pt x="1119254" y="270995"/>
                  <a:pt x="1119692" y="272310"/>
                </a:cubicBezTo>
                <a:cubicBezTo>
                  <a:pt x="1120130" y="273624"/>
                  <a:pt x="1122248" y="276910"/>
                  <a:pt x="1126045" y="282168"/>
                </a:cubicBezTo>
                <a:cubicBezTo>
                  <a:pt x="1135392" y="295897"/>
                  <a:pt x="1145324" y="306413"/>
                  <a:pt x="1155839" y="313715"/>
                </a:cubicBezTo>
                <a:cubicBezTo>
                  <a:pt x="1158176" y="315176"/>
                  <a:pt x="1160221" y="316563"/>
                  <a:pt x="1161973" y="317877"/>
                </a:cubicBezTo>
                <a:cubicBezTo>
                  <a:pt x="1163726" y="319192"/>
                  <a:pt x="1164602" y="319849"/>
                  <a:pt x="1164602" y="319849"/>
                </a:cubicBezTo>
                <a:cubicBezTo>
                  <a:pt x="1164895" y="319849"/>
                  <a:pt x="1166209" y="320579"/>
                  <a:pt x="1168546" y="322040"/>
                </a:cubicBezTo>
                <a:cubicBezTo>
                  <a:pt x="1171175" y="323500"/>
                  <a:pt x="1174096" y="324669"/>
                  <a:pt x="1177309" y="325545"/>
                </a:cubicBezTo>
                <a:lnTo>
                  <a:pt x="1183005" y="326859"/>
                </a:lnTo>
                <a:lnTo>
                  <a:pt x="1186072" y="325107"/>
                </a:lnTo>
                <a:cubicBezTo>
                  <a:pt x="1187824" y="323939"/>
                  <a:pt x="1189139" y="322770"/>
                  <a:pt x="1190015" y="321602"/>
                </a:cubicBezTo>
                <a:cubicBezTo>
                  <a:pt x="1190599" y="320725"/>
                  <a:pt x="1191330" y="319849"/>
                  <a:pt x="1192206" y="318973"/>
                </a:cubicBezTo>
                <a:cubicBezTo>
                  <a:pt x="1194835" y="315760"/>
                  <a:pt x="1196733" y="311232"/>
                  <a:pt x="1197902" y="305390"/>
                </a:cubicBezTo>
                <a:cubicBezTo>
                  <a:pt x="1198486" y="301885"/>
                  <a:pt x="1198632" y="297211"/>
                  <a:pt x="1198340" y="291369"/>
                </a:cubicBezTo>
                <a:cubicBezTo>
                  <a:pt x="1197171" y="272967"/>
                  <a:pt x="1195565" y="258946"/>
                  <a:pt x="1193520" y="249307"/>
                </a:cubicBezTo>
                <a:cubicBezTo>
                  <a:pt x="1192644" y="246970"/>
                  <a:pt x="1192644" y="245802"/>
                  <a:pt x="1193520" y="245802"/>
                </a:cubicBezTo>
                <a:cubicBezTo>
                  <a:pt x="1193520" y="245802"/>
                  <a:pt x="1194032" y="247262"/>
                  <a:pt x="1195054" y="250183"/>
                </a:cubicBezTo>
                <a:cubicBezTo>
                  <a:pt x="1196076" y="253104"/>
                  <a:pt x="1197318" y="256463"/>
                  <a:pt x="1198778" y="260261"/>
                </a:cubicBezTo>
                <a:cubicBezTo>
                  <a:pt x="1206957" y="288886"/>
                  <a:pt x="1215574" y="310648"/>
                  <a:pt x="1224629" y="325545"/>
                </a:cubicBezTo>
                <a:cubicBezTo>
                  <a:pt x="1228718" y="332263"/>
                  <a:pt x="1231712" y="337594"/>
                  <a:pt x="1233611" y="341538"/>
                </a:cubicBezTo>
                <a:cubicBezTo>
                  <a:pt x="1235510" y="345481"/>
                  <a:pt x="1236459" y="347891"/>
                  <a:pt x="1236459" y="348767"/>
                </a:cubicBezTo>
                <a:cubicBezTo>
                  <a:pt x="1236459" y="349059"/>
                  <a:pt x="1237481" y="351542"/>
                  <a:pt x="1239526" y="356216"/>
                </a:cubicBezTo>
                <a:cubicBezTo>
                  <a:pt x="1244784" y="368484"/>
                  <a:pt x="1247413" y="376809"/>
                  <a:pt x="1247413" y="381190"/>
                </a:cubicBezTo>
                <a:cubicBezTo>
                  <a:pt x="1247413" y="384987"/>
                  <a:pt x="1246244" y="388054"/>
                  <a:pt x="1243908" y="390391"/>
                </a:cubicBezTo>
                <a:cubicBezTo>
                  <a:pt x="1236897" y="393604"/>
                  <a:pt x="1224775" y="390976"/>
                  <a:pt x="1207541" y="382505"/>
                </a:cubicBezTo>
                <a:cubicBezTo>
                  <a:pt x="1174826" y="363810"/>
                  <a:pt x="1144009" y="333432"/>
                  <a:pt x="1115091" y="291369"/>
                </a:cubicBezTo>
                <a:cubicBezTo>
                  <a:pt x="1111878" y="286696"/>
                  <a:pt x="1109980" y="284213"/>
                  <a:pt x="1109395" y="283921"/>
                </a:cubicBezTo>
                <a:cubicBezTo>
                  <a:pt x="1109103" y="284213"/>
                  <a:pt x="1108373" y="284943"/>
                  <a:pt x="1107205" y="286112"/>
                </a:cubicBezTo>
                <a:cubicBezTo>
                  <a:pt x="1096397" y="299840"/>
                  <a:pt x="1086173" y="310210"/>
                  <a:pt x="1076534" y="317220"/>
                </a:cubicBezTo>
                <a:cubicBezTo>
                  <a:pt x="1069524" y="321602"/>
                  <a:pt x="1062952" y="324085"/>
                  <a:pt x="1056818" y="324669"/>
                </a:cubicBezTo>
                <a:cubicBezTo>
                  <a:pt x="1053604" y="325545"/>
                  <a:pt x="1051268" y="324669"/>
                  <a:pt x="1049807" y="322040"/>
                </a:cubicBezTo>
                <a:cubicBezTo>
                  <a:pt x="1048639" y="320579"/>
                  <a:pt x="1048054" y="319703"/>
                  <a:pt x="1048054" y="319411"/>
                </a:cubicBezTo>
                <a:cubicBezTo>
                  <a:pt x="1048054" y="319119"/>
                  <a:pt x="1048785" y="319557"/>
                  <a:pt x="1050245" y="320725"/>
                </a:cubicBezTo>
                <a:cubicBezTo>
                  <a:pt x="1051706" y="321894"/>
                  <a:pt x="1052874" y="322478"/>
                  <a:pt x="1053750" y="322478"/>
                </a:cubicBezTo>
                <a:cubicBezTo>
                  <a:pt x="1056963" y="322478"/>
                  <a:pt x="1061783" y="318243"/>
                  <a:pt x="1068209" y="309772"/>
                </a:cubicBezTo>
                <a:cubicBezTo>
                  <a:pt x="1069962" y="307435"/>
                  <a:pt x="1071715" y="305390"/>
                  <a:pt x="1073467" y="303638"/>
                </a:cubicBezTo>
                <a:cubicBezTo>
                  <a:pt x="1081646" y="293122"/>
                  <a:pt x="1088656" y="282899"/>
                  <a:pt x="1094498" y="272967"/>
                </a:cubicBezTo>
                <a:cubicBezTo>
                  <a:pt x="1095959" y="270630"/>
                  <a:pt x="1097127" y="268732"/>
                  <a:pt x="1098004" y="267271"/>
                </a:cubicBezTo>
                <a:cubicBezTo>
                  <a:pt x="1099172" y="265811"/>
                  <a:pt x="1099172" y="264496"/>
                  <a:pt x="1098004" y="263328"/>
                </a:cubicBezTo>
                <a:cubicBezTo>
                  <a:pt x="1097127" y="261867"/>
                  <a:pt x="1096543" y="260991"/>
                  <a:pt x="1096251" y="260699"/>
                </a:cubicBezTo>
                <a:cubicBezTo>
                  <a:pt x="1094790" y="258654"/>
                  <a:pt x="1092162" y="254127"/>
                  <a:pt x="1088364" y="247116"/>
                </a:cubicBezTo>
                <a:cubicBezTo>
                  <a:pt x="1086320" y="243611"/>
                  <a:pt x="1084859" y="240982"/>
                  <a:pt x="1083983" y="239229"/>
                </a:cubicBezTo>
                <a:cubicBezTo>
                  <a:pt x="1083106" y="237769"/>
                  <a:pt x="1081208" y="234702"/>
                  <a:pt x="1078287" y="230028"/>
                </a:cubicBezTo>
                <a:cubicBezTo>
                  <a:pt x="1075658" y="225355"/>
                  <a:pt x="1074051" y="223018"/>
                  <a:pt x="1073467" y="223018"/>
                </a:cubicBezTo>
                <a:cubicBezTo>
                  <a:pt x="1072883" y="223310"/>
                  <a:pt x="1070546" y="224332"/>
                  <a:pt x="1066457" y="226085"/>
                </a:cubicBezTo>
                <a:cubicBezTo>
                  <a:pt x="1060907" y="228422"/>
                  <a:pt x="1057402" y="231197"/>
                  <a:pt x="1055941" y="234410"/>
                </a:cubicBezTo>
                <a:cubicBezTo>
                  <a:pt x="1055357" y="235870"/>
                  <a:pt x="1054554" y="238426"/>
                  <a:pt x="1053531" y="242077"/>
                </a:cubicBezTo>
                <a:cubicBezTo>
                  <a:pt x="1052509" y="245729"/>
                  <a:pt x="1051414" y="249380"/>
                  <a:pt x="1050245" y="253031"/>
                </a:cubicBezTo>
                <a:cubicBezTo>
                  <a:pt x="1049077" y="256682"/>
                  <a:pt x="1048493" y="258800"/>
                  <a:pt x="1048493" y="259384"/>
                </a:cubicBezTo>
                <a:cubicBezTo>
                  <a:pt x="1048493" y="259969"/>
                  <a:pt x="1048347" y="260553"/>
                  <a:pt x="1048054" y="261137"/>
                </a:cubicBezTo>
                <a:cubicBezTo>
                  <a:pt x="1047470" y="261721"/>
                  <a:pt x="1047032" y="262744"/>
                  <a:pt x="1046740" y="264204"/>
                </a:cubicBezTo>
                <a:cubicBezTo>
                  <a:pt x="1046156" y="266541"/>
                  <a:pt x="1044695" y="270338"/>
                  <a:pt x="1042359" y="275596"/>
                </a:cubicBezTo>
                <a:cubicBezTo>
                  <a:pt x="1038561" y="285235"/>
                  <a:pt x="1036078" y="292538"/>
                  <a:pt x="1034910" y="297504"/>
                </a:cubicBezTo>
                <a:cubicBezTo>
                  <a:pt x="1034326" y="299548"/>
                  <a:pt x="1032719" y="303199"/>
                  <a:pt x="1030090" y="308457"/>
                </a:cubicBezTo>
                <a:cubicBezTo>
                  <a:pt x="1029506" y="309918"/>
                  <a:pt x="1029214" y="310794"/>
                  <a:pt x="1029214" y="311086"/>
                </a:cubicBezTo>
                <a:cubicBezTo>
                  <a:pt x="1029214" y="311378"/>
                  <a:pt x="1028776" y="312693"/>
                  <a:pt x="1027900" y="315030"/>
                </a:cubicBezTo>
                <a:cubicBezTo>
                  <a:pt x="1027023" y="317074"/>
                  <a:pt x="1026293" y="318681"/>
                  <a:pt x="1025709" y="319849"/>
                </a:cubicBezTo>
                <a:cubicBezTo>
                  <a:pt x="1025417" y="321018"/>
                  <a:pt x="1024686" y="322916"/>
                  <a:pt x="1023518" y="325545"/>
                </a:cubicBezTo>
                <a:cubicBezTo>
                  <a:pt x="1022350" y="328466"/>
                  <a:pt x="1021327" y="331533"/>
                  <a:pt x="1020451" y="334746"/>
                </a:cubicBezTo>
                <a:cubicBezTo>
                  <a:pt x="1019283" y="342925"/>
                  <a:pt x="1013879" y="344678"/>
                  <a:pt x="1004239" y="340004"/>
                </a:cubicBezTo>
                <a:cubicBezTo>
                  <a:pt x="998982" y="337667"/>
                  <a:pt x="992117" y="332263"/>
                  <a:pt x="983646" y="323792"/>
                </a:cubicBezTo>
                <a:cubicBezTo>
                  <a:pt x="967873" y="308311"/>
                  <a:pt x="954290" y="292100"/>
                  <a:pt x="942898" y="275158"/>
                </a:cubicBezTo>
                <a:lnTo>
                  <a:pt x="938079" y="267709"/>
                </a:lnTo>
                <a:lnTo>
                  <a:pt x="935888" y="274282"/>
                </a:lnTo>
                <a:cubicBezTo>
                  <a:pt x="927417" y="297065"/>
                  <a:pt x="920553" y="315030"/>
                  <a:pt x="915295" y="328174"/>
                </a:cubicBezTo>
                <a:cubicBezTo>
                  <a:pt x="914711" y="329050"/>
                  <a:pt x="913688" y="330803"/>
                  <a:pt x="912228" y="333432"/>
                </a:cubicBezTo>
                <a:cubicBezTo>
                  <a:pt x="907554" y="342195"/>
                  <a:pt x="903173" y="348475"/>
                  <a:pt x="899083" y="352272"/>
                </a:cubicBezTo>
                <a:cubicBezTo>
                  <a:pt x="898207" y="353441"/>
                  <a:pt x="895140" y="352418"/>
                  <a:pt x="889882" y="349205"/>
                </a:cubicBezTo>
                <a:cubicBezTo>
                  <a:pt x="886377" y="347453"/>
                  <a:pt x="883164" y="344239"/>
                  <a:pt x="880243" y="339566"/>
                </a:cubicBezTo>
                <a:cubicBezTo>
                  <a:pt x="875569" y="333432"/>
                  <a:pt x="874255" y="327444"/>
                  <a:pt x="876300" y="321602"/>
                </a:cubicBezTo>
                <a:cubicBezTo>
                  <a:pt x="878344" y="314591"/>
                  <a:pt x="879513" y="304076"/>
                  <a:pt x="879805" y="290055"/>
                </a:cubicBezTo>
                <a:cubicBezTo>
                  <a:pt x="879805" y="286550"/>
                  <a:pt x="879878" y="283191"/>
                  <a:pt x="880024" y="279977"/>
                </a:cubicBezTo>
                <a:cubicBezTo>
                  <a:pt x="880170" y="276764"/>
                  <a:pt x="880316" y="274428"/>
                  <a:pt x="880462" y="272967"/>
                </a:cubicBezTo>
                <a:cubicBezTo>
                  <a:pt x="880608" y="271507"/>
                  <a:pt x="880827" y="271653"/>
                  <a:pt x="881119" y="273405"/>
                </a:cubicBezTo>
                <a:cubicBezTo>
                  <a:pt x="881704" y="284213"/>
                  <a:pt x="883310" y="295459"/>
                  <a:pt x="885939" y="307143"/>
                </a:cubicBezTo>
                <a:cubicBezTo>
                  <a:pt x="887984" y="315614"/>
                  <a:pt x="890175" y="319849"/>
                  <a:pt x="892511" y="319849"/>
                </a:cubicBezTo>
                <a:cubicBezTo>
                  <a:pt x="894264" y="319849"/>
                  <a:pt x="896966" y="316344"/>
                  <a:pt x="900617" y="309334"/>
                </a:cubicBezTo>
                <a:cubicBezTo>
                  <a:pt x="904268" y="302323"/>
                  <a:pt x="907408" y="294582"/>
                  <a:pt x="910037" y="286112"/>
                </a:cubicBezTo>
                <a:cubicBezTo>
                  <a:pt x="910913" y="282899"/>
                  <a:pt x="911498" y="280708"/>
                  <a:pt x="911790" y="279539"/>
                </a:cubicBezTo>
                <a:cubicBezTo>
                  <a:pt x="914711" y="271361"/>
                  <a:pt x="917632" y="259384"/>
                  <a:pt x="920553" y="243611"/>
                </a:cubicBezTo>
                <a:cubicBezTo>
                  <a:pt x="921429" y="239814"/>
                  <a:pt x="920991" y="236601"/>
                  <a:pt x="919238" y="233972"/>
                </a:cubicBezTo>
                <a:cubicBezTo>
                  <a:pt x="918070" y="231343"/>
                  <a:pt x="917486" y="229736"/>
                  <a:pt x="917486" y="229152"/>
                </a:cubicBezTo>
                <a:cubicBezTo>
                  <a:pt x="917778" y="229152"/>
                  <a:pt x="918362" y="230028"/>
                  <a:pt x="919238" y="231781"/>
                </a:cubicBezTo>
                <a:cubicBezTo>
                  <a:pt x="920115" y="233242"/>
                  <a:pt x="920845" y="234118"/>
                  <a:pt x="921429" y="234410"/>
                </a:cubicBezTo>
                <a:cubicBezTo>
                  <a:pt x="921721" y="234118"/>
                  <a:pt x="922305" y="231124"/>
                  <a:pt x="923182" y="225428"/>
                </a:cubicBezTo>
                <a:cubicBezTo>
                  <a:pt x="924058" y="219732"/>
                  <a:pt x="924788" y="213233"/>
                  <a:pt x="925372" y="205930"/>
                </a:cubicBezTo>
                <a:cubicBezTo>
                  <a:pt x="926541" y="179933"/>
                  <a:pt x="926541" y="160509"/>
                  <a:pt x="925372" y="147656"/>
                </a:cubicBezTo>
                <a:cubicBezTo>
                  <a:pt x="924788" y="144735"/>
                  <a:pt x="924058" y="142837"/>
                  <a:pt x="923182" y="141960"/>
                </a:cubicBezTo>
                <a:cubicBezTo>
                  <a:pt x="921721" y="140500"/>
                  <a:pt x="916755" y="137433"/>
                  <a:pt x="908285" y="132759"/>
                </a:cubicBezTo>
                <a:cubicBezTo>
                  <a:pt x="904487" y="130714"/>
                  <a:pt x="901347" y="128889"/>
                  <a:pt x="898864" y="127282"/>
                </a:cubicBezTo>
                <a:cubicBezTo>
                  <a:pt x="896382" y="125676"/>
                  <a:pt x="895286" y="124580"/>
                  <a:pt x="895578" y="123996"/>
                </a:cubicBezTo>
                <a:cubicBezTo>
                  <a:pt x="895870" y="123120"/>
                  <a:pt x="897185" y="122828"/>
                  <a:pt x="899522" y="123120"/>
                </a:cubicBezTo>
                <a:cubicBezTo>
                  <a:pt x="901566" y="123704"/>
                  <a:pt x="905218" y="124142"/>
                  <a:pt x="910475" y="124434"/>
                </a:cubicBezTo>
                <a:cubicBezTo>
                  <a:pt x="917486" y="124726"/>
                  <a:pt x="925080" y="127647"/>
                  <a:pt x="933259" y="133197"/>
                </a:cubicBezTo>
                <a:cubicBezTo>
                  <a:pt x="941438" y="139331"/>
                  <a:pt x="948156" y="146196"/>
                  <a:pt x="953414" y="153790"/>
                </a:cubicBezTo>
                <a:cubicBezTo>
                  <a:pt x="957211" y="159924"/>
                  <a:pt x="959475" y="163941"/>
                  <a:pt x="960205" y="165839"/>
                </a:cubicBezTo>
                <a:cubicBezTo>
                  <a:pt x="960936" y="167738"/>
                  <a:pt x="961301" y="171608"/>
                  <a:pt x="961301" y="177450"/>
                </a:cubicBezTo>
                <a:lnTo>
                  <a:pt x="961301" y="188404"/>
                </a:lnTo>
                <a:lnTo>
                  <a:pt x="963930" y="188404"/>
                </a:lnTo>
                <a:cubicBezTo>
                  <a:pt x="965974" y="188404"/>
                  <a:pt x="967581" y="188258"/>
                  <a:pt x="968749" y="187966"/>
                </a:cubicBezTo>
                <a:cubicBezTo>
                  <a:pt x="969918" y="187382"/>
                  <a:pt x="972985" y="185775"/>
                  <a:pt x="977950" y="183146"/>
                </a:cubicBezTo>
                <a:cubicBezTo>
                  <a:pt x="983792" y="180225"/>
                  <a:pt x="987736" y="178254"/>
                  <a:pt x="989780" y="177231"/>
                </a:cubicBezTo>
                <a:cubicBezTo>
                  <a:pt x="991825" y="176209"/>
                  <a:pt x="992848" y="175552"/>
                  <a:pt x="992848" y="175260"/>
                </a:cubicBezTo>
                <a:cubicBezTo>
                  <a:pt x="993140" y="174675"/>
                  <a:pt x="993432" y="174383"/>
                  <a:pt x="993724" y="174383"/>
                </a:cubicBezTo>
                <a:cubicBezTo>
                  <a:pt x="994308" y="174383"/>
                  <a:pt x="997156" y="172850"/>
                  <a:pt x="1002268" y="169783"/>
                </a:cubicBezTo>
                <a:cubicBezTo>
                  <a:pt x="1007380" y="166716"/>
                  <a:pt x="1013295" y="162699"/>
                  <a:pt x="1020013" y="157734"/>
                </a:cubicBezTo>
                <a:cubicBezTo>
                  <a:pt x="1026439" y="153060"/>
                  <a:pt x="1030821" y="149847"/>
                  <a:pt x="1033157" y="148094"/>
                </a:cubicBezTo>
                <a:cubicBezTo>
                  <a:pt x="1035494" y="146342"/>
                  <a:pt x="1036663" y="145173"/>
                  <a:pt x="1036663" y="144589"/>
                </a:cubicBezTo>
                <a:cubicBezTo>
                  <a:pt x="1036663" y="143713"/>
                  <a:pt x="1036078" y="141741"/>
                  <a:pt x="1034910" y="138674"/>
                </a:cubicBezTo>
                <a:cubicBezTo>
                  <a:pt x="1033741" y="135607"/>
                  <a:pt x="1032573" y="132467"/>
                  <a:pt x="1031405" y="129254"/>
                </a:cubicBezTo>
                <a:cubicBezTo>
                  <a:pt x="1030236" y="127209"/>
                  <a:pt x="1028557" y="122828"/>
                  <a:pt x="1026366" y="116109"/>
                </a:cubicBezTo>
                <a:cubicBezTo>
                  <a:pt x="1024175" y="109391"/>
                  <a:pt x="1022058" y="102746"/>
                  <a:pt x="1020013" y="96174"/>
                </a:cubicBezTo>
                <a:cubicBezTo>
                  <a:pt x="1017968" y="89601"/>
                  <a:pt x="1016946" y="86169"/>
                  <a:pt x="1016946" y="85877"/>
                </a:cubicBezTo>
                <a:cubicBezTo>
                  <a:pt x="1016946" y="85293"/>
                  <a:pt x="1015777" y="81642"/>
                  <a:pt x="1013441" y="74923"/>
                </a:cubicBezTo>
                <a:cubicBezTo>
                  <a:pt x="1010520" y="66160"/>
                  <a:pt x="1007745" y="55791"/>
                  <a:pt x="1005116" y="43815"/>
                </a:cubicBezTo>
                <a:cubicBezTo>
                  <a:pt x="1004824" y="41186"/>
                  <a:pt x="1003947" y="37535"/>
                  <a:pt x="1002487" y="32861"/>
                </a:cubicBezTo>
                <a:cubicBezTo>
                  <a:pt x="1000734" y="25850"/>
                  <a:pt x="997375" y="21761"/>
                  <a:pt x="992409" y="20593"/>
                </a:cubicBezTo>
                <a:cubicBezTo>
                  <a:pt x="988028" y="19716"/>
                  <a:pt x="984669" y="19862"/>
                  <a:pt x="982332" y="21031"/>
                </a:cubicBezTo>
                <a:cubicBezTo>
                  <a:pt x="981748" y="21907"/>
                  <a:pt x="981456" y="21907"/>
                  <a:pt x="981456" y="21031"/>
                </a:cubicBezTo>
                <a:cubicBezTo>
                  <a:pt x="981456" y="18986"/>
                  <a:pt x="983792" y="16649"/>
                  <a:pt x="988466" y="14020"/>
                </a:cubicBezTo>
                <a:cubicBezTo>
                  <a:pt x="990803" y="13436"/>
                  <a:pt x="993286" y="12268"/>
                  <a:pt x="995915" y="10515"/>
                </a:cubicBezTo>
                <a:cubicBezTo>
                  <a:pt x="996864" y="9566"/>
                  <a:pt x="998069" y="8991"/>
                  <a:pt x="999529" y="8790"/>
                </a:cubicBezTo>
                <a:close/>
                <a:moveTo>
                  <a:pt x="181394" y="0"/>
                </a:moveTo>
                <a:lnTo>
                  <a:pt x="184461" y="0"/>
                </a:lnTo>
                <a:cubicBezTo>
                  <a:pt x="186213" y="0"/>
                  <a:pt x="187090" y="146"/>
                  <a:pt x="187090" y="438"/>
                </a:cubicBezTo>
                <a:cubicBezTo>
                  <a:pt x="187090" y="730"/>
                  <a:pt x="187528" y="876"/>
                  <a:pt x="188404" y="876"/>
                </a:cubicBezTo>
                <a:lnTo>
                  <a:pt x="188842" y="876"/>
                </a:lnTo>
                <a:cubicBezTo>
                  <a:pt x="189135" y="876"/>
                  <a:pt x="189281" y="1022"/>
                  <a:pt x="189281" y="1314"/>
                </a:cubicBezTo>
                <a:cubicBezTo>
                  <a:pt x="189281" y="1606"/>
                  <a:pt x="189427" y="1752"/>
                  <a:pt x="189719" y="1752"/>
                </a:cubicBezTo>
                <a:lnTo>
                  <a:pt x="190157" y="1752"/>
                </a:lnTo>
                <a:cubicBezTo>
                  <a:pt x="190449" y="1752"/>
                  <a:pt x="190741" y="1971"/>
                  <a:pt x="191033" y="2409"/>
                </a:cubicBezTo>
                <a:cubicBezTo>
                  <a:pt x="191325" y="2848"/>
                  <a:pt x="192786" y="3359"/>
                  <a:pt x="195415" y="3943"/>
                </a:cubicBezTo>
                <a:cubicBezTo>
                  <a:pt x="201549" y="6280"/>
                  <a:pt x="205638" y="9931"/>
                  <a:pt x="207683" y="14897"/>
                </a:cubicBezTo>
                <a:lnTo>
                  <a:pt x="209874" y="20593"/>
                </a:lnTo>
                <a:cubicBezTo>
                  <a:pt x="211918" y="24098"/>
                  <a:pt x="212941" y="27603"/>
                  <a:pt x="212941" y="31108"/>
                </a:cubicBezTo>
                <a:lnTo>
                  <a:pt x="212502" y="35052"/>
                </a:lnTo>
                <a:cubicBezTo>
                  <a:pt x="211042" y="42062"/>
                  <a:pt x="210093" y="46078"/>
                  <a:pt x="209655" y="47101"/>
                </a:cubicBezTo>
                <a:cubicBezTo>
                  <a:pt x="209216" y="48123"/>
                  <a:pt x="208705" y="49730"/>
                  <a:pt x="208121" y="51920"/>
                </a:cubicBezTo>
                <a:cubicBezTo>
                  <a:pt x="207537" y="54111"/>
                  <a:pt x="206953" y="55718"/>
                  <a:pt x="206368" y="56740"/>
                </a:cubicBezTo>
                <a:cubicBezTo>
                  <a:pt x="205784" y="57762"/>
                  <a:pt x="205346" y="59004"/>
                  <a:pt x="205054" y="60464"/>
                </a:cubicBezTo>
                <a:cubicBezTo>
                  <a:pt x="204762" y="61925"/>
                  <a:pt x="204178" y="63531"/>
                  <a:pt x="203301" y="65284"/>
                </a:cubicBezTo>
                <a:cubicBezTo>
                  <a:pt x="202425" y="67037"/>
                  <a:pt x="201987" y="68059"/>
                  <a:pt x="201987" y="68351"/>
                </a:cubicBezTo>
                <a:cubicBezTo>
                  <a:pt x="201987" y="69812"/>
                  <a:pt x="200526" y="74923"/>
                  <a:pt x="197605" y="83686"/>
                </a:cubicBezTo>
                <a:lnTo>
                  <a:pt x="196729" y="87191"/>
                </a:lnTo>
                <a:lnTo>
                  <a:pt x="197605" y="87191"/>
                </a:lnTo>
                <a:cubicBezTo>
                  <a:pt x="198774" y="87191"/>
                  <a:pt x="200234" y="86607"/>
                  <a:pt x="201987" y="85439"/>
                </a:cubicBezTo>
                <a:lnTo>
                  <a:pt x="216008" y="77552"/>
                </a:lnTo>
                <a:cubicBezTo>
                  <a:pt x="216300" y="77260"/>
                  <a:pt x="216592" y="76968"/>
                  <a:pt x="216884" y="76676"/>
                </a:cubicBezTo>
                <a:cubicBezTo>
                  <a:pt x="217176" y="76384"/>
                  <a:pt x="217322" y="75946"/>
                  <a:pt x="217322" y="75361"/>
                </a:cubicBezTo>
                <a:cubicBezTo>
                  <a:pt x="217322" y="74485"/>
                  <a:pt x="216811" y="73171"/>
                  <a:pt x="215789" y="71418"/>
                </a:cubicBezTo>
                <a:cubicBezTo>
                  <a:pt x="214766" y="69665"/>
                  <a:pt x="213525" y="66744"/>
                  <a:pt x="212064" y="62655"/>
                </a:cubicBezTo>
                <a:cubicBezTo>
                  <a:pt x="214693" y="64992"/>
                  <a:pt x="218491" y="66671"/>
                  <a:pt x="223456" y="67694"/>
                </a:cubicBezTo>
                <a:cubicBezTo>
                  <a:pt x="228422" y="68716"/>
                  <a:pt x="234118" y="70980"/>
                  <a:pt x="240544" y="74485"/>
                </a:cubicBezTo>
                <a:lnTo>
                  <a:pt x="241859" y="75361"/>
                </a:lnTo>
                <a:cubicBezTo>
                  <a:pt x="246532" y="77990"/>
                  <a:pt x="249015" y="81057"/>
                  <a:pt x="249307" y="84563"/>
                </a:cubicBezTo>
                <a:cubicBezTo>
                  <a:pt x="249307" y="85147"/>
                  <a:pt x="249672" y="86169"/>
                  <a:pt x="250402" y="87630"/>
                </a:cubicBezTo>
                <a:cubicBezTo>
                  <a:pt x="251133" y="89090"/>
                  <a:pt x="251498" y="90551"/>
                  <a:pt x="251498" y="92011"/>
                </a:cubicBezTo>
                <a:cubicBezTo>
                  <a:pt x="251498" y="93179"/>
                  <a:pt x="251060" y="94202"/>
                  <a:pt x="250183" y="95078"/>
                </a:cubicBezTo>
                <a:cubicBezTo>
                  <a:pt x="248139" y="96247"/>
                  <a:pt x="245510" y="97415"/>
                  <a:pt x="242297" y="98583"/>
                </a:cubicBezTo>
                <a:lnTo>
                  <a:pt x="240544" y="99022"/>
                </a:lnTo>
                <a:lnTo>
                  <a:pt x="219513" y="107346"/>
                </a:lnTo>
                <a:cubicBezTo>
                  <a:pt x="215423" y="108807"/>
                  <a:pt x="212576" y="109975"/>
                  <a:pt x="210969" y="110852"/>
                </a:cubicBezTo>
                <a:cubicBezTo>
                  <a:pt x="209362" y="111728"/>
                  <a:pt x="208413" y="112166"/>
                  <a:pt x="208121" y="112166"/>
                </a:cubicBezTo>
                <a:cubicBezTo>
                  <a:pt x="204032" y="113919"/>
                  <a:pt x="198336" y="116694"/>
                  <a:pt x="191033" y="120491"/>
                </a:cubicBezTo>
                <a:cubicBezTo>
                  <a:pt x="189573" y="121075"/>
                  <a:pt x="188477" y="122755"/>
                  <a:pt x="187747" y="125530"/>
                </a:cubicBezTo>
                <a:cubicBezTo>
                  <a:pt x="187017" y="128305"/>
                  <a:pt x="185483" y="136410"/>
                  <a:pt x="183146" y="149847"/>
                </a:cubicBezTo>
                <a:cubicBezTo>
                  <a:pt x="181978" y="156565"/>
                  <a:pt x="180956" y="161531"/>
                  <a:pt x="180079" y="164744"/>
                </a:cubicBezTo>
                <a:lnTo>
                  <a:pt x="179641" y="165620"/>
                </a:lnTo>
                <a:lnTo>
                  <a:pt x="180079" y="165620"/>
                </a:lnTo>
                <a:lnTo>
                  <a:pt x="180956" y="164306"/>
                </a:lnTo>
                <a:cubicBezTo>
                  <a:pt x="181832" y="163722"/>
                  <a:pt x="182635" y="163357"/>
                  <a:pt x="183366" y="163210"/>
                </a:cubicBezTo>
                <a:cubicBezTo>
                  <a:pt x="184096" y="163064"/>
                  <a:pt x="185045" y="162699"/>
                  <a:pt x="186213" y="162115"/>
                </a:cubicBezTo>
                <a:cubicBezTo>
                  <a:pt x="189719" y="160363"/>
                  <a:pt x="203739" y="154959"/>
                  <a:pt x="228276" y="145904"/>
                </a:cubicBezTo>
                <a:lnTo>
                  <a:pt x="240106" y="141084"/>
                </a:lnTo>
                <a:cubicBezTo>
                  <a:pt x="252666" y="135534"/>
                  <a:pt x="259531" y="132321"/>
                  <a:pt x="260699" y="131445"/>
                </a:cubicBezTo>
                <a:cubicBezTo>
                  <a:pt x="261867" y="130568"/>
                  <a:pt x="262598" y="130130"/>
                  <a:pt x="262890" y="130130"/>
                </a:cubicBezTo>
                <a:lnTo>
                  <a:pt x="264642" y="129254"/>
                </a:lnTo>
                <a:lnTo>
                  <a:pt x="264642" y="129692"/>
                </a:lnTo>
                <a:cubicBezTo>
                  <a:pt x="264934" y="129692"/>
                  <a:pt x="265446" y="129473"/>
                  <a:pt x="266176" y="129035"/>
                </a:cubicBezTo>
                <a:cubicBezTo>
                  <a:pt x="266906" y="128597"/>
                  <a:pt x="267855" y="128378"/>
                  <a:pt x="269024" y="128378"/>
                </a:cubicBezTo>
                <a:cubicBezTo>
                  <a:pt x="270484" y="128378"/>
                  <a:pt x="271872" y="128670"/>
                  <a:pt x="273186" y="129254"/>
                </a:cubicBezTo>
                <a:cubicBezTo>
                  <a:pt x="274501" y="129838"/>
                  <a:pt x="275304" y="130130"/>
                  <a:pt x="275596" y="130130"/>
                </a:cubicBezTo>
                <a:cubicBezTo>
                  <a:pt x="275888" y="130130"/>
                  <a:pt x="276691" y="130641"/>
                  <a:pt x="278006" y="131664"/>
                </a:cubicBezTo>
                <a:cubicBezTo>
                  <a:pt x="279320" y="132686"/>
                  <a:pt x="281438" y="133927"/>
                  <a:pt x="284359" y="135388"/>
                </a:cubicBezTo>
                <a:cubicBezTo>
                  <a:pt x="288741" y="137433"/>
                  <a:pt x="290931" y="140062"/>
                  <a:pt x="290931" y="143275"/>
                </a:cubicBezTo>
                <a:cubicBezTo>
                  <a:pt x="290931" y="144151"/>
                  <a:pt x="291296" y="145319"/>
                  <a:pt x="292027" y="146780"/>
                </a:cubicBezTo>
                <a:cubicBezTo>
                  <a:pt x="292757" y="148240"/>
                  <a:pt x="293122" y="149409"/>
                  <a:pt x="293122" y="150285"/>
                </a:cubicBezTo>
                <a:cubicBezTo>
                  <a:pt x="293122" y="153790"/>
                  <a:pt x="289763" y="155835"/>
                  <a:pt x="283045" y="156419"/>
                </a:cubicBezTo>
                <a:lnTo>
                  <a:pt x="271653" y="157734"/>
                </a:lnTo>
                <a:cubicBezTo>
                  <a:pt x="259385" y="159194"/>
                  <a:pt x="250768" y="160801"/>
                  <a:pt x="245802" y="162553"/>
                </a:cubicBezTo>
                <a:lnTo>
                  <a:pt x="235286" y="167373"/>
                </a:lnTo>
                <a:cubicBezTo>
                  <a:pt x="225939" y="170878"/>
                  <a:pt x="215570" y="177012"/>
                  <a:pt x="204178" y="185775"/>
                </a:cubicBezTo>
                <a:cubicBezTo>
                  <a:pt x="202425" y="187236"/>
                  <a:pt x="201330" y="187966"/>
                  <a:pt x="200892" y="187966"/>
                </a:cubicBezTo>
                <a:cubicBezTo>
                  <a:pt x="200453" y="187966"/>
                  <a:pt x="199504" y="188623"/>
                  <a:pt x="198044" y="189938"/>
                </a:cubicBezTo>
                <a:cubicBezTo>
                  <a:pt x="196583" y="191252"/>
                  <a:pt x="195780" y="191909"/>
                  <a:pt x="195634" y="191909"/>
                </a:cubicBezTo>
                <a:cubicBezTo>
                  <a:pt x="195488" y="191909"/>
                  <a:pt x="194538" y="192786"/>
                  <a:pt x="192786" y="194538"/>
                </a:cubicBezTo>
                <a:cubicBezTo>
                  <a:pt x="186652" y="199796"/>
                  <a:pt x="179714" y="206295"/>
                  <a:pt x="171974" y="214036"/>
                </a:cubicBezTo>
                <a:cubicBezTo>
                  <a:pt x="164233" y="221776"/>
                  <a:pt x="160363" y="225866"/>
                  <a:pt x="160363" y="226304"/>
                </a:cubicBezTo>
                <a:cubicBezTo>
                  <a:pt x="160363" y="226742"/>
                  <a:pt x="159267" y="228276"/>
                  <a:pt x="157077" y="230905"/>
                </a:cubicBezTo>
                <a:cubicBezTo>
                  <a:pt x="154886" y="233534"/>
                  <a:pt x="153790" y="235432"/>
                  <a:pt x="153790" y="236601"/>
                </a:cubicBezTo>
                <a:cubicBezTo>
                  <a:pt x="153790" y="237477"/>
                  <a:pt x="153936" y="238061"/>
                  <a:pt x="154229" y="238353"/>
                </a:cubicBezTo>
                <a:cubicBezTo>
                  <a:pt x="154521" y="238645"/>
                  <a:pt x="154959" y="238791"/>
                  <a:pt x="155543" y="238791"/>
                </a:cubicBezTo>
                <a:cubicBezTo>
                  <a:pt x="157296" y="238791"/>
                  <a:pt x="162261" y="236601"/>
                  <a:pt x="170440" y="232219"/>
                </a:cubicBezTo>
                <a:cubicBezTo>
                  <a:pt x="185045" y="222580"/>
                  <a:pt x="198044" y="214839"/>
                  <a:pt x="209435" y="208997"/>
                </a:cubicBezTo>
                <a:cubicBezTo>
                  <a:pt x="213525" y="206660"/>
                  <a:pt x="216592" y="205054"/>
                  <a:pt x="218637" y="204177"/>
                </a:cubicBezTo>
                <a:cubicBezTo>
                  <a:pt x="220681" y="203301"/>
                  <a:pt x="222872" y="202863"/>
                  <a:pt x="225209" y="202863"/>
                </a:cubicBezTo>
                <a:cubicBezTo>
                  <a:pt x="229882" y="202863"/>
                  <a:pt x="235140" y="204324"/>
                  <a:pt x="240982" y="207245"/>
                </a:cubicBezTo>
                <a:cubicBezTo>
                  <a:pt x="250622" y="212795"/>
                  <a:pt x="257632" y="217614"/>
                  <a:pt x="262013" y="221704"/>
                </a:cubicBezTo>
                <a:cubicBezTo>
                  <a:pt x="265519" y="229882"/>
                  <a:pt x="267271" y="235286"/>
                  <a:pt x="267271" y="237915"/>
                </a:cubicBezTo>
                <a:cubicBezTo>
                  <a:pt x="267271" y="241420"/>
                  <a:pt x="265080" y="243173"/>
                  <a:pt x="260699" y="243173"/>
                </a:cubicBezTo>
                <a:lnTo>
                  <a:pt x="258946" y="243173"/>
                </a:lnTo>
                <a:cubicBezTo>
                  <a:pt x="254565" y="243465"/>
                  <a:pt x="251571" y="243976"/>
                  <a:pt x="249964" y="244706"/>
                </a:cubicBezTo>
                <a:cubicBezTo>
                  <a:pt x="248358" y="245437"/>
                  <a:pt x="245802" y="246459"/>
                  <a:pt x="242297" y="247773"/>
                </a:cubicBezTo>
                <a:cubicBezTo>
                  <a:pt x="238792" y="249088"/>
                  <a:pt x="236747" y="249964"/>
                  <a:pt x="236163" y="250402"/>
                </a:cubicBezTo>
                <a:cubicBezTo>
                  <a:pt x="235578" y="250840"/>
                  <a:pt x="234994" y="251060"/>
                  <a:pt x="234410" y="251060"/>
                </a:cubicBezTo>
                <a:cubicBezTo>
                  <a:pt x="226815" y="253689"/>
                  <a:pt x="215862" y="260261"/>
                  <a:pt x="201549" y="270776"/>
                </a:cubicBezTo>
                <a:lnTo>
                  <a:pt x="195415" y="275596"/>
                </a:lnTo>
                <a:cubicBezTo>
                  <a:pt x="189865" y="279101"/>
                  <a:pt x="182708" y="284943"/>
                  <a:pt x="173945" y="293122"/>
                </a:cubicBezTo>
                <a:cubicBezTo>
                  <a:pt x="167811" y="298672"/>
                  <a:pt x="164744" y="302323"/>
                  <a:pt x="164744" y="304076"/>
                </a:cubicBezTo>
                <a:lnTo>
                  <a:pt x="164306" y="304952"/>
                </a:lnTo>
                <a:cubicBezTo>
                  <a:pt x="164306" y="305536"/>
                  <a:pt x="164598" y="306047"/>
                  <a:pt x="165182" y="306486"/>
                </a:cubicBezTo>
                <a:cubicBezTo>
                  <a:pt x="165767" y="306924"/>
                  <a:pt x="179057" y="310502"/>
                  <a:pt x="205054" y="317220"/>
                </a:cubicBezTo>
                <a:cubicBezTo>
                  <a:pt x="218198" y="320433"/>
                  <a:pt x="226231" y="322624"/>
                  <a:pt x="229152" y="323792"/>
                </a:cubicBezTo>
                <a:lnTo>
                  <a:pt x="243173" y="327298"/>
                </a:lnTo>
                <a:lnTo>
                  <a:pt x="246678" y="328612"/>
                </a:lnTo>
                <a:lnTo>
                  <a:pt x="272529" y="335623"/>
                </a:lnTo>
                <a:cubicBezTo>
                  <a:pt x="297065" y="342341"/>
                  <a:pt x="319703" y="348767"/>
                  <a:pt x="340442" y="354901"/>
                </a:cubicBezTo>
                <a:lnTo>
                  <a:pt x="372865" y="364102"/>
                </a:lnTo>
                <a:cubicBezTo>
                  <a:pt x="386886" y="367607"/>
                  <a:pt x="398716" y="370967"/>
                  <a:pt x="408356" y="374180"/>
                </a:cubicBezTo>
                <a:lnTo>
                  <a:pt x="410984" y="376371"/>
                </a:lnTo>
                <a:cubicBezTo>
                  <a:pt x="410692" y="376663"/>
                  <a:pt x="410254" y="376809"/>
                  <a:pt x="409670" y="376809"/>
                </a:cubicBezTo>
                <a:lnTo>
                  <a:pt x="388639" y="376371"/>
                </a:lnTo>
                <a:cubicBezTo>
                  <a:pt x="370529" y="376371"/>
                  <a:pt x="352564" y="377685"/>
                  <a:pt x="334746" y="380314"/>
                </a:cubicBezTo>
                <a:lnTo>
                  <a:pt x="305828" y="386010"/>
                </a:lnTo>
                <a:cubicBezTo>
                  <a:pt x="297942" y="387762"/>
                  <a:pt x="290055" y="388639"/>
                  <a:pt x="282168" y="388639"/>
                </a:cubicBezTo>
                <a:cubicBezTo>
                  <a:pt x="272529" y="387762"/>
                  <a:pt x="263036" y="385572"/>
                  <a:pt x="253689" y="382066"/>
                </a:cubicBezTo>
                <a:cubicBezTo>
                  <a:pt x="251936" y="381482"/>
                  <a:pt x="250841" y="381044"/>
                  <a:pt x="250402" y="380752"/>
                </a:cubicBezTo>
                <a:cubicBezTo>
                  <a:pt x="249964" y="380460"/>
                  <a:pt x="249380" y="380241"/>
                  <a:pt x="248650" y="380095"/>
                </a:cubicBezTo>
                <a:cubicBezTo>
                  <a:pt x="247920" y="379949"/>
                  <a:pt x="246386" y="379292"/>
                  <a:pt x="244049" y="378123"/>
                </a:cubicBezTo>
                <a:cubicBezTo>
                  <a:pt x="241713" y="376955"/>
                  <a:pt x="240252" y="376371"/>
                  <a:pt x="239668" y="376371"/>
                </a:cubicBezTo>
                <a:cubicBezTo>
                  <a:pt x="239084" y="376371"/>
                  <a:pt x="236163" y="374910"/>
                  <a:pt x="230905" y="371989"/>
                </a:cubicBezTo>
                <a:cubicBezTo>
                  <a:pt x="218637" y="366147"/>
                  <a:pt x="206807" y="359721"/>
                  <a:pt x="195415" y="352710"/>
                </a:cubicBezTo>
                <a:cubicBezTo>
                  <a:pt x="189573" y="349205"/>
                  <a:pt x="183000" y="345700"/>
                  <a:pt x="175698" y="342195"/>
                </a:cubicBezTo>
                <a:cubicBezTo>
                  <a:pt x="166059" y="336937"/>
                  <a:pt x="156419" y="332117"/>
                  <a:pt x="146780" y="327736"/>
                </a:cubicBezTo>
                <a:cubicBezTo>
                  <a:pt x="143567" y="326567"/>
                  <a:pt x="141741" y="325910"/>
                  <a:pt x="141303" y="325764"/>
                </a:cubicBezTo>
                <a:cubicBezTo>
                  <a:pt x="140865" y="325618"/>
                  <a:pt x="140427" y="325399"/>
                  <a:pt x="139989" y="325107"/>
                </a:cubicBezTo>
                <a:cubicBezTo>
                  <a:pt x="139551" y="324815"/>
                  <a:pt x="138893" y="324669"/>
                  <a:pt x="138017" y="324669"/>
                </a:cubicBezTo>
                <a:cubicBezTo>
                  <a:pt x="136556" y="324669"/>
                  <a:pt x="134950" y="325107"/>
                  <a:pt x="133197" y="325983"/>
                </a:cubicBezTo>
                <a:lnTo>
                  <a:pt x="132759" y="325983"/>
                </a:lnTo>
                <a:lnTo>
                  <a:pt x="130130" y="327736"/>
                </a:lnTo>
                <a:lnTo>
                  <a:pt x="104718" y="345262"/>
                </a:lnTo>
                <a:cubicBezTo>
                  <a:pt x="101212" y="347599"/>
                  <a:pt x="99387" y="348767"/>
                  <a:pt x="99241" y="348767"/>
                </a:cubicBezTo>
                <a:cubicBezTo>
                  <a:pt x="99095" y="348767"/>
                  <a:pt x="95955" y="350958"/>
                  <a:pt x="89820" y="355339"/>
                </a:cubicBezTo>
                <a:cubicBezTo>
                  <a:pt x="88068" y="356508"/>
                  <a:pt x="86900" y="357092"/>
                  <a:pt x="86315" y="357092"/>
                </a:cubicBezTo>
                <a:lnTo>
                  <a:pt x="85001" y="356654"/>
                </a:lnTo>
                <a:lnTo>
                  <a:pt x="81496" y="354463"/>
                </a:lnTo>
                <a:cubicBezTo>
                  <a:pt x="78867" y="353295"/>
                  <a:pt x="76822" y="352126"/>
                  <a:pt x="75362" y="350958"/>
                </a:cubicBezTo>
                <a:cubicBezTo>
                  <a:pt x="73901" y="349789"/>
                  <a:pt x="72294" y="347745"/>
                  <a:pt x="70542" y="344824"/>
                </a:cubicBezTo>
                <a:cubicBezTo>
                  <a:pt x="68789" y="341903"/>
                  <a:pt x="67913" y="339566"/>
                  <a:pt x="67913" y="337813"/>
                </a:cubicBezTo>
                <a:lnTo>
                  <a:pt x="68351" y="336061"/>
                </a:lnTo>
                <a:cubicBezTo>
                  <a:pt x="70104" y="328758"/>
                  <a:pt x="72879" y="320872"/>
                  <a:pt x="76676" y="312401"/>
                </a:cubicBezTo>
                <a:cubicBezTo>
                  <a:pt x="76676" y="312109"/>
                  <a:pt x="76822" y="311670"/>
                  <a:pt x="77114" y="311086"/>
                </a:cubicBezTo>
                <a:cubicBezTo>
                  <a:pt x="77406" y="310502"/>
                  <a:pt x="77917" y="309041"/>
                  <a:pt x="78648" y="306705"/>
                </a:cubicBezTo>
                <a:cubicBezTo>
                  <a:pt x="79378" y="304368"/>
                  <a:pt x="79889" y="303199"/>
                  <a:pt x="80181" y="303199"/>
                </a:cubicBezTo>
                <a:cubicBezTo>
                  <a:pt x="80473" y="303199"/>
                  <a:pt x="80619" y="302688"/>
                  <a:pt x="80619" y="301666"/>
                </a:cubicBezTo>
                <a:cubicBezTo>
                  <a:pt x="80619" y="300644"/>
                  <a:pt x="87338" y="300132"/>
                  <a:pt x="100774" y="300132"/>
                </a:cubicBezTo>
                <a:lnTo>
                  <a:pt x="128816" y="300571"/>
                </a:lnTo>
                <a:lnTo>
                  <a:pt x="134074" y="301009"/>
                </a:lnTo>
                <a:cubicBezTo>
                  <a:pt x="138163" y="301009"/>
                  <a:pt x="141376" y="300425"/>
                  <a:pt x="143713" y="299256"/>
                </a:cubicBezTo>
                <a:cubicBezTo>
                  <a:pt x="147802" y="297796"/>
                  <a:pt x="155689" y="291223"/>
                  <a:pt x="167373" y="279539"/>
                </a:cubicBezTo>
                <a:lnTo>
                  <a:pt x="181832" y="265957"/>
                </a:lnTo>
                <a:cubicBezTo>
                  <a:pt x="199066" y="247847"/>
                  <a:pt x="210166" y="235724"/>
                  <a:pt x="215131" y="229590"/>
                </a:cubicBezTo>
                <a:cubicBezTo>
                  <a:pt x="215716" y="228714"/>
                  <a:pt x="216008" y="227838"/>
                  <a:pt x="216008" y="226961"/>
                </a:cubicBezTo>
                <a:cubicBezTo>
                  <a:pt x="216008" y="226377"/>
                  <a:pt x="215716" y="225720"/>
                  <a:pt x="215131" y="224990"/>
                </a:cubicBezTo>
                <a:cubicBezTo>
                  <a:pt x="214547" y="224259"/>
                  <a:pt x="213379" y="223894"/>
                  <a:pt x="211626" y="223894"/>
                </a:cubicBezTo>
                <a:cubicBezTo>
                  <a:pt x="210458" y="223894"/>
                  <a:pt x="208705" y="224332"/>
                  <a:pt x="206368" y="225209"/>
                </a:cubicBezTo>
                <a:cubicBezTo>
                  <a:pt x="204032" y="226085"/>
                  <a:pt x="202279" y="226888"/>
                  <a:pt x="201111" y="227619"/>
                </a:cubicBezTo>
                <a:cubicBezTo>
                  <a:pt x="199942" y="228349"/>
                  <a:pt x="198482" y="229152"/>
                  <a:pt x="196729" y="230028"/>
                </a:cubicBezTo>
                <a:cubicBezTo>
                  <a:pt x="190303" y="233826"/>
                  <a:pt x="184461" y="237988"/>
                  <a:pt x="179203" y="242516"/>
                </a:cubicBezTo>
                <a:cubicBezTo>
                  <a:pt x="173945" y="247043"/>
                  <a:pt x="165913" y="255733"/>
                  <a:pt x="155105" y="268586"/>
                </a:cubicBezTo>
                <a:cubicBezTo>
                  <a:pt x="149555" y="275012"/>
                  <a:pt x="144443" y="280416"/>
                  <a:pt x="139770" y="284797"/>
                </a:cubicBezTo>
                <a:cubicBezTo>
                  <a:pt x="139185" y="285966"/>
                  <a:pt x="136849" y="286550"/>
                  <a:pt x="132759" y="286550"/>
                </a:cubicBezTo>
                <a:cubicBezTo>
                  <a:pt x="130130" y="286550"/>
                  <a:pt x="126771" y="285235"/>
                  <a:pt x="122682" y="282606"/>
                </a:cubicBezTo>
                <a:cubicBezTo>
                  <a:pt x="116256" y="279977"/>
                  <a:pt x="112166" y="275888"/>
                  <a:pt x="110414" y="270338"/>
                </a:cubicBezTo>
                <a:cubicBezTo>
                  <a:pt x="108077" y="265665"/>
                  <a:pt x="106908" y="262890"/>
                  <a:pt x="106908" y="262013"/>
                </a:cubicBezTo>
                <a:cubicBezTo>
                  <a:pt x="106908" y="260261"/>
                  <a:pt x="110268" y="257048"/>
                  <a:pt x="116986" y="252374"/>
                </a:cubicBezTo>
                <a:cubicBezTo>
                  <a:pt x="126041" y="245948"/>
                  <a:pt x="137871" y="235286"/>
                  <a:pt x="152476" y="220389"/>
                </a:cubicBezTo>
                <a:cubicBezTo>
                  <a:pt x="165620" y="206953"/>
                  <a:pt x="179641" y="193954"/>
                  <a:pt x="194538" y="181394"/>
                </a:cubicBezTo>
                <a:cubicBezTo>
                  <a:pt x="202133" y="175260"/>
                  <a:pt x="205930" y="171608"/>
                  <a:pt x="205930" y="170440"/>
                </a:cubicBezTo>
                <a:lnTo>
                  <a:pt x="205054" y="170440"/>
                </a:lnTo>
                <a:cubicBezTo>
                  <a:pt x="202425" y="170440"/>
                  <a:pt x="197313" y="171900"/>
                  <a:pt x="189719" y="174821"/>
                </a:cubicBezTo>
                <a:cubicBezTo>
                  <a:pt x="180664" y="178619"/>
                  <a:pt x="174968" y="181686"/>
                  <a:pt x="172631" y="184023"/>
                </a:cubicBezTo>
                <a:cubicBezTo>
                  <a:pt x="171755" y="185191"/>
                  <a:pt x="171097" y="185775"/>
                  <a:pt x="170659" y="185775"/>
                </a:cubicBezTo>
                <a:cubicBezTo>
                  <a:pt x="170221" y="185775"/>
                  <a:pt x="169929" y="185921"/>
                  <a:pt x="169783" y="186213"/>
                </a:cubicBezTo>
                <a:cubicBezTo>
                  <a:pt x="169637" y="186505"/>
                  <a:pt x="167957" y="187236"/>
                  <a:pt x="164744" y="188404"/>
                </a:cubicBezTo>
                <a:cubicBezTo>
                  <a:pt x="157442" y="190741"/>
                  <a:pt x="152914" y="192640"/>
                  <a:pt x="151162" y="194100"/>
                </a:cubicBezTo>
                <a:cubicBezTo>
                  <a:pt x="125749" y="208121"/>
                  <a:pt x="100336" y="227107"/>
                  <a:pt x="74923" y="251060"/>
                </a:cubicBezTo>
                <a:cubicBezTo>
                  <a:pt x="72294" y="253396"/>
                  <a:pt x="70834" y="254565"/>
                  <a:pt x="70542" y="254565"/>
                </a:cubicBezTo>
                <a:cubicBezTo>
                  <a:pt x="70250" y="254565"/>
                  <a:pt x="69081" y="255587"/>
                  <a:pt x="67037" y="257632"/>
                </a:cubicBezTo>
                <a:cubicBezTo>
                  <a:pt x="64992" y="259677"/>
                  <a:pt x="63824" y="260699"/>
                  <a:pt x="63532" y="260699"/>
                </a:cubicBezTo>
                <a:cubicBezTo>
                  <a:pt x="63239" y="260699"/>
                  <a:pt x="62509" y="261283"/>
                  <a:pt x="61341" y="262452"/>
                </a:cubicBezTo>
                <a:cubicBezTo>
                  <a:pt x="61341" y="262744"/>
                  <a:pt x="61195" y="262890"/>
                  <a:pt x="60903" y="262890"/>
                </a:cubicBezTo>
                <a:cubicBezTo>
                  <a:pt x="57397" y="266395"/>
                  <a:pt x="53162" y="269316"/>
                  <a:pt x="48196" y="271653"/>
                </a:cubicBezTo>
                <a:cubicBezTo>
                  <a:pt x="43523" y="273989"/>
                  <a:pt x="40163" y="275158"/>
                  <a:pt x="38119" y="275158"/>
                </a:cubicBezTo>
                <a:cubicBezTo>
                  <a:pt x="33737" y="275158"/>
                  <a:pt x="27749" y="272967"/>
                  <a:pt x="20155" y="268586"/>
                </a:cubicBezTo>
                <a:cubicBezTo>
                  <a:pt x="12560" y="264204"/>
                  <a:pt x="7010" y="258362"/>
                  <a:pt x="3505" y="251060"/>
                </a:cubicBezTo>
                <a:cubicBezTo>
                  <a:pt x="1168" y="246386"/>
                  <a:pt x="0" y="242881"/>
                  <a:pt x="0" y="240544"/>
                </a:cubicBezTo>
                <a:cubicBezTo>
                  <a:pt x="0" y="237331"/>
                  <a:pt x="4965" y="233242"/>
                  <a:pt x="14897" y="228276"/>
                </a:cubicBezTo>
                <a:lnTo>
                  <a:pt x="17526" y="226085"/>
                </a:lnTo>
                <a:cubicBezTo>
                  <a:pt x="22491" y="222288"/>
                  <a:pt x="28041" y="219221"/>
                  <a:pt x="34175" y="216884"/>
                </a:cubicBezTo>
                <a:cubicBezTo>
                  <a:pt x="42354" y="214255"/>
                  <a:pt x="48634" y="212795"/>
                  <a:pt x="53016" y="212502"/>
                </a:cubicBezTo>
                <a:cubicBezTo>
                  <a:pt x="52724" y="212795"/>
                  <a:pt x="50825" y="213744"/>
                  <a:pt x="47320" y="215350"/>
                </a:cubicBezTo>
                <a:cubicBezTo>
                  <a:pt x="43815" y="216957"/>
                  <a:pt x="40821" y="219002"/>
                  <a:pt x="38338" y="221484"/>
                </a:cubicBezTo>
                <a:cubicBezTo>
                  <a:pt x="35855" y="223967"/>
                  <a:pt x="34614" y="225939"/>
                  <a:pt x="34614" y="227400"/>
                </a:cubicBezTo>
                <a:cubicBezTo>
                  <a:pt x="34614" y="228276"/>
                  <a:pt x="35052" y="228860"/>
                  <a:pt x="35928" y="229152"/>
                </a:cubicBezTo>
                <a:cubicBezTo>
                  <a:pt x="36804" y="229444"/>
                  <a:pt x="37681" y="229590"/>
                  <a:pt x="38557" y="229590"/>
                </a:cubicBezTo>
                <a:cubicBezTo>
                  <a:pt x="41478" y="229590"/>
                  <a:pt x="47174" y="227838"/>
                  <a:pt x="55645" y="224332"/>
                </a:cubicBezTo>
                <a:cubicBezTo>
                  <a:pt x="55937" y="224040"/>
                  <a:pt x="56375" y="223894"/>
                  <a:pt x="56959" y="223894"/>
                </a:cubicBezTo>
                <a:cubicBezTo>
                  <a:pt x="58420" y="223018"/>
                  <a:pt x="60026" y="222288"/>
                  <a:pt x="61779" y="221704"/>
                </a:cubicBezTo>
                <a:cubicBezTo>
                  <a:pt x="82226" y="212941"/>
                  <a:pt x="100336" y="204177"/>
                  <a:pt x="116110" y="195414"/>
                </a:cubicBezTo>
                <a:lnTo>
                  <a:pt x="123996" y="191471"/>
                </a:lnTo>
                <a:cubicBezTo>
                  <a:pt x="134512" y="186213"/>
                  <a:pt x="139916" y="183585"/>
                  <a:pt x="140208" y="183585"/>
                </a:cubicBezTo>
                <a:cubicBezTo>
                  <a:pt x="140500" y="183585"/>
                  <a:pt x="142910" y="182416"/>
                  <a:pt x="147437" y="180079"/>
                </a:cubicBezTo>
                <a:cubicBezTo>
                  <a:pt x="151965" y="177742"/>
                  <a:pt x="154229" y="176282"/>
                  <a:pt x="154229" y="175698"/>
                </a:cubicBezTo>
                <a:lnTo>
                  <a:pt x="153790" y="174821"/>
                </a:lnTo>
                <a:cubicBezTo>
                  <a:pt x="153206" y="170732"/>
                  <a:pt x="152914" y="166204"/>
                  <a:pt x="152914" y="161239"/>
                </a:cubicBezTo>
                <a:lnTo>
                  <a:pt x="153790" y="145904"/>
                </a:lnTo>
                <a:cubicBezTo>
                  <a:pt x="153790" y="145319"/>
                  <a:pt x="153644" y="145027"/>
                  <a:pt x="153352" y="145027"/>
                </a:cubicBezTo>
                <a:lnTo>
                  <a:pt x="150723" y="146342"/>
                </a:lnTo>
                <a:cubicBezTo>
                  <a:pt x="145173" y="149847"/>
                  <a:pt x="139624" y="151599"/>
                  <a:pt x="134074" y="151599"/>
                </a:cubicBezTo>
                <a:lnTo>
                  <a:pt x="132759" y="151599"/>
                </a:lnTo>
                <a:cubicBezTo>
                  <a:pt x="120491" y="150139"/>
                  <a:pt x="108077" y="139916"/>
                  <a:pt x="95516" y="120929"/>
                </a:cubicBezTo>
                <a:cubicBezTo>
                  <a:pt x="93764" y="117716"/>
                  <a:pt x="92230" y="115452"/>
                  <a:pt x="90916" y="114138"/>
                </a:cubicBezTo>
                <a:cubicBezTo>
                  <a:pt x="89601" y="112823"/>
                  <a:pt x="88944" y="112020"/>
                  <a:pt x="88944" y="111728"/>
                </a:cubicBezTo>
                <a:lnTo>
                  <a:pt x="89382" y="111728"/>
                </a:lnTo>
                <a:cubicBezTo>
                  <a:pt x="89674" y="111728"/>
                  <a:pt x="91573" y="113042"/>
                  <a:pt x="95078" y="115671"/>
                </a:cubicBezTo>
                <a:cubicBezTo>
                  <a:pt x="102673" y="121805"/>
                  <a:pt x="109245" y="125018"/>
                  <a:pt x="114795" y="125311"/>
                </a:cubicBezTo>
                <a:cubicBezTo>
                  <a:pt x="122390" y="124142"/>
                  <a:pt x="128816" y="122243"/>
                  <a:pt x="134074" y="119615"/>
                </a:cubicBezTo>
                <a:lnTo>
                  <a:pt x="145466" y="114795"/>
                </a:lnTo>
                <a:lnTo>
                  <a:pt x="153790" y="110852"/>
                </a:lnTo>
                <a:cubicBezTo>
                  <a:pt x="158172" y="109391"/>
                  <a:pt x="160363" y="106470"/>
                  <a:pt x="160363" y="102089"/>
                </a:cubicBezTo>
                <a:lnTo>
                  <a:pt x="160363" y="101212"/>
                </a:lnTo>
                <a:cubicBezTo>
                  <a:pt x="161823" y="92157"/>
                  <a:pt x="163357" y="83175"/>
                  <a:pt x="164963" y="74266"/>
                </a:cubicBezTo>
                <a:cubicBezTo>
                  <a:pt x="166570" y="65357"/>
                  <a:pt x="167519" y="58420"/>
                  <a:pt x="167811" y="53454"/>
                </a:cubicBezTo>
                <a:lnTo>
                  <a:pt x="169564" y="38557"/>
                </a:lnTo>
                <a:cubicBezTo>
                  <a:pt x="169564" y="36512"/>
                  <a:pt x="169199" y="34906"/>
                  <a:pt x="168468" y="33737"/>
                </a:cubicBezTo>
                <a:cubicBezTo>
                  <a:pt x="167738" y="32569"/>
                  <a:pt x="167227" y="31985"/>
                  <a:pt x="166935" y="31985"/>
                </a:cubicBezTo>
                <a:lnTo>
                  <a:pt x="164744" y="33737"/>
                </a:lnTo>
                <a:cubicBezTo>
                  <a:pt x="162992" y="34906"/>
                  <a:pt x="162115" y="36804"/>
                  <a:pt x="162115" y="39433"/>
                </a:cubicBezTo>
                <a:cubicBezTo>
                  <a:pt x="162115" y="40894"/>
                  <a:pt x="162407" y="42500"/>
                  <a:pt x="162992" y="44253"/>
                </a:cubicBezTo>
                <a:lnTo>
                  <a:pt x="163868" y="46444"/>
                </a:lnTo>
                <a:cubicBezTo>
                  <a:pt x="163284" y="46151"/>
                  <a:pt x="162480" y="45129"/>
                  <a:pt x="161458" y="43376"/>
                </a:cubicBezTo>
                <a:cubicBezTo>
                  <a:pt x="160436" y="41624"/>
                  <a:pt x="159924" y="38411"/>
                  <a:pt x="159924" y="33737"/>
                </a:cubicBezTo>
                <a:cubicBezTo>
                  <a:pt x="159924" y="30524"/>
                  <a:pt x="160874" y="27092"/>
                  <a:pt x="162772" y="23441"/>
                </a:cubicBezTo>
                <a:cubicBezTo>
                  <a:pt x="164671" y="19789"/>
                  <a:pt x="165840" y="17818"/>
                  <a:pt x="166278" y="17526"/>
                </a:cubicBezTo>
                <a:cubicBezTo>
                  <a:pt x="166716" y="17233"/>
                  <a:pt x="166935" y="16868"/>
                  <a:pt x="166935" y="16430"/>
                </a:cubicBezTo>
                <a:cubicBezTo>
                  <a:pt x="166935" y="15992"/>
                  <a:pt x="167957" y="14459"/>
                  <a:pt x="170002" y="11830"/>
                </a:cubicBezTo>
                <a:cubicBezTo>
                  <a:pt x="172047" y="9201"/>
                  <a:pt x="173069" y="7521"/>
                  <a:pt x="173069" y="6791"/>
                </a:cubicBezTo>
                <a:cubicBezTo>
                  <a:pt x="173069" y="6061"/>
                  <a:pt x="175844" y="3797"/>
                  <a:pt x="181394" y="0"/>
                </a:cubicBezTo>
                <a:close/>
              </a:path>
            </a:pathLst>
          </a:custGeom>
          <a:gradFill flip="none" rotWithShape="1">
            <a:gsLst>
              <a:gs pos="0">
                <a:schemeClr val="accent1"/>
              </a:gs>
              <a:gs pos="80000">
                <a:srgbClr val="FB111C"/>
              </a:gs>
            </a:gsLst>
            <a:lin ang="13500000" scaled="1"/>
            <a:tileRect/>
          </a:gradFill>
          <a:ln>
            <a:noFill/>
          </a:ln>
          <a:effectLst>
            <a:outerShdw blurRad="844550" dist="361950" sx="102000" sy="102000" algn="ctr" rotWithShape="0">
              <a:srgbClr val="A1030B">
                <a:alpha val="20000"/>
              </a:srgb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zh-CN" altLang="en-US" sz="3420" dirty="0">
              <a:gradFill flip="none" rotWithShape="1">
                <a:gsLst>
                  <a:gs pos="0">
                    <a:schemeClr val="accent1"/>
                  </a:gs>
                  <a:gs pos="80000">
                    <a:srgbClr val="FB111C"/>
                  </a:gs>
                </a:gsLst>
                <a:lin ang="13500000" scaled="1"/>
                <a:tileRect/>
              </a:gradFill>
              <a:effectLst>
                <a:outerShdw blurRad="844550" dist="361950" sx="102000" sy="102000" algn="ctr" rotWithShape="0">
                  <a:srgbClr val="A1030B">
                    <a:alpha val="20000"/>
                  </a:srgbClr>
                </a:outerShdw>
              </a:effectLst>
              <a:latin typeface="Arial" panose="020B0604020202020204" pitchFamily="34" charset="0"/>
              <a:ea typeface="微软雅黑" panose="020B0503020204020204" pitchFamily="34" charset="-122"/>
              <a:cs typeface="演示流云楷" panose="02000600000000000000" pitchFamily="2" charset="-122"/>
              <a:sym typeface="Arial" panose="020B0604020202020204" pitchFamily="34" charset="0"/>
            </a:endParaRPr>
          </a:p>
        </p:txBody>
      </p:sp>
    </p:spTree>
    <p:extLst>
      <p:ext uri="{BB962C8B-B14F-4D97-AF65-F5344CB8AC3E}">
        <p14:creationId xmlns:p14="http://schemas.microsoft.com/office/powerpoint/2010/main" val="42390794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5" name="努力1">
            <a:extLst>
              <a:ext uri="{FF2B5EF4-FFF2-40B4-BE49-F238E27FC236}">
                <a16:creationId xmlns:a16="http://schemas.microsoft.com/office/drawing/2014/main" id="{E795533F-3299-8141-0760-E2536D678F25}"/>
              </a:ext>
            </a:extLst>
          </p:cNvPr>
          <p:cNvSpPr>
            <a:spLocks/>
          </p:cNvSpPr>
          <p:nvPr/>
        </p:nvSpPr>
        <p:spPr bwMode="auto">
          <a:xfrm rot="5400000" flipH="1">
            <a:off x="6737959" y="-2040989"/>
            <a:ext cx="8295164" cy="9573163"/>
          </a:xfrm>
          <a:custGeom>
            <a:avLst/>
            <a:gdLst>
              <a:gd name="T0" fmla="*/ 0 w 5841"/>
              <a:gd name="T1" fmla="*/ 0 h 6744"/>
              <a:gd name="T2" fmla="*/ 5841 w 5841"/>
              <a:gd name="T3" fmla="*/ 3372 h 6744"/>
              <a:gd name="T4" fmla="*/ 0 w 5841"/>
              <a:gd name="T5" fmla="*/ 6744 h 6744"/>
              <a:gd name="T6" fmla="*/ 0 w 5841"/>
              <a:gd name="T7" fmla="*/ 0 h 6744"/>
            </a:gdLst>
            <a:ahLst/>
            <a:cxnLst>
              <a:cxn ang="0">
                <a:pos x="T0" y="T1"/>
              </a:cxn>
              <a:cxn ang="0">
                <a:pos x="T2" y="T3"/>
              </a:cxn>
              <a:cxn ang="0">
                <a:pos x="T4" y="T5"/>
              </a:cxn>
              <a:cxn ang="0">
                <a:pos x="T6" y="T7"/>
              </a:cxn>
            </a:cxnLst>
            <a:rect l="0" t="0" r="r" b="b"/>
            <a:pathLst>
              <a:path w="5841" h="6744">
                <a:moveTo>
                  <a:pt x="0" y="0"/>
                </a:moveTo>
                <a:cubicBezTo>
                  <a:pt x="2410" y="0"/>
                  <a:pt x="4637" y="1286"/>
                  <a:pt x="5841" y="3372"/>
                </a:cubicBezTo>
                <a:lnTo>
                  <a:pt x="0" y="6744"/>
                </a:lnTo>
                <a:lnTo>
                  <a:pt x="0" y="0"/>
                </a:lnTo>
                <a:close/>
              </a:path>
            </a:pathLst>
          </a:custGeom>
          <a:gradFill flip="none" rotWithShape="1">
            <a:gsLst>
              <a:gs pos="0">
                <a:schemeClr val="accent1">
                  <a:alpha val="10000"/>
                </a:schemeClr>
              </a:gs>
              <a:gs pos="55000">
                <a:schemeClr val="accent1">
                  <a:alpha val="0"/>
                </a:schemeClr>
              </a:gs>
            </a:gsLst>
            <a:lin ang="18900000" scaled="1"/>
            <a:tileRect/>
          </a:gradFill>
          <a:ln w="571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336" name="努力2">
            <a:extLst>
              <a:ext uri="{FF2B5EF4-FFF2-40B4-BE49-F238E27FC236}">
                <a16:creationId xmlns:a16="http://schemas.microsoft.com/office/drawing/2014/main" id="{05D9215E-B0DA-278E-C2BF-5333BC6F2420}"/>
              </a:ext>
            </a:extLst>
          </p:cNvPr>
          <p:cNvSpPr>
            <a:spLocks/>
          </p:cNvSpPr>
          <p:nvPr/>
        </p:nvSpPr>
        <p:spPr bwMode="auto">
          <a:xfrm rot="16200000">
            <a:off x="-2841122" y="-2040990"/>
            <a:ext cx="8295164" cy="9573163"/>
          </a:xfrm>
          <a:custGeom>
            <a:avLst/>
            <a:gdLst>
              <a:gd name="T0" fmla="*/ 0 w 5841"/>
              <a:gd name="T1" fmla="*/ 0 h 6744"/>
              <a:gd name="T2" fmla="*/ 5841 w 5841"/>
              <a:gd name="T3" fmla="*/ 3372 h 6744"/>
              <a:gd name="T4" fmla="*/ 0 w 5841"/>
              <a:gd name="T5" fmla="*/ 6744 h 6744"/>
              <a:gd name="T6" fmla="*/ 0 w 5841"/>
              <a:gd name="T7" fmla="*/ 0 h 6744"/>
            </a:gdLst>
            <a:ahLst/>
            <a:cxnLst>
              <a:cxn ang="0">
                <a:pos x="T0" y="T1"/>
              </a:cxn>
              <a:cxn ang="0">
                <a:pos x="T2" y="T3"/>
              </a:cxn>
              <a:cxn ang="0">
                <a:pos x="T4" y="T5"/>
              </a:cxn>
              <a:cxn ang="0">
                <a:pos x="T6" y="T7"/>
              </a:cxn>
            </a:cxnLst>
            <a:rect l="0" t="0" r="r" b="b"/>
            <a:pathLst>
              <a:path w="5841" h="6744">
                <a:moveTo>
                  <a:pt x="0" y="0"/>
                </a:moveTo>
                <a:cubicBezTo>
                  <a:pt x="2410" y="0"/>
                  <a:pt x="4637" y="1286"/>
                  <a:pt x="5841" y="3372"/>
                </a:cubicBezTo>
                <a:lnTo>
                  <a:pt x="0" y="6744"/>
                </a:lnTo>
                <a:lnTo>
                  <a:pt x="0" y="0"/>
                </a:lnTo>
                <a:close/>
              </a:path>
            </a:pathLst>
          </a:custGeom>
          <a:gradFill flip="none" rotWithShape="1">
            <a:gsLst>
              <a:gs pos="0">
                <a:schemeClr val="accent1">
                  <a:alpha val="10000"/>
                </a:schemeClr>
              </a:gs>
              <a:gs pos="55000">
                <a:schemeClr val="accent1">
                  <a:alpha val="0"/>
                </a:schemeClr>
              </a:gs>
            </a:gsLst>
            <a:lin ang="18900000" scaled="1"/>
            <a:tileRect/>
          </a:gradFill>
          <a:ln w="571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337" name="努力3">
            <a:extLst>
              <a:ext uri="{FF2B5EF4-FFF2-40B4-BE49-F238E27FC236}">
                <a16:creationId xmlns:a16="http://schemas.microsoft.com/office/drawing/2014/main" id="{DBD6B8FF-2C99-5DC9-E03F-10D8BC72B7D8}"/>
              </a:ext>
            </a:extLst>
          </p:cNvPr>
          <p:cNvSpPr>
            <a:spLocks/>
          </p:cNvSpPr>
          <p:nvPr/>
        </p:nvSpPr>
        <p:spPr bwMode="auto">
          <a:xfrm rot="16200000">
            <a:off x="1090500" y="-2901866"/>
            <a:ext cx="10010997" cy="9579081"/>
          </a:xfrm>
          <a:custGeom>
            <a:avLst/>
            <a:gdLst>
              <a:gd name="T0" fmla="*/ 5841 w 7046"/>
              <a:gd name="T1" fmla="*/ 0 h 6745"/>
              <a:gd name="T2" fmla="*/ 5841 w 7046"/>
              <a:gd name="T3" fmla="*/ 6745 h 6745"/>
              <a:gd name="T4" fmla="*/ 0 w 7046"/>
              <a:gd name="T5" fmla="*/ 3372 h 6745"/>
              <a:gd name="T6" fmla="*/ 5841 w 7046"/>
              <a:gd name="T7" fmla="*/ 0 h 6745"/>
            </a:gdLst>
            <a:ahLst/>
            <a:cxnLst>
              <a:cxn ang="0">
                <a:pos x="T0" y="T1"/>
              </a:cxn>
              <a:cxn ang="0">
                <a:pos x="T2" y="T3"/>
              </a:cxn>
              <a:cxn ang="0">
                <a:pos x="T4" y="T5"/>
              </a:cxn>
              <a:cxn ang="0">
                <a:pos x="T6" y="T7"/>
              </a:cxn>
            </a:cxnLst>
            <a:rect l="0" t="0" r="r" b="b"/>
            <a:pathLst>
              <a:path w="7046" h="6745">
                <a:moveTo>
                  <a:pt x="5841" y="0"/>
                </a:moveTo>
                <a:cubicBezTo>
                  <a:pt x="7046" y="2087"/>
                  <a:pt x="7046" y="4658"/>
                  <a:pt x="5841" y="6745"/>
                </a:cubicBezTo>
                <a:lnTo>
                  <a:pt x="0" y="3372"/>
                </a:lnTo>
                <a:lnTo>
                  <a:pt x="5841" y="0"/>
                </a:lnTo>
                <a:close/>
              </a:path>
            </a:pathLst>
          </a:custGeom>
          <a:gradFill flip="none" rotWithShape="1">
            <a:gsLst>
              <a:gs pos="0">
                <a:schemeClr val="accent1">
                  <a:alpha val="10000"/>
                </a:schemeClr>
              </a:gs>
              <a:gs pos="76000">
                <a:schemeClr val="accent1">
                  <a:alpha val="0"/>
                </a:schemeClr>
              </a:gs>
            </a:gsLst>
            <a:lin ang="0" scaled="1"/>
            <a:tileRect/>
          </a:gradFill>
          <a:ln w="571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338" name="努力4">
            <a:extLst>
              <a:ext uri="{FF2B5EF4-FFF2-40B4-BE49-F238E27FC236}">
                <a16:creationId xmlns:a16="http://schemas.microsoft.com/office/drawing/2014/main" id="{08EF03BD-8AA3-D0CC-349C-E410294265BC}"/>
              </a:ext>
            </a:extLst>
          </p:cNvPr>
          <p:cNvSpPr txBox="1">
            <a:spLocks/>
          </p:cNvSpPr>
          <p:nvPr/>
        </p:nvSpPr>
        <p:spPr>
          <a:xfrm>
            <a:off x="1454464" y="5534820"/>
            <a:ext cx="184731" cy="369332"/>
          </a:xfrm>
          <a:prstGeom prst="rect">
            <a:avLst/>
          </a:prstGeom>
          <a:noFill/>
        </p:spPr>
        <p:txBody>
          <a:bodyPr wrap="none">
            <a:spAutoFit/>
          </a:bodyPr>
          <a:lstStyle/>
          <a:p>
            <a:pPr algn="ct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339" name="努力5">
            <a:extLst>
              <a:ext uri="{FF2B5EF4-FFF2-40B4-BE49-F238E27FC236}">
                <a16:creationId xmlns:a16="http://schemas.microsoft.com/office/drawing/2014/main" id="{845FC6FE-27CE-7DF6-5EBA-ED5F2511D503}"/>
              </a:ext>
            </a:extLst>
          </p:cNvPr>
          <p:cNvSpPr>
            <a:spLocks/>
          </p:cNvSpPr>
          <p:nvPr/>
        </p:nvSpPr>
        <p:spPr>
          <a:xfrm>
            <a:off x="3495040" y="4292214"/>
            <a:ext cx="5201920" cy="52019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340" name="努力6">
            <a:extLst>
              <a:ext uri="{FF2B5EF4-FFF2-40B4-BE49-F238E27FC236}">
                <a16:creationId xmlns:a16="http://schemas.microsoft.com/office/drawing/2014/main" id="{B6C457EB-4BAE-B276-C82B-17BE7F107E71}"/>
              </a:ext>
            </a:extLst>
          </p:cNvPr>
          <p:cNvSpPr txBox="1">
            <a:spLocks/>
          </p:cNvSpPr>
          <p:nvPr/>
        </p:nvSpPr>
        <p:spPr>
          <a:xfrm>
            <a:off x="4688712" y="3440051"/>
            <a:ext cx="2814577" cy="596830"/>
          </a:xfrm>
          <a:prstGeom prst="rect">
            <a:avLst/>
          </a:prstGeom>
          <a:noFill/>
        </p:spPr>
        <p:txBody>
          <a:bodyPr wrap="square">
            <a:spAutoFit/>
          </a:bodyPr>
          <a:lstStyle/>
          <a:p>
            <a:pPr algn="ctr">
              <a:lnSpc>
                <a:spcPct val="120000"/>
              </a:lnSpc>
            </a:pPr>
            <a:r>
              <a:rPr lang="zh-CN" altLang="en-US" sz="1400" dirty="0">
                <a:latin typeface="Arial" panose="020B0604020202020204" pitchFamily="34" charset="0"/>
                <a:ea typeface="微软雅黑" panose="020B0503020204020204" pitchFamily="34" charset="-122"/>
                <a:sym typeface="Arial" panose="020B0604020202020204" pitchFamily="34" charset="0"/>
              </a:rPr>
              <a:t>点击此处请输入</a:t>
            </a:r>
          </a:p>
          <a:p>
            <a:pPr algn="ctr">
              <a:lnSpc>
                <a:spcPct val="120000"/>
              </a:lnSpc>
            </a:pPr>
            <a:r>
              <a:rPr lang="zh-CN" altLang="en-US" sz="1400" dirty="0">
                <a:latin typeface="Arial" panose="020B0604020202020204" pitchFamily="34" charset="0"/>
                <a:ea typeface="微软雅黑" panose="020B0503020204020204" pitchFamily="34" charset="-122"/>
                <a:sym typeface="Arial" panose="020B0604020202020204" pitchFamily="34" charset="0"/>
              </a:rPr>
              <a:t>您想要输入的内容</a:t>
            </a:r>
          </a:p>
        </p:txBody>
      </p:sp>
      <p:sp>
        <p:nvSpPr>
          <p:cNvPr id="341" name="努力7">
            <a:extLst>
              <a:ext uri="{FF2B5EF4-FFF2-40B4-BE49-F238E27FC236}">
                <a16:creationId xmlns:a16="http://schemas.microsoft.com/office/drawing/2014/main" id="{5BD16109-B412-0231-DFC6-5C437FD4C87F}"/>
              </a:ext>
            </a:extLst>
          </p:cNvPr>
          <p:cNvSpPr txBox="1">
            <a:spLocks/>
          </p:cNvSpPr>
          <p:nvPr/>
        </p:nvSpPr>
        <p:spPr>
          <a:xfrm>
            <a:off x="5311170" y="3057274"/>
            <a:ext cx="1569660" cy="369332"/>
          </a:xfrm>
          <a:prstGeom prst="rect">
            <a:avLst/>
          </a:prstGeom>
          <a:noFill/>
        </p:spPr>
        <p:txBody>
          <a:bodyPr wrap="none">
            <a:spAutoFit/>
          </a:bodyPr>
          <a:lstStyle>
            <a:defPPr>
              <a:defRPr lang="zh-CN"/>
            </a:defPPr>
            <a:lvl1pPr>
              <a:defRPr sz="2800">
                <a:latin typeface="+mj-lt"/>
                <a:ea typeface="+mj-ea"/>
              </a:defRPr>
            </a:lvl1pPr>
          </a:lstStyle>
          <a:p>
            <a:pPr algn="ctr"/>
            <a:r>
              <a:rPr lang="zh-CN" altLang="en-US" sz="1800" b="1" dirty="0">
                <a:solidFill>
                  <a:schemeClr val="accent1"/>
                </a:solidFill>
                <a:latin typeface="Arial" panose="020B0604020202020204" pitchFamily="34" charset="0"/>
                <a:ea typeface="微软雅黑" panose="020B0503020204020204" pitchFamily="34" charset="-122"/>
                <a:sym typeface="Arial" panose="020B0604020202020204" pitchFamily="34" charset="0"/>
              </a:rPr>
              <a:t>武昌理工学院</a:t>
            </a:r>
          </a:p>
        </p:txBody>
      </p:sp>
      <p:sp>
        <p:nvSpPr>
          <p:cNvPr id="342" name="努力8">
            <a:extLst>
              <a:ext uri="{FF2B5EF4-FFF2-40B4-BE49-F238E27FC236}">
                <a16:creationId xmlns:a16="http://schemas.microsoft.com/office/drawing/2014/main" id="{E489681D-4C65-94D7-5FE6-2EBF4B2B2569}"/>
              </a:ext>
            </a:extLst>
          </p:cNvPr>
          <p:cNvSpPr txBox="1">
            <a:spLocks/>
          </p:cNvSpPr>
          <p:nvPr/>
        </p:nvSpPr>
        <p:spPr>
          <a:xfrm>
            <a:off x="762000" y="5241499"/>
            <a:ext cx="2937933" cy="596830"/>
          </a:xfrm>
          <a:prstGeom prst="rect">
            <a:avLst/>
          </a:prstGeom>
          <a:noFill/>
        </p:spPr>
        <p:txBody>
          <a:bodyPr wrap="square">
            <a:spAutoFit/>
          </a:bodyPr>
          <a:lstStyle/>
          <a:p>
            <a:pPr>
              <a:lnSpc>
                <a:spcPct val="120000"/>
              </a:lnSpc>
            </a:pPr>
            <a:r>
              <a:rPr lang="zh-CN" altLang="en-US" sz="1400" dirty="0">
                <a:latin typeface="Arial" panose="020B0604020202020204" pitchFamily="34" charset="0"/>
                <a:ea typeface="微软雅黑" panose="020B0503020204020204" pitchFamily="34" charset="-122"/>
                <a:sym typeface="Arial" panose="020B0604020202020204" pitchFamily="34" charset="0"/>
              </a:rPr>
              <a:t>点击此处请输入</a:t>
            </a:r>
            <a:endParaRPr lang="en-US" altLang="zh-CN" sz="1400" dirty="0">
              <a:latin typeface="Arial" panose="020B0604020202020204" pitchFamily="34" charset="0"/>
              <a:ea typeface="微软雅黑" panose="020B0503020204020204" pitchFamily="34" charset="-122"/>
              <a:sym typeface="Arial" panose="020B0604020202020204" pitchFamily="34" charset="0"/>
            </a:endParaRPr>
          </a:p>
          <a:p>
            <a:pPr>
              <a:lnSpc>
                <a:spcPct val="120000"/>
              </a:lnSpc>
            </a:pPr>
            <a:r>
              <a:rPr lang="zh-CN" altLang="en-US" sz="1400" dirty="0">
                <a:latin typeface="Arial" panose="020B0604020202020204" pitchFamily="34" charset="0"/>
                <a:ea typeface="微软雅黑" panose="020B0503020204020204" pitchFamily="34" charset="-122"/>
                <a:sym typeface="Arial" panose="020B0604020202020204" pitchFamily="34" charset="0"/>
              </a:rPr>
              <a:t>您想要输入的内容</a:t>
            </a:r>
          </a:p>
        </p:txBody>
      </p:sp>
      <p:sp>
        <p:nvSpPr>
          <p:cNvPr id="343" name="努力9">
            <a:extLst>
              <a:ext uri="{FF2B5EF4-FFF2-40B4-BE49-F238E27FC236}">
                <a16:creationId xmlns:a16="http://schemas.microsoft.com/office/drawing/2014/main" id="{59395482-DB06-A456-25CF-F458218238F1}"/>
              </a:ext>
            </a:extLst>
          </p:cNvPr>
          <p:cNvSpPr txBox="1">
            <a:spLocks/>
          </p:cNvSpPr>
          <p:nvPr/>
        </p:nvSpPr>
        <p:spPr>
          <a:xfrm>
            <a:off x="762000" y="4858722"/>
            <a:ext cx="1569660" cy="369332"/>
          </a:xfrm>
          <a:prstGeom prst="rect">
            <a:avLst/>
          </a:prstGeom>
          <a:noFill/>
        </p:spPr>
        <p:txBody>
          <a:bodyPr wrap="none">
            <a:spAutoFit/>
          </a:bodyPr>
          <a:lstStyle>
            <a:defPPr>
              <a:defRPr lang="zh-CN"/>
            </a:defPPr>
            <a:lvl1pPr>
              <a:defRPr sz="2800">
                <a:latin typeface="+mj-lt"/>
                <a:ea typeface="+mj-ea"/>
              </a:defRPr>
            </a:lvl1pPr>
          </a:lstStyle>
          <a:p>
            <a:r>
              <a:rPr lang="zh-CN" altLang="en-US" sz="1800" b="1" dirty="0">
                <a:solidFill>
                  <a:schemeClr val="accent1"/>
                </a:solidFill>
                <a:latin typeface="Arial" panose="020B0604020202020204" pitchFamily="34" charset="0"/>
                <a:ea typeface="微软雅黑" panose="020B0503020204020204" pitchFamily="34" charset="-122"/>
                <a:sym typeface="Arial" panose="020B0604020202020204" pitchFamily="34" charset="0"/>
              </a:rPr>
              <a:t>武昌理工学院</a:t>
            </a:r>
          </a:p>
        </p:txBody>
      </p:sp>
      <p:sp>
        <p:nvSpPr>
          <p:cNvPr id="344" name="努力10">
            <a:extLst>
              <a:ext uri="{FF2B5EF4-FFF2-40B4-BE49-F238E27FC236}">
                <a16:creationId xmlns:a16="http://schemas.microsoft.com/office/drawing/2014/main" id="{AF7293D5-9D05-B70A-23AF-F9CAF3073C7A}"/>
              </a:ext>
            </a:extLst>
          </p:cNvPr>
          <p:cNvSpPr txBox="1">
            <a:spLocks/>
          </p:cNvSpPr>
          <p:nvPr/>
        </p:nvSpPr>
        <p:spPr>
          <a:xfrm>
            <a:off x="8598716" y="5241499"/>
            <a:ext cx="2814577" cy="596830"/>
          </a:xfrm>
          <a:prstGeom prst="rect">
            <a:avLst/>
          </a:prstGeom>
          <a:noFill/>
        </p:spPr>
        <p:txBody>
          <a:bodyPr wrap="square">
            <a:spAutoFit/>
          </a:bodyPr>
          <a:lstStyle/>
          <a:p>
            <a:pPr algn="r">
              <a:lnSpc>
                <a:spcPct val="120000"/>
              </a:lnSpc>
            </a:pPr>
            <a:r>
              <a:rPr lang="zh-CN" altLang="en-US" sz="1400" dirty="0">
                <a:latin typeface="Arial" panose="020B0604020202020204" pitchFamily="34" charset="0"/>
                <a:ea typeface="微软雅黑" panose="020B0503020204020204" pitchFamily="34" charset="-122"/>
                <a:sym typeface="Arial" panose="020B0604020202020204" pitchFamily="34" charset="0"/>
              </a:rPr>
              <a:t>点击此处请输入</a:t>
            </a:r>
          </a:p>
          <a:p>
            <a:pPr algn="r">
              <a:lnSpc>
                <a:spcPct val="120000"/>
              </a:lnSpc>
            </a:pPr>
            <a:r>
              <a:rPr lang="zh-CN" altLang="en-US" sz="1400" dirty="0">
                <a:latin typeface="Arial" panose="020B0604020202020204" pitchFamily="34" charset="0"/>
                <a:ea typeface="微软雅黑" panose="020B0503020204020204" pitchFamily="34" charset="-122"/>
                <a:sym typeface="Arial" panose="020B0604020202020204" pitchFamily="34" charset="0"/>
              </a:rPr>
              <a:t>您想要输入的内容</a:t>
            </a:r>
          </a:p>
        </p:txBody>
      </p:sp>
      <p:sp>
        <p:nvSpPr>
          <p:cNvPr id="345" name="努力11">
            <a:extLst>
              <a:ext uri="{FF2B5EF4-FFF2-40B4-BE49-F238E27FC236}">
                <a16:creationId xmlns:a16="http://schemas.microsoft.com/office/drawing/2014/main" id="{7D4C851B-659F-7674-7636-CF7C8E429EFE}"/>
              </a:ext>
            </a:extLst>
          </p:cNvPr>
          <p:cNvSpPr txBox="1">
            <a:spLocks/>
          </p:cNvSpPr>
          <p:nvPr/>
        </p:nvSpPr>
        <p:spPr>
          <a:xfrm>
            <a:off x="9843633" y="4858722"/>
            <a:ext cx="1569660" cy="369332"/>
          </a:xfrm>
          <a:prstGeom prst="rect">
            <a:avLst/>
          </a:prstGeom>
          <a:noFill/>
        </p:spPr>
        <p:txBody>
          <a:bodyPr wrap="none">
            <a:spAutoFit/>
          </a:bodyPr>
          <a:lstStyle>
            <a:defPPr>
              <a:defRPr lang="zh-CN"/>
            </a:defPPr>
            <a:lvl1pPr>
              <a:defRPr sz="2800">
                <a:latin typeface="+mj-lt"/>
                <a:ea typeface="+mj-ea"/>
              </a:defRPr>
            </a:lvl1pPr>
          </a:lstStyle>
          <a:p>
            <a:pPr algn="r"/>
            <a:r>
              <a:rPr lang="zh-CN" altLang="en-US" sz="1800" b="1" dirty="0">
                <a:solidFill>
                  <a:schemeClr val="accent1"/>
                </a:solidFill>
                <a:latin typeface="Arial" panose="020B0604020202020204" pitchFamily="34" charset="0"/>
                <a:ea typeface="微软雅黑" panose="020B0503020204020204" pitchFamily="34" charset="-122"/>
                <a:sym typeface="Arial" panose="020B0604020202020204" pitchFamily="34" charset="0"/>
              </a:rPr>
              <a:t>武昌理工学院</a:t>
            </a:r>
          </a:p>
        </p:txBody>
      </p:sp>
      <p:sp>
        <p:nvSpPr>
          <p:cNvPr id="346" name="努力12">
            <a:extLst>
              <a:ext uri="{FF2B5EF4-FFF2-40B4-BE49-F238E27FC236}">
                <a16:creationId xmlns:a16="http://schemas.microsoft.com/office/drawing/2014/main" id="{17B6685A-DF8C-E0E6-F609-20D2DC7A5C61}"/>
              </a:ext>
            </a:extLst>
          </p:cNvPr>
          <p:cNvSpPr txBox="1">
            <a:spLocks/>
          </p:cNvSpPr>
          <p:nvPr/>
        </p:nvSpPr>
        <p:spPr>
          <a:xfrm>
            <a:off x="3979333" y="4776507"/>
            <a:ext cx="4233334" cy="4233334"/>
          </a:xfrm>
          <a:prstGeom prst="rect">
            <a:avLst/>
          </a:prstGeom>
          <a:noFill/>
        </p:spPr>
        <p:txBody>
          <a:bodyPr wrap="none">
            <a:prstTxWarp prst="textArchUp">
              <a:avLst/>
            </a:prstTxWarp>
            <a:spAutoFit/>
          </a:bodyPr>
          <a:lstStyle/>
          <a:p>
            <a:pPr algn="ctr"/>
            <a:r>
              <a:rPr lang="zh-CN" altLang="en-US" sz="2400" dirty="0">
                <a:latin typeface="Arial" panose="020B0604020202020204" pitchFamily="34" charset="0"/>
                <a:ea typeface="微软雅黑" panose="020B0503020204020204" pitchFamily="34" charset="-122"/>
                <a:sym typeface="Arial" panose="020B0604020202020204" pitchFamily="34" charset="0"/>
              </a:rPr>
              <a:t>第二个方向</a:t>
            </a:r>
          </a:p>
        </p:txBody>
      </p:sp>
      <p:sp>
        <p:nvSpPr>
          <p:cNvPr id="347" name="努力13">
            <a:extLst>
              <a:ext uri="{FF2B5EF4-FFF2-40B4-BE49-F238E27FC236}">
                <a16:creationId xmlns:a16="http://schemas.microsoft.com/office/drawing/2014/main" id="{AB0703D7-FC31-D41A-A29E-CF40A2D88A08}"/>
              </a:ext>
            </a:extLst>
          </p:cNvPr>
          <p:cNvSpPr txBox="1">
            <a:spLocks/>
          </p:cNvSpPr>
          <p:nvPr/>
        </p:nvSpPr>
        <p:spPr>
          <a:xfrm rot="18000000">
            <a:off x="3979333" y="4776507"/>
            <a:ext cx="4233334" cy="4233334"/>
          </a:xfrm>
          <a:prstGeom prst="rect">
            <a:avLst/>
          </a:prstGeom>
          <a:noFill/>
        </p:spPr>
        <p:txBody>
          <a:bodyPr wrap="none">
            <a:prstTxWarp prst="textArchUp">
              <a:avLst/>
            </a:prstTxWarp>
            <a:spAutoFit/>
          </a:bodyPr>
          <a:lstStyle/>
          <a:p>
            <a:pPr algn="ctr"/>
            <a:r>
              <a:rPr lang="zh-CN" altLang="en-US" sz="2400" dirty="0">
                <a:latin typeface="Arial" panose="020B0604020202020204" pitchFamily="34" charset="0"/>
                <a:ea typeface="微软雅黑" panose="020B0503020204020204" pitchFamily="34" charset="-122"/>
                <a:sym typeface="Arial" panose="020B0604020202020204" pitchFamily="34" charset="0"/>
              </a:rPr>
              <a:t>第一个方向</a:t>
            </a:r>
          </a:p>
        </p:txBody>
      </p:sp>
      <p:sp>
        <p:nvSpPr>
          <p:cNvPr id="348" name="努力14">
            <a:extLst>
              <a:ext uri="{FF2B5EF4-FFF2-40B4-BE49-F238E27FC236}">
                <a16:creationId xmlns:a16="http://schemas.microsoft.com/office/drawing/2014/main" id="{060F90AE-1718-BB7E-772C-A39EFBD6E545}"/>
              </a:ext>
            </a:extLst>
          </p:cNvPr>
          <p:cNvSpPr txBox="1">
            <a:spLocks/>
          </p:cNvSpPr>
          <p:nvPr/>
        </p:nvSpPr>
        <p:spPr>
          <a:xfrm rot="3600000">
            <a:off x="3979333" y="4776507"/>
            <a:ext cx="4233334" cy="4233334"/>
          </a:xfrm>
          <a:prstGeom prst="rect">
            <a:avLst/>
          </a:prstGeom>
          <a:noFill/>
        </p:spPr>
        <p:txBody>
          <a:bodyPr wrap="none">
            <a:prstTxWarp prst="textArchUp">
              <a:avLst/>
            </a:prstTxWarp>
            <a:spAutoFit/>
          </a:bodyPr>
          <a:lstStyle/>
          <a:p>
            <a:pPr algn="ctr"/>
            <a:r>
              <a:rPr lang="zh-CN" altLang="en-US" sz="2400" dirty="0">
                <a:latin typeface="Arial" panose="020B0604020202020204" pitchFamily="34" charset="0"/>
                <a:ea typeface="微软雅黑" panose="020B0503020204020204" pitchFamily="34" charset="-122"/>
                <a:sym typeface="Arial" panose="020B0604020202020204" pitchFamily="34" charset="0"/>
              </a:rPr>
              <a:t>第三个方向</a:t>
            </a:r>
          </a:p>
        </p:txBody>
      </p:sp>
      <p:cxnSp>
        <p:nvCxnSpPr>
          <p:cNvPr id="349" name="努力15">
            <a:extLst>
              <a:ext uri="{FF2B5EF4-FFF2-40B4-BE49-F238E27FC236}">
                <a16:creationId xmlns:a16="http://schemas.microsoft.com/office/drawing/2014/main" id="{412150B4-2893-D6FA-065F-84976E189782}"/>
              </a:ext>
            </a:extLst>
          </p:cNvPr>
          <p:cNvCxnSpPr>
            <a:cxnSpLocks/>
          </p:cNvCxnSpPr>
          <p:nvPr/>
        </p:nvCxnSpPr>
        <p:spPr>
          <a:xfrm flipH="1">
            <a:off x="6096000" y="-131963"/>
            <a:ext cx="4056239" cy="7025138"/>
          </a:xfrm>
          <a:prstGeom prst="line">
            <a:avLst/>
          </a:prstGeom>
          <a:ln>
            <a:gradFill>
              <a:gsLst>
                <a:gs pos="23000">
                  <a:schemeClr val="accent2">
                    <a:alpha val="19000"/>
                  </a:schemeClr>
                </a:gs>
                <a:gs pos="60000">
                  <a:schemeClr val="accent1"/>
                </a:gs>
                <a:gs pos="0">
                  <a:schemeClr val="accent2">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350" name="努力16">
            <a:extLst>
              <a:ext uri="{FF2B5EF4-FFF2-40B4-BE49-F238E27FC236}">
                <a16:creationId xmlns:a16="http://schemas.microsoft.com/office/drawing/2014/main" id="{A25146F5-B490-3FB0-6305-4A62BC1B1DEA}"/>
              </a:ext>
            </a:extLst>
          </p:cNvPr>
          <p:cNvCxnSpPr>
            <a:cxnSpLocks/>
          </p:cNvCxnSpPr>
          <p:nvPr/>
        </p:nvCxnSpPr>
        <p:spPr>
          <a:xfrm>
            <a:off x="2026084" y="-145408"/>
            <a:ext cx="4064002" cy="7038583"/>
          </a:xfrm>
          <a:prstGeom prst="line">
            <a:avLst/>
          </a:prstGeom>
          <a:ln>
            <a:gradFill>
              <a:gsLst>
                <a:gs pos="23000">
                  <a:schemeClr val="accent2">
                    <a:alpha val="19000"/>
                  </a:schemeClr>
                </a:gs>
                <a:gs pos="60000">
                  <a:schemeClr val="accent1"/>
                </a:gs>
                <a:gs pos="0">
                  <a:schemeClr val="accent2">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351" name="努力17">
            <a:extLst>
              <a:ext uri="{FF2B5EF4-FFF2-40B4-BE49-F238E27FC236}">
                <a16:creationId xmlns:a16="http://schemas.microsoft.com/office/drawing/2014/main" id="{76E8A817-C005-9B79-F789-EA241C4BBAC1}"/>
              </a:ext>
            </a:extLst>
          </p:cNvPr>
          <p:cNvSpPr>
            <a:spLocks/>
          </p:cNvSpPr>
          <p:nvPr/>
        </p:nvSpPr>
        <p:spPr>
          <a:xfrm>
            <a:off x="4258733" y="5055907"/>
            <a:ext cx="3674534" cy="3674534"/>
          </a:xfrm>
          <a:prstGeom prst="ellipse">
            <a:avLst/>
          </a:prstGeom>
          <a:gradFill>
            <a:gsLst>
              <a:gs pos="0">
                <a:schemeClr val="accent1">
                  <a:lumMod val="60000"/>
                  <a:lumOff val="40000"/>
                </a:schemeClr>
              </a:gs>
              <a:gs pos="95000">
                <a:schemeClr val="accent1"/>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56" name="努力18">
            <a:extLst>
              <a:ext uri="{FF2B5EF4-FFF2-40B4-BE49-F238E27FC236}">
                <a16:creationId xmlns:a16="http://schemas.microsoft.com/office/drawing/2014/main" id="{48D1241C-20AD-DDC7-CC33-3A1CC25694C3}"/>
              </a:ext>
            </a:extLst>
          </p:cNvPr>
          <p:cNvSpPr txBox="1">
            <a:spLocks/>
          </p:cNvSpPr>
          <p:nvPr/>
        </p:nvSpPr>
        <p:spPr>
          <a:xfrm>
            <a:off x="5285521" y="5481334"/>
            <a:ext cx="1620957" cy="954107"/>
          </a:xfrm>
          <a:prstGeom prst="rect">
            <a:avLst/>
          </a:prstGeom>
          <a:noFill/>
        </p:spPr>
        <p:txBody>
          <a:bodyPr wrap="none" rtlCol="0">
            <a:spAutoFit/>
          </a:bodyPr>
          <a:lstStyle/>
          <a:p>
            <a:pPr algn="ctr"/>
            <a:r>
              <a:rPr lang="zh-CN" altLang="en-US" sz="2800" dirty="0">
                <a:solidFill>
                  <a:schemeClr val="bg1"/>
                </a:solidFill>
                <a:latin typeface="Arial" panose="020B0604020202020204" pitchFamily="34" charset="0"/>
                <a:ea typeface="微软雅黑" panose="020B0503020204020204" pitchFamily="34" charset="-122"/>
                <a:sym typeface="Arial" panose="020B0604020202020204" pitchFamily="34" charset="0"/>
              </a:rPr>
              <a:t>三大</a:t>
            </a:r>
            <a:endParaRPr lang="en-US" altLang="zh-CN" sz="28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a:p>
            <a:pPr algn="ctr"/>
            <a:r>
              <a:rPr lang="zh-CN" altLang="en-US" sz="2800" dirty="0">
                <a:solidFill>
                  <a:schemeClr val="bg1"/>
                </a:solidFill>
                <a:latin typeface="Arial" panose="020B0604020202020204" pitchFamily="34" charset="0"/>
                <a:ea typeface="微软雅黑" panose="020B0503020204020204" pitchFamily="34" charset="-122"/>
                <a:sym typeface="Arial" panose="020B0604020202020204" pitchFamily="34" charset="0"/>
              </a:rPr>
              <a:t>研究方向</a:t>
            </a:r>
          </a:p>
        </p:txBody>
      </p:sp>
      <p:pic>
        <p:nvPicPr>
          <p:cNvPr id="13" name="努力19">
            <a:extLst>
              <a:ext uri="{FF2B5EF4-FFF2-40B4-BE49-F238E27FC236}">
                <a16:creationId xmlns:a16="http://schemas.microsoft.com/office/drawing/2014/main" id="{9513BB8E-998C-2F12-1A5D-5A44675D02A6}"/>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rot="20988209">
            <a:off x="614533" y="4413031"/>
            <a:ext cx="530651" cy="516135"/>
          </a:xfrm>
          <a:prstGeom prst="rect">
            <a:avLst/>
          </a:prstGeom>
        </p:spPr>
      </p:pic>
      <p:pic>
        <p:nvPicPr>
          <p:cNvPr id="358" name="努力20">
            <a:extLst>
              <a:ext uri="{FF2B5EF4-FFF2-40B4-BE49-F238E27FC236}">
                <a16:creationId xmlns:a16="http://schemas.microsoft.com/office/drawing/2014/main" id="{F096BA89-034A-E632-609B-21D680524E58}"/>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r="-87"/>
          <a:stretch>
            <a:fillRect/>
          </a:stretch>
        </p:blipFill>
        <p:spPr>
          <a:xfrm>
            <a:off x="676816" y="3276393"/>
            <a:ext cx="2209056" cy="1249198"/>
          </a:xfrm>
          <a:prstGeom prst="roundRect">
            <a:avLst>
              <a:gd name="adj" fmla="val 6970"/>
            </a:avLst>
          </a:prstGeom>
          <a:effectLst>
            <a:outerShdw blurRad="381000" dist="368300" dir="5400000" sx="84000" sy="84000" algn="t" rotWithShape="0">
              <a:schemeClr val="accent1">
                <a:lumMod val="40000"/>
                <a:lumOff val="60000"/>
                <a:alpha val="40000"/>
              </a:schemeClr>
            </a:outerShdw>
          </a:effectLst>
        </p:spPr>
      </p:pic>
      <p:pic>
        <p:nvPicPr>
          <p:cNvPr id="359" name="努力21">
            <a:extLst>
              <a:ext uri="{FF2B5EF4-FFF2-40B4-BE49-F238E27FC236}">
                <a16:creationId xmlns:a16="http://schemas.microsoft.com/office/drawing/2014/main" id="{F87AC1B3-2ECC-49CE-1248-AADBC2473907}"/>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r="-87"/>
          <a:stretch>
            <a:fillRect/>
          </a:stretch>
        </p:blipFill>
        <p:spPr>
          <a:xfrm>
            <a:off x="5105337" y="1683142"/>
            <a:ext cx="2209056" cy="1249198"/>
          </a:xfrm>
          <a:prstGeom prst="roundRect">
            <a:avLst>
              <a:gd name="adj" fmla="val 6970"/>
            </a:avLst>
          </a:prstGeom>
          <a:effectLst>
            <a:outerShdw blurRad="381000" dist="368300" dir="5400000" sx="84000" sy="84000" algn="t" rotWithShape="0">
              <a:schemeClr val="accent1">
                <a:lumMod val="40000"/>
                <a:lumOff val="60000"/>
                <a:alpha val="40000"/>
              </a:schemeClr>
            </a:outerShdw>
          </a:effectLst>
        </p:spPr>
      </p:pic>
      <p:pic>
        <p:nvPicPr>
          <p:cNvPr id="360" name="努力22">
            <a:extLst>
              <a:ext uri="{FF2B5EF4-FFF2-40B4-BE49-F238E27FC236}">
                <a16:creationId xmlns:a16="http://schemas.microsoft.com/office/drawing/2014/main" id="{CFD92A0C-A4B5-71C6-14D6-3999237FE725}"/>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r="-87"/>
          <a:stretch>
            <a:fillRect/>
          </a:stretch>
        </p:blipFill>
        <p:spPr>
          <a:xfrm>
            <a:off x="9287619" y="3443873"/>
            <a:ext cx="2209056" cy="1249198"/>
          </a:xfrm>
          <a:prstGeom prst="roundRect">
            <a:avLst>
              <a:gd name="adj" fmla="val 6970"/>
            </a:avLst>
          </a:prstGeom>
          <a:effectLst>
            <a:outerShdw blurRad="381000" dist="368300" dir="5400000" sx="84000" sy="84000" algn="t" rotWithShape="0">
              <a:schemeClr val="accent1">
                <a:lumMod val="40000"/>
                <a:lumOff val="60000"/>
                <a:alpha val="40000"/>
              </a:schemeClr>
            </a:outerShdw>
          </a:effectLst>
        </p:spPr>
      </p:pic>
      <p:grpSp>
        <p:nvGrpSpPr>
          <p:cNvPr id="5" name="组合 4">
            <a:extLst>
              <a:ext uri="{FF2B5EF4-FFF2-40B4-BE49-F238E27FC236}">
                <a16:creationId xmlns:a16="http://schemas.microsoft.com/office/drawing/2014/main" id="{AB82E23B-6D7F-8797-3161-6E087C6176F5}"/>
              </a:ext>
            </a:extLst>
          </p:cNvPr>
          <p:cNvGrpSpPr/>
          <p:nvPr/>
        </p:nvGrpSpPr>
        <p:grpSpPr>
          <a:xfrm>
            <a:off x="3989003" y="218618"/>
            <a:ext cx="4213994" cy="667779"/>
            <a:chOff x="3989003" y="218618"/>
            <a:chExt cx="4213994" cy="667779"/>
          </a:xfrm>
        </p:grpSpPr>
        <p:grpSp>
          <p:nvGrpSpPr>
            <p:cNvPr id="393" name="努力23">
              <a:extLst>
                <a:ext uri="{FF2B5EF4-FFF2-40B4-BE49-F238E27FC236}">
                  <a16:creationId xmlns:a16="http://schemas.microsoft.com/office/drawing/2014/main" id="{B2AB9EAE-3268-DA07-00A7-E9FFD3995CDD}"/>
                </a:ext>
              </a:extLst>
            </p:cNvPr>
            <p:cNvGrpSpPr/>
            <p:nvPr/>
          </p:nvGrpSpPr>
          <p:grpSpPr>
            <a:xfrm>
              <a:off x="3989003" y="376447"/>
              <a:ext cx="4213994" cy="288597"/>
              <a:chOff x="3884852" y="376447"/>
              <a:chExt cx="4213994" cy="288597"/>
            </a:xfrm>
          </p:grpSpPr>
          <p:sp>
            <p:nvSpPr>
              <p:cNvPr id="391" name="努力23-2">
                <a:extLst>
                  <a:ext uri="{FF2B5EF4-FFF2-40B4-BE49-F238E27FC236}">
                    <a16:creationId xmlns:a16="http://schemas.microsoft.com/office/drawing/2014/main" id="{74925E67-9932-580B-7DD3-12654791D43F}"/>
                  </a:ext>
                </a:extLst>
              </p:cNvPr>
              <p:cNvSpPr/>
              <p:nvPr>
                <p:custDataLst>
                  <p:tags r:id="rId1"/>
                </p:custDataLst>
              </p:nvPr>
            </p:nvSpPr>
            <p:spPr>
              <a:xfrm>
                <a:off x="3884852" y="376447"/>
                <a:ext cx="665681" cy="288597"/>
              </a:xfrm>
              <a:custGeom>
                <a:avLst/>
                <a:gdLst>
                  <a:gd name="connsiteX0" fmla="*/ 0 w 1781175"/>
                  <a:gd name="connsiteY0" fmla="*/ 488950 h 695325"/>
                  <a:gd name="connsiteX1" fmla="*/ 663575 w 1781175"/>
                  <a:gd name="connsiteY1" fmla="*/ 488950 h 695325"/>
                  <a:gd name="connsiteX2" fmla="*/ 815975 w 1781175"/>
                  <a:gd name="connsiteY2" fmla="*/ 0 h 695325"/>
                  <a:gd name="connsiteX3" fmla="*/ 965200 w 1781175"/>
                  <a:gd name="connsiteY3" fmla="*/ 695325 h 695325"/>
                  <a:gd name="connsiteX4" fmla="*/ 1057275 w 1781175"/>
                  <a:gd name="connsiteY4" fmla="*/ 298450 h 695325"/>
                  <a:gd name="connsiteX5" fmla="*/ 1781175 w 1781175"/>
                  <a:gd name="connsiteY5" fmla="*/ 298450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81175" h="695325">
                    <a:moveTo>
                      <a:pt x="0" y="488950"/>
                    </a:moveTo>
                    <a:lnTo>
                      <a:pt x="663575" y="488950"/>
                    </a:lnTo>
                    <a:lnTo>
                      <a:pt x="815975" y="0"/>
                    </a:lnTo>
                    <a:lnTo>
                      <a:pt x="965200" y="695325"/>
                    </a:lnTo>
                    <a:lnTo>
                      <a:pt x="1057275" y="298450"/>
                    </a:lnTo>
                    <a:lnTo>
                      <a:pt x="1781175" y="298450"/>
                    </a:lnTo>
                  </a:path>
                </a:pathLst>
              </a:custGeom>
              <a:ln w="12700" cap="rnd">
                <a:gradFill>
                  <a:gsLst>
                    <a:gs pos="0">
                      <a:schemeClr val="accent1">
                        <a:alpha val="0"/>
                      </a:schemeClr>
                    </a:gs>
                    <a:gs pos="100000">
                      <a:schemeClr val="accent1"/>
                    </a:gs>
                  </a:gsLst>
                  <a:lin ang="0" scaled="0"/>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392" name="努力23-3">
                <a:extLst>
                  <a:ext uri="{FF2B5EF4-FFF2-40B4-BE49-F238E27FC236}">
                    <a16:creationId xmlns:a16="http://schemas.microsoft.com/office/drawing/2014/main" id="{11FF751F-EF5F-40DA-9988-0076F045F341}"/>
                  </a:ext>
                </a:extLst>
              </p:cNvPr>
              <p:cNvSpPr/>
              <p:nvPr>
                <p:custDataLst>
                  <p:tags r:id="rId2"/>
                </p:custDataLst>
              </p:nvPr>
            </p:nvSpPr>
            <p:spPr>
              <a:xfrm flipH="1">
                <a:off x="7433165" y="376447"/>
                <a:ext cx="665681" cy="288597"/>
              </a:xfrm>
              <a:custGeom>
                <a:avLst/>
                <a:gdLst>
                  <a:gd name="connsiteX0" fmla="*/ 0 w 1781175"/>
                  <a:gd name="connsiteY0" fmla="*/ 488950 h 695325"/>
                  <a:gd name="connsiteX1" fmla="*/ 663575 w 1781175"/>
                  <a:gd name="connsiteY1" fmla="*/ 488950 h 695325"/>
                  <a:gd name="connsiteX2" fmla="*/ 815975 w 1781175"/>
                  <a:gd name="connsiteY2" fmla="*/ 0 h 695325"/>
                  <a:gd name="connsiteX3" fmla="*/ 965200 w 1781175"/>
                  <a:gd name="connsiteY3" fmla="*/ 695325 h 695325"/>
                  <a:gd name="connsiteX4" fmla="*/ 1057275 w 1781175"/>
                  <a:gd name="connsiteY4" fmla="*/ 298450 h 695325"/>
                  <a:gd name="connsiteX5" fmla="*/ 1781175 w 1781175"/>
                  <a:gd name="connsiteY5" fmla="*/ 298450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81175" h="695325">
                    <a:moveTo>
                      <a:pt x="0" y="488950"/>
                    </a:moveTo>
                    <a:lnTo>
                      <a:pt x="663575" y="488950"/>
                    </a:lnTo>
                    <a:lnTo>
                      <a:pt x="815975" y="0"/>
                    </a:lnTo>
                    <a:lnTo>
                      <a:pt x="965200" y="695325"/>
                    </a:lnTo>
                    <a:lnTo>
                      <a:pt x="1057275" y="298450"/>
                    </a:lnTo>
                    <a:lnTo>
                      <a:pt x="1781175" y="298450"/>
                    </a:lnTo>
                  </a:path>
                </a:pathLst>
              </a:custGeom>
              <a:ln w="12700" cap="rnd">
                <a:gradFill flip="none" rotWithShape="1">
                  <a:gsLst>
                    <a:gs pos="0">
                      <a:schemeClr val="accent1">
                        <a:alpha val="0"/>
                      </a:schemeClr>
                    </a:gs>
                    <a:gs pos="100000">
                      <a:schemeClr val="accent1"/>
                    </a:gs>
                  </a:gsLst>
                  <a:lin ang="0" scaled="0"/>
                  <a:tileRect/>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4" name="文本框 3">
              <a:extLst>
                <a:ext uri="{FF2B5EF4-FFF2-40B4-BE49-F238E27FC236}">
                  <a16:creationId xmlns:a16="http://schemas.microsoft.com/office/drawing/2014/main" id="{7A6690BB-B947-FDD9-CB7C-A8CDCDF921CC}"/>
                </a:ext>
              </a:extLst>
            </p:cNvPr>
            <p:cNvSpPr txBox="1"/>
            <p:nvPr/>
          </p:nvSpPr>
          <p:spPr>
            <a:xfrm>
              <a:off x="4798137" y="218618"/>
              <a:ext cx="2539278" cy="667779"/>
            </a:xfrm>
            <a:custGeom>
              <a:avLst/>
              <a:gdLst/>
              <a:ahLst/>
              <a:cxnLst/>
              <a:rect l="l" t="t" r="r" b="b"/>
              <a:pathLst>
                <a:path w="2539278" h="667779">
                  <a:moveTo>
                    <a:pt x="1730654" y="466345"/>
                  </a:moveTo>
                  <a:cubicBezTo>
                    <a:pt x="1730654" y="466345"/>
                    <a:pt x="1729035" y="467856"/>
                    <a:pt x="1725796" y="470878"/>
                  </a:cubicBezTo>
                  <a:cubicBezTo>
                    <a:pt x="1722558" y="473901"/>
                    <a:pt x="1718348" y="477787"/>
                    <a:pt x="1713166" y="482537"/>
                  </a:cubicBezTo>
                  <a:cubicBezTo>
                    <a:pt x="1698485" y="497218"/>
                    <a:pt x="1688338" y="505638"/>
                    <a:pt x="1682724" y="507797"/>
                  </a:cubicBezTo>
                  <a:cubicBezTo>
                    <a:pt x="1682293" y="508229"/>
                    <a:pt x="1683048" y="510820"/>
                    <a:pt x="1684991" y="515570"/>
                  </a:cubicBezTo>
                  <a:cubicBezTo>
                    <a:pt x="1686935" y="520319"/>
                    <a:pt x="1689741" y="526149"/>
                    <a:pt x="1693411" y="533058"/>
                  </a:cubicBezTo>
                  <a:cubicBezTo>
                    <a:pt x="1697082" y="539966"/>
                    <a:pt x="1701076" y="546659"/>
                    <a:pt x="1705394" y="553136"/>
                  </a:cubicBezTo>
                  <a:cubicBezTo>
                    <a:pt x="1717484" y="572567"/>
                    <a:pt x="1725688" y="581203"/>
                    <a:pt x="1730006" y="579044"/>
                  </a:cubicBezTo>
                  <a:cubicBezTo>
                    <a:pt x="1731302" y="578613"/>
                    <a:pt x="1731734" y="577965"/>
                    <a:pt x="1731302" y="577101"/>
                  </a:cubicBezTo>
                  <a:cubicBezTo>
                    <a:pt x="1731302" y="576238"/>
                    <a:pt x="1731518" y="575374"/>
                    <a:pt x="1731950" y="574510"/>
                  </a:cubicBezTo>
                  <a:cubicBezTo>
                    <a:pt x="1732813" y="574079"/>
                    <a:pt x="1733461" y="570840"/>
                    <a:pt x="1733893" y="564795"/>
                  </a:cubicBezTo>
                  <a:cubicBezTo>
                    <a:pt x="1733893" y="554432"/>
                    <a:pt x="1733461" y="544069"/>
                    <a:pt x="1732597" y="533705"/>
                  </a:cubicBezTo>
                  <a:cubicBezTo>
                    <a:pt x="1732166" y="529819"/>
                    <a:pt x="1731734" y="518161"/>
                    <a:pt x="1731302" y="498730"/>
                  </a:cubicBezTo>
                  <a:cubicBezTo>
                    <a:pt x="1731302" y="479299"/>
                    <a:pt x="1731086" y="468504"/>
                    <a:pt x="1730654" y="466345"/>
                  </a:cubicBezTo>
                  <a:close/>
                  <a:moveTo>
                    <a:pt x="395097" y="334861"/>
                  </a:moveTo>
                  <a:cubicBezTo>
                    <a:pt x="392506" y="336589"/>
                    <a:pt x="391211" y="337884"/>
                    <a:pt x="391211" y="338748"/>
                  </a:cubicBezTo>
                  <a:cubicBezTo>
                    <a:pt x="391211" y="340043"/>
                    <a:pt x="391535" y="340475"/>
                    <a:pt x="392183" y="340043"/>
                  </a:cubicBezTo>
                  <a:cubicBezTo>
                    <a:pt x="392830" y="339611"/>
                    <a:pt x="393586" y="338748"/>
                    <a:pt x="394449" y="337452"/>
                  </a:cubicBezTo>
                  <a:cubicBezTo>
                    <a:pt x="395745" y="335725"/>
                    <a:pt x="395961" y="334861"/>
                    <a:pt x="395097" y="334861"/>
                  </a:cubicBezTo>
                  <a:close/>
                  <a:moveTo>
                    <a:pt x="2476805" y="299238"/>
                  </a:moveTo>
                  <a:cubicBezTo>
                    <a:pt x="2477668" y="299238"/>
                    <a:pt x="2478100" y="299886"/>
                    <a:pt x="2478100" y="301181"/>
                  </a:cubicBezTo>
                  <a:cubicBezTo>
                    <a:pt x="2478100" y="301613"/>
                    <a:pt x="2477668" y="302045"/>
                    <a:pt x="2476805" y="302476"/>
                  </a:cubicBezTo>
                  <a:cubicBezTo>
                    <a:pt x="2476373" y="302476"/>
                    <a:pt x="2476157" y="302045"/>
                    <a:pt x="2476157" y="301181"/>
                  </a:cubicBezTo>
                  <a:cubicBezTo>
                    <a:pt x="2476157" y="300318"/>
                    <a:pt x="2476373" y="299670"/>
                    <a:pt x="2476805" y="299238"/>
                  </a:cubicBezTo>
                  <a:close/>
                  <a:moveTo>
                    <a:pt x="1728063" y="292761"/>
                  </a:moveTo>
                  <a:cubicBezTo>
                    <a:pt x="1718564" y="297079"/>
                    <a:pt x="1707769" y="302908"/>
                    <a:pt x="1695678" y="310249"/>
                  </a:cubicBezTo>
                  <a:cubicBezTo>
                    <a:pt x="1689201" y="316294"/>
                    <a:pt x="1681645" y="327089"/>
                    <a:pt x="1673009" y="342634"/>
                  </a:cubicBezTo>
                  <a:cubicBezTo>
                    <a:pt x="1667395" y="353429"/>
                    <a:pt x="1662430" y="364656"/>
                    <a:pt x="1658112" y="376314"/>
                  </a:cubicBezTo>
                  <a:cubicBezTo>
                    <a:pt x="1657248" y="379769"/>
                    <a:pt x="1656385" y="382143"/>
                    <a:pt x="1655521" y="383439"/>
                  </a:cubicBezTo>
                  <a:cubicBezTo>
                    <a:pt x="1654226" y="385166"/>
                    <a:pt x="1654226" y="385706"/>
                    <a:pt x="1655521" y="385058"/>
                  </a:cubicBezTo>
                  <a:cubicBezTo>
                    <a:pt x="1656816" y="384411"/>
                    <a:pt x="1658760" y="382791"/>
                    <a:pt x="1661350" y="380200"/>
                  </a:cubicBezTo>
                  <a:cubicBezTo>
                    <a:pt x="1664805" y="377178"/>
                    <a:pt x="1667395" y="375019"/>
                    <a:pt x="1669123" y="373723"/>
                  </a:cubicBezTo>
                  <a:cubicBezTo>
                    <a:pt x="1670850" y="372428"/>
                    <a:pt x="1672793" y="370701"/>
                    <a:pt x="1674952" y="368542"/>
                  </a:cubicBezTo>
                  <a:cubicBezTo>
                    <a:pt x="1680565" y="363792"/>
                    <a:pt x="1687474" y="358610"/>
                    <a:pt x="1695678" y="352997"/>
                  </a:cubicBezTo>
                  <a:cubicBezTo>
                    <a:pt x="1698701" y="350406"/>
                    <a:pt x="1701508" y="349758"/>
                    <a:pt x="1704098" y="351054"/>
                  </a:cubicBezTo>
                  <a:cubicBezTo>
                    <a:pt x="1706689" y="351918"/>
                    <a:pt x="1708417" y="352997"/>
                    <a:pt x="1709280" y="354292"/>
                  </a:cubicBezTo>
                  <a:cubicBezTo>
                    <a:pt x="1711007" y="355588"/>
                    <a:pt x="1712303" y="356236"/>
                    <a:pt x="1713166" y="356236"/>
                  </a:cubicBezTo>
                  <a:cubicBezTo>
                    <a:pt x="1715757" y="356236"/>
                    <a:pt x="1718780" y="359042"/>
                    <a:pt x="1722234" y="364656"/>
                  </a:cubicBezTo>
                  <a:cubicBezTo>
                    <a:pt x="1722666" y="366383"/>
                    <a:pt x="1723745" y="368326"/>
                    <a:pt x="1725473" y="370485"/>
                  </a:cubicBezTo>
                  <a:cubicBezTo>
                    <a:pt x="1728927" y="375235"/>
                    <a:pt x="1728495" y="380200"/>
                    <a:pt x="1724177" y="385382"/>
                  </a:cubicBezTo>
                  <a:cubicBezTo>
                    <a:pt x="1717700" y="394882"/>
                    <a:pt x="1711223" y="404597"/>
                    <a:pt x="1704746" y="414529"/>
                  </a:cubicBezTo>
                  <a:cubicBezTo>
                    <a:pt x="1703019" y="416688"/>
                    <a:pt x="1701076" y="419926"/>
                    <a:pt x="1698917" y="424244"/>
                  </a:cubicBezTo>
                  <a:cubicBezTo>
                    <a:pt x="1696758" y="428562"/>
                    <a:pt x="1694707" y="432556"/>
                    <a:pt x="1692764" y="436226"/>
                  </a:cubicBezTo>
                  <a:cubicBezTo>
                    <a:pt x="1690821" y="439897"/>
                    <a:pt x="1689849" y="441948"/>
                    <a:pt x="1689849" y="442380"/>
                  </a:cubicBezTo>
                  <a:cubicBezTo>
                    <a:pt x="1689849" y="442811"/>
                    <a:pt x="1689417" y="444107"/>
                    <a:pt x="1688554" y="446266"/>
                  </a:cubicBezTo>
                  <a:cubicBezTo>
                    <a:pt x="1685531" y="454470"/>
                    <a:pt x="1684020" y="460083"/>
                    <a:pt x="1684020" y="463106"/>
                  </a:cubicBezTo>
                  <a:cubicBezTo>
                    <a:pt x="1684020" y="464401"/>
                    <a:pt x="1684452" y="465697"/>
                    <a:pt x="1685315" y="466992"/>
                  </a:cubicBezTo>
                  <a:cubicBezTo>
                    <a:pt x="1686611" y="467424"/>
                    <a:pt x="1689201" y="466129"/>
                    <a:pt x="1693088" y="463106"/>
                  </a:cubicBezTo>
                  <a:cubicBezTo>
                    <a:pt x="1696974" y="460083"/>
                    <a:pt x="1702155" y="455334"/>
                    <a:pt x="1708633" y="448857"/>
                  </a:cubicBezTo>
                  <a:cubicBezTo>
                    <a:pt x="1715109" y="442380"/>
                    <a:pt x="1720507" y="436766"/>
                    <a:pt x="1724825" y="432016"/>
                  </a:cubicBezTo>
                  <a:lnTo>
                    <a:pt x="1731950" y="425539"/>
                  </a:lnTo>
                  <a:lnTo>
                    <a:pt x="1731950" y="372428"/>
                  </a:lnTo>
                  <a:cubicBezTo>
                    <a:pt x="1732381" y="346088"/>
                    <a:pt x="1732381" y="326981"/>
                    <a:pt x="1731950" y="315107"/>
                  </a:cubicBezTo>
                  <a:cubicBezTo>
                    <a:pt x="1731518" y="303232"/>
                    <a:pt x="1730870" y="296431"/>
                    <a:pt x="1730006" y="294704"/>
                  </a:cubicBezTo>
                  <a:cubicBezTo>
                    <a:pt x="1729143" y="293409"/>
                    <a:pt x="1728495" y="292761"/>
                    <a:pt x="1728063" y="292761"/>
                  </a:cubicBezTo>
                  <a:close/>
                  <a:moveTo>
                    <a:pt x="374371" y="241593"/>
                  </a:moveTo>
                  <a:cubicBezTo>
                    <a:pt x="368757" y="247206"/>
                    <a:pt x="365950" y="250445"/>
                    <a:pt x="365950" y="251308"/>
                  </a:cubicBezTo>
                  <a:cubicBezTo>
                    <a:pt x="365950" y="251308"/>
                    <a:pt x="364763" y="253035"/>
                    <a:pt x="362388" y="256490"/>
                  </a:cubicBezTo>
                  <a:cubicBezTo>
                    <a:pt x="360014" y="259944"/>
                    <a:pt x="356883" y="264046"/>
                    <a:pt x="352997" y="268796"/>
                  </a:cubicBezTo>
                  <a:cubicBezTo>
                    <a:pt x="332702" y="295136"/>
                    <a:pt x="319100" y="315215"/>
                    <a:pt x="312191" y="329032"/>
                  </a:cubicBezTo>
                  <a:cubicBezTo>
                    <a:pt x="310032" y="332487"/>
                    <a:pt x="308845" y="334754"/>
                    <a:pt x="308629" y="335833"/>
                  </a:cubicBezTo>
                  <a:cubicBezTo>
                    <a:pt x="308413" y="336912"/>
                    <a:pt x="308737" y="337668"/>
                    <a:pt x="309601" y="338100"/>
                  </a:cubicBezTo>
                  <a:cubicBezTo>
                    <a:pt x="314350" y="337668"/>
                    <a:pt x="316725" y="336589"/>
                    <a:pt x="316725" y="334861"/>
                  </a:cubicBezTo>
                  <a:cubicBezTo>
                    <a:pt x="316725" y="334430"/>
                    <a:pt x="317373" y="334214"/>
                    <a:pt x="318668" y="334214"/>
                  </a:cubicBezTo>
                  <a:cubicBezTo>
                    <a:pt x="319100" y="334214"/>
                    <a:pt x="320828" y="333134"/>
                    <a:pt x="323850" y="330975"/>
                  </a:cubicBezTo>
                  <a:cubicBezTo>
                    <a:pt x="326009" y="328384"/>
                    <a:pt x="327304" y="327089"/>
                    <a:pt x="327736" y="327089"/>
                  </a:cubicBezTo>
                  <a:cubicBezTo>
                    <a:pt x="328168" y="327953"/>
                    <a:pt x="328384" y="327737"/>
                    <a:pt x="328384" y="326441"/>
                  </a:cubicBezTo>
                  <a:cubicBezTo>
                    <a:pt x="328384" y="326010"/>
                    <a:pt x="328816" y="325794"/>
                    <a:pt x="329679" y="325794"/>
                  </a:cubicBezTo>
                  <a:cubicBezTo>
                    <a:pt x="330975" y="325794"/>
                    <a:pt x="331622" y="325362"/>
                    <a:pt x="331622" y="324498"/>
                  </a:cubicBezTo>
                  <a:cubicBezTo>
                    <a:pt x="331622" y="324066"/>
                    <a:pt x="332270" y="323635"/>
                    <a:pt x="333565" y="323203"/>
                  </a:cubicBezTo>
                  <a:cubicBezTo>
                    <a:pt x="334430" y="323203"/>
                    <a:pt x="335077" y="322771"/>
                    <a:pt x="335509" y="321907"/>
                  </a:cubicBezTo>
                  <a:cubicBezTo>
                    <a:pt x="335940" y="321044"/>
                    <a:pt x="336588" y="320612"/>
                    <a:pt x="337452" y="320612"/>
                  </a:cubicBezTo>
                  <a:cubicBezTo>
                    <a:pt x="338315" y="320612"/>
                    <a:pt x="338963" y="320396"/>
                    <a:pt x="339395" y="319964"/>
                  </a:cubicBezTo>
                  <a:cubicBezTo>
                    <a:pt x="339827" y="319101"/>
                    <a:pt x="341554" y="318021"/>
                    <a:pt x="344576" y="316726"/>
                  </a:cubicBezTo>
                  <a:cubicBezTo>
                    <a:pt x="354940" y="313271"/>
                    <a:pt x="359905" y="306794"/>
                    <a:pt x="359473" y="297295"/>
                  </a:cubicBezTo>
                  <a:cubicBezTo>
                    <a:pt x="361201" y="289522"/>
                    <a:pt x="362496" y="284341"/>
                    <a:pt x="363360" y="281750"/>
                  </a:cubicBezTo>
                  <a:cubicBezTo>
                    <a:pt x="366815" y="268364"/>
                    <a:pt x="369189" y="260376"/>
                    <a:pt x="370484" y="257785"/>
                  </a:cubicBezTo>
                  <a:cubicBezTo>
                    <a:pt x="371348" y="255626"/>
                    <a:pt x="372212" y="252604"/>
                    <a:pt x="373075" y="248717"/>
                  </a:cubicBezTo>
                  <a:cubicBezTo>
                    <a:pt x="373939" y="244399"/>
                    <a:pt x="374371" y="242024"/>
                    <a:pt x="374371" y="241593"/>
                  </a:cubicBezTo>
                  <a:close/>
                  <a:moveTo>
                    <a:pt x="1378953" y="229934"/>
                  </a:moveTo>
                  <a:cubicBezTo>
                    <a:pt x="1382839" y="230366"/>
                    <a:pt x="1388021" y="232525"/>
                    <a:pt x="1394498" y="236411"/>
                  </a:cubicBezTo>
                  <a:cubicBezTo>
                    <a:pt x="1397952" y="238138"/>
                    <a:pt x="1400975" y="239649"/>
                    <a:pt x="1403566" y="240945"/>
                  </a:cubicBezTo>
                  <a:cubicBezTo>
                    <a:pt x="1409611" y="244399"/>
                    <a:pt x="1414361" y="249365"/>
                    <a:pt x="1417815" y="255842"/>
                  </a:cubicBezTo>
                  <a:cubicBezTo>
                    <a:pt x="1425156" y="267932"/>
                    <a:pt x="1428826" y="276568"/>
                    <a:pt x="1428826" y="281750"/>
                  </a:cubicBezTo>
                  <a:cubicBezTo>
                    <a:pt x="1428826" y="287795"/>
                    <a:pt x="1425803" y="297295"/>
                    <a:pt x="1419758" y="310249"/>
                  </a:cubicBezTo>
                  <a:cubicBezTo>
                    <a:pt x="1414577" y="319748"/>
                    <a:pt x="1411122" y="326873"/>
                    <a:pt x="1409395" y="331623"/>
                  </a:cubicBezTo>
                  <a:cubicBezTo>
                    <a:pt x="1407668" y="335509"/>
                    <a:pt x="1406156" y="338964"/>
                    <a:pt x="1404861" y="341986"/>
                  </a:cubicBezTo>
                  <a:cubicBezTo>
                    <a:pt x="1403566" y="345009"/>
                    <a:pt x="1401191" y="350838"/>
                    <a:pt x="1397736" y="359474"/>
                  </a:cubicBezTo>
                  <a:cubicBezTo>
                    <a:pt x="1394282" y="368110"/>
                    <a:pt x="1392123" y="373292"/>
                    <a:pt x="1391259" y="375019"/>
                  </a:cubicBezTo>
                  <a:cubicBezTo>
                    <a:pt x="1390396" y="376314"/>
                    <a:pt x="1388884" y="379769"/>
                    <a:pt x="1386726" y="385382"/>
                  </a:cubicBezTo>
                  <a:cubicBezTo>
                    <a:pt x="1381112" y="397041"/>
                    <a:pt x="1376794" y="405029"/>
                    <a:pt x="1373772" y="409347"/>
                  </a:cubicBezTo>
                  <a:cubicBezTo>
                    <a:pt x="1369022" y="412370"/>
                    <a:pt x="1365136" y="408915"/>
                    <a:pt x="1362113" y="398984"/>
                  </a:cubicBezTo>
                  <a:cubicBezTo>
                    <a:pt x="1361681" y="389484"/>
                    <a:pt x="1362976" y="376962"/>
                    <a:pt x="1365999" y="361417"/>
                  </a:cubicBezTo>
                  <a:cubicBezTo>
                    <a:pt x="1368590" y="350622"/>
                    <a:pt x="1370749" y="333566"/>
                    <a:pt x="1372476" y="310249"/>
                  </a:cubicBezTo>
                  <a:cubicBezTo>
                    <a:pt x="1372476" y="305931"/>
                    <a:pt x="1372692" y="302153"/>
                    <a:pt x="1373124" y="298914"/>
                  </a:cubicBezTo>
                  <a:cubicBezTo>
                    <a:pt x="1373556" y="295676"/>
                    <a:pt x="1373772" y="293840"/>
                    <a:pt x="1373772" y="293409"/>
                  </a:cubicBezTo>
                  <a:cubicBezTo>
                    <a:pt x="1374203" y="292977"/>
                    <a:pt x="1374419" y="290818"/>
                    <a:pt x="1374419" y="286932"/>
                  </a:cubicBezTo>
                  <a:cubicBezTo>
                    <a:pt x="1374419" y="283045"/>
                    <a:pt x="1374635" y="278296"/>
                    <a:pt x="1375067" y="272682"/>
                  </a:cubicBezTo>
                  <a:lnTo>
                    <a:pt x="1375067" y="253251"/>
                  </a:lnTo>
                  <a:lnTo>
                    <a:pt x="1371181" y="249365"/>
                  </a:lnTo>
                  <a:cubicBezTo>
                    <a:pt x="1365999" y="244615"/>
                    <a:pt x="1365351" y="240081"/>
                    <a:pt x="1369238" y="235763"/>
                  </a:cubicBezTo>
                  <a:cubicBezTo>
                    <a:pt x="1371828" y="233173"/>
                    <a:pt x="1373772" y="231445"/>
                    <a:pt x="1375067" y="230582"/>
                  </a:cubicBezTo>
                  <a:cubicBezTo>
                    <a:pt x="1376794" y="230150"/>
                    <a:pt x="1378090" y="229934"/>
                    <a:pt x="1378953" y="229934"/>
                  </a:cubicBezTo>
                  <a:close/>
                  <a:moveTo>
                    <a:pt x="1655521" y="216980"/>
                  </a:moveTo>
                  <a:cubicBezTo>
                    <a:pt x="1647317" y="217844"/>
                    <a:pt x="1643215" y="219571"/>
                    <a:pt x="1643215" y="222162"/>
                  </a:cubicBezTo>
                  <a:cubicBezTo>
                    <a:pt x="1643215" y="223457"/>
                    <a:pt x="1647965" y="226911"/>
                    <a:pt x="1657464" y="232525"/>
                  </a:cubicBezTo>
                  <a:cubicBezTo>
                    <a:pt x="1659191" y="233388"/>
                    <a:pt x="1660487" y="233604"/>
                    <a:pt x="1661350" y="233173"/>
                  </a:cubicBezTo>
                  <a:cubicBezTo>
                    <a:pt x="1663078" y="228855"/>
                    <a:pt x="1662862" y="224321"/>
                    <a:pt x="1660703" y="219571"/>
                  </a:cubicBezTo>
                  <a:cubicBezTo>
                    <a:pt x="1659839" y="217412"/>
                    <a:pt x="1658112" y="216548"/>
                    <a:pt x="1655521" y="216980"/>
                  </a:cubicBezTo>
                  <a:close/>
                  <a:moveTo>
                    <a:pt x="461810" y="211798"/>
                  </a:moveTo>
                  <a:cubicBezTo>
                    <a:pt x="454038" y="213526"/>
                    <a:pt x="442811" y="233388"/>
                    <a:pt x="428130" y="271387"/>
                  </a:cubicBezTo>
                  <a:lnTo>
                    <a:pt x="426834" y="275273"/>
                  </a:lnTo>
                  <a:lnTo>
                    <a:pt x="430073" y="273330"/>
                  </a:lnTo>
                  <a:cubicBezTo>
                    <a:pt x="441300" y="268580"/>
                    <a:pt x="450799" y="264910"/>
                    <a:pt x="458572" y="262319"/>
                  </a:cubicBezTo>
                  <a:cubicBezTo>
                    <a:pt x="463321" y="261024"/>
                    <a:pt x="466128" y="259944"/>
                    <a:pt x="466992" y="259081"/>
                  </a:cubicBezTo>
                  <a:cubicBezTo>
                    <a:pt x="466992" y="258649"/>
                    <a:pt x="466992" y="251740"/>
                    <a:pt x="466992" y="238354"/>
                  </a:cubicBezTo>
                  <a:cubicBezTo>
                    <a:pt x="467423" y="224105"/>
                    <a:pt x="466992" y="216548"/>
                    <a:pt x="465696" y="215685"/>
                  </a:cubicBezTo>
                  <a:cubicBezTo>
                    <a:pt x="464833" y="213957"/>
                    <a:pt x="463537" y="212662"/>
                    <a:pt x="461810" y="211798"/>
                  </a:cubicBezTo>
                  <a:close/>
                  <a:moveTo>
                    <a:pt x="857231" y="191882"/>
                  </a:moveTo>
                  <a:cubicBezTo>
                    <a:pt x="860901" y="192421"/>
                    <a:pt x="865328" y="194095"/>
                    <a:pt x="870509" y="196901"/>
                  </a:cubicBezTo>
                  <a:cubicBezTo>
                    <a:pt x="881735" y="201651"/>
                    <a:pt x="889292" y="209208"/>
                    <a:pt x="893178" y="219571"/>
                  </a:cubicBezTo>
                  <a:cubicBezTo>
                    <a:pt x="897928" y="229934"/>
                    <a:pt x="899224" y="237491"/>
                    <a:pt x="897064" y="242240"/>
                  </a:cubicBezTo>
                  <a:cubicBezTo>
                    <a:pt x="896201" y="245695"/>
                    <a:pt x="894689" y="248717"/>
                    <a:pt x="892531" y="251308"/>
                  </a:cubicBezTo>
                  <a:cubicBezTo>
                    <a:pt x="890371" y="254331"/>
                    <a:pt x="889076" y="256490"/>
                    <a:pt x="888644" y="257785"/>
                  </a:cubicBezTo>
                  <a:cubicBezTo>
                    <a:pt x="887349" y="259512"/>
                    <a:pt x="885406" y="261887"/>
                    <a:pt x="882815" y="264910"/>
                  </a:cubicBezTo>
                  <a:cubicBezTo>
                    <a:pt x="879792" y="267932"/>
                    <a:pt x="877202" y="270955"/>
                    <a:pt x="875043" y="273978"/>
                  </a:cubicBezTo>
                  <a:cubicBezTo>
                    <a:pt x="859066" y="292977"/>
                    <a:pt x="842442" y="310465"/>
                    <a:pt x="825170" y="326441"/>
                  </a:cubicBezTo>
                  <a:cubicBezTo>
                    <a:pt x="820852" y="329896"/>
                    <a:pt x="816318" y="333458"/>
                    <a:pt x="811568" y="337128"/>
                  </a:cubicBezTo>
                  <a:cubicBezTo>
                    <a:pt x="806818" y="340799"/>
                    <a:pt x="802608" y="343821"/>
                    <a:pt x="798938" y="346196"/>
                  </a:cubicBezTo>
                  <a:cubicBezTo>
                    <a:pt x="795268" y="348571"/>
                    <a:pt x="793432" y="349543"/>
                    <a:pt x="793432" y="349111"/>
                  </a:cubicBezTo>
                  <a:cubicBezTo>
                    <a:pt x="793432" y="348679"/>
                    <a:pt x="794728" y="347168"/>
                    <a:pt x="797319" y="344577"/>
                  </a:cubicBezTo>
                  <a:cubicBezTo>
                    <a:pt x="802932" y="340259"/>
                    <a:pt x="810057" y="329464"/>
                    <a:pt x="818693" y="312192"/>
                  </a:cubicBezTo>
                  <a:cubicBezTo>
                    <a:pt x="824738" y="300102"/>
                    <a:pt x="829056" y="290170"/>
                    <a:pt x="831647" y="282398"/>
                  </a:cubicBezTo>
                  <a:cubicBezTo>
                    <a:pt x="833806" y="275057"/>
                    <a:pt x="835533" y="270307"/>
                    <a:pt x="836828" y="268148"/>
                  </a:cubicBezTo>
                  <a:cubicBezTo>
                    <a:pt x="837692" y="265989"/>
                    <a:pt x="838556" y="262319"/>
                    <a:pt x="839419" y="257137"/>
                  </a:cubicBezTo>
                  <a:cubicBezTo>
                    <a:pt x="840714" y="251956"/>
                    <a:pt x="842226" y="246990"/>
                    <a:pt x="843953" y="242240"/>
                  </a:cubicBezTo>
                  <a:cubicBezTo>
                    <a:pt x="845680" y="237922"/>
                    <a:pt x="847623" y="229934"/>
                    <a:pt x="849782" y="218275"/>
                  </a:cubicBezTo>
                  <a:cubicBezTo>
                    <a:pt x="850646" y="215685"/>
                    <a:pt x="851078" y="213094"/>
                    <a:pt x="851078" y="210503"/>
                  </a:cubicBezTo>
                  <a:cubicBezTo>
                    <a:pt x="851078" y="206617"/>
                    <a:pt x="849999" y="204458"/>
                    <a:pt x="847839" y="204026"/>
                  </a:cubicBezTo>
                  <a:cubicBezTo>
                    <a:pt x="845249" y="202731"/>
                    <a:pt x="843629" y="201759"/>
                    <a:pt x="842982" y="201111"/>
                  </a:cubicBezTo>
                  <a:cubicBezTo>
                    <a:pt x="842334" y="200464"/>
                    <a:pt x="842226" y="199708"/>
                    <a:pt x="842658" y="198844"/>
                  </a:cubicBezTo>
                  <a:cubicBezTo>
                    <a:pt x="843521" y="197549"/>
                    <a:pt x="845464" y="195822"/>
                    <a:pt x="848488" y="193663"/>
                  </a:cubicBezTo>
                  <a:cubicBezTo>
                    <a:pt x="850646" y="191936"/>
                    <a:pt x="853561" y="191342"/>
                    <a:pt x="857231" y="191882"/>
                  </a:cubicBezTo>
                  <a:close/>
                  <a:moveTo>
                    <a:pt x="2054018" y="163869"/>
                  </a:moveTo>
                  <a:cubicBezTo>
                    <a:pt x="2056070" y="163869"/>
                    <a:pt x="2058174" y="164300"/>
                    <a:pt x="2060334" y="165164"/>
                  </a:cubicBezTo>
                  <a:cubicBezTo>
                    <a:pt x="2064652" y="166459"/>
                    <a:pt x="2070049" y="168834"/>
                    <a:pt x="2076526" y="172289"/>
                  </a:cubicBezTo>
                  <a:cubicBezTo>
                    <a:pt x="2083003" y="175743"/>
                    <a:pt x="2087321" y="178118"/>
                    <a:pt x="2089480" y="179413"/>
                  </a:cubicBezTo>
                  <a:cubicBezTo>
                    <a:pt x="2094662" y="182436"/>
                    <a:pt x="2098548" y="187402"/>
                    <a:pt x="2101139" y="194311"/>
                  </a:cubicBezTo>
                  <a:cubicBezTo>
                    <a:pt x="2102434" y="198197"/>
                    <a:pt x="2103082" y="200572"/>
                    <a:pt x="2103082" y="201435"/>
                  </a:cubicBezTo>
                  <a:cubicBezTo>
                    <a:pt x="2103082" y="202299"/>
                    <a:pt x="2103514" y="202947"/>
                    <a:pt x="2104377" y="203378"/>
                  </a:cubicBezTo>
                  <a:cubicBezTo>
                    <a:pt x="2104809" y="203810"/>
                    <a:pt x="2105241" y="205321"/>
                    <a:pt x="2105673" y="207912"/>
                  </a:cubicBezTo>
                  <a:cubicBezTo>
                    <a:pt x="2107400" y="214389"/>
                    <a:pt x="2104593" y="217844"/>
                    <a:pt x="2097252" y="218275"/>
                  </a:cubicBezTo>
                  <a:cubicBezTo>
                    <a:pt x="2085162" y="221730"/>
                    <a:pt x="2073503" y="227991"/>
                    <a:pt x="2062277" y="237059"/>
                  </a:cubicBezTo>
                  <a:cubicBezTo>
                    <a:pt x="2052777" y="245695"/>
                    <a:pt x="2044573" y="255194"/>
                    <a:pt x="2037664" y="265558"/>
                  </a:cubicBezTo>
                  <a:cubicBezTo>
                    <a:pt x="2035505" y="268580"/>
                    <a:pt x="2034210" y="270091"/>
                    <a:pt x="2033778" y="270091"/>
                  </a:cubicBezTo>
                  <a:cubicBezTo>
                    <a:pt x="2033778" y="269228"/>
                    <a:pt x="2034857" y="265989"/>
                    <a:pt x="2037016" y="260376"/>
                  </a:cubicBezTo>
                  <a:cubicBezTo>
                    <a:pt x="2039175" y="254331"/>
                    <a:pt x="2040902" y="249149"/>
                    <a:pt x="2042198" y="244831"/>
                  </a:cubicBezTo>
                  <a:cubicBezTo>
                    <a:pt x="2043061" y="240513"/>
                    <a:pt x="2043925" y="237706"/>
                    <a:pt x="2044789" y="236411"/>
                  </a:cubicBezTo>
                  <a:cubicBezTo>
                    <a:pt x="2047379" y="228639"/>
                    <a:pt x="2049107" y="218491"/>
                    <a:pt x="2049970" y="205969"/>
                  </a:cubicBezTo>
                  <a:cubicBezTo>
                    <a:pt x="2051266" y="197765"/>
                    <a:pt x="2044789" y="192799"/>
                    <a:pt x="2030539" y="191072"/>
                  </a:cubicBezTo>
                  <a:cubicBezTo>
                    <a:pt x="2020176" y="189345"/>
                    <a:pt x="2014779" y="186970"/>
                    <a:pt x="2014347" y="183947"/>
                  </a:cubicBezTo>
                  <a:cubicBezTo>
                    <a:pt x="2013483" y="181357"/>
                    <a:pt x="2015858" y="178982"/>
                    <a:pt x="2021471" y="176823"/>
                  </a:cubicBezTo>
                  <a:cubicBezTo>
                    <a:pt x="2024062" y="175959"/>
                    <a:pt x="2028164" y="174232"/>
                    <a:pt x="2033778" y="171641"/>
                  </a:cubicBezTo>
                  <a:cubicBezTo>
                    <a:pt x="2038959" y="169050"/>
                    <a:pt x="2043709" y="166891"/>
                    <a:pt x="2048027" y="165164"/>
                  </a:cubicBezTo>
                  <a:cubicBezTo>
                    <a:pt x="2049970" y="164300"/>
                    <a:pt x="2051967" y="163869"/>
                    <a:pt x="2054018" y="163869"/>
                  </a:cubicBezTo>
                  <a:close/>
                  <a:moveTo>
                    <a:pt x="1516265" y="146381"/>
                  </a:moveTo>
                  <a:lnTo>
                    <a:pt x="1515618" y="150267"/>
                  </a:lnTo>
                  <a:cubicBezTo>
                    <a:pt x="1515186" y="153290"/>
                    <a:pt x="1514754" y="156744"/>
                    <a:pt x="1514322" y="160630"/>
                  </a:cubicBezTo>
                  <a:cubicBezTo>
                    <a:pt x="1511300" y="186106"/>
                    <a:pt x="1508493" y="205537"/>
                    <a:pt x="1505902" y="218923"/>
                  </a:cubicBezTo>
                  <a:cubicBezTo>
                    <a:pt x="1505902" y="219355"/>
                    <a:pt x="1506118" y="219571"/>
                    <a:pt x="1506550" y="219571"/>
                  </a:cubicBezTo>
                  <a:cubicBezTo>
                    <a:pt x="1506982" y="219571"/>
                    <a:pt x="1509573" y="217412"/>
                    <a:pt x="1514322" y="213094"/>
                  </a:cubicBezTo>
                  <a:cubicBezTo>
                    <a:pt x="1519072" y="208344"/>
                    <a:pt x="1524038" y="203810"/>
                    <a:pt x="1529219" y="199492"/>
                  </a:cubicBezTo>
                  <a:cubicBezTo>
                    <a:pt x="1535697" y="193447"/>
                    <a:pt x="1540015" y="189129"/>
                    <a:pt x="1542173" y="186538"/>
                  </a:cubicBezTo>
                  <a:cubicBezTo>
                    <a:pt x="1544333" y="183947"/>
                    <a:pt x="1544980" y="181572"/>
                    <a:pt x="1544117" y="179413"/>
                  </a:cubicBezTo>
                  <a:cubicBezTo>
                    <a:pt x="1543253" y="177254"/>
                    <a:pt x="1540230" y="173368"/>
                    <a:pt x="1535049" y="167755"/>
                  </a:cubicBezTo>
                  <a:cubicBezTo>
                    <a:pt x="1529435" y="161278"/>
                    <a:pt x="1524901" y="156096"/>
                    <a:pt x="1521447" y="152210"/>
                  </a:cubicBezTo>
                  <a:close/>
                  <a:moveTo>
                    <a:pt x="965073" y="136665"/>
                  </a:moveTo>
                  <a:lnTo>
                    <a:pt x="968959" y="139256"/>
                  </a:lnTo>
                  <a:cubicBezTo>
                    <a:pt x="975436" y="142710"/>
                    <a:pt x="980186" y="151131"/>
                    <a:pt x="983209" y="164516"/>
                  </a:cubicBezTo>
                  <a:cubicBezTo>
                    <a:pt x="985367" y="177038"/>
                    <a:pt x="988823" y="182004"/>
                    <a:pt x="993572" y="179413"/>
                  </a:cubicBezTo>
                  <a:cubicBezTo>
                    <a:pt x="999185" y="178982"/>
                    <a:pt x="1002208" y="178550"/>
                    <a:pt x="1002640" y="178118"/>
                  </a:cubicBezTo>
                  <a:cubicBezTo>
                    <a:pt x="1003503" y="177686"/>
                    <a:pt x="1005230" y="177038"/>
                    <a:pt x="1007821" y="176175"/>
                  </a:cubicBezTo>
                  <a:cubicBezTo>
                    <a:pt x="1010844" y="175743"/>
                    <a:pt x="1015162" y="174448"/>
                    <a:pt x="1020776" y="172289"/>
                  </a:cubicBezTo>
                  <a:cubicBezTo>
                    <a:pt x="1030275" y="167539"/>
                    <a:pt x="1040638" y="168618"/>
                    <a:pt x="1051865" y="175527"/>
                  </a:cubicBezTo>
                  <a:cubicBezTo>
                    <a:pt x="1063523" y="181572"/>
                    <a:pt x="1069785" y="186754"/>
                    <a:pt x="1070648" y="191072"/>
                  </a:cubicBezTo>
                  <a:cubicBezTo>
                    <a:pt x="1071512" y="193663"/>
                    <a:pt x="1072807" y="196901"/>
                    <a:pt x="1074534" y="200788"/>
                  </a:cubicBezTo>
                  <a:cubicBezTo>
                    <a:pt x="1079284" y="208560"/>
                    <a:pt x="1079284" y="214389"/>
                    <a:pt x="1074534" y="218275"/>
                  </a:cubicBezTo>
                  <a:cubicBezTo>
                    <a:pt x="1071943" y="220434"/>
                    <a:pt x="1069569" y="222162"/>
                    <a:pt x="1067409" y="223457"/>
                  </a:cubicBezTo>
                  <a:cubicBezTo>
                    <a:pt x="1064387" y="224752"/>
                    <a:pt x="1058773" y="227343"/>
                    <a:pt x="1050569" y="231229"/>
                  </a:cubicBezTo>
                  <a:cubicBezTo>
                    <a:pt x="1041502" y="235547"/>
                    <a:pt x="1033729" y="239218"/>
                    <a:pt x="1027252" y="242240"/>
                  </a:cubicBezTo>
                  <a:cubicBezTo>
                    <a:pt x="1021207" y="245263"/>
                    <a:pt x="1017105" y="247422"/>
                    <a:pt x="1014946" y="248717"/>
                  </a:cubicBezTo>
                  <a:cubicBezTo>
                    <a:pt x="1012355" y="250445"/>
                    <a:pt x="1007821" y="252819"/>
                    <a:pt x="1001344" y="255842"/>
                  </a:cubicBezTo>
                  <a:cubicBezTo>
                    <a:pt x="986231" y="264046"/>
                    <a:pt x="974141" y="271171"/>
                    <a:pt x="965073" y="277216"/>
                  </a:cubicBezTo>
                  <a:cubicBezTo>
                    <a:pt x="962050" y="279807"/>
                    <a:pt x="960323" y="281102"/>
                    <a:pt x="959892" y="281102"/>
                  </a:cubicBezTo>
                  <a:cubicBezTo>
                    <a:pt x="959028" y="281102"/>
                    <a:pt x="958596" y="281318"/>
                    <a:pt x="958596" y="281750"/>
                  </a:cubicBezTo>
                  <a:cubicBezTo>
                    <a:pt x="958596" y="282182"/>
                    <a:pt x="957732" y="282830"/>
                    <a:pt x="956005" y="283693"/>
                  </a:cubicBezTo>
                  <a:cubicBezTo>
                    <a:pt x="954278" y="284557"/>
                    <a:pt x="952551" y="285420"/>
                    <a:pt x="950824" y="286284"/>
                  </a:cubicBezTo>
                  <a:cubicBezTo>
                    <a:pt x="948665" y="287148"/>
                    <a:pt x="948449" y="289522"/>
                    <a:pt x="950176" y="293409"/>
                  </a:cubicBezTo>
                  <a:cubicBezTo>
                    <a:pt x="952335" y="301613"/>
                    <a:pt x="951039" y="310897"/>
                    <a:pt x="946290" y="321260"/>
                  </a:cubicBezTo>
                  <a:cubicBezTo>
                    <a:pt x="944563" y="325578"/>
                    <a:pt x="943483" y="328168"/>
                    <a:pt x="943052" y="329032"/>
                  </a:cubicBezTo>
                  <a:cubicBezTo>
                    <a:pt x="943052" y="329464"/>
                    <a:pt x="944346" y="329032"/>
                    <a:pt x="946937" y="327737"/>
                  </a:cubicBezTo>
                  <a:cubicBezTo>
                    <a:pt x="950392" y="325578"/>
                    <a:pt x="955573" y="322555"/>
                    <a:pt x="962482" y="318669"/>
                  </a:cubicBezTo>
                  <a:cubicBezTo>
                    <a:pt x="977595" y="310465"/>
                    <a:pt x="989685" y="300749"/>
                    <a:pt x="998753" y="289522"/>
                  </a:cubicBezTo>
                  <a:cubicBezTo>
                    <a:pt x="1005663" y="282614"/>
                    <a:pt x="1010628" y="278512"/>
                    <a:pt x="1013650" y="277216"/>
                  </a:cubicBezTo>
                  <a:cubicBezTo>
                    <a:pt x="1014082" y="277648"/>
                    <a:pt x="1014730" y="277648"/>
                    <a:pt x="1015594" y="277216"/>
                  </a:cubicBezTo>
                  <a:cubicBezTo>
                    <a:pt x="1017752" y="275921"/>
                    <a:pt x="1019264" y="275921"/>
                    <a:pt x="1020127" y="277216"/>
                  </a:cubicBezTo>
                  <a:cubicBezTo>
                    <a:pt x="1020560" y="277648"/>
                    <a:pt x="1021423" y="277864"/>
                    <a:pt x="1022718" y="277864"/>
                  </a:cubicBezTo>
                  <a:cubicBezTo>
                    <a:pt x="1025741" y="277864"/>
                    <a:pt x="1033297" y="281750"/>
                    <a:pt x="1045388" y="289522"/>
                  </a:cubicBezTo>
                  <a:cubicBezTo>
                    <a:pt x="1049274" y="294272"/>
                    <a:pt x="1051218" y="297727"/>
                    <a:pt x="1051218" y="299886"/>
                  </a:cubicBezTo>
                  <a:cubicBezTo>
                    <a:pt x="1051218" y="300318"/>
                    <a:pt x="1052081" y="302045"/>
                    <a:pt x="1053808" y="305067"/>
                  </a:cubicBezTo>
                  <a:cubicBezTo>
                    <a:pt x="1055967" y="307658"/>
                    <a:pt x="1056830" y="310465"/>
                    <a:pt x="1056399" y="313487"/>
                  </a:cubicBezTo>
                  <a:cubicBezTo>
                    <a:pt x="1057262" y="318237"/>
                    <a:pt x="1053808" y="324498"/>
                    <a:pt x="1046035" y="332271"/>
                  </a:cubicBezTo>
                  <a:cubicBezTo>
                    <a:pt x="1042149" y="336589"/>
                    <a:pt x="1038371" y="341015"/>
                    <a:pt x="1034701" y="345548"/>
                  </a:cubicBezTo>
                  <a:cubicBezTo>
                    <a:pt x="1031031" y="350082"/>
                    <a:pt x="1029195" y="352565"/>
                    <a:pt x="1029195" y="352997"/>
                  </a:cubicBezTo>
                  <a:cubicBezTo>
                    <a:pt x="1029195" y="353429"/>
                    <a:pt x="1028116" y="355156"/>
                    <a:pt x="1025957" y="358179"/>
                  </a:cubicBezTo>
                  <a:cubicBezTo>
                    <a:pt x="1023798" y="361633"/>
                    <a:pt x="1022718" y="363576"/>
                    <a:pt x="1022718" y="364008"/>
                  </a:cubicBezTo>
                  <a:cubicBezTo>
                    <a:pt x="1022718" y="364871"/>
                    <a:pt x="1022070" y="365735"/>
                    <a:pt x="1020776" y="366599"/>
                  </a:cubicBezTo>
                  <a:cubicBezTo>
                    <a:pt x="1019911" y="367462"/>
                    <a:pt x="1019480" y="368110"/>
                    <a:pt x="1019480" y="368542"/>
                  </a:cubicBezTo>
                  <a:cubicBezTo>
                    <a:pt x="1019480" y="369405"/>
                    <a:pt x="1018400" y="371996"/>
                    <a:pt x="1016241" y="376314"/>
                  </a:cubicBezTo>
                  <a:cubicBezTo>
                    <a:pt x="1013650" y="381496"/>
                    <a:pt x="1011276" y="386462"/>
                    <a:pt x="1009117" y="391211"/>
                  </a:cubicBezTo>
                  <a:cubicBezTo>
                    <a:pt x="1007821" y="395529"/>
                    <a:pt x="1006742" y="398336"/>
                    <a:pt x="1005878" y="399631"/>
                  </a:cubicBezTo>
                  <a:cubicBezTo>
                    <a:pt x="998969" y="419494"/>
                    <a:pt x="996378" y="445618"/>
                    <a:pt x="998106" y="478003"/>
                  </a:cubicBezTo>
                  <a:cubicBezTo>
                    <a:pt x="1001560" y="497002"/>
                    <a:pt x="1006957" y="511252"/>
                    <a:pt x="1014298" y="520751"/>
                  </a:cubicBezTo>
                  <a:cubicBezTo>
                    <a:pt x="1018184" y="524206"/>
                    <a:pt x="1022718" y="526797"/>
                    <a:pt x="1027900" y="528524"/>
                  </a:cubicBezTo>
                  <a:cubicBezTo>
                    <a:pt x="1028763" y="528524"/>
                    <a:pt x="1029627" y="528740"/>
                    <a:pt x="1030491" y="529171"/>
                  </a:cubicBezTo>
                  <a:cubicBezTo>
                    <a:pt x="1037399" y="531330"/>
                    <a:pt x="1044740" y="533058"/>
                    <a:pt x="1052512" y="534353"/>
                  </a:cubicBezTo>
                  <a:cubicBezTo>
                    <a:pt x="1065035" y="535648"/>
                    <a:pt x="1077341" y="536296"/>
                    <a:pt x="1089431" y="536296"/>
                  </a:cubicBezTo>
                  <a:cubicBezTo>
                    <a:pt x="1101522" y="536296"/>
                    <a:pt x="1110590" y="536188"/>
                    <a:pt x="1116635" y="535972"/>
                  </a:cubicBezTo>
                  <a:cubicBezTo>
                    <a:pt x="1122680" y="535756"/>
                    <a:pt x="1125919" y="535433"/>
                    <a:pt x="1126350" y="535001"/>
                  </a:cubicBezTo>
                  <a:cubicBezTo>
                    <a:pt x="1127646" y="534569"/>
                    <a:pt x="1130453" y="534137"/>
                    <a:pt x="1134770" y="533705"/>
                  </a:cubicBezTo>
                  <a:cubicBezTo>
                    <a:pt x="1139088" y="533274"/>
                    <a:pt x="1143190" y="532626"/>
                    <a:pt x="1147077" y="531762"/>
                  </a:cubicBezTo>
                  <a:cubicBezTo>
                    <a:pt x="1150963" y="530467"/>
                    <a:pt x="1155497" y="529387"/>
                    <a:pt x="1160678" y="528524"/>
                  </a:cubicBezTo>
                  <a:cubicBezTo>
                    <a:pt x="1175359" y="525069"/>
                    <a:pt x="1185939" y="521615"/>
                    <a:pt x="1192416" y="518161"/>
                  </a:cubicBezTo>
                  <a:cubicBezTo>
                    <a:pt x="1194143" y="517297"/>
                    <a:pt x="1195438" y="516865"/>
                    <a:pt x="1196302" y="516865"/>
                  </a:cubicBezTo>
                  <a:cubicBezTo>
                    <a:pt x="1198029" y="516865"/>
                    <a:pt x="1201699" y="514922"/>
                    <a:pt x="1207313" y="511036"/>
                  </a:cubicBezTo>
                  <a:cubicBezTo>
                    <a:pt x="1207744" y="510172"/>
                    <a:pt x="1208393" y="509740"/>
                    <a:pt x="1209256" y="509740"/>
                  </a:cubicBezTo>
                  <a:cubicBezTo>
                    <a:pt x="1211415" y="509740"/>
                    <a:pt x="1215301" y="505638"/>
                    <a:pt x="1220914" y="497434"/>
                  </a:cubicBezTo>
                  <a:cubicBezTo>
                    <a:pt x="1225233" y="487071"/>
                    <a:pt x="1229766" y="473901"/>
                    <a:pt x="1234516" y="457924"/>
                  </a:cubicBezTo>
                  <a:cubicBezTo>
                    <a:pt x="1235380" y="454902"/>
                    <a:pt x="1236027" y="451016"/>
                    <a:pt x="1236459" y="446266"/>
                  </a:cubicBezTo>
                  <a:cubicBezTo>
                    <a:pt x="1236891" y="441516"/>
                    <a:pt x="1237323" y="433096"/>
                    <a:pt x="1237755" y="421006"/>
                  </a:cubicBezTo>
                  <a:lnTo>
                    <a:pt x="1238402" y="393154"/>
                  </a:lnTo>
                  <a:lnTo>
                    <a:pt x="1240346" y="404165"/>
                  </a:lnTo>
                  <a:cubicBezTo>
                    <a:pt x="1245527" y="431801"/>
                    <a:pt x="1252868" y="455765"/>
                    <a:pt x="1262367" y="476060"/>
                  </a:cubicBezTo>
                  <a:cubicBezTo>
                    <a:pt x="1270140" y="495059"/>
                    <a:pt x="1276185" y="511899"/>
                    <a:pt x="1280503" y="526581"/>
                  </a:cubicBezTo>
                  <a:cubicBezTo>
                    <a:pt x="1281366" y="529603"/>
                    <a:pt x="1282014" y="531546"/>
                    <a:pt x="1282446" y="532410"/>
                  </a:cubicBezTo>
                  <a:cubicBezTo>
                    <a:pt x="1284606" y="538455"/>
                    <a:pt x="1286117" y="547739"/>
                    <a:pt x="1286980" y="560261"/>
                  </a:cubicBezTo>
                  <a:cubicBezTo>
                    <a:pt x="1286980" y="570192"/>
                    <a:pt x="1281582" y="576669"/>
                    <a:pt x="1270788" y="579692"/>
                  </a:cubicBezTo>
                  <a:cubicBezTo>
                    <a:pt x="1264310" y="582283"/>
                    <a:pt x="1252004" y="584226"/>
                    <a:pt x="1233868" y="585521"/>
                  </a:cubicBezTo>
                  <a:cubicBezTo>
                    <a:pt x="1226096" y="586385"/>
                    <a:pt x="1220483" y="587033"/>
                    <a:pt x="1217028" y="587464"/>
                  </a:cubicBezTo>
                  <a:cubicBezTo>
                    <a:pt x="1214006" y="587464"/>
                    <a:pt x="1207960" y="587680"/>
                    <a:pt x="1198893" y="588112"/>
                  </a:cubicBezTo>
                  <a:cubicBezTo>
                    <a:pt x="1189825" y="588544"/>
                    <a:pt x="1183564" y="588760"/>
                    <a:pt x="1180109" y="588760"/>
                  </a:cubicBezTo>
                  <a:cubicBezTo>
                    <a:pt x="1176224" y="589623"/>
                    <a:pt x="1166939" y="590487"/>
                    <a:pt x="1152258" y="591351"/>
                  </a:cubicBezTo>
                  <a:cubicBezTo>
                    <a:pt x="1130236" y="591782"/>
                    <a:pt x="1112101" y="591782"/>
                    <a:pt x="1097851" y="591351"/>
                  </a:cubicBezTo>
                  <a:cubicBezTo>
                    <a:pt x="1096124" y="590919"/>
                    <a:pt x="1092670" y="590487"/>
                    <a:pt x="1087488" y="590055"/>
                  </a:cubicBezTo>
                  <a:cubicBezTo>
                    <a:pt x="1072807" y="589192"/>
                    <a:pt x="1059853" y="585953"/>
                    <a:pt x="1048626" y="580340"/>
                  </a:cubicBezTo>
                  <a:cubicBezTo>
                    <a:pt x="1010628" y="560909"/>
                    <a:pt x="984720" y="533705"/>
                    <a:pt x="970902" y="498730"/>
                  </a:cubicBezTo>
                  <a:cubicBezTo>
                    <a:pt x="968743" y="492684"/>
                    <a:pt x="967448" y="487071"/>
                    <a:pt x="967016" y="481889"/>
                  </a:cubicBezTo>
                  <a:cubicBezTo>
                    <a:pt x="966584" y="476708"/>
                    <a:pt x="966368" y="466345"/>
                    <a:pt x="966368" y="450800"/>
                  </a:cubicBezTo>
                  <a:cubicBezTo>
                    <a:pt x="966368" y="419278"/>
                    <a:pt x="968096" y="398552"/>
                    <a:pt x="971551" y="388621"/>
                  </a:cubicBezTo>
                  <a:cubicBezTo>
                    <a:pt x="972845" y="382575"/>
                    <a:pt x="973925" y="378041"/>
                    <a:pt x="974788" y="375019"/>
                  </a:cubicBezTo>
                  <a:cubicBezTo>
                    <a:pt x="976516" y="366383"/>
                    <a:pt x="978027" y="359042"/>
                    <a:pt x="979322" y="352997"/>
                  </a:cubicBezTo>
                  <a:cubicBezTo>
                    <a:pt x="980618" y="346952"/>
                    <a:pt x="981265" y="343282"/>
                    <a:pt x="981265" y="341986"/>
                  </a:cubicBezTo>
                  <a:cubicBezTo>
                    <a:pt x="982129" y="340691"/>
                    <a:pt x="982561" y="338532"/>
                    <a:pt x="982561" y="335509"/>
                  </a:cubicBezTo>
                  <a:cubicBezTo>
                    <a:pt x="982561" y="331623"/>
                    <a:pt x="981481" y="329680"/>
                    <a:pt x="979322" y="329680"/>
                  </a:cubicBezTo>
                  <a:cubicBezTo>
                    <a:pt x="977595" y="328816"/>
                    <a:pt x="975328" y="328816"/>
                    <a:pt x="972521" y="329680"/>
                  </a:cubicBezTo>
                  <a:cubicBezTo>
                    <a:pt x="969715" y="330543"/>
                    <a:pt x="964641" y="332918"/>
                    <a:pt x="957301" y="336805"/>
                  </a:cubicBezTo>
                  <a:cubicBezTo>
                    <a:pt x="945210" y="342850"/>
                    <a:pt x="936790" y="347276"/>
                    <a:pt x="932040" y="350082"/>
                  </a:cubicBezTo>
                  <a:cubicBezTo>
                    <a:pt x="927290" y="352889"/>
                    <a:pt x="924484" y="355804"/>
                    <a:pt x="923620" y="358826"/>
                  </a:cubicBezTo>
                  <a:cubicBezTo>
                    <a:pt x="921893" y="361417"/>
                    <a:pt x="920813" y="362712"/>
                    <a:pt x="920382" y="362712"/>
                  </a:cubicBezTo>
                  <a:cubicBezTo>
                    <a:pt x="919950" y="362712"/>
                    <a:pt x="919734" y="363144"/>
                    <a:pt x="919734" y="364008"/>
                  </a:cubicBezTo>
                  <a:cubicBezTo>
                    <a:pt x="919734" y="364440"/>
                    <a:pt x="918870" y="366167"/>
                    <a:pt x="917143" y="369190"/>
                  </a:cubicBezTo>
                  <a:cubicBezTo>
                    <a:pt x="915416" y="372212"/>
                    <a:pt x="913257" y="375667"/>
                    <a:pt x="910666" y="379553"/>
                  </a:cubicBezTo>
                  <a:cubicBezTo>
                    <a:pt x="904621" y="387757"/>
                    <a:pt x="900951" y="392723"/>
                    <a:pt x="899655" y="394450"/>
                  </a:cubicBezTo>
                  <a:cubicBezTo>
                    <a:pt x="898792" y="395745"/>
                    <a:pt x="895985" y="399847"/>
                    <a:pt x="891235" y="406756"/>
                  </a:cubicBezTo>
                  <a:cubicBezTo>
                    <a:pt x="886485" y="413665"/>
                    <a:pt x="881843" y="420466"/>
                    <a:pt x="877310" y="427159"/>
                  </a:cubicBezTo>
                  <a:cubicBezTo>
                    <a:pt x="872776" y="433852"/>
                    <a:pt x="869105" y="439465"/>
                    <a:pt x="866299" y="443999"/>
                  </a:cubicBezTo>
                  <a:cubicBezTo>
                    <a:pt x="863492" y="448533"/>
                    <a:pt x="862089" y="450800"/>
                    <a:pt x="862089" y="450800"/>
                  </a:cubicBezTo>
                  <a:cubicBezTo>
                    <a:pt x="862089" y="451663"/>
                    <a:pt x="861873" y="452095"/>
                    <a:pt x="861441" y="452095"/>
                  </a:cubicBezTo>
                  <a:cubicBezTo>
                    <a:pt x="861009" y="452095"/>
                    <a:pt x="859498" y="454038"/>
                    <a:pt x="856907" y="457924"/>
                  </a:cubicBezTo>
                  <a:cubicBezTo>
                    <a:pt x="855180" y="462242"/>
                    <a:pt x="853237" y="465697"/>
                    <a:pt x="851078" y="468288"/>
                  </a:cubicBezTo>
                  <a:cubicBezTo>
                    <a:pt x="839419" y="489878"/>
                    <a:pt x="827545" y="513627"/>
                    <a:pt x="815454" y="539535"/>
                  </a:cubicBezTo>
                  <a:cubicBezTo>
                    <a:pt x="813295" y="544284"/>
                    <a:pt x="811784" y="547091"/>
                    <a:pt x="810920" y="547955"/>
                  </a:cubicBezTo>
                  <a:cubicBezTo>
                    <a:pt x="809193" y="550546"/>
                    <a:pt x="807682" y="554864"/>
                    <a:pt x="806386" y="560909"/>
                  </a:cubicBezTo>
                  <a:cubicBezTo>
                    <a:pt x="805955" y="568249"/>
                    <a:pt x="804228" y="572783"/>
                    <a:pt x="801205" y="574510"/>
                  </a:cubicBezTo>
                  <a:cubicBezTo>
                    <a:pt x="799478" y="576238"/>
                    <a:pt x="796887" y="576669"/>
                    <a:pt x="793432" y="575806"/>
                  </a:cubicBezTo>
                  <a:cubicBezTo>
                    <a:pt x="790842" y="575806"/>
                    <a:pt x="785661" y="573431"/>
                    <a:pt x="777888" y="568681"/>
                  </a:cubicBezTo>
                  <a:cubicBezTo>
                    <a:pt x="775297" y="566954"/>
                    <a:pt x="771627" y="563715"/>
                    <a:pt x="766877" y="558966"/>
                  </a:cubicBezTo>
                  <a:cubicBezTo>
                    <a:pt x="762127" y="554216"/>
                    <a:pt x="759752" y="551409"/>
                    <a:pt x="759752" y="550546"/>
                  </a:cubicBezTo>
                  <a:cubicBezTo>
                    <a:pt x="759752" y="550114"/>
                    <a:pt x="758241" y="547739"/>
                    <a:pt x="755219" y="543421"/>
                  </a:cubicBezTo>
                  <a:cubicBezTo>
                    <a:pt x="749173" y="536080"/>
                    <a:pt x="746150" y="524422"/>
                    <a:pt x="746150" y="508445"/>
                  </a:cubicBezTo>
                  <a:cubicBezTo>
                    <a:pt x="746150" y="498514"/>
                    <a:pt x="744855" y="489014"/>
                    <a:pt x="742264" y="479946"/>
                  </a:cubicBezTo>
                  <a:cubicBezTo>
                    <a:pt x="740537" y="471310"/>
                    <a:pt x="739673" y="465913"/>
                    <a:pt x="739673" y="463754"/>
                  </a:cubicBezTo>
                  <a:cubicBezTo>
                    <a:pt x="740106" y="462458"/>
                    <a:pt x="742264" y="465913"/>
                    <a:pt x="746150" y="474117"/>
                  </a:cubicBezTo>
                  <a:cubicBezTo>
                    <a:pt x="754355" y="490093"/>
                    <a:pt x="762559" y="503048"/>
                    <a:pt x="770764" y="512979"/>
                  </a:cubicBezTo>
                  <a:cubicBezTo>
                    <a:pt x="774217" y="517297"/>
                    <a:pt x="777672" y="518376"/>
                    <a:pt x="781126" y="516217"/>
                  </a:cubicBezTo>
                  <a:cubicBezTo>
                    <a:pt x="784149" y="514490"/>
                    <a:pt x="787819" y="510820"/>
                    <a:pt x="792137" y="505207"/>
                  </a:cubicBezTo>
                  <a:cubicBezTo>
                    <a:pt x="796455" y="499593"/>
                    <a:pt x="803148" y="489662"/>
                    <a:pt x="812216" y="475412"/>
                  </a:cubicBezTo>
                  <a:cubicBezTo>
                    <a:pt x="816103" y="469367"/>
                    <a:pt x="818693" y="465265"/>
                    <a:pt x="819988" y="463106"/>
                  </a:cubicBezTo>
                  <a:cubicBezTo>
                    <a:pt x="821284" y="460947"/>
                    <a:pt x="823443" y="457277"/>
                    <a:pt x="826465" y="452095"/>
                  </a:cubicBezTo>
                  <a:cubicBezTo>
                    <a:pt x="829488" y="446914"/>
                    <a:pt x="832078" y="442380"/>
                    <a:pt x="834238" y="438493"/>
                  </a:cubicBezTo>
                  <a:cubicBezTo>
                    <a:pt x="836397" y="435039"/>
                    <a:pt x="838772" y="430721"/>
                    <a:pt x="841362" y="425539"/>
                  </a:cubicBezTo>
                  <a:cubicBezTo>
                    <a:pt x="844385" y="420358"/>
                    <a:pt x="846976" y="415824"/>
                    <a:pt x="849135" y="411938"/>
                  </a:cubicBezTo>
                  <a:cubicBezTo>
                    <a:pt x="851294" y="408051"/>
                    <a:pt x="852373" y="405893"/>
                    <a:pt x="852373" y="405461"/>
                  </a:cubicBezTo>
                  <a:cubicBezTo>
                    <a:pt x="852373" y="405461"/>
                    <a:pt x="851186" y="406324"/>
                    <a:pt x="848811" y="408051"/>
                  </a:cubicBezTo>
                  <a:cubicBezTo>
                    <a:pt x="846436" y="409779"/>
                    <a:pt x="843521" y="412370"/>
                    <a:pt x="840067" y="415824"/>
                  </a:cubicBezTo>
                  <a:cubicBezTo>
                    <a:pt x="836613" y="419278"/>
                    <a:pt x="832943" y="422517"/>
                    <a:pt x="829056" y="425539"/>
                  </a:cubicBezTo>
                  <a:cubicBezTo>
                    <a:pt x="825601" y="428562"/>
                    <a:pt x="821931" y="431801"/>
                    <a:pt x="818046" y="435255"/>
                  </a:cubicBezTo>
                  <a:cubicBezTo>
                    <a:pt x="802932" y="449073"/>
                    <a:pt x="791921" y="455981"/>
                    <a:pt x="785012" y="455981"/>
                  </a:cubicBezTo>
                  <a:cubicBezTo>
                    <a:pt x="781990" y="455981"/>
                    <a:pt x="775945" y="453175"/>
                    <a:pt x="766877" y="447561"/>
                  </a:cubicBezTo>
                  <a:cubicBezTo>
                    <a:pt x="760832" y="444970"/>
                    <a:pt x="756298" y="440005"/>
                    <a:pt x="753275" y="432664"/>
                  </a:cubicBezTo>
                  <a:cubicBezTo>
                    <a:pt x="745071" y="420574"/>
                    <a:pt x="744423" y="412801"/>
                    <a:pt x="751332" y="409347"/>
                  </a:cubicBezTo>
                  <a:cubicBezTo>
                    <a:pt x="762127" y="402006"/>
                    <a:pt x="770871" y="396393"/>
                    <a:pt x="777564" y="392507"/>
                  </a:cubicBezTo>
                  <a:cubicBezTo>
                    <a:pt x="784257" y="388621"/>
                    <a:pt x="788467" y="386677"/>
                    <a:pt x="790194" y="386677"/>
                  </a:cubicBezTo>
                  <a:cubicBezTo>
                    <a:pt x="790626" y="386677"/>
                    <a:pt x="791058" y="386246"/>
                    <a:pt x="791489" y="385382"/>
                  </a:cubicBezTo>
                  <a:cubicBezTo>
                    <a:pt x="791489" y="384950"/>
                    <a:pt x="794080" y="384303"/>
                    <a:pt x="799262" y="383439"/>
                  </a:cubicBezTo>
                  <a:cubicBezTo>
                    <a:pt x="804444" y="382575"/>
                    <a:pt x="808330" y="381928"/>
                    <a:pt x="810920" y="381496"/>
                  </a:cubicBezTo>
                  <a:cubicBezTo>
                    <a:pt x="812216" y="381064"/>
                    <a:pt x="812540" y="381388"/>
                    <a:pt x="811892" y="382467"/>
                  </a:cubicBezTo>
                  <a:cubicBezTo>
                    <a:pt x="811245" y="383547"/>
                    <a:pt x="808977" y="386246"/>
                    <a:pt x="805091" y="390564"/>
                  </a:cubicBezTo>
                  <a:cubicBezTo>
                    <a:pt x="799046" y="396609"/>
                    <a:pt x="796023" y="400063"/>
                    <a:pt x="796023" y="400927"/>
                  </a:cubicBezTo>
                  <a:cubicBezTo>
                    <a:pt x="796023" y="402654"/>
                    <a:pt x="798614" y="403302"/>
                    <a:pt x="803796" y="402870"/>
                  </a:cubicBezTo>
                  <a:cubicBezTo>
                    <a:pt x="815454" y="399416"/>
                    <a:pt x="834022" y="390780"/>
                    <a:pt x="859498" y="376962"/>
                  </a:cubicBezTo>
                  <a:cubicBezTo>
                    <a:pt x="866407" y="373508"/>
                    <a:pt x="870509" y="369405"/>
                    <a:pt x="871804" y="364656"/>
                  </a:cubicBezTo>
                  <a:cubicBezTo>
                    <a:pt x="873963" y="359906"/>
                    <a:pt x="876122" y="354508"/>
                    <a:pt x="878281" y="348463"/>
                  </a:cubicBezTo>
                  <a:cubicBezTo>
                    <a:pt x="880872" y="342418"/>
                    <a:pt x="883247" y="336589"/>
                    <a:pt x="885406" y="330975"/>
                  </a:cubicBezTo>
                  <a:cubicBezTo>
                    <a:pt x="888860" y="324498"/>
                    <a:pt x="891451" y="318453"/>
                    <a:pt x="893178" y="312840"/>
                  </a:cubicBezTo>
                  <a:cubicBezTo>
                    <a:pt x="894905" y="308522"/>
                    <a:pt x="896848" y="303988"/>
                    <a:pt x="899008" y="299238"/>
                  </a:cubicBezTo>
                  <a:cubicBezTo>
                    <a:pt x="901598" y="294056"/>
                    <a:pt x="902894" y="291250"/>
                    <a:pt x="902894" y="290818"/>
                  </a:cubicBezTo>
                  <a:cubicBezTo>
                    <a:pt x="902894" y="290386"/>
                    <a:pt x="903326" y="289738"/>
                    <a:pt x="904189" y="288875"/>
                  </a:cubicBezTo>
                  <a:cubicBezTo>
                    <a:pt x="905053" y="288443"/>
                    <a:pt x="905916" y="286716"/>
                    <a:pt x="906780" y="283693"/>
                  </a:cubicBezTo>
                  <a:cubicBezTo>
                    <a:pt x="907644" y="280239"/>
                    <a:pt x="908723" y="277000"/>
                    <a:pt x="910018" y="273978"/>
                  </a:cubicBezTo>
                  <a:cubicBezTo>
                    <a:pt x="912610" y="269660"/>
                    <a:pt x="912177" y="265989"/>
                    <a:pt x="908723" y="262967"/>
                  </a:cubicBezTo>
                  <a:cubicBezTo>
                    <a:pt x="907428" y="261671"/>
                    <a:pt x="906564" y="260376"/>
                    <a:pt x="906132" y="259081"/>
                  </a:cubicBezTo>
                  <a:cubicBezTo>
                    <a:pt x="905700" y="257785"/>
                    <a:pt x="905916" y="257137"/>
                    <a:pt x="906780" y="257137"/>
                  </a:cubicBezTo>
                  <a:cubicBezTo>
                    <a:pt x="907212" y="257137"/>
                    <a:pt x="909371" y="257569"/>
                    <a:pt x="913257" y="258433"/>
                  </a:cubicBezTo>
                  <a:cubicBezTo>
                    <a:pt x="928802" y="264046"/>
                    <a:pt x="939597" y="272034"/>
                    <a:pt x="945642" y="282398"/>
                  </a:cubicBezTo>
                  <a:lnTo>
                    <a:pt x="947585" y="286932"/>
                  </a:lnTo>
                  <a:lnTo>
                    <a:pt x="950824" y="284341"/>
                  </a:lnTo>
                  <a:cubicBezTo>
                    <a:pt x="968959" y="269228"/>
                    <a:pt x="981697" y="256706"/>
                    <a:pt x="989038" y="246774"/>
                  </a:cubicBezTo>
                  <a:cubicBezTo>
                    <a:pt x="994219" y="240297"/>
                    <a:pt x="996810" y="236627"/>
                    <a:pt x="996810" y="235763"/>
                  </a:cubicBezTo>
                  <a:cubicBezTo>
                    <a:pt x="996810" y="233173"/>
                    <a:pt x="992492" y="229502"/>
                    <a:pt x="983856" y="224752"/>
                  </a:cubicBezTo>
                  <a:cubicBezTo>
                    <a:pt x="970902" y="218275"/>
                    <a:pt x="962698" y="210071"/>
                    <a:pt x="959244" y="200140"/>
                  </a:cubicBezTo>
                  <a:cubicBezTo>
                    <a:pt x="956653" y="195390"/>
                    <a:pt x="955357" y="190640"/>
                    <a:pt x="955357" y="185890"/>
                  </a:cubicBezTo>
                  <a:cubicBezTo>
                    <a:pt x="955357" y="181572"/>
                    <a:pt x="956005" y="178118"/>
                    <a:pt x="957301" y="175527"/>
                  </a:cubicBezTo>
                  <a:cubicBezTo>
                    <a:pt x="962914" y="160846"/>
                    <a:pt x="965721" y="151994"/>
                    <a:pt x="965721" y="148972"/>
                  </a:cubicBezTo>
                  <a:cubicBezTo>
                    <a:pt x="965721" y="148108"/>
                    <a:pt x="965289" y="147244"/>
                    <a:pt x="964425" y="146381"/>
                  </a:cubicBezTo>
                  <a:cubicBezTo>
                    <a:pt x="963130" y="146381"/>
                    <a:pt x="962914" y="144653"/>
                    <a:pt x="963778" y="141199"/>
                  </a:cubicBezTo>
                  <a:close/>
                  <a:moveTo>
                    <a:pt x="2277961" y="128245"/>
                  </a:moveTo>
                  <a:cubicBezTo>
                    <a:pt x="2274938" y="127813"/>
                    <a:pt x="2270620" y="129109"/>
                    <a:pt x="2265007" y="132131"/>
                  </a:cubicBezTo>
                  <a:cubicBezTo>
                    <a:pt x="2250325" y="140767"/>
                    <a:pt x="2236724" y="150483"/>
                    <a:pt x="2224202" y="161278"/>
                  </a:cubicBezTo>
                  <a:cubicBezTo>
                    <a:pt x="2222043" y="163005"/>
                    <a:pt x="2219236" y="165380"/>
                    <a:pt x="2215782" y="168403"/>
                  </a:cubicBezTo>
                  <a:cubicBezTo>
                    <a:pt x="2211895" y="172289"/>
                    <a:pt x="2206929" y="176607"/>
                    <a:pt x="2200885" y="181357"/>
                  </a:cubicBezTo>
                  <a:cubicBezTo>
                    <a:pt x="2197430" y="183947"/>
                    <a:pt x="2195055" y="187294"/>
                    <a:pt x="2193760" y="191396"/>
                  </a:cubicBezTo>
                  <a:cubicBezTo>
                    <a:pt x="2192464" y="195498"/>
                    <a:pt x="2191817" y="202299"/>
                    <a:pt x="2191817" y="211798"/>
                  </a:cubicBezTo>
                  <a:cubicBezTo>
                    <a:pt x="2191817" y="219571"/>
                    <a:pt x="2192141" y="227019"/>
                    <a:pt x="2192788" y="234144"/>
                  </a:cubicBezTo>
                  <a:cubicBezTo>
                    <a:pt x="2193436" y="241269"/>
                    <a:pt x="2194299" y="247098"/>
                    <a:pt x="2195379" y="251632"/>
                  </a:cubicBezTo>
                  <a:cubicBezTo>
                    <a:pt x="2196459" y="256166"/>
                    <a:pt x="2197646" y="258433"/>
                    <a:pt x="2198941" y="258433"/>
                  </a:cubicBezTo>
                  <a:cubicBezTo>
                    <a:pt x="2200237" y="258433"/>
                    <a:pt x="2204123" y="255194"/>
                    <a:pt x="2210600" y="248717"/>
                  </a:cubicBezTo>
                  <a:cubicBezTo>
                    <a:pt x="2217077" y="242240"/>
                    <a:pt x="2222906" y="235979"/>
                    <a:pt x="2228088" y="229934"/>
                  </a:cubicBezTo>
                  <a:cubicBezTo>
                    <a:pt x="2231111" y="225616"/>
                    <a:pt x="2233917" y="221946"/>
                    <a:pt x="2236508" y="218923"/>
                  </a:cubicBezTo>
                  <a:cubicBezTo>
                    <a:pt x="2249894" y="201219"/>
                    <a:pt x="2263064" y="179629"/>
                    <a:pt x="2276018" y="154153"/>
                  </a:cubicBezTo>
                  <a:cubicBezTo>
                    <a:pt x="2281631" y="143790"/>
                    <a:pt x="2284006" y="137097"/>
                    <a:pt x="2283142" y="134074"/>
                  </a:cubicBezTo>
                  <a:lnTo>
                    <a:pt x="2283142" y="128245"/>
                  </a:lnTo>
                  <a:close/>
                  <a:moveTo>
                    <a:pt x="758457" y="123711"/>
                  </a:moveTo>
                  <a:cubicBezTo>
                    <a:pt x="759320" y="123711"/>
                    <a:pt x="761047" y="124899"/>
                    <a:pt x="763638" y="127274"/>
                  </a:cubicBezTo>
                  <a:cubicBezTo>
                    <a:pt x="766229" y="129649"/>
                    <a:pt x="768388" y="131915"/>
                    <a:pt x="770115" y="134074"/>
                  </a:cubicBezTo>
                  <a:cubicBezTo>
                    <a:pt x="774002" y="141415"/>
                    <a:pt x="777024" y="150915"/>
                    <a:pt x="779183" y="162573"/>
                  </a:cubicBezTo>
                  <a:cubicBezTo>
                    <a:pt x="780047" y="169050"/>
                    <a:pt x="780694" y="183084"/>
                    <a:pt x="781126" y="204674"/>
                  </a:cubicBezTo>
                  <a:cubicBezTo>
                    <a:pt x="781126" y="226264"/>
                    <a:pt x="781342" y="239865"/>
                    <a:pt x="781774" y="245479"/>
                  </a:cubicBezTo>
                  <a:cubicBezTo>
                    <a:pt x="782206" y="254115"/>
                    <a:pt x="780910" y="259728"/>
                    <a:pt x="777888" y="262319"/>
                  </a:cubicBezTo>
                  <a:cubicBezTo>
                    <a:pt x="774865" y="263614"/>
                    <a:pt x="770548" y="262967"/>
                    <a:pt x="764934" y="260376"/>
                  </a:cubicBezTo>
                  <a:cubicBezTo>
                    <a:pt x="761911" y="259081"/>
                    <a:pt x="759104" y="257785"/>
                    <a:pt x="756514" y="256490"/>
                  </a:cubicBezTo>
                  <a:cubicBezTo>
                    <a:pt x="751764" y="254763"/>
                    <a:pt x="746150" y="246990"/>
                    <a:pt x="739673" y="233173"/>
                  </a:cubicBezTo>
                  <a:cubicBezTo>
                    <a:pt x="735787" y="224968"/>
                    <a:pt x="735571" y="218275"/>
                    <a:pt x="739026" y="213094"/>
                  </a:cubicBezTo>
                  <a:cubicBezTo>
                    <a:pt x="745934" y="196685"/>
                    <a:pt x="749389" y="186538"/>
                    <a:pt x="749389" y="182652"/>
                  </a:cubicBezTo>
                  <a:cubicBezTo>
                    <a:pt x="749389" y="181357"/>
                    <a:pt x="749821" y="179629"/>
                    <a:pt x="750684" y="177470"/>
                  </a:cubicBezTo>
                  <a:cubicBezTo>
                    <a:pt x="754139" y="167971"/>
                    <a:pt x="756298" y="155017"/>
                    <a:pt x="757162" y="138608"/>
                  </a:cubicBezTo>
                  <a:cubicBezTo>
                    <a:pt x="757162" y="134290"/>
                    <a:pt x="757377" y="130728"/>
                    <a:pt x="757809" y="127921"/>
                  </a:cubicBezTo>
                  <a:cubicBezTo>
                    <a:pt x="758241" y="125115"/>
                    <a:pt x="758457" y="123711"/>
                    <a:pt x="758457" y="123711"/>
                  </a:cubicBezTo>
                  <a:close/>
                  <a:moveTo>
                    <a:pt x="1473355" y="103309"/>
                  </a:moveTo>
                  <a:cubicBezTo>
                    <a:pt x="1473679" y="103525"/>
                    <a:pt x="1474165" y="104064"/>
                    <a:pt x="1474813" y="104928"/>
                  </a:cubicBezTo>
                  <a:cubicBezTo>
                    <a:pt x="1476108" y="106655"/>
                    <a:pt x="1476108" y="106871"/>
                    <a:pt x="1474813" y="105576"/>
                  </a:cubicBezTo>
                  <a:cubicBezTo>
                    <a:pt x="1473517" y="104280"/>
                    <a:pt x="1472870" y="103633"/>
                    <a:pt x="1472870" y="103633"/>
                  </a:cubicBezTo>
                  <a:cubicBezTo>
                    <a:pt x="1472870" y="103201"/>
                    <a:pt x="1473031" y="103093"/>
                    <a:pt x="1473355" y="103309"/>
                  </a:cubicBezTo>
                  <a:close/>
                  <a:moveTo>
                    <a:pt x="219570" y="80315"/>
                  </a:moveTo>
                  <a:cubicBezTo>
                    <a:pt x="222161" y="79452"/>
                    <a:pt x="225831" y="79452"/>
                    <a:pt x="230581" y="80315"/>
                  </a:cubicBezTo>
                  <a:cubicBezTo>
                    <a:pt x="241808" y="84202"/>
                    <a:pt x="251739" y="89599"/>
                    <a:pt x="260375" y="96508"/>
                  </a:cubicBezTo>
                  <a:cubicBezTo>
                    <a:pt x="261671" y="98235"/>
                    <a:pt x="264046" y="102553"/>
                    <a:pt x="267500" y="109462"/>
                  </a:cubicBezTo>
                  <a:cubicBezTo>
                    <a:pt x="272682" y="117666"/>
                    <a:pt x="275057" y="123711"/>
                    <a:pt x="274625" y="127597"/>
                  </a:cubicBezTo>
                  <a:cubicBezTo>
                    <a:pt x="274625" y="130620"/>
                    <a:pt x="273437" y="133967"/>
                    <a:pt x="271062" y="137637"/>
                  </a:cubicBezTo>
                  <a:cubicBezTo>
                    <a:pt x="268688" y="141307"/>
                    <a:pt x="262750" y="147892"/>
                    <a:pt x="253251" y="157392"/>
                  </a:cubicBezTo>
                  <a:cubicBezTo>
                    <a:pt x="236410" y="175527"/>
                    <a:pt x="222809" y="191072"/>
                    <a:pt x="212446" y="204026"/>
                  </a:cubicBezTo>
                  <a:cubicBezTo>
                    <a:pt x="208559" y="208776"/>
                    <a:pt x="205321" y="212878"/>
                    <a:pt x="202730" y="216332"/>
                  </a:cubicBezTo>
                  <a:cubicBezTo>
                    <a:pt x="189344" y="234900"/>
                    <a:pt x="179629" y="248933"/>
                    <a:pt x="173584" y="258433"/>
                  </a:cubicBezTo>
                  <a:cubicBezTo>
                    <a:pt x="171425" y="261887"/>
                    <a:pt x="167754" y="267717"/>
                    <a:pt x="162573" y="275921"/>
                  </a:cubicBezTo>
                  <a:cubicBezTo>
                    <a:pt x="158686" y="281534"/>
                    <a:pt x="154800" y="287256"/>
                    <a:pt x="150914" y="293085"/>
                  </a:cubicBezTo>
                  <a:cubicBezTo>
                    <a:pt x="147028" y="298914"/>
                    <a:pt x="144005" y="303880"/>
                    <a:pt x="141846" y="307982"/>
                  </a:cubicBezTo>
                  <a:cubicBezTo>
                    <a:pt x="139687" y="312084"/>
                    <a:pt x="138608" y="314351"/>
                    <a:pt x="138608" y="314783"/>
                  </a:cubicBezTo>
                  <a:cubicBezTo>
                    <a:pt x="145948" y="311760"/>
                    <a:pt x="154368" y="307442"/>
                    <a:pt x="163869" y="301829"/>
                  </a:cubicBezTo>
                  <a:cubicBezTo>
                    <a:pt x="164732" y="300965"/>
                    <a:pt x="165596" y="300533"/>
                    <a:pt x="166459" y="300533"/>
                  </a:cubicBezTo>
                  <a:cubicBezTo>
                    <a:pt x="166891" y="300533"/>
                    <a:pt x="167323" y="300102"/>
                    <a:pt x="167754" y="299238"/>
                  </a:cubicBezTo>
                  <a:cubicBezTo>
                    <a:pt x="167754" y="298806"/>
                    <a:pt x="168834" y="297943"/>
                    <a:pt x="170993" y="296647"/>
                  </a:cubicBezTo>
                  <a:cubicBezTo>
                    <a:pt x="173584" y="295784"/>
                    <a:pt x="176606" y="293409"/>
                    <a:pt x="180061" y="289522"/>
                  </a:cubicBezTo>
                  <a:cubicBezTo>
                    <a:pt x="183515" y="286500"/>
                    <a:pt x="186322" y="284557"/>
                    <a:pt x="188481" y="283693"/>
                  </a:cubicBezTo>
                  <a:cubicBezTo>
                    <a:pt x="190208" y="282830"/>
                    <a:pt x="191935" y="281318"/>
                    <a:pt x="193662" y="279159"/>
                  </a:cubicBezTo>
                  <a:cubicBezTo>
                    <a:pt x="195822" y="277432"/>
                    <a:pt x="199923" y="274409"/>
                    <a:pt x="205969" y="270091"/>
                  </a:cubicBezTo>
                  <a:cubicBezTo>
                    <a:pt x="212446" y="264910"/>
                    <a:pt x="219570" y="258433"/>
                    <a:pt x="227343" y="250660"/>
                  </a:cubicBezTo>
                  <a:lnTo>
                    <a:pt x="239001" y="239002"/>
                  </a:lnTo>
                  <a:lnTo>
                    <a:pt x="244183" y="239649"/>
                  </a:lnTo>
                  <a:cubicBezTo>
                    <a:pt x="256273" y="243104"/>
                    <a:pt x="264046" y="248070"/>
                    <a:pt x="267500" y="254547"/>
                  </a:cubicBezTo>
                  <a:cubicBezTo>
                    <a:pt x="268364" y="256706"/>
                    <a:pt x="269659" y="258865"/>
                    <a:pt x="271386" y="261024"/>
                  </a:cubicBezTo>
                  <a:cubicBezTo>
                    <a:pt x="273113" y="263614"/>
                    <a:pt x="274193" y="266637"/>
                    <a:pt x="274625" y="270091"/>
                  </a:cubicBezTo>
                  <a:cubicBezTo>
                    <a:pt x="275920" y="273978"/>
                    <a:pt x="275489" y="277432"/>
                    <a:pt x="273329" y="280455"/>
                  </a:cubicBezTo>
                  <a:cubicBezTo>
                    <a:pt x="266421" y="289522"/>
                    <a:pt x="259296" y="300425"/>
                    <a:pt x="251955" y="313163"/>
                  </a:cubicBezTo>
                  <a:cubicBezTo>
                    <a:pt x="244615" y="325902"/>
                    <a:pt x="240944" y="333350"/>
                    <a:pt x="240944" y="335509"/>
                  </a:cubicBezTo>
                  <a:cubicBezTo>
                    <a:pt x="240944" y="336373"/>
                    <a:pt x="240513" y="338316"/>
                    <a:pt x="239649" y="341338"/>
                  </a:cubicBezTo>
                  <a:cubicBezTo>
                    <a:pt x="238354" y="343497"/>
                    <a:pt x="237706" y="346088"/>
                    <a:pt x="237706" y="349111"/>
                  </a:cubicBezTo>
                  <a:lnTo>
                    <a:pt x="237058" y="355588"/>
                  </a:lnTo>
                  <a:lnTo>
                    <a:pt x="240297" y="355588"/>
                  </a:lnTo>
                  <a:cubicBezTo>
                    <a:pt x="242456" y="355588"/>
                    <a:pt x="246558" y="352781"/>
                    <a:pt x="252603" y="347168"/>
                  </a:cubicBezTo>
                  <a:cubicBezTo>
                    <a:pt x="266421" y="335509"/>
                    <a:pt x="281965" y="320396"/>
                    <a:pt x="299237" y="301829"/>
                  </a:cubicBezTo>
                  <a:lnTo>
                    <a:pt x="308953" y="292113"/>
                  </a:lnTo>
                  <a:lnTo>
                    <a:pt x="297294" y="309601"/>
                  </a:lnTo>
                  <a:cubicBezTo>
                    <a:pt x="289954" y="320396"/>
                    <a:pt x="285636" y="327305"/>
                    <a:pt x="284340" y="330328"/>
                  </a:cubicBezTo>
                  <a:cubicBezTo>
                    <a:pt x="282613" y="332918"/>
                    <a:pt x="278079" y="340691"/>
                    <a:pt x="270739" y="353645"/>
                  </a:cubicBezTo>
                  <a:cubicBezTo>
                    <a:pt x="265125" y="362712"/>
                    <a:pt x="258649" y="375019"/>
                    <a:pt x="251308" y="390564"/>
                  </a:cubicBezTo>
                  <a:cubicBezTo>
                    <a:pt x="246126" y="400495"/>
                    <a:pt x="239217" y="409995"/>
                    <a:pt x="230581" y="419062"/>
                  </a:cubicBezTo>
                  <a:cubicBezTo>
                    <a:pt x="226264" y="424676"/>
                    <a:pt x="222809" y="426835"/>
                    <a:pt x="220218" y="425539"/>
                  </a:cubicBezTo>
                  <a:cubicBezTo>
                    <a:pt x="217195" y="425108"/>
                    <a:pt x="213093" y="423380"/>
                    <a:pt x="207912" y="420358"/>
                  </a:cubicBezTo>
                  <a:cubicBezTo>
                    <a:pt x="202298" y="417335"/>
                    <a:pt x="197549" y="412801"/>
                    <a:pt x="193662" y="406756"/>
                  </a:cubicBezTo>
                  <a:cubicBezTo>
                    <a:pt x="188049" y="398552"/>
                    <a:pt x="185890" y="392939"/>
                    <a:pt x="187185" y="389916"/>
                  </a:cubicBezTo>
                  <a:cubicBezTo>
                    <a:pt x="188049" y="387757"/>
                    <a:pt x="189992" y="384518"/>
                    <a:pt x="193015" y="380200"/>
                  </a:cubicBezTo>
                  <a:cubicBezTo>
                    <a:pt x="197765" y="374155"/>
                    <a:pt x="202082" y="367246"/>
                    <a:pt x="205969" y="359474"/>
                  </a:cubicBezTo>
                  <a:cubicBezTo>
                    <a:pt x="215900" y="340475"/>
                    <a:pt x="222809" y="322555"/>
                    <a:pt x="226695" y="305715"/>
                  </a:cubicBezTo>
                  <a:cubicBezTo>
                    <a:pt x="227559" y="297511"/>
                    <a:pt x="226480" y="293840"/>
                    <a:pt x="223456" y="294704"/>
                  </a:cubicBezTo>
                  <a:cubicBezTo>
                    <a:pt x="221297" y="295136"/>
                    <a:pt x="218923" y="295784"/>
                    <a:pt x="216332" y="296647"/>
                  </a:cubicBezTo>
                  <a:cubicBezTo>
                    <a:pt x="213741" y="297511"/>
                    <a:pt x="210287" y="299238"/>
                    <a:pt x="205969" y="301829"/>
                  </a:cubicBezTo>
                  <a:cubicBezTo>
                    <a:pt x="202082" y="305283"/>
                    <a:pt x="198844" y="307874"/>
                    <a:pt x="196253" y="309601"/>
                  </a:cubicBezTo>
                  <a:cubicBezTo>
                    <a:pt x="194526" y="310465"/>
                    <a:pt x="191935" y="312300"/>
                    <a:pt x="188481" y="315107"/>
                  </a:cubicBezTo>
                  <a:cubicBezTo>
                    <a:pt x="185026" y="317913"/>
                    <a:pt x="178333" y="323419"/>
                    <a:pt x="168402" y="331623"/>
                  </a:cubicBezTo>
                  <a:cubicBezTo>
                    <a:pt x="158471" y="340259"/>
                    <a:pt x="151562" y="345656"/>
                    <a:pt x="147676" y="347815"/>
                  </a:cubicBezTo>
                  <a:cubicBezTo>
                    <a:pt x="144221" y="349543"/>
                    <a:pt x="142710" y="352565"/>
                    <a:pt x="143142" y="356883"/>
                  </a:cubicBezTo>
                  <a:cubicBezTo>
                    <a:pt x="142710" y="362065"/>
                    <a:pt x="142818" y="367462"/>
                    <a:pt x="143466" y="373076"/>
                  </a:cubicBezTo>
                  <a:cubicBezTo>
                    <a:pt x="144113" y="378689"/>
                    <a:pt x="145732" y="389484"/>
                    <a:pt x="148323" y="405461"/>
                  </a:cubicBezTo>
                  <a:cubicBezTo>
                    <a:pt x="150050" y="414529"/>
                    <a:pt x="151346" y="423165"/>
                    <a:pt x="152209" y="431369"/>
                  </a:cubicBezTo>
                  <a:cubicBezTo>
                    <a:pt x="153937" y="445618"/>
                    <a:pt x="151994" y="452527"/>
                    <a:pt x="146380" y="452095"/>
                  </a:cubicBezTo>
                  <a:cubicBezTo>
                    <a:pt x="144653" y="452527"/>
                    <a:pt x="140335" y="450800"/>
                    <a:pt x="133427" y="446914"/>
                  </a:cubicBezTo>
                  <a:cubicBezTo>
                    <a:pt x="126517" y="443891"/>
                    <a:pt x="121336" y="439573"/>
                    <a:pt x="117881" y="433960"/>
                  </a:cubicBezTo>
                  <a:cubicBezTo>
                    <a:pt x="110109" y="423596"/>
                    <a:pt x="105575" y="415608"/>
                    <a:pt x="104280" y="409995"/>
                  </a:cubicBezTo>
                  <a:cubicBezTo>
                    <a:pt x="102552" y="404813"/>
                    <a:pt x="102337" y="398336"/>
                    <a:pt x="103632" y="390564"/>
                  </a:cubicBezTo>
                  <a:cubicBezTo>
                    <a:pt x="104496" y="381064"/>
                    <a:pt x="104927" y="375343"/>
                    <a:pt x="104927" y="373400"/>
                  </a:cubicBezTo>
                  <a:cubicBezTo>
                    <a:pt x="104927" y="371456"/>
                    <a:pt x="104712" y="371133"/>
                    <a:pt x="104280" y="372428"/>
                  </a:cubicBezTo>
                  <a:cubicBezTo>
                    <a:pt x="102552" y="374155"/>
                    <a:pt x="99962" y="378473"/>
                    <a:pt x="96507" y="385382"/>
                  </a:cubicBezTo>
                  <a:cubicBezTo>
                    <a:pt x="93485" y="391859"/>
                    <a:pt x="90894" y="396393"/>
                    <a:pt x="88735" y="398984"/>
                  </a:cubicBezTo>
                  <a:cubicBezTo>
                    <a:pt x="80531" y="413665"/>
                    <a:pt x="71247" y="432664"/>
                    <a:pt x="60884" y="455981"/>
                  </a:cubicBezTo>
                  <a:cubicBezTo>
                    <a:pt x="56566" y="466345"/>
                    <a:pt x="53327" y="473253"/>
                    <a:pt x="51168" y="476708"/>
                  </a:cubicBezTo>
                  <a:cubicBezTo>
                    <a:pt x="47714" y="486207"/>
                    <a:pt x="44044" y="496139"/>
                    <a:pt x="40157" y="506502"/>
                  </a:cubicBezTo>
                  <a:cubicBezTo>
                    <a:pt x="39294" y="509524"/>
                    <a:pt x="38214" y="511899"/>
                    <a:pt x="36919" y="513627"/>
                  </a:cubicBezTo>
                  <a:cubicBezTo>
                    <a:pt x="33896" y="515786"/>
                    <a:pt x="29794" y="515570"/>
                    <a:pt x="24613" y="512979"/>
                  </a:cubicBezTo>
                  <a:cubicBezTo>
                    <a:pt x="22454" y="512115"/>
                    <a:pt x="21374" y="511684"/>
                    <a:pt x="21374" y="511684"/>
                  </a:cubicBezTo>
                  <a:cubicBezTo>
                    <a:pt x="21374" y="512115"/>
                    <a:pt x="20726" y="511899"/>
                    <a:pt x="19431" y="511036"/>
                  </a:cubicBezTo>
                  <a:cubicBezTo>
                    <a:pt x="18136" y="510604"/>
                    <a:pt x="17488" y="510604"/>
                    <a:pt x="17488" y="511036"/>
                  </a:cubicBezTo>
                  <a:cubicBezTo>
                    <a:pt x="17488" y="511036"/>
                    <a:pt x="16624" y="510388"/>
                    <a:pt x="14897" y="509093"/>
                  </a:cubicBezTo>
                  <a:cubicBezTo>
                    <a:pt x="4966" y="496571"/>
                    <a:pt x="0" y="487287"/>
                    <a:pt x="0" y="481242"/>
                  </a:cubicBezTo>
                  <a:cubicBezTo>
                    <a:pt x="0" y="479514"/>
                    <a:pt x="1079" y="475628"/>
                    <a:pt x="3238" y="469583"/>
                  </a:cubicBezTo>
                  <a:cubicBezTo>
                    <a:pt x="5397" y="463970"/>
                    <a:pt x="7556" y="457924"/>
                    <a:pt x="9715" y="451447"/>
                  </a:cubicBezTo>
                  <a:cubicBezTo>
                    <a:pt x="11443" y="445402"/>
                    <a:pt x="12738" y="441732"/>
                    <a:pt x="13602" y="440436"/>
                  </a:cubicBezTo>
                  <a:cubicBezTo>
                    <a:pt x="14033" y="439141"/>
                    <a:pt x="15329" y="434607"/>
                    <a:pt x="17488" y="426835"/>
                  </a:cubicBezTo>
                  <a:lnTo>
                    <a:pt x="22022" y="415176"/>
                  </a:lnTo>
                  <a:lnTo>
                    <a:pt x="22022" y="421653"/>
                  </a:lnTo>
                  <a:cubicBezTo>
                    <a:pt x="22022" y="433312"/>
                    <a:pt x="23101" y="445186"/>
                    <a:pt x="25261" y="457277"/>
                  </a:cubicBezTo>
                  <a:cubicBezTo>
                    <a:pt x="27419" y="460731"/>
                    <a:pt x="30010" y="460947"/>
                    <a:pt x="33033" y="457924"/>
                  </a:cubicBezTo>
                  <a:cubicBezTo>
                    <a:pt x="34328" y="457061"/>
                    <a:pt x="36595" y="453822"/>
                    <a:pt x="39834" y="448209"/>
                  </a:cubicBezTo>
                  <a:cubicBezTo>
                    <a:pt x="43072" y="442596"/>
                    <a:pt x="47175" y="434931"/>
                    <a:pt x="52140" y="425216"/>
                  </a:cubicBezTo>
                  <a:cubicBezTo>
                    <a:pt x="57106" y="415500"/>
                    <a:pt x="62827" y="404381"/>
                    <a:pt x="69304" y="391859"/>
                  </a:cubicBezTo>
                  <a:cubicBezTo>
                    <a:pt x="80962" y="368110"/>
                    <a:pt x="90030" y="349543"/>
                    <a:pt x="96507" y="336157"/>
                  </a:cubicBezTo>
                  <a:cubicBezTo>
                    <a:pt x="102552" y="325362"/>
                    <a:pt x="105575" y="318885"/>
                    <a:pt x="105575" y="316726"/>
                  </a:cubicBezTo>
                  <a:cubicBezTo>
                    <a:pt x="102121" y="298590"/>
                    <a:pt x="97587" y="287795"/>
                    <a:pt x="91973" y="284341"/>
                  </a:cubicBezTo>
                  <a:cubicBezTo>
                    <a:pt x="88951" y="282614"/>
                    <a:pt x="87008" y="281750"/>
                    <a:pt x="86145" y="281750"/>
                  </a:cubicBezTo>
                  <a:cubicBezTo>
                    <a:pt x="85712" y="281750"/>
                    <a:pt x="85496" y="281318"/>
                    <a:pt x="85496" y="280455"/>
                  </a:cubicBezTo>
                  <a:cubicBezTo>
                    <a:pt x="87656" y="278727"/>
                    <a:pt x="90894" y="279159"/>
                    <a:pt x="95212" y="281750"/>
                  </a:cubicBezTo>
                  <a:cubicBezTo>
                    <a:pt x="97371" y="283045"/>
                    <a:pt x="101041" y="286500"/>
                    <a:pt x="106223" y="292113"/>
                  </a:cubicBezTo>
                  <a:cubicBezTo>
                    <a:pt x="111836" y="297727"/>
                    <a:pt x="114643" y="300533"/>
                    <a:pt x="114643" y="300533"/>
                  </a:cubicBezTo>
                  <a:cubicBezTo>
                    <a:pt x="115075" y="300533"/>
                    <a:pt x="116587" y="297943"/>
                    <a:pt x="119177" y="292761"/>
                  </a:cubicBezTo>
                  <a:cubicBezTo>
                    <a:pt x="121768" y="288011"/>
                    <a:pt x="123711" y="284341"/>
                    <a:pt x="125006" y="281750"/>
                  </a:cubicBezTo>
                  <a:cubicBezTo>
                    <a:pt x="139255" y="254978"/>
                    <a:pt x="153289" y="227127"/>
                    <a:pt x="167107" y="198197"/>
                  </a:cubicBezTo>
                  <a:cubicBezTo>
                    <a:pt x="174015" y="180925"/>
                    <a:pt x="173368" y="171209"/>
                    <a:pt x="165163" y="169050"/>
                  </a:cubicBezTo>
                  <a:cubicBezTo>
                    <a:pt x="162141" y="168187"/>
                    <a:pt x="159334" y="167539"/>
                    <a:pt x="156743" y="167107"/>
                  </a:cubicBezTo>
                  <a:cubicBezTo>
                    <a:pt x="143789" y="164516"/>
                    <a:pt x="128460" y="155664"/>
                    <a:pt x="110757" y="140551"/>
                  </a:cubicBezTo>
                  <a:cubicBezTo>
                    <a:pt x="103848" y="134506"/>
                    <a:pt x="98127" y="129756"/>
                    <a:pt x="93593" y="126302"/>
                  </a:cubicBezTo>
                  <a:cubicBezTo>
                    <a:pt x="89059" y="122848"/>
                    <a:pt x="86360" y="121120"/>
                    <a:pt x="85496" y="121120"/>
                  </a:cubicBezTo>
                  <a:cubicBezTo>
                    <a:pt x="83769" y="121120"/>
                    <a:pt x="82906" y="119825"/>
                    <a:pt x="82906" y="117234"/>
                  </a:cubicBezTo>
                  <a:cubicBezTo>
                    <a:pt x="85496" y="116371"/>
                    <a:pt x="93485" y="117450"/>
                    <a:pt x="106870" y="120473"/>
                  </a:cubicBezTo>
                  <a:cubicBezTo>
                    <a:pt x="118098" y="123495"/>
                    <a:pt x="129108" y="123927"/>
                    <a:pt x="139903" y="121768"/>
                  </a:cubicBezTo>
                  <a:cubicBezTo>
                    <a:pt x="145085" y="120473"/>
                    <a:pt x="148971" y="119609"/>
                    <a:pt x="151562" y="119177"/>
                  </a:cubicBezTo>
                  <a:cubicBezTo>
                    <a:pt x="154153" y="118746"/>
                    <a:pt x="156312" y="118098"/>
                    <a:pt x="158039" y="117234"/>
                  </a:cubicBezTo>
                  <a:cubicBezTo>
                    <a:pt x="160198" y="116371"/>
                    <a:pt x="163004" y="115723"/>
                    <a:pt x="166459" y="115291"/>
                  </a:cubicBezTo>
                  <a:cubicBezTo>
                    <a:pt x="173799" y="113132"/>
                    <a:pt x="179413" y="110325"/>
                    <a:pt x="183299" y="106871"/>
                  </a:cubicBezTo>
                  <a:cubicBezTo>
                    <a:pt x="184163" y="106007"/>
                    <a:pt x="184810" y="105792"/>
                    <a:pt x="185242" y="106223"/>
                  </a:cubicBezTo>
                  <a:cubicBezTo>
                    <a:pt x="186106" y="106223"/>
                    <a:pt x="186753" y="106007"/>
                    <a:pt x="187185" y="105576"/>
                  </a:cubicBezTo>
                  <a:cubicBezTo>
                    <a:pt x="188049" y="104712"/>
                    <a:pt x="189776" y="103417"/>
                    <a:pt x="192367" y="101689"/>
                  </a:cubicBezTo>
                  <a:cubicBezTo>
                    <a:pt x="195822" y="99099"/>
                    <a:pt x="199707" y="95860"/>
                    <a:pt x="204025" y="91974"/>
                  </a:cubicBezTo>
                  <a:cubicBezTo>
                    <a:pt x="210935" y="85065"/>
                    <a:pt x="216116" y="81179"/>
                    <a:pt x="219570" y="80315"/>
                  </a:cubicBezTo>
                  <a:close/>
                  <a:moveTo>
                    <a:pt x="2317794" y="79668"/>
                  </a:moveTo>
                  <a:cubicBezTo>
                    <a:pt x="2321896" y="80099"/>
                    <a:pt x="2326538" y="81827"/>
                    <a:pt x="2331720" y="84849"/>
                  </a:cubicBezTo>
                  <a:cubicBezTo>
                    <a:pt x="2334743" y="86145"/>
                    <a:pt x="2338413" y="88088"/>
                    <a:pt x="2342731" y="90679"/>
                  </a:cubicBezTo>
                  <a:cubicBezTo>
                    <a:pt x="2350071" y="94565"/>
                    <a:pt x="2355037" y="100178"/>
                    <a:pt x="2357628" y="107519"/>
                  </a:cubicBezTo>
                  <a:cubicBezTo>
                    <a:pt x="2358923" y="111405"/>
                    <a:pt x="2360219" y="114859"/>
                    <a:pt x="2361514" y="117882"/>
                  </a:cubicBezTo>
                  <a:cubicBezTo>
                    <a:pt x="2365400" y="125222"/>
                    <a:pt x="2365184" y="132131"/>
                    <a:pt x="2360866" y="138608"/>
                  </a:cubicBezTo>
                  <a:cubicBezTo>
                    <a:pt x="2359571" y="141199"/>
                    <a:pt x="2357196" y="144222"/>
                    <a:pt x="2353742" y="147676"/>
                  </a:cubicBezTo>
                  <a:cubicBezTo>
                    <a:pt x="2350287" y="151131"/>
                    <a:pt x="2348128" y="152858"/>
                    <a:pt x="2347265" y="152858"/>
                  </a:cubicBezTo>
                  <a:cubicBezTo>
                    <a:pt x="2346401" y="152858"/>
                    <a:pt x="2345753" y="153290"/>
                    <a:pt x="2345322" y="154153"/>
                  </a:cubicBezTo>
                  <a:cubicBezTo>
                    <a:pt x="2345322" y="155017"/>
                    <a:pt x="2344458" y="156096"/>
                    <a:pt x="2342731" y="157392"/>
                  </a:cubicBezTo>
                  <a:cubicBezTo>
                    <a:pt x="2340572" y="158687"/>
                    <a:pt x="2339492" y="159551"/>
                    <a:pt x="2339492" y="159982"/>
                  </a:cubicBezTo>
                  <a:cubicBezTo>
                    <a:pt x="2339492" y="159982"/>
                    <a:pt x="2338629" y="160630"/>
                    <a:pt x="2336902" y="161926"/>
                  </a:cubicBezTo>
                  <a:cubicBezTo>
                    <a:pt x="2334743" y="163221"/>
                    <a:pt x="2332583" y="164948"/>
                    <a:pt x="2330425" y="167107"/>
                  </a:cubicBezTo>
                  <a:cubicBezTo>
                    <a:pt x="2327834" y="169698"/>
                    <a:pt x="2326323" y="170993"/>
                    <a:pt x="2325891" y="170993"/>
                  </a:cubicBezTo>
                  <a:cubicBezTo>
                    <a:pt x="2325459" y="170993"/>
                    <a:pt x="2324379" y="171857"/>
                    <a:pt x="2322652" y="173584"/>
                  </a:cubicBezTo>
                  <a:cubicBezTo>
                    <a:pt x="2320925" y="174879"/>
                    <a:pt x="2319629" y="175527"/>
                    <a:pt x="2318766" y="175527"/>
                  </a:cubicBezTo>
                  <a:cubicBezTo>
                    <a:pt x="2317902" y="175527"/>
                    <a:pt x="2317470" y="175959"/>
                    <a:pt x="2317470" y="176823"/>
                  </a:cubicBezTo>
                  <a:cubicBezTo>
                    <a:pt x="2317470" y="177254"/>
                    <a:pt x="2316175" y="178334"/>
                    <a:pt x="2313584" y="180061"/>
                  </a:cubicBezTo>
                  <a:cubicBezTo>
                    <a:pt x="2302357" y="187834"/>
                    <a:pt x="2289404" y="198629"/>
                    <a:pt x="2274722" y="212446"/>
                  </a:cubicBezTo>
                  <a:cubicBezTo>
                    <a:pt x="2272131" y="215469"/>
                    <a:pt x="2269001" y="219031"/>
                    <a:pt x="2265331" y="223133"/>
                  </a:cubicBezTo>
                  <a:cubicBezTo>
                    <a:pt x="2261660" y="227235"/>
                    <a:pt x="2259825" y="229502"/>
                    <a:pt x="2259825" y="229934"/>
                  </a:cubicBezTo>
                  <a:cubicBezTo>
                    <a:pt x="2259825" y="232093"/>
                    <a:pt x="2262200" y="234684"/>
                    <a:pt x="2266950" y="237706"/>
                  </a:cubicBezTo>
                  <a:cubicBezTo>
                    <a:pt x="2272563" y="239865"/>
                    <a:pt x="2276233" y="242888"/>
                    <a:pt x="2277961" y="246774"/>
                  </a:cubicBezTo>
                  <a:cubicBezTo>
                    <a:pt x="2278393" y="248933"/>
                    <a:pt x="2279256" y="251092"/>
                    <a:pt x="2280551" y="253251"/>
                  </a:cubicBezTo>
                  <a:cubicBezTo>
                    <a:pt x="2283574" y="259296"/>
                    <a:pt x="2284654" y="264046"/>
                    <a:pt x="2283790" y="267501"/>
                  </a:cubicBezTo>
                  <a:cubicBezTo>
                    <a:pt x="2278177" y="277864"/>
                    <a:pt x="2269109" y="290602"/>
                    <a:pt x="2256587" y="305715"/>
                  </a:cubicBezTo>
                  <a:cubicBezTo>
                    <a:pt x="2254859" y="307874"/>
                    <a:pt x="2253996" y="309169"/>
                    <a:pt x="2253996" y="309601"/>
                  </a:cubicBezTo>
                  <a:cubicBezTo>
                    <a:pt x="2253996" y="310033"/>
                    <a:pt x="2253348" y="310465"/>
                    <a:pt x="2252053" y="310897"/>
                  </a:cubicBezTo>
                  <a:cubicBezTo>
                    <a:pt x="2251189" y="311328"/>
                    <a:pt x="2250325" y="312408"/>
                    <a:pt x="2249462" y="314135"/>
                  </a:cubicBezTo>
                  <a:cubicBezTo>
                    <a:pt x="2248167" y="316294"/>
                    <a:pt x="2245576" y="319101"/>
                    <a:pt x="2241690" y="322555"/>
                  </a:cubicBezTo>
                  <a:cubicBezTo>
                    <a:pt x="2238235" y="326441"/>
                    <a:pt x="2236508" y="328600"/>
                    <a:pt x="2236508" y="329032"/>
                  </a:cubicBezTo>
                  <a:cubicBezTo>
                    <a:pt x="2236940" y="329464"/>
                    <a:pt x="2237372" y="329248"/>
                    <a:pt x="2237803" y="328384"/>
                  </a:cubicBezTo>
                  <a:cubicBezTo>
                    <a:pt x="2239099" y="327521"/>
                    <a:pt x="2240178" y="327089"/>
                    <a:pt x="2241042" y="327089"/>
                  </a:cubicBezTo>
                  <a:cubicBezTo>
                    <a:pt x="2242337" y="327089"/>
                    <a:pt x="2245576" y="325794"/>
                    <a:pt x="2250757" y="323203"/>
                  </a:cubicBezTo>
                  <a:cubicBezTo>
                    <a:pt x="2255507" y="320612"/>
                    <a:pt x="2258314" y="319317"/>
                    <a:pt x="2259177" y="319317"/>
                  </a:cubicBezTo>
                  <a:cubicBezTo>
                    <a:pt x="2259609" y="319317"/>
                    <a:pt x="2261768" y="320180"/>
                    <a:pt x="2265654" y="321907"/>
                  </a:cubicBezTo>
                  <a:cubicBezTo>
                    <a:pt x="2274291" y="326225"/>
                    <a:pt x="2280336" y="332271"/>
                    <a:pt x="2283790" y="340043"/>
                  </a:cubicBezTo>
                  <a:cubicBezTo>
                    <a:pt x="2285085" y="343497"/>
                    <a:pt x="2286165" y="345872"/>
                    <a:pt x="2287029" y="347168"/>
                  </a:cubicBezTo>
                  <a:cubicBezTo>
                    <a:pt x="2288324" y="353213"/>
                    <a:pt x="2288324" y="359258"/>
                    <a:pt x="2287029" y="365303"/>
                  </a:cubicBezTo>
                  <a:cubicBezTo>
                    <a:pt x="2286165" y="366599"/>
                    <a:pt x="2285085" y="369837"/>
                    <a:pt x="2283790" y="375019"/>
                  </a:cubicBezTo>
                  <a:cubicBezTo>
                    <a:pt x="2282495" y="380632"/>
                    <a:pt x="2281199" y="384950"/>
                    <a:pt x="2279904" y="387973"/>
                  </a:cubicBezTo>
                  <a:cubicBezTo>
                    <a:pt x="2276881" y="399200"/>
                    <a:pt x="2274291" y="409779"/>
                    <a:pt x="2272131" y="419710"/>
                  </a:cubicBezTo>
                  <a:cubicBezTo>
                    <a:pt x="2271700" y="422301"/>
                    <a:pt x="2271268" y="425755"/>
                    <a:pt x="2270836" y="430073"/>
                  </a:cubicBezTo>
                  <a:cubicBezTo>
                    <a:pt x="2269541" y="444323"/>
                    <a:pt x="2269972" y="457708"/>
                    <a:pt x="2272131" y="470231"/>
                  </a:cubicBezTo>
                  <a:cubicBezTo>
                    <a:pt x="2273859" y="478867"/>
                    <a:pt x="2277313" y="483617"/>
                    <a:pt x="2282495" y="484480"/>
                  </a:cubicBezTo>
                  <a:cubicBezTo>
                    <a:pt x="2284222" y="484912"/>
                    <a:pt x="2285517" y="485344"/>
                    <a:pt x="2286381" y="485776"/>
                  </a:cubicBezTo>
                  <a:cubicBezTo>
                    <a:pt x="2286813" y="486207"/>
                    <a:pt x="2287676" y="486423"/>
                    <a:pt x="2288972" y="486423"/>
                  </a:cubicBezTo>
                  <a:cubicBezTo>
                    <a:pt x="2289404" y="486423"/>
                    <a:pt x="2291994" y="486639"/>
                    <a:pt x="2296744" y="487071"/>
                  </a:cubicBezTo>
                  <a:cubicBezTo>
                    <a:pt x="2316175" y="488366"/>
                    <a:pt x="2335174" y="487503"/>
                    <a:pt x="2353742" y="484480"/>
                  </a:cubicBezTo>
                  <a:cubicBezTo>
                    <a:pt x="2355469" y="484048"/>
                    <a:pt x="2357628" y="483617"/>
                    <a:pt x="2360219" y="483185"/>
                  </a:cubicBezTo>
                  <a:cubicBezTo>
                    <a:pt x="2363241" y="482753"/>
                    <a:pt x="2365616" y="482321"/>
                    <a:pt x="2367343" y="481889"/>
                  </a:cubicBezTo>
                  <a:cubicBezTo>
                    <a:pt x="2369070" y="481458"/>
                    <a:pt x="2370798" y="481242"/>
                    <a:pt x="2372525" y="481242"/>
                  </a:cubicBezTo>
                  <a:cubicBezTo>
                    <a:pt x="2374252" y="480810"/>
                    <a:pt x="2376195" y="480378"/>
                    <a:pt x="2378354" y="479946"/>
                  </a:cubicBezTo>
                  <a:cubicBezTo>
                    <a:pt x="2380513" y="479083"/>
                    <a:pt x="2383320" y="478435"/>
                    <a:pt x="2386774" y="478003"/>
                  </a:cubicBezTo>
                  <a:cubicBezTo>
                    <a:pt x="2389365" y="477571"/>
                    <a:pt x="2391092" y="477139"/>
                    <a:pt x="2391956" y="476708"/>
                  </a:cubicBezTo>
                  <a:cubicBezTo>
                    <a:pt x="2392388" y="475844"/>
                    <a:pt x="2393251" y="475412"/>
                    <a:pt x="2394547" y="475412"/>
                  </a:cubicBezTo>
                  <a:cubicBezTo>
                    <a:pt x="2395842" y="475412"/>
                    <a:pt x="2396922" y="475196"/>
                    <a:pt x="2397785" y="474765"/>
                  </a:cubicBezTo>
                  <a:cubicBezTo>
                    <a:pt x="2398217" y="473901"/>
                    <a:pt x="2398649" y="473685"/>
                    <a:pt x="2399081" y="474117"/>
                  </a:cubicBezTo>
                  <a:cubicBezTo>
                    <a:pt x="2399944" y="474549"/>
                    <a:pt x="2401240" y="474333"/>
                    <a:pt x="2402967" y="473469"/>
                  </a:cubicBezTo>
                  <a:cubicBezTo>
                    <a:pt x="2404262" y="472174"/>
                    <a:pt x="2405342" y="471742"/>
                    <a:pt x="2406205" y="472174"/>
                  </a:cubicBezTo>
                  <a:cubicBezTo>
                    <a:pt x="2406637" y="472174"/>
                    <a:pt x="2407717" y="471742"/>
                    <a:pt x="2409444" y="470878"/>
                  </a:cubicBezTo>
                  <a:cubicBezTo>
                    <a:pt x="2411171" y="469583"/>
                    <a:pt x="2412466" y="469151"/>
                    <a:pt x="2413330" y="469583"/>
                  </a:cubicBezTo>
                  <a:cubicBezTo>
                    <a:pt x="2414626" y="469583"/>
                    <a:pt x="2415273" y="469367"/>
                    <a:pt x="2415273" y="468935"/>
                  </a:cubicBezTo>
                  <a:cubicBezTo>
                    <a:pt x="2415273" y="468504"/>
                    <a:pt x="2417000" y="467640"/>
                    <a:pt x="2420455" y="466345"/>
                  </a:cubicBezTo>
                  <a:cubicBezTo>
                    <a:pt x="2423909" y="465049"/>
                    <a:pt x="2427364" y="463754"/>
                    <a:pt x="2430818" y="462458"/>
                  </a:cubicBezTo>
                  <a:cubicBezTo>
                    <a:pt x="2434272" y="460731"/>
                    <a:pt x="2436215" y="459867"/>
                    <a:pt x="2436647" y="459867"/>
                  </a:cubicBezTo>
                  <a:cubicBezTo>
                    <a:pt x="2437079" y="459867"/>
                    <a:pt x="2439022" y="458464"/>
                    <a:pt x="2442476" y="455657"/>
                  </a:cubicBezTo>
                  <a:cubicBezTo>
                    <a:pt x="2445931" y="452851"/>
                    <a:pt x="2449385" y="450152"/>
                    <a:pt x="2452840" y="447561"/>
                  </a:cubicBezTo>
                  <a:cubicBezTo>
                    <a:pt x="2460612" y="440221"/>
                    <a:pt x="2465794" y="431801"/>
                    <a:pt x="2468384" y="422301"/>
                  </a:cubicBezTo>
                  <a:cubicBezTo>
                    <a:pt x="2468816" y="420142"/>
                    <a:pt x="2469464" y="418847"/>
                    <a:pt x="2470328" y="418415"/>
                  </a:cubicBezTo>
                  <a:cubicBezTo>
                    <a:pt x="2470759" y="417551"/>
                    <a:pt x="2470975" y="416688"/>
                    <a:pt x="2470975" y="415824"/>
                  </a:cubicBezTo>
                  <a:cubicBezTo>
                    <a:pt x="2470975" y="414529"/>
                    <a:pt x="2471407" y="412154"/>
                    <a:pt x="2472271" y="408699"/>
                  </a:cubicBezTo>
                  <a:cubicBezTo>
                    <a:pt x="2479611" y="386246"/>
                    <a:pt x="2481770" y="357531"/>
                    <a:pt x="2478748" y="322555"/>
                  </a:cubicBezTo>
                  <a:cubicBezTo>
                    <a:pt x="2477884" y="314351"/>
                    <a:pt x="2477344" y="309277"/>
                    <a:pt x="2477128" y="307334"/>
                  </a:cubicBezTo>
                  <a:cubicBezTo>
                    <a:pt x="2476912" y="305391"/>
                    <a:pt x="2477237" y="304419"/>
                    <a:pt x="2478100" y="304419"/>
                  </a:cubicBezTo>
                  <a:cubicBezTo>
                    <a:pt x="2478532" y="304419"/>
                    <a:pt x="2478748" y="305715"/>
                    <a:pt x="2478748" y="308306"/>
                  </a:cubicBezTo>
                  <a:cubicBezTo>
                    <a:pt x="2478748" y="310465"/>
                    <a:pt x="2479179" y="311976"/>
                    <a:pt x="2480043" y="312840"/>
                  </a:cubicBezTo>
                  <a:cubicBezTo>
                    <a:pt x="2480475" y="313271"/>
                    <a:pt x="2480691" y="313919"/>
                    <a:pt x="2480691" y="314783"/>
                  </a:cubicBezTo>
                  <a:cubicBezTo>
                    <a:pt x="2480691" y="315646"/>
                    <a:pt x="2480907" y="316510"/>
                    <a:pt x="2481338" y="317374"/>
                  </a:cubicBezTo>
                  <a:cubicBezTo>
                    <a:pt x="2481770" y="319101"/>
                    <a:pt x="2483497" y="325794"/>
                    <a:pt x="2486520" y="337452"/>
                  </a:cubicBezTo>
                  <a:cubicBezTo>
                    <a:pt x="2489543" y="349543"/>
                    <a:pt x="2492565" y="360985"/>
                    <a:pt x="2495588" y="371780"/>
                  </a:cubicBezTo>
                  <a:cubicBezTo>
                    <a:pt x="2500769" y="388621"/>
                    <a:pt x="2504440" y="402870"/>
                    <a:pt x="2506599" y="414529"/>
                  </a:cubicBezTo>
                  <a:cubicBezTo>
                    <a:pt x="2507462" y="420574"/>
                    <a:pt x="2508326" y="424892"/>
                    <a:pt x="2509190" y="427482"/>
                  </a:cubicBezTo>
                  <a:cubicBezTo>
                    <a:pt x="2509621" y="429642"/>
                    <a:pt x="2510053" y="432448"/>
                    <a:pt x="2510485" y="435903"/>
                  </a:cubicBezTo>
                  <a:cubicBezTo>
                    <a:pt x="2510917" y="439357"/>
                    <a:pt x="2511133" y="441300"/>
                    <a:pt x="2511133" y="441732"/>
                  </a:cubicBezTo>
                  <a:cubicBezTo>
                    <a:pt x="2511564" y="441732"/>
                    <a:pt x="2511888" y="443135"/>
                    <a:pt x="2512104" y="445942"/>
                  </a:cubicBezTo>
                  <a:cubicBezTo>
                    <a:pt x="2512320" y="448749"/>
                    <a:pt x="2512860" y="455118"/>
                    <a:pt x="2513724" y="465049"/>
                  </a:cubicBezTo>
                  <a:cubicBezTo>
                    <a:pt x="2514155" y="474117"/>
                    <a:pt x="2516746" y="481673"/>
                    <a:pt x="2521496" y="487719"/>
                  </a:cubicBezTo>
                  <a:cubicBezTo>
                    <a:pt x="2523655" y="491173"/>
                    <a:pt x="2525382" y="494196"/>
                    <a:pt x="2526677" y="496786"/>
                  </a:cubicBezTo>
                  <a:cubicBezTo>
                    <a:pt x="2528405" y="499809"/>
                    <a:pt x="2530348" y="503048"/>
                    <a:pt x="2532507" y="506502"/>
                  </a:cubicBezTo>
                  <a:cubicBezTo>
                    <a:pt x="2535098" y="510388"/>
                    <a:pt x="2537041" y="515354"/>
                    <a:pt x="2538336" y="521399"/>
                  </a:cubicBezTo>
                  <a:cubicBezTo>
                    <a:pt x="2540063" y="527012"/>
                    <a:pt x="2539416" y="531762"/>
                    <a:pt x="2536393" y="535648"/>
                  </a:cubicBezTo>
                  <a:cubicBezTo>
                    <a:pt x="2529916" y="542125"/>
                    <a:pt x="2524734" y="545364"/>
                    <a:pt x="2520848" y="545364"/>
                  </a:cubicBezTo>
                  <a:cubicBezTo>
                    <a:pt x="2519985" y="545364"/>
                    <a:pt x="2518689" y="546012"/>
                    <a:pt x="2516962" y="547307"/>
                  </a:cubicBezTo>
                  <a:cubicBezTo>
                    <a:pt x="2515666" y="548171"/>
                    <a:pt x="2515019" y="548387"/>
                    <a:pt x="2515019" y="547955"/>
                  </a:cubicBezTo>
                  <a:cubicBezTo>
                    <a:pt x="2515019" y="547523"/>
                    <a:pt x="2514587" y="547523"/>
                    <a:pt x="2513724" y="547955"/>
                  </a:cubicBezTo>
                  <a:cubicBezTo>
                    <a:pt x="2512860" y="548818"/>
                    <a:pt x="2511996" y="549034"/>
                    <a:pt x="2511133" y="548602"/>
                  </a:cubicBezTo>
                  <a:cubicBezTo>
                    <a:pt x="2510269" y="548602"/>
                    <a:pt x="2509406" y="548818"/>
                    <a:pt x="2508542" y="549250"/>
                  </a:cubicBezTo>
                  <a:cubicBezTo>
                    <a:pt x="2507246" y="550114"/>
                    <a:pt x="2504656" y="550761"/>
                    <a:pt x="2500769" y="551193"/>
                  </a:cubicBezTo>
                  <a:cubicBezTo>
                    <a:pt x="2497315" y="551193"/>
                    <a:pt x="2494940" y="551409"/>
                    <a:pt x="2493645" y="551841"/>
                  </a:cubicBezTo>
                  <a:cubicBezTo>
                    <a:pt x="2492781" y="552273"/>
                    <a:pt x="2490190" y="552489"/>
                    <a:pt x="2485872" y="552489"/>
                  </a:cubicBezTo>
                  <a:cubicBezTo>
                    <a:pt x="2481986" y="552489"/>
                    <a:pt x="2479611" y="552489"/>
                    <a:pt x="2478748" y="552489"/>
                  </a:cubicBezTo>
                  <a:cubicBezTo>
                    <a:pt x="2475725" y="552920"/>
                    <a:pt x="2473350" y="552920"/>
                    <a:pt x="2471623" y="552489"/>
                  </a:cubicBezTo>
                  <a:cubicBezTo>
                    <a:pt x="2471191" y="552057"/>
                    <a:pt x="2470543" y="551841"/>
                    <a:pt x="2469680" y="551841"/>
                  </a:cubicBezTo>
                  <a:cubicBezTo>
                    <a:pt x="2467953" y="552273"/>
                    <a:pt x="2462555" y="552704"/>
                    <a:pt x="2453487" y="553136"/>
                  </a:cubicBezTo>
                  <a:cubicBezTo>
                    <a:pt x="2447442" y="553136"/>
                    <a:pt x="2443232" y="553028"/>
                    <a:pt x="2440857" y="552812"/>
                  </a:cubicBezTo>
                  <a:cubicBezTo>
                    <a:pt x="2438482" y="552597"/>
                    <a:pt x="2437079" y="552273"/>
                    <a:pt x="2436647" y="551841"/>
                  </a:cubicBezTo>
                  <a:cubicBezTo>
                    <a:pt x="2436215" y="550977"/>
                    <a:pt x="2435568" y="550761"/>
                    <a:pt x="2434704" y="551193"/>
                  </a:cubicBezTo>
                  <a:cubicBezTo>
                    <a:pt x="2431250" y="552057"/>
                    <a:pt x="2427579" y="552057"/>
                    <a:pt x="2423693" y="551193"/>
                  </a:cubicBezTo>
                  <a:cubicBezTo>
                    <a:pt x="2422830" y="551193"/>
                    <a:pt x="2418944" y="551193"/>
                    <a:pt x="2412035" y="551193"/>
                  </a:cubicBezTo>
                  <a:cubicBezTo>
                    <a:pt x="2405126" y="550761"/>
                    <a:pt x="2401024" y="550114"/>
                    <a:pt x="2399728" y="549250"/>
                  </a:cubicBezTo>
                  <a:cubicBezTo>
                    <a:pt x="2398865" y="548818"/>
                    <a:pt x="2397569" y="548602"/>
                    <a:pt x="2395842" y="548602"/>
                  </a:cubicBezTo>
                  <a:cubicBezTo>
                    <a:pt x="2394547" y="548602"/>
                    <a:pt x="2393251" y="548387"/>
                    <a:pt x="2391956" y="547955"/>
                  </a:cubicBezTo>
                  <a:cubicBezTo>
                    <a:pt x="2390660" y="547523"/>
                    <a:pt x="2389365" y="547523"/>
                    <a:pt x="2388070" y="547955"/>
                  </a:cubicBezTo>
                  <a:cubicBezTo>
                    <a:pt x="2387206" y="547955"/>
                    <a:pt x="2386558" y="547739"/>
                    <a:pt x="2386127" y="547307"/>
                  </a:cubicBezTo>
                  <a:cubicBezTo>
                    <a:pt x="2385263" y="546875"/>
                    <a:pt x="2382456" y="546443"/>
                    <a:pt x="2377707" y="546012"/>
                  </a:cubicBezTo>
                  <a:cubicBezTo>
                    <a:pt x="2372525" y="545580"/>
                    <a:pt x="2366696" y="544932"/>
                    <a:pt x="2360219" y="544069"/>
                  </a:cubicBezTo>
                  <a:cubicBezTo>
                    <a:pt x="2353310" y="542773"/>
                    <a:pt x="2346833" y="541694"/>
                    <a:pt x="2340788" y="540830"/>
                  </a:cubicBezTo>
                  <a:cubicBezTo>
                    <a:pt x="2328697" y="539103"/>
                    <a:pt x="2318766" y="536728"/>
                    <a:pt x="2310993" y="533705"/>
                  </a:cubicBezTo>
                  <a:cubicBezTo>
                    <a:pt x="2300630" y="528956"/>
                    <a:pt x="2294585" y="525933"/>
                    <a:pt x="2292858" y="524638"/>
                  </a:cubicBezTo>
                  <a:cubicBezTo>
                    <a:pt x="2290267" y="523342"/>
                    <a:pt x="2287892" y="522047"/>
                    <a:pt x="2285733" y="520751"/>
                  </a:cubicBezTo>
                  <a:cubicBezTo>
                    <a:pt x="2274506" y="513843"/>
                    <a:pt x="2262632" y="501752"/>
                    <a:pt x="2250110" y="484480"/>
                  </a:cubicBezTo>
                  <a:cubicBezTo>
                    <a:pt x="2244496" y="475844"/>
                    <a:pt x="2240826" y="468288"/>
                    <a:pt x="2239099" y="461811"/>
                  </a:cubicBezTo>
                  <a:cubicBezTo>
                    <a:pt x="2238667" y="459652"/>
                    <a:pt x="2238235" y="457708"/>
                    <a:pt x="2237803" y="455981"/>
                  </a:cubicBezTo>
                  <a:cubicBezTo>
                    <a:pt x="2236940" y="453391"/>
                    <a:pt x="2237156" y="451016"/>
                    <a:pt x="2238451" y="448857"/>
                  </a:cubicBezTo>
                  <a:cubicBezTo>
                    <a:pt x="2238451" y="448425"/>
                    <a:pt x="2238235" y="447993"/>
                    <a:pt x="2237803" y="447561"/>
                  </a:cubicBezTo>
                  <a:cubicBezTo>
                    <a:pt x="2236940" y="447129"/>
                    <a:pt x="2236940" y="446482"/>
                    <a:pt x="2237803" y="445618"/>
                  </a:cubicBezTo>
                  <a:cubicBezTo>
                    <a:pt x="2238235" y="444323"/>
                    <a:pt x="2238883" y="440005"/>
                    <a:pt x="2239746" y="432664"/>
                  </a:cubicBezTo>
                  <a:cubicBezTo>
                    <a:pt x="2242337" y="409347"/>
                    <a:pt x="2246008" y="389700"/>
                    <a:pt x="2250757" y="373723"/>
                  </a:cubicBezTo>
                  <a:cubicBezTo>
                    <a:pt x="2256371" y="357315"/>
                    <a:pt x="2258314" y="346520"/>
                    <a:pt x="2256587" y="341338"/>
                  </a:cubicBezTo>
                  <a:cubicBezTo>
                    <a:pt x="2255723" y="339611"/>
                    <a:pt x="2254536" y="338532"/>
                    <a:pt x="2253024" y="338100"/>
                  </a:cubicBezTo>
                  <a:cubicBezTo>
                    <a:pt x="2251513" y="337668"/>
                    <a:pt x="2247951" y="337452"/>
                    <a:pt x="2242337" y="337452"/>
                  </a:cubicBezTo>
                  <a:cubicBezTo>
                    <a:pt x="2238019" y="337452"/>
                    <a:pt x="2235320" y="337560"/>
                    <a:pt x="2234241" y="337776"/>
                  </a:cubicBezTo>
                  <a:cubicBezTo>
                    <a:pt x="2233161" y="337992"/>
                    <a:pt x="2232622" y="338316"/>
                    <a:pt x="2232622" y="338748"/>
                  </a:cubicBezTo>
                  <a:cubicBezTo>
                    <a:pt x="2233053" y="340475"/>
                    <a:pt x="2232622" y="340475"/>
                    <a:pt x="2231326" y="338748"/>
                  </a:cubicBezTo>
                  <a:cubicBezTo>
                    <a:pt x="2230895" y="337884"/>
                    <a:pt x="2230247" y="337668"/>
                    <a:pt x="2229383" y="338100"/>
                  </a:cubicBezTo>
                  <a:cubicBezTo>
                    <a:pt x="2228520" y="338532"/>
                    <a:pt x="2227008" y="340043"/>
                    <a:pt x="2224849" y="342634"/>
                  </a:cubicBezTo>
                  <a:cubicBezTo>
                    <a:pt x="2217509" y="350406"/>
                    <a:pt x="2213838" y="354724"/>
                    <a:pt x="2213838" y="355588"/>
                  </a:cubicBezTo>
                  <a:cubicBezTo>
                    <a:pt x="2213838" y="356020"/>
                    <a:pt x="2212111" y="358395"/>
                    <a:pt x="2208657" y="362712"/>
                  </a:cubicBezTo>
                  <a:cubicBezTo>
                    <a:pt x="2204771" y="366599"/>
                    <a:pt x="2201532" y="370269"/>
                    <a:pt x="2198941" y="373723"/>
                  </a:cubicBezTo>
                  <a:cubicBezTo>
                    <a:pt x="2196350" y="376746"/>
                    <a:pt x="2193760" y="379769"/>
                    <a:pt x="2191169" y="382791"/>
                  </a:cubicBezTo>
                  <a:cubicBezTo>
                    <a:pt x="2188578" y="385814"/>
                    <a:pt x="2185124" y="389700"/>
                    <a:pt x="2180806" y="394450"/>
                  </a:cubicBezTo>
                  <a:cubicBezTo>
                    <a:pt x="2176488" y="399631"/>
                    <a:pt x="2172170" y="404813"/>
                    <a:pt x="2167852" y="409995"/>
                  </a:cubicBezTo>
                  <a:cubicBezTo>
                    <a:pt x="2163534" y="415176"/>
                    <a:pt x="2160079" y="419062"/>
                    <a:pt x="2157489" y="421653"/>
                  </a:cubicBezTo>
                  <a:cubicBezTo>
                    <a:pt x="2156193" y="423812"/>
                    <a:pt x="2152307" y="428454"/>
                    <a:pt x="2145830" y="435579"/>
                  </a:cubicBezTo>
                  <a:cubicBezTo>
                    <a:pt x="2139353" y="442703"/>
                    <a:pt x="2130933" y="451879"/>
                    <a:pt x="2120570" y="463106"/>
                  </a:cubicBezTo>
                  <a:cubicBezTo>
                    <a:pt x="2114524" y="470015"/>
                    <a:pt x="2110638" y="474549"/>
                    <a:pt x="2108911" y="476708"/>
                  </a:cubicBezTo>
                  <a:cubicBezTo>
                    <a:pt x="2105888" y="480162"/>
                    <a:pt x="2100059" y="486423"/>
                    <a:pt x="2091423" y="495491"/>
                  </a:cubicBezTo>
                  <a:cubicBezTo>
                    <a:pt x="2089696" y="497218"/>
                    <a:pt x="2087969" y="499161"/>
                    <a:pt x="2086242" y="501320"/>
                  </a:cubicBezTo>
                  <a:cubicBezTo>
                    <a:pt x="2084514" y="503911"/>
                    <a:pt x="2082571" y="506502"/>
                    <a:pt x="2080412" y="509093"/>
                  </a:cubicBezTo>
                  <a:cubicBezTo>
                    <a:pt x="2075231" y="515138"/>
                    <a:pt x="2070481" y="522910"/>
                    <a:pt x="2066163" y="532410"/>
                  </a:cubicBezTo>
                  <a:cubicBezTo>
                    <a:pt x="2062277" y="541910"/>
                    <a:pt x="2058606" y="547091"/>
                    <a:pt x="2055152" y="547955"/>
                  </a:cubicBezTo>
                  <a:cubicBezTo>
                    <a:pt x="2052993" y="549250"/>
                    <a:pt x="2051482" y="549250"/>
                    <a:pt x="2050618" y="547955"/>
                  </a:cubicBezTo>
                  <a:cubicBezTo>
                    <a:pt x="2049754" y="547523"/>
                    <a:pt x="2049107" y="547307"/>
                    <a:pt x="2048675" y="547307"/>
                  </a:cubicBezTo>
                  <a:cubicBezTo>
                    <a:pt x="2044789" y="546012"/>
                    <a:pt x="2040255" y="543421"/>
                    <a:pt x="2035073" y="539535"/>
                  </a:cubicBezTo>
                  <a:cubicBezTo>
                    <a:pt x="2033346" y="537376"/>
                    <a:pt x="2030971" y="533274"/>
                    <a:pt x="2027948" y="527228"/>
                  </a:cubicBezTo>
                  <a:cubicBezTo>
                    <a:pt x="2023199" y="522479"/>
                    <a:pt x="2028380" y="511684"/>
                    <a:pt x="2043493" y="494843"/>
                  </a:cubicBezTo>
                  <a:cubicBezTo>
                    <a:pt x="2051266" y="484480"/>
                    <a:pt x="2059902" y="469583"/>
                    <a:pt x="2069401" y="450152"/>
                  </a:cubicBezTo>
                  <a:cubicBezTo>
                    <a:pt x="2072856" y="443243"/>
                    <a:pt x="2074799" y="439573"/>
                    <a:pt x="2075231" y="439141"/>
                  </a:cubicBezTo>
                  <a:cubicBezTo>
                    <a:pt x="2075231" y="440005"/>
                    <a:pt x="2074583" y="443675"/>
                    <a:pt x="2073288" y="450152"/>
                  </a:cubicBezTo>
                  <a:cubicBezTo>
                    <a:pt x="2070265" y="462674"/>
                    <a:pt x="2068538" y="471742"/>
                    <a:pt x="2068106" y="477355"/>
                  </a:cubicBezTo>
                  <a:cubicBezTo>
                    <a:pt x="2067674" y="482969"/>
                    <a:pt x="2068322" y="485776"/>
                    <a:pt x="2070049" y="485776"/>
                  </a:cubicBezTo>
                  <a:cubicBezTo>
                    <a:pt x="2073072" y="485776"/>
                    <a:pt x="2077606" y="481889"/>
                    <a:pt x="2083651" y="474117"/>
                  </a:cubicBezTo>
                  <a:cubicBezTo>
                    <a:pt x="2088400" y="468504"/>
                    <a:pt x="2092718" y="463538"/>
                    <a:pt x="2096605" y="459220"/>
                  </a:cubicBezTo>
                  <a:cubicBezTo>
                    <a:pt x="2100491" y="454470"/>
                    <a:pt x="2105673" y="447993"/>
                    <a:pt x="2112150" y="439789"/>
                  </a:cubicBezTo>
                  <a:cubicBezTo>
                    <a:pt x="2118626" y="431585"/>
                    <a:pt x="2122945" y="426403"/>
                    <a:pt x="2125104" y="424244"/>
                  </a:cubicBezTo>
                  <a:cubicBezTo>
                    <a:pt x="2126831" y="422085"/>
                    <a:pt x="2128774" y="419278"/>
                    <a:pt x="2130933" y="415824"/>
                  </a:cubicBezTo>
                  <a:cubicBezTo>
                    <a:pt x="2133524" y="412370"/>
                    <a:pt x="2136114" y="409131"/>
                    <a:pt x="2138705" y="406108"/>
                  </a:cubicBezTo>
                  <a:cubicBezTo>
                    <a:pt x="2145182" y="398336"/>
                    <a:pt x="2153387" y="387325"/>
                    <a:pt x="2163318" y="373076"/>
                  </a:cubicBezTo>
                  <a:cubicBezTo>
                    <a:pt x="2165909" y="369621"/>
                    <a:pt x="2168500" y="366167"/>
                    <a:pt x="2171090" y="362712"/>
                  </a:cubicBezTo>
                  <a:cubicBezTo>
                    <a:pt x="2173681" y="358826"/>
                    <a:pt x="2177351" y="353429"/>
                    <a:pt x="2182101" y="346520"/>
                  </a:cubicBezTo>
                  <a:cubicBezTo>
                    <a:pt x="2186419" y="340043"/>
                    <a:pt x="2189226" y="336157"/>
                    <a:pt x="2190521" y="334861"/>
                  </a:cubicBezTo>
                  <a:cubicBezTo>
                    <a:pt x="2191817" y="333134"/>
                    <a:pt x="2193868" y="329788"/>
                    <a:pt x="2196674" y="324822"/>
                  </a:cubicBezTo>
                  <a:cubicBezTo>
                    <a:pt x="2199481" y="319856"/>
                    <a:pt x="2200885" y="316726"/>
                    <a:pt x="2200885" y="315430"/>
                  </a:cubicBezTo>
                  <a:cubicBezTo>
                    <a:pt x="2200885" y="312840"/>
                    <a:pt x="2199157" y="311112"/>
                    <a:pt x="2195703" y="310249"/>
                  </a:cubicBezTo>
                  <a:cubicBezTo>
                    <a:pt x="2194408" y="312408"/>
                    <a:pt x="2190737" y="311328"/>
                    <a:pt x="2184692" y="307010"/>
                  </a:cubicBezTo>
                  <a:cubicBezTo>
                    <a:pt x="2175192" y="300533"/>
                    <a:pt x="2170874" y="294056"/>
                    <a:pt x="2171738" y="287579"/>
                  </a:cubicBezTo>
                  <a:cubicBezTo>
                    <a:pt x="2173033" y="284989"/>
                    <a:pt x="2171522" y="281750"/>
                    <a:pt x="2167204" y="277864"/>
                  </a:cubicBezTo>
                  <a:cubicBezTo>
                    <a:pt x="2152523" y="262751"/>
                    <a:pt x="2145398" y="249797"/>
                    <a:pt x="2145830" y="239002"/>
                  </a:cubicBezTo>
                  <a:cubicBezTo>
                    <a:pt x="2145398" y="234684"/>
                    <a:pt x="2145398" y="230798"/>
                    <a:pt x="2145830" y="227343"/>
                  </a:cubicBezTo>
                  <a:cubicBezTo>
                    <a:pt x="2146693" y="224752"/>
                    <a:pt x="2147125" y="223241"/>
                    <a:pt x="2147125" y="222809"/>
                  </a:cubicBezTo>
                  <a:cubicBezTo>
                    <a:pt x="2143671" y="227127"/>
                    <a:pt x="2138705" y="235763"/>
                    <a:pt x="2132228" y="248717"/>
                  </a:cubicBezTo>
                  <a:cubicBezTo>
                    <a:pt x="2129637" y="253899"/>
                    <a:pt x="2126615" y="259944"/>
                    <a:pt x="2123160" y="266853"/>
                  </a:cubicBezTo>
                  <a:cubicBezTo>
                    <a:pt x="2112366" y="289738"/>
                    <a:pt x="2104377" y="307874"/>
                    <a:pt x="2099196" y="321260"/>
                  </a:cubicBezTo>
                  <a:cubicBezTo>
                    <a:pt x="2096605" y="327737"/>
                    <a:pt x="2094662" y="332487"/>
                    <a:pt x="2093366" y="335509"/>
                  </a:cubicBezTo>
                  <a:cubicBezTo>
                    <a:pt x="2092071" y="337668"/>
                    <a:pt x="2090775" y="340475"/>
                    <a:pt x="2089480" y="343929"/>
                  </a:cubicBezTo>
                  <a:cubicBezTo>
                    <a:pt x="2083435" y="360769"/>
                    <a:pt x="2076742" y="380632"/>
                    <a:pt x="2069401" y="403518"/>
                  </a:cubicBezTo>
                  <a:cubicBezTo>
                    <a:pt x="2064220" y="417767"/>
                    <a:pt x="2058390" y="429426"/>
                    <a:pt x="2051913" y="438493"/>
                  </a:cubicBezTo>
                  <a:cubicBezTo>
                    <a:pt x="2048027" y="442811"/>
                    <a:pt x="2042630" y="443675"/>
                    <a:pt x="2035721" y="441084"/>
                  </a:cubicBezTo>
                  <a:cubicBezTo>
                    <a:pt x="2031403" y="440221"/>
                    <a:pt x="2025358" y="436766"/>
                    <a:pt x="2017585" y="430721"/>
                  </a:cubicBezTo>
                  <a:cubicBezTo>
                    <a:pt x="2005495" y="420358"/>
                    <a:pt x="1996211" y="408267"/>
                    <a:pt x="1989734" y="394450"/>
                  </a:cubicBezTo>
                  <a:cubicBezTo>
                    <a:pt x="1986280" y="379769"/>
                    <a:pt x="1987143" y="361633"/>
                    <a:pt x="1992325" y="340043"/>
                  </a:cubicBezTo>
                  <a:cubicBezTo>
                    <a:pt x="1992757" y="337020"/>
                    <a:pt x="1995132" y="333998"/>
                    <a:pt x="1999450" y="330975"/>
                  </a:cubicBezTo>
                  <a:cubicBezTo>
                    <a:pt x="2002904" y="328816"/>
                    <a:pt x="2004847" y="327737"/>
                    <a:pt x="2005279" y="327737"/>
                  </a:cubicBezTo>
                  <a:cubicBezTo>
                    <a:pt x="2005711" y="328168"/>
                    <a:pt x="2005495" y="329464"/>
                    <a:pt x="2004631" y="331623"/>
                  </a:cubicBezTo>
                  <a:cubicBezTo>
                    <a:pt x="2004199" y="332487"/>
                    <a:pt x="2004307" y="334106"/>
                    <a:pt x="2004955" y="336481"/>
                  </a:cubicBezTo>
                  <a:cubicBezTo>
                    <a:pt x="2005603" y="338856"/>
                    <a:pt x="2007222" y="343713"/>
                    <a:pt x="2009813" y="351054"/>
                  </a:cubicBezTo>
                  <a:cubicBezTo>
                    <a:pt x="2014131" y="360554"/>
                    <a:pt x="2016938" y="366383"/>
                    <a:pt x="2018233" y="368542"/>
                  </a:cubicBezTo>
                  <a:cubicBezTo>
                    <a:pt x="2021256" y="371564"/>
                    <a:pt x="2023415" y="372212"/>
                    <a:pt x="2024710" y="370485"/>
                  </a:cubicBezTo>
                  <a:cubicBezTo>
                    <a:pt x="2026869" y="368326"/>
                    <a:pt x="2029676" y="366383"/>
                    <a:pt x="2033130" y="364656"/>
                  </a:cubicBezTo>
                  <a:cubicBezTo>
                    <a:pt x="2035289" y="363360"/>
                    <a:pt x="2036369" y="362497"/>
                    <a:pt x="2036369" y="362065"/>
                  </a:cubicBezTo>
                  <a:cubicBezTo>
                    <a:pt x="2036369" y="361633"/>
                    <a:pt x="2036800" y="361417"/>
                    <a:pt x="2037664" y="361417"/>
                  </a:cubicBezTo>
                  <a:cubicBezTo>
                    <a:pt x="2038528" y="361417"/>
                    <a:pt x="2041442" y="359042"/>
                    <a:pt x="2046408" y="354292"/>
                  </a:cubicBezTo>
                  <a:cubicBezTo>
                    <a:pt x="2051374" y="349543"/>
                    <a:pt x="2055584" y="345225"/>
                    <a:pt x="2059038" y="341338"/>
                  </a:cubicBezTo>
                  <a:cubicBezTo>
                    <a:pt x="2061197" y="339179"/>
                    <a:pt x="2065731" y="333134"/>
                    <a:pt x="2072640" y="323203"/>
                  </a:cubicBezTo>
                  <a:cubicBezTo>
                    <a:pt x="2079549" y="313271"/>
                    <a:pt x="2088832" y="299886"/>
                    <a:pt x="2100491" y="283045"/>
                  </a:cubicBezTo>
                  <a:cubicBezTo>
                    <a:pt x="2103945" y="277864"/>
                    <a:pt x="2106968" y="273546"/>
                    <a:pt x="2109559" y="270091"/>
                  </a:cubicBezTo>
                  <a:cubicBezTo>
                    <a:pt x="2112150" y="266205"/>
                    <a:pt x="2115388" y="261455"/>
                    <a:pt x="2119274" y="255842"/>
                  </a:cubicBezTo>
                  <a:cubicBezTo>
                    <a:pt x="2124024" y="249365"/>
                    <a:pt x="2128990" y="242240"/>
                    <a:pt x="2134171" y="234468"/>
                  </a:cubicBezTo>
                  <a:cubicBezTo>
                    <a:pt x="2139353" y="227559"/>
                    <a:pt x="2142807" y="222593"/>
                    <a:pt x="2144534" y="219571"/>
                  </a:cubicBezTo>
                  <a:cubicBezTo>
                    <a:pt x="2147557" y="216980"/>
                    <a:pt x="2149284" y="206401"/>
                    <a:pt x="2149716" y="187834"/>
                  </a:cubicBezTo>
                  <a:cubicBezTo>
                    <a:pt x="2150148" y="178766"/>
                    <a:pt x="2150580" y="170562"/>
                    <a:pt x="2151011" y="163221"/>
                  </a:cubicBezTo>
                  <a:cubicBezTo>
                    <a:pt x="2152739" y="138608"/>
                    <a:pt x="2151659" y="123495"/>
                    <a:pt x="2147773" y="117882"/>
                  </a:cubicBezTo>
                  <a:cubicBezTo>
                    <a:pt x="2145182" y="115291"/>
                    <a:pt x="2142807" y="115291"/>
                    <a:pt x="2140648" y="117882"/>
                  </a:cubicBezTo>
                  <a:cubicBezTo>
                    <a:pt x="2139353" y="120041"/>
                    <a:pt x="2138489" y="120473"/>
                    <a:pt x="2138058" y="119177"/>
                  </a:cubicBezTo>
                  <a:cubicBezTo>
                    <a:pt x="2137626" y="117882"/>
                    <a:pt x="2137842" y="115723"/>
                    <a:pt x="2138705" y="112700"/>
                  </a:cubicBezTo>
                  <a:cubicBezTo>
                    <a:pt x="2140864" y="104496"/>
                    <a:pt x="2146910" y="106007"/>
                    <a:pt x="2156841" y="117234"/>
                  </a:cubicBezTo>
                  <a:cubicBezTo>
                    <a:pt x="2164613" y="124575"/>
                    <a:pt x="2169795" y="132779"/>
                    <a:pt x="2172386" y="141847"/>
                  </a:cubicBezTo>
                  <a:cubicBezTo>
                    <a:pt x="2174545" y="147892"/>
                    <a:pt x="2176056" y="151562"/>
                    <a:pt x="2176919" y="152858"/>
                  </a:cubicBezTo>
                  <a:cubicBezTo>
                    <a:pt x="2179079" y="155880"/>
                    <a:pt x="2184692" y="155233"/>
                    <a:pt x="2193760" y="150915"/>
                  </a:cubicBezTo>
                  <a:cubicBezTo>
                    <a:pt x="2195919" y="150051"/>
                    <a:pt x="2197214" y="149619"/>
                    <a:pt x="2197646" y="149619"/>
                  </a:cubicBezTo>
                  <a:cubicBezTo>
                    <a:pt x="2198509" y="149619"/>
                    <a:pt x="2200237" y="148972"/>
                    <a:pt x="2202827" y="147676"/>
                  </a:cubicBezTo>
                  <a:cubicBezTo>
                    <a:pt x="2205418" y="145949"/>
                    <a:pt x="2206929" y="145085"/>
                    <a:pt x="2207361" y="145085"/>
                  </a:cubicBezTo>
                  <a:cubicBezTo>
                    <a:pt x="2207793" y="145085"/>
                    <a:pt x="2212003" y="142602"/>
                    <a:pt x="2219991" y="137637"/>
                  </a:cubicBezTo>
                  <a:cubicBezTo>
                    <a:pt x="2227980" y="132671"/>
                    <a:pt x="2235213" y="128029"/>
                    <a:pt x="2241690" y="123711"/>
                  </a:cubicBezTo>
                  <a:cubicBezTo>
                    <a:pt x="2248598" y="118961"/>
                    <a:pt x="2255075" y="114859"/>
                    <a:pt x="2261121" y="111405"/>
                  </a:cubicBezTo>
                  <a:cubicBezTo>
                    <a:pt x="2266302" y="108382"/>
                    <a:pt x="2270620" y="105792"/>
                    <a:pt x="2274075" y="103633"/>
                  </a:cubicBezTo>
                  <a:cubicBezTo>
                    <a:pt x="2277097" y="101474"/>
                    <a:pt x="2279472" y="100178"/>
                    <a:pt x="2281199" y="99746"/>
                  </a:cubicBezTo>
                  <a:cubicBezTo>
                    <a:pt x="2282495" y="98883"/>
                    <a:pt x="2284438" y="97587"/>
                    <a:pt x="2287029" y="95860"/>
                  </a:cubicBezTo>
                  <a:cubicBezTo>
                    <a:pt x="2290483" y="92838"/>
                    <a:pt x="2297176" y="88304"/>
                    <a:pt x="2307107" y="82258"/>
                  </a:cubicBezTo>
                  <a:cubicBezTo>
                    <a:pt x="2310130" y="80099"/>
                    <a:pt x="2313692" y="79236"/>
                    <a:pt x="2317794" y="79668"/>
                  </a:cubicBezTo>
                  <a:close/>
                  <a:moveTo>
                    <a:pt x="1107567" y="58293"/>
                  </a:moveTo>
                  <a:cubicBezTo>
                    <a:pt x="1114908" y="59589"/>
                    <a:pt x="1123112" y="63691"/>
                    <a:pt x="1132180" y="70600"/>
                  </a:cubicBezTo>
                  <a:cubicBezTo>
                    <a:pt x="1136498" y="73622"/>
                    <a:pt x="1140600" y="76645"/>
                    <a:pt x="1144486" y="79668"/>
                  </a:cubicBezTo>
                  <a:cubicBezTo>
                    <a:pt x="1151395" y="83986"/>
                    <a:pt x="1155928" y="89167"/>
                    <a:pt x="1158087" y="95212"/>
                  </a:cubicBezTo>
                  <a:cubicBezTo>
                    <a:pt x="1158951" y="97803"/>
                    <a:pt x="1160678" y="101474"/>
                    <a:pt x="1163269" y="106223"/>
                  </a:cubicBezTo>
                  <a:cubicBezTo>
                    <a:pt x="1168451" y="115723"/>
                    <a:pt x="1169314" y="122632"/>
                    <a:pt x="1165860" y="126950"/>
                  </a:cubicBezTo>
                  <a:cubicBezTo>
                    <a:pt x="1164565" y="129109"/>
                    <a:pt x="1163053" y="130404"/>
                    <a:pt x="1161326" y="130836"/>
                  </a:cubicBezTo>
                  <a:cubicBezTo>
                    <a:pt x="1154849" y="132995"/>
                    <a:pt x="1150315" y="134074"/>
                    <a:pt x="1147725" y="134074"/>
                  </a:cubicBezTo>
                  <a:cubicBezTo>
                    <a:pt x="1146429" y="134074"/>
                    <a:pt x="1145349" y="134506"/>
                    <a:pt x="1144486" y="135370"/>
                  </a:cubicBezTo>
                  <a:cubicBezTo>
                    <a:pt x="1144055" y="135802"/>
                    <a:pt x="1143622" y="136018"/>
                    <a:pt x="1143190" y="136018"/>
                  </a:cubicBezTo>
                  <a:cubicBezTo>
                    <a:pt x="1142327" y="135586"/>
                    <a:pt x="1141463" y="135586"/>
                    <a:pt x="1140600" y="136018"/>
                  </a:cubicBezTo>
                  <a:cubicBezTo>
                    <a:pt x="1139736" y="136449"/>
                    <a:pt x="1138225" y="136665"/>
                    <a:pt x="1136066" y="136665"/>
                  </a:cubicBezTo>
                  <a:cubicBezTo>
                    <a:pt x="1133907" y="137097"/>
                    <a:pt x="1132180" y="137529"/>
                    <a:pt x="1130884" y="137961"/>
                  </a:cubicBezTo>
                  <a:cubicBezTo>
                    <a:pt x="1129589" y="138392"/>
                    <a:pt x="1128725" y="138392"/>
                    <a:pt x="1128293" y="137961"/>
                  </a:cubicBezTo>
                  <a:cubicBezTo>
                    <a:pt x="1127862" y="137529"/>
                    <a:pt x="1127215" y="137529"/>
                    <a:pt x="1126350" y="137961"/>
                  </a:cubicBezTo>
                  <a:cubicBezTo>
                    <a:pt x="1125487" y="138824"/>
                    <a:pt x="1122680" y="139472"/>
                    <a:pt x="1117930" y="139904"/>
                  </a:cubicBezTo>
                  <a:cubicBezTo>
                    <a:pt x="1098067" y="141631"/>
                    <a:pt x="1082091" y="144006"/>
                    <a:pt x="1070000" y="147028"/>
                  </a:cubicBezTo>
                  <a:cubicBezTo>
                    <a:pt x="1054456" y="152210"/>
                    <a:pt x="1038047" y="158903"/>
                    <a:pt x="1020776" y="167107"/>
                  </a:cubicBezTo>
                  <a:cubicBezTo>
                    <a:pt x="1015594" y="169698"/>
                    <a:pt x="1013003" y="170777"/>
                    <a:pt x="1013003" y="170346"/>
                  </a:cubicBezTo>
                  <a:cubicBezTo>
                    <a:pt x="1018184" y="165596"/>
                    <a:pt x="1027684" y="157176"/>
                    <a:pt x="1041502" y="145085"/>
                  </a:cubicBezTo>
                  <a:cubicBezTo>
                    <a:pt x="1054456" y="134290"/>
                    <a:pt x="1063955" y="124575"/>
                    <a:pt x="1070000" y="115939"/>
                  </a:cubicBezTo>
                  <a:cubicBezTo>
                    <a:pt x="1079068" y="103848"/>
                    <a:pt x="1083387" y="95428"/>
                    <a:pt x="1082954" y="90679"/>
                  </a:cubicBezTo>
                  <a:cubicBezTo>
                    <a:pt x="1081659" y="86792"/>
                    <a:pt x="1075290" y="85281"/>
                    <a:pt x="1063847" y="86145"/>
                  </a:cubicBezTo>
                  <a:cubicBezTo>
                    <a:pt x="1052404" y="87008"/>
                    <a:pt x="1035672" y="90463"/>
                    <a:pt x="1013650" y="96508"/>
                  </a:cubicBezTo>
                  <a:cubicBezTo>
                    <a:pt x="986447" y="104280"/>
                    <a:pt x="961403" y="112916"/>
                    <a:pt x="938517" y="122416"/>
                  </a:cubicBezTo>
                  <a:cubicBezTo>
                    <a:pt x="932472" y="125007"/>
                    <a:pt x="926212" y="127597"/>
                    <a:pt x="919734" y="130188"/>
                  </a:cubicBezTo>
                  <a:cubicBezTo>
                    <a:pt x="913257" y="132779"/>
                    <a:pt x="909802" y="134074"/>
                    <a:pt x="909371" y="134074"/>
                  </a:cubicBezTo>
                  <a:cubicBezTo>
                    <a:pt x="908507" y="134074"/>
                    <a:pt x="907644" y="134722"/>
                    <a:pt x="906780" y="136018"/>
                  </a:cubicBezTo>
                  <a:cubicBezTo>
                    <a:pt x="905916" y="136881"/>
                    <a:pt x="905269" y="137097"/>
                    <a:pt x="904837" y="136665"/>
                  </a:cubicBezTo>
                  <a:cubicBezTo>
                    <a:pt x="904405" y="136665"/>
                    <a:pt x="904189" y="136881"/>
                    <a:pt x="904189" y="137313"/>
                  </a:cubicBezTo>
                  <a:cubicBezTo>
                    <a:pt x="904189" y="137745"/>
                    <a:pt x="900951" y="139472"/>
                    <a:pt x="894474" y="142494"/>
                  </a:cubicBezTo>
                  <a:cubicBezTo>
                    <a:pt x="888860" y="145085"/>
                    <a:pt x="885838" y="146813"/>
                    <a:pt x="885406" y="147676"/>
                  </a:cubicBezTo>
                  <a:cubicBezTo>
                    <a:pt x="884974" y="148108"/>
                    <a:pt x="884326" y="148324"/>
                    <a:pt x="883463" y="148324"/>
                  </a:cubicBezTo>
                  <a:cubicBezTo>
                    <a:pt x="882599" y="148324"/>
                    <a:pt x="880224" y="149403"/>
                    <a:pt x="876338" y="151562"/>
                  </a:cubicBezTo>
                  <a:cubicBezTo>
                    <a:pt x="872452" y="153721"/>
                    <a:pt x="867918" y="156096"/>
                    <a:pt x="862736" y="158687"/>
                  </a:cubicBezTo>
                  <a:cubicBezTo>
                    <a:pt x="857123" y="161278"/>
                    <a:pt x="851294" y="164300"/>
                    <a:pt x="845249" y="167755"/>
                  </a:cubicBezTo>
                  <a:cubicBezTo>
                    <a:pt x="837044" y="172505"/>
                    <a:pt x="828192" y="175743"/>
                    <a:pt x="818693" y="177470"/>
                  </a:cubicBezTo>
                  <a:cubicBezTo>
                    <a:pt x="814375" y="178766"/>
                    <a:pt x="810057" y="178118"/>
                    <a:pt x="805739" y="175527"/>
                  </a:cubicBezTo>
                  <a:cubicBezTo>
                    <a:pt x="801853" y="173368"/>
                    <a:pt x="798398" y="170993"/>
                    <a:pt x="795376" y="168403"/>
                  </a:cubicBezTo>
                  <a:cubicBezTo>
                    <a:pt x="789762" y="162357"/>
                    <a:pt x="786740" y="157824"/>
                    <a:pt x="786308" y="154801"/>
                  </a:cubicBezTo>
                  <a:cubicBezTo>
                    <a:pt x="787171" y="154369"/>
                    <a:pt x="788899" y="154801"/>
                    <a:pt x="791489" y="156096"/>
                  </a:cubicBezTo>
                  <a:cubicBezTo>
                    <a:pt x="797103" y="159982"/>
                    <a:pt x="810057" y="158687"/>
                    <a:pt x="830351" y="152210"/>
                  </a:cubicBezTo>
                  <a:cubicBezTo>
                    <a:pt x="848488" y="146597"/>
                    <a:pt x="860362" y="142494"/>
                    <a:pt x="865975" y="139904"/>
                  </a:cubicBezTo>
                  <a:cubicBezTo>
                    <a:pt x="866839" y="139472"/>
                    <a:pt x="867270" y="139472"/>
                    <a:pt x="867270" y="139904"/>
                  </a:cubicBezTo>
                  <a:cubicBezTo>
                    <a:pt x="867270" y="140336"/>
                    <a:pt x="867702" y="140120"/>
                    <a:pt x="868566" y="139256"/>
                  </a:cubicBezTo>
                  <a:cubicBezTo>
                    <a:pt x="869429" y="138824"/>
                    <a:pt x="870077" y="138824"/>
                    <a:pt x="870509" y="139256"/>
                  </a:cubicBezTo>
                  <a:cubicBezTo>
                    <a:pt x="870940" y="139256"/>
                    <a:pt x="871804" y="138824"/>
                    <a:pt x="873100" y="137961"/>
                  </a:cubicBezTo>
                  <a:cubicBezTo>
                    <a:pt x="874827" y="137097"/>
                    <a:pt x="875690" y="136665"/>
                    <a:pt x="875690" y="136665"/>
                  </a:cubicBezTo>
                  <a:cubicBezTo>
                    <a:pt x="876554" y="136665"/>
                    <a:pt x="879361" y="135802"/>
                    <a:pt x="884110" y="134074"/>
                  </a:cubicBezTo>
                  <a:cubicBezTo>
                    <a:pt x="898792" y="128461"/>
                    <a:pt x="914121" y="122848"/>
                    <a:pt x="930097" y="117234"/>
                  </a:cubicBezTo>
                  <a:cubicBezTo>
                    <a:pt x="936142" y="115507"/>
                    <a:pt x="941108" y="113780"/>
                    <a:pt x="944994" y="112053"/>
                  </a:cubicBezTo>
                  <a:cubicBezTo>
                    <a:pt x="987742" y="96076"/>
                    <a:pt x="1024445" y="83986"/>
                    <a:pt x="1055103" y="75781"/>
                  </a:cubicBezTo>
                  <a:cubicBezTo>
                    <a:pt x="1064603" y="73191"/>
                    <a:pt x="1070648" y="71248"/>
                    <a:pt x="1073239" y="69952"/>
                  </a:cubicBezTo>
                  <a:cubicBezTo>
                    <a:pt x="1074534" y="69089"/>
                    <a:pt x="1075182" y="68873"/>
                    <a:pt x="1075182" y="69304"/>
                  </a:cubicBezTo>
                  <a:cubicBezTo>
                    <a:pt x="1075182" y="69736"/>
                    <a:pt x="1075614" y="69520"/>
                    <a:pt x="1076477" y="68657"/>
                  </a:cubicBezTo>
                  <a:cubicBezTo>
                    <a:pt x="1077773" y="67793"/>
                    <a:pt x="1078636" y="67577"/>
                    <a:pt x="1079068" y="68009"/>
                  </a:cubicBezTo>
                  <a:cubicBezTo>
                    <a:pt x="1079500" y="68009"/>
                    <a:pt x="1082522" y="66714"/>
                    <a:pt x="1088136" y="64123"/>
                  </a:cubicBezTo>
                  <a:cubicBezTo>
                    <a:pt x="1093317" y="61100"/>
                    <a:pt x="1097420" y="59373"/>
                    <a:pt x="1100442" y="58941"/>
                  </a:cubicBezTo>
                  <a:cubicBezTo>
                    <a:pt x="1102601" y="58078"/>
                    <a:pt x="1104976" y="57862"/>
                    <a:pt x="1107567" y="58293"/>
                  </a:cubicBezTo>
                  <a:close/>
                  <a:moveTo>
                    <a:pt x="495977" y="45663"/>
                  </a:moveTo>
                  <a:cubicBezTo>
                    <a:pt x="499754" y="46095"/>
                    <a:pt x="503911" y="47498"/>
                    <a:pt x="508445" y="49873"/>
                  </a:cubicBezTo>
                  <a:cubicBezTo>
                    <a:pt x="514058" y="52896"/>
                    <a:pt x="519239" y="55487"/>
                    <a:pt x="523990" y="57646"/>
                  </a:cubicBezTo>
                  <a:cubicBezTo>
                    <a:pt x="531762" y="62396"/>
                    <a:pt x="536727" y="67793"/>
                    <a:pt x="538887" y="73838"/>
                  </a:cubicBezTo>
                  <a:cubicBezTo>
                    <a:pt x="539750" y="77293"/>
                    <a:pt x="541045" y="80963"/>
                    <a:pt x="542773" y="84849"/>
                  </a:cubicBezTo>
                  <a:cubicBezTo>
                    <a:pt x="545795" y="91758"/>
                    <a:pt x="546227" y="96940"/>
                    <a:pt x="544068" y="100394"/>
                  </a:cubicBezTo>
                  <a:cubicBezTo>
                    <a:pt x="540614" y="103417"/>
                    <a:pt x="536943" y="105144"/>
                    <a:pt x="533057" y="105576"/>
                  </a:cubicBezTo>
                  <a:cubicBezTo>
                    <a:pt x="532625" y="105576"/>
                    <a:pt x="531978" y="106007"/>
                    <a:pt x="531114" y="106871"/>
                  </a:cubicBezTo>
                  <a:cubicBezTo>
                    <a:pt x="530250" y="107303"/>
                    <a:pt x="529387" y="107519"/>
                    <a:pt x="528523" y="107519"/>
                  </a:cubicBezTo>
                  <a:cubicBezTo>
                    <a:pt x="527660" y="107519"/>
                    <a:pt x="526580" y="107735"/>
                    <a:pt x="525285" y="108166"/>
                  </a:cubicBezTo>
                  <a:cubicBezTo>
                    <a:pt x="519239" y="110757"/>
                    <a:pt x="509956" y="114212"/>
                    <a:pt x="497434" y="118530"/>
                  </a:cubicBezTo>
                  <a:cubicBezTo>
                    <a:pt x="486639" y="123279"/>
                    <a:pt x="473469" y="133211"/>
                    <a:pt x="457924" y="148324"/>
                  </a:cubicBezTo>
                  <a:cubicBezTo>
                    <a:pt x="446266" y="159551"/>
                    <a:pt x="425971" y="181572"/>
                    <a:pt x="397041" y="214389"/>
                  </a:cubicBezTo>
                  <a:lnTo>
                    <a:pt x="377609" y="236411"/>
                  </a:lnTo>
                  <a:lnTo>
                    <a:pt x="382143" y="239002"/>
                  </a:lnTo>
                  <a:cubicBezTo>
                    <a:pt x="385166" y="240729"/>
                    <a:pt x="387109" y="243428"/>
                    <a:pt x="387972" y="247098"/>
                  </a:cubicBezTo>
                  <a:cubicBezTo>
                    <a:pt x="388836" y="250768"/>
                    <a:pt x="389268" y="258649"/>
                    <a:pt x="389268" y="270739"/>
                  </a:cubicBezTo>
                  <a:cubicBezTo>
                    <a:pt x="389268" y="278512"/>
                    <a:pt x="389376" y="283801"/>
                    <a:pt x="389592" y="286608"/>
                  </a:cubicBezTo>
                  <a:cubicBezTo>
                    <a:pt x="389807" y="289415"/>
                    <a:pt x="390347" y="290602"/>
                    <a:pt x="391211" y="290170"/>
                  </a:cubicBezTo>
                  <a:cubicBezTo>
                    <a:pt x="392506" y="289738"/>
                    <a:pt x="394881" y="288875"/>
                    <a:pt x="398335" y="287579"/>
                  </a:cubicBezTo>
                  <a:cubicBezTo>
                    <a:pt x="403085" y="285420"/>
                    <a:pt x="407835" y="283477"/>
                    <a:pt x="412585" y="281750"/>
                  </a:cubicBezTo>
                  <a:cubicBezTo>
                    <a:pt x="417766" y="279159"/>
                    <a:pt x="420789" y="277432"/>
                    <a:pt x="421653" y="276568"/>
                  </a:cubicBezTo>
                  <a:cubicBezTo>
                    <a:pt x="422516" y="275273"/>
                    <a:pt x="424243" y="271603"/>
                    <a:pt x="426834" y="265558"/>
                  </a:cubicBezTo>
                  <a:cubicBezTo>
                    <a:pt x="428994" y="258217"/>
                    <a:pt x="432016" y="248933"/>
                    <a:pt x="435902" y="237706"/>
                  </a:cubicBezTo>
                  <a:cubicBezTo>
                    <a:pt x="440220" y="226480"/>
                    <a:pt x="443243" y="218275"/>
                    <a:pt x="444970" y="213094"/>
                  </a:cubicBezTo>
                  <a:cubicBezTo>
                    <a:pt x="447129" y="205753"/>
                    <a:pt x="449288" y="199708"/>
                    <a:pt x="451447" y="194958"/>
                  </a:cubicBezTo>
                  <a:cubicBezTo>
                    <a:pt x="453606" y="190208"/>
                    <a:pt x="454901" y="187402"/>
                    <a:pt x="455333" y="186538"/>
                  </a:cubicBezTo>
                  <a:cubicBezTo>
                    <a:pt x="456197" y="184379"/>
                    <a:pt x="457276" y="181357"/>
                    <a:pt x="458572" y="177470"/>
                  </a:cubicBezTo>
                  <a:cubicBezTo>
                    <a:pt x="460299" y="172721"/>
                    <a:pt x="461810" y="169266"/>
                    <a:pt x="463106" y="167107"/>
                  </a:cubicBezTo>
                  <a:cubicBezTo>
                    <a:pt x="463969" y="164948"/>
                    <a:pt x="464833" y="162573"/>
                    <a:pt x="465696" y="159982"/>
                  </a:cubicBezTo>
                  <a:cubicBezTo>
                    <a:pt x="466128" y="156960"/>
                    <a:pt x="466992" y="154801"/>
                    <a:pt x="468287" y="153505"/>
                  </a:cubicBezTo>
                  <a:cubicBezTo>
                    <a:pt x="470878" y="151346"/>
                    <a:pt x="475844" y="151562"/>
                    <a:pt x="483184" y="154153"/>
                  </a:cubicBezTo>
                  <a:cubicBezTo>
                    <a:pt x="487070" y="155880"/>
                    <a:pt x="490741" y="157392"/>
                    <a:pt x="494195" y="158687"/>
                  </a:cubicBezTo>
                  <a:cubicBezTo>
                    <a:pt x="501104" y="160846"/>
                    <a:pt x="508661" y="170346"/>
                    <a:pt x="516865" y="187186"/>
                  </a:cubicBezTo>
                  <a:cubicBezTo>
                    <a:pt x="524205" y="198844"/>
                    <a:pt x="527875" y="212446"/>
                    <a:pt x="527875" y="227991"/>
                  </a:cubicBezTo>
                  <a:cubicBezTo>
                    <a:pt x="528307" y="233173"/>
                    <a:pt x="528739" y="236195"/>
                    <a:pt x="529171" y="237059"/>
                  </a:cubicBezTo>
                  <a:cubicBezTo>
                    <a:pt x="530034" y="237059"/>
                    <a:pt x="533705" y="235979"/>
                    <a:pt x="540182" y="233820"/>
                  </a:cubicBezTo>
                  <a:cubicBezTo>
                    <a:pt x="547091" y="231229"/>
                    <a:pt x="551409" y="229718"/>
                    <a:pt x="553136" y="229286"/>
                  </a:cubicBezTo>
                  <a:cubicBezTo>
                    <a:pt x="554432" y="228855"/>
                    <a:pt x="555727" y="227991"/>
                    <a:pt x="557022" y="226696"/>
                  </a:cubicBezTo>
                  <a:cubicBezTo>
                    <a:pt x="558317" y="226264"/>
                    <a:pt x="559829" y="225832"/>
                    <a:pt x="561556" y="225400"/>
                  </a:cubicBezTo>
                  <a:cubicBezTo>
                    <a:pt x="562851" y="224968"/>
                    <a:pt x="565010" y="223673"/>
                    <a:pt x="568033" y="221514"/>
                  </a:cubicBezTo>
                  <a:cubicBezTo>
                    <a:pt x="571056" y="218923"/>
                    <a:pt x="572351" y="216872"/>
                    <a:pt x="571919" y="215361"/>
                  </a:cubicBezTo>
                  <a:cubicBezTo>
                    <a:pt x="571487" y="213849"/>
                    <a:pt x="568896" y="210071"/>
                    <a:pt x="564147" y="204026"/>
                  </a:cubicBezTo>
                  <a:cubicBezTo>
                    <a:pt x="560692" y="197981"/>
                    <a:pt x="556374" y="191504"/>
                    <a:pt x="551193" y="184595"/>
                  </a:cubicBezTo>
                  <a:cubicBezTo>
                    <a:pt x="547306" y="179413"/>
                    <a:pt x="545255" y="176391"/>
                    <a:pt x="545040" y="175527"/>
                  </a:cubicBezTo>
                  <a:cubicBezTo>
                    <a:pt x="544824" y="174664"/>
                    <a:pt x="545795" y="175311"/>
                    <a:pt x="547954" y="177470"/>
                  </a:cubicBezTo>
                  <a:cubicBezTo>
                    <a:pt x="550977" y="180493"/>
                    <a:pt x="553352" y="183731"/>
                    <a:pt x="555079" y="187186"/>
                  </a:cubicBezTo>
                  <a:cubicBezTo>
                    <a:pt x="558101" y="190208"/>
                    <a:pt x="562419" y="194311"/>
                    <a:pt x="568033" y="199492"/>
                  </a:cubicBezTo>
                  <a:cubicBezTo>
                    <a:pt x="574510" y="205537"/>
                    <a:pt x="581203" y="210071"/>
                    <a:pt x="588112" y="213094"/>
                  </a:cubicBezTo>
                  <a:cubicBezTo>
                    <a:pt x="603225" y="220866"/>
                    <a:pt x="614883" y="229070"/>
                    <a:pt x="623087" y="237706"/>
                  </a:cubicBezTo>
                  <a:cubicBezTo>
                    <a:pt x="627837" y="244615"/>
                    <a:pt x="631940" y="252172"/>
                    <a:pt x="635394" y="260376"/>
                  </a:cubicBezTo>
                  <a:cubicBezTo>
                    <a:pt x="638416" y="270307"/>
                    <a:pt x="636257" y="277216"/>
                    <a:pt x="628917" y="281102"/>
                  </a:cubicBezTo>
                  <a:cubicBezTo>
                    <a:pt x="627621" y="281102"/>
                    <a:pt x="623412" y="281318"/>
                    <a:pt x="616287" y="281750"/>
                  </a:cubicBezTo>
                  <a:cubicBezTo>
                    <a:pt x="609162" y="282182"/>
                    <a:pt x="600202" y="282398"/>
                    <a:pt x="589407" y="282398"/>
                  </a:cubicBezTo>
                  <a:cubicBezTo>
                    <a:pt x="579044" y="282398"/>
                    <a:pt x="569976" y="282506"/>
                    <a:pt x="562204" y="282722"/>
                  </a:cubicBezTo>
                  <a:cubicBezTo>
                    <a:pt x="554432" y="282937"/>
                    <a:pt x="549897" y="283045"/>
                    <a:pt x="548602" y="283045"/>
                  </a:cubicBezTo>
                  <a:cubicBezTo>
                    <a:pt x="545579" y="283477"/>
                    <a:pt x="541477" y="284125"/>
                    <a:pt x="536296" y="284989"/>
                  </a:cubicBezTo>
                  <a:lnTo>
                    <a:pt x="527228" y="286284"/>
                  </a:lnTo>
                  <a:lnTo>
                    <a:pt x="525932" y="296647"/>
                  </a:lnTo>
                  <a:cubicBezTo>
                    <a:pt x="525069" y="303556"/>
                    <a:pt x="524421" y="309601"/>
                    <a:pt x="523990" y="314783"/>
                  </a:cubicBezTo>
                  <a:cubicBezTo>
                    <a:pt x="523557" y="325146"/>
                    <a:pt x="522478" y="334214"/>
                    <a:pt x="520751" y="341986"/>
                  </a:cubicBezTo>
                  <a:cubicBezTo>
                    <a:pt x="520320" y="346304"/>
                    <a:pt x="519887" y="350406"/>
                    <a:pt x="519455" y="354292"/>
                  </a:cubicBezTo>
                  <a:cubicBezTo>
                    <a:pt x="519024" y="357747"/>
                    <a:pt x="518592" y="361201"/>
                    <a:pt x="518160" y="364656"/>
                  </a:cubicBezTo>
                  <a:cubicBezTo>
                    <a:pt x="517728" y="368542"/>
                    <a:pt x="517080" y="375882"/>
                    <a:pt x="516217" y="386677"/>
                  </a:cubicBezTo>
                  <a:cubicBezTo>
                    <a:pt x="516217" y="392723"/>
                    <a:pt x="515785" y="398336"/>
                    <a:pt x="514921" y="403518"/>
                  </a:cubicBezTo>
                  <a:cubicBezTo>
                    <a:pt x="514490" y="408699"/>
                    <a:pt x="514274" y="413881"/>
                    <a:pt x="514274" y="419062"/>
                  </a:cubicBezTo>
                  <a:cubicBezTo>
                    <a:pt x="513842" y="423812"/>
                    <a:pt x="513626" y="427482"/>
                    <a:pt x="513626" y="430073"/>
                  </a:cubicBezTo>
                  <a:cubicBezTo>
                    <a:pt x="513194" y="432664"/>
                    <a:pt x="512763" y="436982"/>
                    <a:pt x="512331" y="443027"/>
                  </a:cubicBezTo>
                  <a:cubicBezTo>
                    <a:pt x="511899" y="449073"/>
                    <a:pt x="511467" y="453391"/>
                    <a:pt x="511035" y="455981"/>
                  </a:cubicBezTo>
                  <a:cubicBezTo>
                    <a:pt x="510172" y="459004"/>
                    <a:pt x="509524" y="463538"/>
                    <a:pt x="509092" y="469583"/>
                  </a:cubicBezTo>
                  <a:cubicBezTo>
                    <a:pt x="508229" y="483401"/>
                    <a:pt x="507581" y="494196"/>
                    <a:pt x="507149" y="501968"/>
                  </a:cubicBezTo>
                  <a:cubicBezTo>
                    <a:pt x="505854" y="515354"/>
                    <a:pt x="504990" y="522910"/>
                    <a:pt x="504558" y="524638"/>
                  </a:cubicBezTo>
                  <a:cubicBezTo>
                    <a:pt x="504558" y="526797"/>
                    <a:pt x="504342" y="530035"/>
                    <a:pt x="503911" y="534353"/>
                  </a:cubicBezTo>
                  <a:cubicBezTo>
                    <a:pt x="503479" y="538671"/>
                    <a:pt x="503047" y="541478"/>
                    <a:pt x="502615" y="542773"/>
                  </a:cubicBezTo>
                  <a:cubicBezTo>
                    <a:pt x="502615" y="544932"/>
                    <a:pt x="502399" y="547739"/>
                    <a:pt x="501967" y="551193"/>
                  </a:cubicBezTo>
                  <a:cubicBezTo>
                    <a:pt x="498945" y="568033"/>
                    <a:pt x="495922" y="582067"/>
                    <a:pt x="492900" y="593294"/>
                  </a:cubicBezTo>
                  <a:cubicBezTo>
                    <a:pt x="491172" y="596748"/>
                    <a:pt x="487934" y="606464"/>
                    <a:pt x="483184" y="622440"/>
                  </a:cubicBezTo>
                  <a:cubicBezTo>
                    <a:pt x="480593" y="632803"/>
                    <a:pt x="478003" y="645973"/>
                    <a:pt x="475412" y="661950"/>
                  </a:cubicBezTo>
                  <a:lnTo>
                    <a:pt x="473469" y="667779"/>
                  </a:lnTo>
                  <a:lnTo>
                    <a:pt x="473469" y="663245"/>
                  </a:lnTo>
                  <a:cubicBezTo>
                    <a:pt x="473469" y="660223"/>
                    <a:pt x="473253" y="656768"/>
                    <a:pt x="472821" y="652882"/>
                  </a:cubicBezTo>
                  <a:cubicBezTo>
                    <a:pt x="471957" y="648132"/>
                    <a:pt x="471094" y="640792"/>
                    <a:pt x="470230" y="630860"/>
                  </a:cubicBezTo>
                  <a:cubicBezTo>
                    <a:pt x="468935" y="619633"/>
                    <a:pt x="467208" y="606032"/>
                    <a:pt x="465049" y="590055"/>
                  </a:cubicBezTo>
                  <a:cubicBezTo>
                    <a:pt x="460731" y="568897"/>
                    <a:pt x="458572" y="528524"/>
                    <a:pt x="458572" y="468935"/>
                  </a:cubicBezTo>
                  <a:cubicBezTo>
                    <a:pt x="459003" y="434823"/>
                    <a:pt x="459867" y="397472"/>
                    <a:pt x="461163" y="356883"/>
                  </a:cubicBezTo>
                  <a:cubicBezTo>
                    <a:pt x="461594" y="349543"/>
                    <a:pt x="462242" y="341338"/>
                    <a:pt x="463106" y="332271"/>
                  </a:cubicBezTo>
                  <a:cubicBezTo>
                    <a:pt x="463537" y="323203"/>
                    <a:pt x="463969" y="316078"/>
                    <a:pt x="464401" y="310897"/>
                  </a:cubicBezTo>
                  <a:lnTo>
                    <a:pt x="465049" y="305067"/>
                  </a:lnTo>
                  <a:lnTo>
                    <a:pt x="454685" y="308306"/>
                  </a:lnTo>
                  <a:cubicBezTo>
                    <a:pt x="447777" y="310465"/>
                    <a:pt x="443675" y="311760"/>
                    <a:pt x="442379" y="312192"/>
                  </a:cubicBezTo>
                  <a:cubicBezTo>
                    <a:pt x="442379" y="312192"/>
                    <a:pt x="440652" y="313056"/>
                    <a:pt x="437197" y="314783"/>
                  </a:cubicBezTo>
                  <a:cubicBezTo>
                    <a:pt x="433743" y="316510"/>
                    <a:pt x="429641" y="318453"/>
                    <a:pt x="424891" y="320612"/>
                  </a:cubicBezTo>
                  <a:lnTo>
                    <a:pt x="409346" y="328384"/>
                  </a:lnTo>
                  <a:lnTo>
                    <a:pt x="405460" y="346520"/>
                  </a:lnTo>
                  <a:cubicBezTo>
                    <a:pt x="402438" y="358610"/>
                    <a:pt x="400495" y="367246"/>
                    <a:pt x="399631" y="372428"/>
                  </a:cubicBezTo>
                  <a:cubicBezTo>
                    <a:pt x="397041" y="384950"/>
                    <a:pt x="395313" y="404165"/>
                    <a:pt x="394449" y="430073"/>
                  </a:cubicBezTo>
                  <a:cubicBezTo>
                    <a:pt x="394017" y="443027"/>
                    <a:pt x="393370" y="451016"/>
                    <a:pt x="392506" y="454038"/>
                  </a:cubicBezTo>
                  <a:cubicBezTo>
                    <a:pt x="390347" y="461811"/>
                    <a:pt x="383007" y="462242"/>
                    <a:pt x="370484" y="455334"/>
                  </a:cubicBezTo>
                  <a:cubicBezTo>
                    <a:pt x="362280" y="452311"/>
                    <a:pt x="354940" y="446050"/>
                    <a:pt x="348463" y="436550"/>
                  </a:cubicBezTo>
                  <a:cubicBezTo>
                    <a:pt x="335077" y="418847"/>
                    <a:pt x="331191" y="402870"/>
                    <a:pt x="336804" y="388621"/>
                  </a:cubicBezTo>
                  <a:cubicBezTo>
                    <a:pt x="338100" y="384303"/>
                    <a:pt x="339395" y="379553"/>
                    <a:pt x="340690" y="374371"/>
                  </a:cubicBezTo>
                  <a:lnTo>
                    <a:pt x="343281" y="367246"/>
                  </a:lnTo>
                  <a:lnTo>
                    <a:pt x="338747" y="369837"/>
                  </a:lnTo>
                  <a:cubicBezTo>
                    <a:pt x="335724" y="371996"/>
                    <a:pt x="331406" y="374803"/>
                    <a:pt x="325793" y="378257"/>
                  </a:cubicBezTo>
                  <a:cubicBezTo>
                    <a:pt x="321044" y="381280"/>
                    <a:pt x="317805" y="383223"/>
                    <a:pt x="316078" y="384087"/>
                  </a:cubicBezTo>
                  <a:cubicBezTo>
                    <a:pt x="303988" y="390995"/>
                    <a:pt x="295351" y="394450"/>
                    <a:pt x="290170" y="394450"/>
                  </a:cubicBezTo>
                  <a:cubicBezTo>
                    <a:pt x="288011" y="394450"/>
                    <a:pt x="283261" y="391643"/>
                    <a:pt x="275920" y="386030"/>
                  </a:cubicBezTo>
                  <a:cubicBezTo>
                    <a:pt x="274625" y="384303"/>
                    <a:pt x="272898" y="381928"/>
                    <a:pt x="270739" y="378905"/>
                  </a:cubicBezTo>
                  <a:lnTo>
                    <a:pt x="266852" y="373076"/>
                  </a:lnTo>
                  <a:lnTo>
                    <a:pt x="271386" y="369190"/>
                  </a:lnTo>
                  <a:cubicBezTo>
                    <a:pt x="273546" y="366599"/>
                    <a:pt x="275273" y="364224"/>
                    <a:pt x="276568" y="362065"/>
                  </a:cubicBezTo>
                  <a:cubicBezTo>
                    <a:pt x="278295" y="359906"/>
                    <a:pt x="281965" y="355156"/>
                    <a:pt x="287579" y="347815"/>
                  </a:cubicBezTo>
                  <a:cubicBezTo>
                    <a:pt x="310464" y="319317"/>
                    <a:pt x="326657" y="298158"/>
                    <a:pt x="336157" y="284341"/>
                  </a:cubicBezTo>
                  <a:cubicBezTo>
                    <a:pt x="338747" y="279591"/>
                    <a:pt x="341986" y="275489"/>
                    <a:pt x="345872" y="272034"/>
                  </a:cubicBezTo>
                  <a:cubicBezTo>
                    <a:pt x="347167" y="270307"/>
                    <a:pt x="350406" y="265773"/>
                    <a:pt x="355587" y="258433"/>
                  </a:cubicBezTo>
                  <a:cubicBezTo>
                    <a:pt x="360769" y="250229"/>
                    <a:pt x="366382" y="241809"/>
                    <a:pt x="372427" y="233173"/>
                  </a:cubicBezTo>
                  <a:cubicBezTo>
                    <a:pt x="390563" y="206401"/>
                    <a:pt x="404165" y="185027"/>
                    <a:pt x="413233" y="169050"/>
                  </a:cubicBezTo>
                  <a:cubicBezTo>
                    <a:pt x="415392" y="166459"/>
                    <a:pt x="417119" y="164300"/>
                    <a:pt x="418414" y="162573"/>
                  </a:cubicBezTo>
                  <a:cubicBezTo>
                    <a:pt x="422732" y="156528"/>
                    <a:pt x="424891" y="153074"/>
                    <a:pt x="424891" y="152210"/>
                  </a:cubicBezTo>
                  <a:cubicBezTo>
                    <a:pt x="424891" y="150915"/>
                    <a:pt x="427050" y="147244"/>
                    <a:pt x="431368" y="141199"/>
                  </a:cubicBezTo>
                  <a:cubicBezTo>
                    <a:pt x="432232" y="140336"/>
                    <a:pt x="433527" y="136233"/>
                    <a:pt x="435254" y="128893"/>
                  </a:cubicBezTo>
                  <a:cubicBezTo>
                    <a:pt x="435686" y="127597"/>
                    <a:pt x="435038" y="126518"/>
                    <a:pt x="433311" y="125654"/>
                  </a:cubicBezTo>
                  <a:cubicBezTo>
                    <a:pt x="431584" y="122200"/>
                    <a:pt x="424459" y="123927"/>
                    <a:pt x="411937" y="130836"/>
                  </a:cubicBezTo>
                  <a:cubicBezTo>
                    <a:pt x="405028" y="134722"/>
                    <a:pt x="401142" y="136665"/>
                    <a:pt x="400279" y="136665"/>
                  </a:cubicBezTo>
                  <a:cubicBezTo>
                    <a:pt x="399415" y="136665"/>
                    <a:pt x="398552" y="136881"/>
                    <a:pt x="397688" y="137313"/>
                  </a:cubicBezTo>
                  <a:cubicBezTo>
                    <a:pt x="394233" y="139040"/>
                    <a:pt x="388188" y="140120"/>
                    <a:pt x="379552" y="140551"/>
                  </a:cubicBezTo>
                  <a:cubicBezTo>
                    <a:pt x="370053" y="141415"/>
                    <a:pt x="359689" y="137097"/>
                    <a:pt x="348463" y="127597"/>
                  </a:cubicBezTo>
                  <a:cubicBezTo>
                    <a:pt x="345872" y="124575"/>
                    <a:pt x="342958" y="121444"/>
                    <a:pt x="339719" y="118206"/>
                  </a:cubicBezTo>
                  <a:cubicBezTo>
                    <a:pt x="336480" y="114967"/>
                    <a:pt x="334861" y="112916"/>
                    <a:pt x="334861" y="112053"/>
                  </a:cubicBezTo>
                  <a:cubicBezTo>
                    <a:pt x="334861" y="111189"/>
                    <a:pt x="334213" y="109678"/>
                    <a:pt x="332918" y="107519"/>
                  </a:cubicBezTo>
                  <a:cubicBezTo>
                    <a:pt x="331622" y="105360"/>
                    <a:pt x="330111" y="103417"/>
                    <a:pt x="328384" y="101689"/>
                  </a:cubicBezTo>
                  <a:cubicBezTo>
                    <a:pt x="327088" y="99099"/>
                    <a:pt x="326657" y="97803"/>
                    <a:pt x="327088" y="97803"/>
                  </a:cubicBezTo>
                  <a:cubicBezTo>
                    <a:pt x="327520" y="97803"/>
                    <a:pt x="330111" y="99746"/>
                    <a:pt x="334861" y="103633"/>
                  </a:cubicBezTo>
                  <a:cubicBezTo>
                    <a:pt x="341770" y="109246"/>
                    <a:pt x="347815" y="112053"/>
                    <a:pt x="352997" y="112053"/>
                  </a:cubicBezTo>
                  <a:cubicBezTo>
                    <a:pt x="358178" y="112053"/>
                    <a:pt x="365735" y="110110"/>
                    <a:pt x="375666" y="106223"/>
                  </a:cubicBezTo>
                  <a:cubicBezTo>
                    <a:pt x="376530" y="105792"/>
                    <a:pt x="376961" y="105792"/>
                    <a:pt x="376961" y="106223"/>
                  </a:cubicBezTo>
                  <a:cubicBezTo>
                    <a:pt x="376961" y="106655"/>
                    <a:pt x="377609" y="106439"/>
                    <a:pt x="378904" y="105576"/>
                  </a:cubicBezTo>
                  <a:cubicBezTo>
                    <a:pt x="379768" y="104712"/>
                    <a:pt x="380200" y="104496"/>
                    <a:pt x="380200" y="104928"/>
                  </a:cubicBezTo>
                  <a:cubicBezTo>
                    <a:pt x="380200" y="105360"/>
                    <a:pt x="380632" y="105360"/>
                    <a:pt x="381495" y="104928"/>
                  </a:cubicBezTo>
                  <a:cubicBezTo>
                    <a:pt x="382791" y="104064"/>
                    <a:pt x="383870" y="103633"/>
                    <a:pt x="384734" y="103633"/>
                  </a:cubicBezTo>
                  <a:cubicBezTo>
                    <a:pt x="386029" y="103633"/>
                    <a:pt x="387109" y="103417"/>
                    <a:pt x="387972" y="102985"/>
                  </a:cubicBezTo>
                  <a:cubicBezTo>
                    <a:pt x="388404" y="102121"/>
                    <a:pt x="389700" y="101474"/>
                    <a:pt x="391858" y="101042"/>
                  </a:cubicBezTo>
                  <a:cubicBezTo>
                    <a:pt x="394017" y="100610"/>
                    <a:pt x="398120" y="98883"/>
                    <a:pt x="404165" y="95860"/>
                  </a:cubicBezTo>
                  <a:cubicBezTo>
                    <a:pt x="409778" y="93269"/>
                    <a:pt x="414528" y="91110"/>
                    <a:pt x="418414" y="89383"/>
                  </a:cubicBezTo>
                  <a:cubicBezTo>
                    <a:pt x="436118" y="82042"/>
                    <a:pt x="455765" y="70168"/>
                    <a:pt x="477355" y="53760"/>
                  </a:cubicBezTo>
                  <a:cubicBezTo>
                    <a:pt x="480809" y="50305"/>
                    <a:pt x="483616" y="48146"/>
                    <a:pt x="485775" y="47283"/>
                  </a:cubicBezTo>
                  <a:cubicBezTo>
                    <a:pt x="488798" y="45771"/>
                    <a:pt x="492198" y="45232"/>
                    <a:pt x="495977" y="45663"/>
                  </a:cubicBezTo>
                  <a:close/>
                  <a:moveTo>
                    <a:pt x="917953" y="20322"/>
                  </a:moveTo>
                  <a:cubicBezTo>
                    <a:pt x="927668" y="21779"/>
                    <a:pt x="940784" y="28823"/>
                    <a:pt x="957301" y="41453"/>
                  </a:cubicBezTo>
                  <a:cubicBezTo>
                    <a:pt x="963346" y="45339"/>
                    <a:pt x="967664" y="51601"/>
                    <a:pt x="970254" y="60237"/>
                  </a:cubicBezTo>
                  <a:cubicBezTo>
                    <a:pt x="976732" y="75350"/>
                    <a:pt x="977811" y="83770"/>
                    <a:pt x="973494" y="85497"/>
                  </a:cubicBezTo>
                  <a:cubicBezTo>
                    <a:pt x="971766" y="86361"/>
                    <a:pt x="967664" y="86792"/>
                    <a:pt x="961187" y="86792"/>
                  </a:cubicBezTo>
                  <a:cubicBezTo>
                    <a:pt x="954278" y="87224"/>
                    <a:pt x="948233" y="87872"/>
                    <a:pt x="943052" y="88735"/>
                  </a:cubicBezTo>
                  <a:cubicBezTo>
                    <a:pt x="937438" y="90031"/>
                    <a:pt x="931177" y="91326"/>
                    <a:pt x="924268" y="92622"/>
                  </a:cubicBezTo>
                  <a:cubicBezTo>
                    <a:pt x="916927" y="93917"/>
                    <a:pt x="911530" y="94997"/>
                    <a:pt x="908075" y="95860"/>
                  </a:cubicBezTo>
                  <a:cubicBezTo>
                    <a:pt x="895985" y="100610"/>
                    <a:pt x="883679" y="106871"/>
                    <a:pt x="871156" y="114643"/>
                  </a:cubicBezTo>
                  <a:cubicBezTo>
                    <a:pt x="866839" y="117234"/>
                    <a:pt x="864140" y="118746"/>
                    <a:pt x="863060" y="119177"/>
                  </a:cubicBezTo>
                  <a:cubicBezTo>
                    <a:pt x="861981" y="119609"/>
                    <a:pt x="862736" y="118746"/>
                    <a:pt x="865328" y="116587"/>
                  </a:cubicBezTo>
                  <a:cubicBezTo>
                    <a:pt x="867918" y="113996"/>
                    <a:pt x="871588" y="109462"/>
                    <a:pt x="876338" y="102985"/>
                  </a:cubicBezTo>
                  <a:cubicBezTo>
                    <a:pt x="881520" y="96076"/>
                    <a:pt x="885838" y="90463"/>
                    <a:pt x="889292" y="86145"/>
                  </a:cubicBezTo>
                  <a:cubicBezTo>
                    <a:pt x="897928" y="71895"/>
                    <a:pt x="902030" y="58941"/>
                    <a:pt x="901598" y="47283"/>
                  </a:cubicBezTo>
                  <a:cubicBezTo>
                    <a:pt x="899871" y="44260"/>
                    <a:pt x="897497" y="42533"/>
                    <a:pt x="894474" y="42101"/>
                  </a:cubicBezTo>
                  <a:cubicBezTo>
                    <a:pt x="893610" y="42101"/>
                    <a:pt x="891235" y="42533"/>
                    <a:pt x="887349" y="43396"/>
                  </a:cubicBezTo>
                  <a:cubicBezTo>
                    <a:pt x="883031" y="44260"/>
                    <a:pt x="880872" y="44260"/>
                    <a:pt x="880872" y="43396"/>
                  </a:cubicBezTo>
                  <a:cubicBezTo>
                    <a:pt x="880872" y="41237"/>
                    <a:pt x="884758" y="37135"/>
                    <a:pt x="892531" y="31090"/>
                  </a:cubicBezTo>
                  <a:cubicBezTo>
                    <a:pt x="895121" y="29795"/>
                    <a:pt x="896848" y="28931"/>
                    <a:pt x="897712" y="28499"/>
                  </a:cubicBezTo>
                  <a:cubicBezTo>
                    <a:pt x="903326" y="24181"/>
                    <a:pt x="907212" y="21591"/>
                    <a:pt x="909371" y="20727"/>
                  </a:cubicBezTo>
                  <a:cubicBezTo>
                    <a:pt x="911854" y="19971"/>
                    <a:pt x="914714" y="19836"/>
                    <a:pt x="917953" y="20322"/>
                  </a:cubicBezTo>
                  <a:close/>
                  <a:moveTo>
                    <a:pt x="1687258" y="0"/>
                  </a:moveTo>
                  <a:cubicBezTo>
                    <a:pt x="1698053" y="3455"/>
                    <a:pt x="1707985" y="9284"/>
                    <a:pt x="1717052" y="17488"/>
                  </a:cubicBezTo>
                  <a:cubicBezTo>
                    <a:pt x="1724393" y="26988"/>
                    <a:pt x="1730006" y="36704"/>
                    <a:pt x="1733893" y="46635"/>
                  </a:cubicBezTo>
                  <a:cubicBezTo>
                    <a:pt x="1735188" y="53544"/>
                    <a:pt x="1735188" y="60668"/>
                    <a:pt x="1733893" y="68009"/>
                  </a:cubicBezTo>
                  <a:cubicBezTo>
                    <a:pt x="1733461" y="69304"/>
                    <a:pt x="1733461" y="70060"/>
                    <a:pt x="1733893" y="70276"/>
                  </a:cubicBezTo>
                  <a:cubicBezTo>
                    <a:pt x="1734325" y="70492"/>
                    <a:pt x="1736052" y="69952"/>
                    <a:pt x="1739074" y="68657"/>
                  </a:cubicBezTo>
                  <a:cubicBezTo>
                    <a:pt x="1742097" y="67361"/>
                    <a:pt x="1745120" y="67145"/>
                    <a:pt x="1748142" y="68009"/>
                  </a:cubicBezTo>
                  <a:cubicBezTo>
                    <a:pt x="1751596" y="68873"/>
                    <a:pt x="1754619" y="70384"/>
                    <a:pt x="1757210" y="72543"/>
                  </a:cubicBezTo>
                  <a:cubicBezTo>
                    <a:pt x="1760232" y="74270"/>
                    <a:pt x="1761960" y="75134"/>
                    <a:pt x="1762392" y="75134"/>
                  </a:cubicBezTo>
                  <a:cubicBezTo>
                    <a:pt x="1764119" y="75134"/>
                    <a:pt x="1766925" y="77725"/>
                    <a:pt x="1770812" y="82906"/>
                  </a:cubicBezTo>
                  <a:cubicBezTo>
                    <a:pt x="1770812" y="83338"/>
                    <a:pt x="1771891" y="85713"/>
                    <a:pt x="1774050" y="90031"/>
                  </a:cubicBezTo>
                  <a:cubicBezTo>
                    <a:pt x="1775777" y="93917"/>
                    <a:pt x="1776641" y="96292"/>
                    <a:pt x="1776641" y="97155"/>
                  </a:cubicBezTo>
                  <a:cubicBezTo>
                    <a:pt x="1776641" y="98019"/>
                    <a:pt x="1774914" y="99315"/>
                    <a:pt x="1771459" y="101042"/>
                  </a:cubicBezTo>
                  <a:cubicBezTo>
                    <a:pt x="1768005" y="102769"/>
                    <a:pt x="1763687" y="104496"/>
                    <a:pt x="1758505" y="106223"/>
                  </a:cubicBezTo>
                  <a:cubicBezTo>
                    <a:pt x="1754619" y="107519"/>
                    <a:pt x="1751596" y="108814"/>
                    <a:pt x="1749438" y="110110"/>
                  </a:cubicBezTo>
                  <a:cubicBezTo>
                    <a:pt x="1746847" y="110973"/>
                    <a:pt x="1745120" y="111405"/>
                    <a:pt x="1744256" y="111405"/>
                  </a:cubicBezTo>
                  <a:cubicBezTo>
                    <a:pt x="1742960" y="111405"/>
                    <a:pt x="1742097" y="111621"/>
                    <a:pt x="1741665" y="112053"/>
                  </a:cubicBezTo>
                  <a:cubicBezTo>
                    <a:pt x="1740802" y="112484"/>
                    <a:pt x="1737563" y="113780"/>
                    <a:pt x="1731950" y="115939"/>
                  </a:cubicBezTo>
                  <a:cubicBezTo>
                    <a:pt x="1727200" y="117234"/>
                    <a:pt x="1724393" y="118422"/>
                    <a:pt x="1723530" y="119501"/>
                  </a:cubicBezTo>
                  <a:cubicBezTo>
                    <a:pt x="1722666" y="120581"/>
                    <a:pt x="1722234" y="122848"/>
                    <a:pt x="1722234" y="126302"/>
                  </a:cubicBezTo>
                  <a:cubicBezTo>
                    <a:pt x="1722234" y="128893"/>
                    <a:pt x="1723098" y="131052"/>
                    <a:pt x="1724825" y="132779"/>
                  </a:cubicBezTo>
                  <a:cubicBezTo>
                    <a:pt x="1726984" y="134938"/>
                    <a:pt x="1728279" y="136018"/>
                    <a:pt x="1728711" y="136018"/>
                  </a:cubicBezTo>
                  <a:cubicBezTo>
                    <a:pt x="1729143" y="136018"/>
                    <a:pt x="1731086" y="136665"/>
                    <a:pt x="1734540" y="137961"/>
                  </a:cubicBezTo>
                  <a:cubicBezTo>
                    <a:pt x="1737131" y="139256"/>
                    <a:pt x="1738858" y="139904"/>
                    <a:pt x="1739722" y="139904"/>
                  </a:cubicBezTo>
                  <a:cubicBezTo>
                    <a:pt x="1740154" y="139904"/>
                    <a:pt x="1741881" y="141199"/>
                    <a:pt x="1744904" y="143790"/>
                  </a:cubicBezTo>
                  <a:cubicBezTo>
                    <a:pt x="1747926" y="145949"/>
                    <a:pt x="1750733" y="147676"/>
                    <a:pt x="1753324" y="148972"/>
                  </a:cubicBezTo>
                  <a:cubicBezTo>
                    <a:pt x="1758505" y="151994"/>
                    <a:pt x="1761096" y="154801"/>
                    <a:pt x="1761096" y="157392"/>
                  </a:cubicBezTo>
                  <a:cubicBezTo>
                    <a:pt x="1761096" y="157824"/>
                    <a:pt x="1761744" y="159335"/>
                    <a:pt x="1763039" y="161926"/>
                  </a:cubicBezTo>
                  <a:cubicBezTo>
                    <a:pt x="1766062" y="166675"/>
                    <a:pt x="1766925" y="170777"/>
                    <a:pt x="1765630" y="174232"/>
                  </a:cubicBezTo>
                  <a:cubicBezTo>
                    <a:pt x="1764766" y="175527"/>
                    <a:pt x="1763039" y="176823"/>
                    <a:pt x="1760448" y="178118"/>
                  </a:cubicBezTo>
                  <a:cubicBezTo>
                    <a:pt x="1757426" y="179413"/>
                    <a:pt x="1753324" y="182220"/>
                    <a:pt x="1748142" y="186538"/>
                  </a:cubicBezTo>
                  <a:cubicBezTo>
                    <a:pt x="1742529" y="190856"/>
                    <a:pt x="1735404" y="196470"/>
                    <a:pt x="1726768" y="203378"/>
                  </a:cubicBezTo>
                  <a:cubicBezTo>
                    <a:pt x="1719427" y="208992"/>
                    <a:pt x="1713166" y="214173"/>
                    <a:pt x="1707985" y="218923"/>
                  </a:cubicBezTo>
                  <a:cubicBezTo>
                    <a:pt x="1702803" y="223673"/>
                    <a:pt x="1700212" y="226696"/>
                    <a:pt x="1700212" y="227991"/>
                  </a:cubicBezTo>
                  <a:cubicBezTo>
                    <a:pt x="1700212" y="228855"/>
                    <a:pt x="1700644" y="229934"/>
                    <a:pt x="1701508" y="231229"/>
                  </a:cubicBezTo>
                  <a:cubicBezTo>
                    <a:pt x="1702803" y="233820"/>
                    <a:pt x="1707985" y="233604"/>
                    <a:pt x="1717052" y="230582"/>
                  </a:cubicBezTo>
                  <a:cubicBezTo>
                    <a:pt x="1736484" y="224105"/>
                    <a:pt x="1757426" y="216764"/>
                    <a:pt x="1779879" y="208560"/>
                  </a:cubicBezTo>
                  <a:cubicBezTo>
                    <a:pt x="1788947" y="205537"/>
                    <a:pt x="1794992" y="203594"/>
                    <a:pt x="1798015" y="202731"/>
                  </a:cubicBezTo>
                  <a:cubicBezTo>
                    <a:pt x="1802333" y="201435"/>
                    <a:pt x="1806867" y="198413"/>
                    <a:pt x="1811617" y="193663"/>
                  </a:cubicBezTo>
                  <a:lnTo>
                    <a:pt x="1814208" y="191072"/>
                  </a:lnTo>
                  <a:lnTo>
                    <a:pt x="1812264" y="187186"/>
                  </a:lnTo>
                  <a:cubicBezTo>
                    <a:pt x="1809674" y="183300"/>
                    <a:pt x="1810969" y="180709"/>
                    <a:pt x="1816151" y="179413"/>
                  </a:cubicBezTo>
                  <a:cubicBezTo>
                    <a:pt x="1825650" y="176823"/>
                    <a:pt x="1837741" y="178118"/>
                    <a:pt x="1852422" y="183300"/>
                  </a:cubicBezTo>
                  <a:cubicBezTo>
                    <a:pt x="1875307" y="194526"/>
                    <a:pt x="1892147" y="208560"/>
                    <a:pt x="1902942" y="225400"/>
                  </a:cubicBezTo>
                  <a:cubicBezTo>
                    <a:pt x="1906397" y="232309"/>
                    <a:pt x="1907692" y="237275"/>
                    <a:pt x="1906829" y="240297"/>
                  </a:cubicBezTo>
                  <a:cubicBezTo>
                    <a:pt x="1906829" y="242024"/>
                    <a:pt x="1905749" y="242888"/>
                    <a:pt x="1903590" y="242888"/>
                  </a:cubicBezTo>
                  <a:cubicBezTo>
                    <a:pt x="1901431" y="242888"/>
                    <a:pt x="1897113" y="242024"/>
                    <a:pt x="1890636" y="240297"/>
                  </a:cubicBezTo>
                  <a:cubicBezTo>
                    <a:pt x="1883727" y="238138"/>
                    <a:pt x="1876819" y="237275"/>
                    <a:pt x="1869910" y="237706"/>
                  </a:cubicBezTo>
                  <a:cubicBezTo>
                    <a:pt x="1863865" y="237706"/>
                    <a:pt x="1855228" y="239865"/>
                    <a:pt x="1844002" y="244183"/>
                  </a:cubicBezTo>
                  <a:cubicBezTo>
                    <a:pt x="1816366" y="253683"/>
                    <a:pt x="1797151" y="260592"/>
                    <a:pt x="1786356" y="264910"/>
                  </a:cubicBezTo>
                  <a:cubicBezTo>
                    <a:pt x="1782470" y="266637"/>
                    <a:pt x="1780527" y="267501"/>
                    <a:pt x="1780527" y="267501"/>
                  </a:cubicBezTo>
                  <a:cubicBezTo>
                    <a:pt x="1780095" y="267501"/>
                    <a:pt x="1777936" y="268364"/>
                    <a:pt x="1774050" y="270091"/>
                  </a:cubicBezTo>
                  <a:cubicBezTo>
                    <a:pt x="1771027" y="271819"/>
                    <a:pt x="1767789" y="273330"/>
                    <a:pt x="1764335" y="274625"/>
                  </a:cubicBezTo>
                  <a:cubicBezTo>
                    <a:pt x="1760880" y="275921"/>
                    <a:pt x="1758937" y="277000"/>
                    <a:pt x="1758505" y="277864"/>
                  </a:cubicBezTo>
                  <a:cubicBezTo>
                    <a:pt x="1758505" y="278727"/>
                    <a:pt x="1760448" y="282182"/>
                    <a:pt x="1764335" y="288227"/>
                  </a:cubicBezTo>
                  <a:cubicBezTo>
                    <a:pt x="1775130" y="305067"/>
                    <a:pt x="1781822" y="325146"/>
                    <a:pt x="1784413" y="348463"/>
                  </a:cubicBezTo>
                  <a:cubicBezTo>
                    <a:pt x="1784845" y="353213"/>
                    <a:pt x="1785061" y="356451"/>
                    <a:pt x="1785061" y="358179"/>
                  </a:cubicBezTo>
                  <a:cubicBezTo>
                    <a:pt x="1785493" y="360338"/>
                    <a:pt x="1785925" y="363360"/>
                    <a:pt x="1786356" y="367246"/>
                  </a:cubicBezTo>
                  <a:cubicBezTo>
                    <a:pt x="1786788" y="371996"/>
                    <a:pt x="1787004" y="374371"/>
                    <a:pt x="1787004" y="374371"/>
                  </a:cubicBezTo>
                  <a:cubicBezTo>
                    <a:pt x="1787436" y="374371"/>
                    <a:pt x="1788731" y="373292"/>
                    <a:pt x="1790890" y="371133"/>
                  </a:cubicBezTo>
                  <a:cubicBezTo>
                    <a:pt x="1793913" y="368110"/>
                    <a:pt x="1799958" y="362712"/>
                    <a:pt x="1809026" y="354940"/>
                  </a:cubicBezTo>
                  <a:cubicBezTo>
                    <a:pt x="1828025" y="337236"/>
                    <a:pt x="1845945" y="319533"/>
                    <a:pt x="1862785" y="301829"/>
                  </a:cubicBezTo>
                  <a:cubicBezTo>
                    <a:pt x="1865376" y="299238"/>
                    <a:pt x="1867427" y="297079"/>
                    <a:pt x="1868938" y="295352"/>
                  </a:cubicBezTo>
                  <a:cubicBezTo>
                    <a:pt x="1870449" y="293625"/>
                    <a:pt x="1871205" y="292761"/>
                    <a:pt x="1871205" y="292761"/>
                  </a:cubicBezTo>
                  <a:cubicBezTo>
                    <a:pt x="1871205" y="293193"/>
                    <a:pt x="1869046" y="296215"/>
                    <a:pt x="1864728" y="301829"/>
                  </a:cubicBezTo>
                  <a:cubicBezTo>
                    <a:pt x="1853933" y="315646"/>
                    <a:pt x="1845297" y="326873"/>
                    <a:pt x="1838820" y="335509"/>
                  </a:cubicBezTo>
                  <a:cubicBezTo>
                    <a:pt x="1836229" y="339395"/>
                    <a:pt x="1833854" y="343066"/>
                    <a:pt x="1831695" y="346520"/>
                  </a:cubicBezTo>
                  <a:cubicBezTo>
                    <a:pt x="1825218" y="355156"/>
                    <a:pt x="1820469" y="361849"/>
                    <a:pt x="1817446" y="366599"/>
                  </a:cubicBezTo>
                  <a:cubicBezTo>
                    <a:pt x="1811401" y="375235"/>
                    <a:pt x="1804492" y="383871"/>
                    <a:pt x="1796720" y="392507"/>
                  </a:cubicBezTo>
                  <a:cubicBezTo>
                    <a:pt x="1792401" y="397256"/>
                    <a:pt x="1790027" y="400279"/>
                    <a:pt x="1789595" y="401575"/>
                  </a:cubicBezTo>
                  <a:cubicBezTo>
                    <a:pt x="1789595" y="408483"/>
                    <a:pt x="1789811" y="416688"/>
                    <a:pt x="1790243" y="426187"/>
                  </a:cubicBezTo>
                  <a:cubicBezTo>
                    <a:pt x="1790674" y="479730"/>
                    <a:pt x="1790674" y="531546"/>
                    <a:pt x="1790243" y="581635"/>
                  </a:cubicBezTo>
                  <a:cubicBezTo>
                    <a:pt x="1789811" y="584658"/>
                    <a:pt x="1789595" y="587464"/>
                    <a:pt x="1789595" y="590055"/>
                  </a:cubicBezTo>
                  <a:cubicBezTo>
                    <a:pt x="1787868" y="609486"/>
                    <a:pt x="1782686" y="622008"/>
                    <a:pt x="1774050" y="627622"/>
                  </a:cubicBezTo>
                  <a:cubicBezTo>
                    <a:pt x="1770164" y="630644"/>
                    <a:pt x="1766710" y="631940"/>
                    <a:pt x="1763687" y="631508"/>
                  </a:cubicBezTo>
                  <a:cubicBezTo>
                    <a:pt x="1754187" y="630213"/>
                    <a:pt x="1741557" y="621792"/>
                    <a:pt x="1725796" y="606248"/>
                  </a:cubicBezTo>
                  <a:cubicBezTo>
                    <a:pt x="1710036" y="590703"/>
                    <a:pt x="1698269" y="574510"/>
                    <a:pt x="1690497" y="557670"/>
                  </a:cubicBezTo>
                  <a:cubicBezTo>
                    <a:pt x="1687043" y="552057"/>
                    <a:pt x="1683588" y="541694"/>
                    <a:pt x="1680134" y="526581"/>
                  </a:cubicBezTo>
                  <a:cubicBezTo>
                    <a:pt x="1677975" y="516649"/>
                    <a:pt x="1676463" y="511252"/>
                    <a:pt x="1675600" y="510388"/>
                  </a:cubicBezTo>
                  <a:cubicBezTo>
                    <a:pt x="1670418" y="506934"/>
                    <a:pt x="1666532" y="504343"/>
                    <a:pt x="1663941" y="502616"/>
                  </a:cubicBezTo>
                  <a:cubicBezTo>
                    <a:pt x="1658328" y="494843"/>
                    <a:pt x="1655521" y="490093"/>
                    <a:pt x="1655521" y="488366"/>
                  </a:cubicBezTo>
                  <a:cubicBezTo>
                    <a:pt x="1655521" y="487503"/>
                    <a:pt x="1656924" y="483940"/>
                    <a:pt x="1659731" y="477679"/>
                  </a:cubicBezTo>
                  <a:cubicBezTo>
                    <a:pt x="1662538" y="471418"/>
                    <a:pt x="1666100" y="463970"/>
                    <a:pt x="1670418" y="455334"/>
                  </a:cubicBezTo>
                  <a:cubicBezTo>
                    <a:pt x="1678190" y="440221"/>
                    <a:pt x="1683696" y="428670"/>
                    <a:pt x="1686935" y="420682"/>
                  </a:cubicBezTo>
                  <a:cubicBezTo>
                    <a:pt x="1690173" y="412693"/>
                    <a:pt x="1691792" y="407188"/>
                    <a:pt x="1691792" y="404165"/>
                  </a:cubicBezTo>
                  <a:cubicBezTo>
                    <a:pt x="1693088" y="398120"/>
                    <a:pt x="1691576" y="395961"/>
                    <a:pt x="1687258" y="397688"/>
                  </a:cubicBezTo>
                  <a:cubicBezTo>
                    <a:pt x="1684236" y="398120"/>
                    <a:pt x="1681213" y="398984"/>
                    <a:pt x="1678190" y="400279"/>
                  </a:cubicBezTo>
                  <a:cubicBezTo>
                    <a:pt x="1670850" y="403734"/>
                    <a:pt x="1663941" y="403518"/>
                    <a:pt x="1657464" y="399631"/>
                  </a:cubicBezTo>
                  <a:lnTo>
                    <a:pt x="1652283" y="396393"/>
                  </a:lnTo>
                  <a:lnTo>
                    <a:pt x="1650339" y="402222"/>
                  </a:lnTo>
                  <a:cubicBezTo>
                    <a:pt x="1649476" y="406108"/>
                    <a:pt x="1648828" y="408483"/>
                    <a:pt x="1648396" y="409347"/>
                  </a:cubicBezTo>
                  <a:cubicBezTo>
                    <a:pt x="1648396" y="409347"/>
                    <a:pt x="1648181" y="409995"/>
                    <a:pt x="1647749" y="411290"/>
                  </a:cubicBezTo>
                  <a:cubicBezTo>
                    <a:pt x="1645590" y="419494"/>
                    <a:pt x="1643215" y="431369"/>
                    <a:pt x="1640624" y="446914"/>
                  </a:cubicBezTo>
                  <a:cubicBezTo>
                    <a:pt x="1638897" y="467208"/>
                    <a:pt x="1638681" y="491821"/>
                    <a:pt x="1639976" y="520751"/>
                  </a:cubicBezTo>
                  <a:cubicBezTo>
                    <a:pt x="1639544" y="535864"/>
                    <a:pt x="1638465" y="547739"/>
                    <a:pt x="1636738" y="556375"/>
                  </a:cubicBezTo>
                  <a:cubicBezTo>
                    <a:pt x="1635011" y="558534"/>
                    <a:pt x="1630693" y="557454"/>
                    <a:pt x="1623784" y="553136"/>
                  </a:cubicBezTo>
                  <a:cubicBezTo>
                    <a:pt x="1614284" y="546228"/>
                    <a:pt x="1607159" y="538023"/>
                    <a:pt x="1602410" y="528524"/>
                  </a:cubicBezTo>
                  <a:cubicBezTo>
                    <a:pt x="1600682" y="525501"/>
                    <a:pt x="1600251" y="520967"/>
                    <a:pt x="1601114" y="514922"/>
                  </a:cubicBezTo>
                  <a:cubicBezTo>
                    <a:pt x="1601546" y="504559"/>
                    <a:pt x="1602625" y="494412"/>
                    <a:pt x="1604353" y="484480"/>
                  </a:cubicBezTo>
                  <a:cubicBezTo>
                    <a:pt x="1605648" y="475412"/>
                    <a:pt x="1606728" y="468288"/>
                    <a:pt x="1607591" y="463106"/>
                  </a:cubicBezTo>
                  <a:cubicBezTo>
                    <a:pt x="1608455" y="457924"/>
                    <a:pt x="1609319" y="452743"/>
                    <a:pt x="1610182" y="447561"/>
                  </a:cubicBezTo>
                  <a:cubicBezTo>
                    <a:pt x="1611477" y="441948"/>
                    <a:pt x="1612773" y="435687"/>
                    <a:pt x="1614068" y="428778"/>
                  </a:cubicBezTo>
                  <a:cubicBezTo>
                    <a:pt x="1615795" y="421869"/>
                    <a:pt x="1616875" y="417335"/>
                    <a:pt x="1617307" y="415176"/>
                  </a:cubicBezTo>
                  <a:cubicBezTo>
                    <a:pt x="1618170" y="413449"/>
                    <a:pt x="1619034" y="410426"/>
                    <a:pt x="1619898" y="406108"/>
                  </a:cubicBezTo>
                  <a:cubicBezTo>
                    <a:pt x="1620761" y="400927"/>
                    <a:pt x="1623784" y="390564"/>
                    <a:pt x="1628965" y="375019"/>
                  </a:cubicBezTo>
                  <a:cubicBezTo>
                    <a:pt x="1629829" y="371996"/>
                    <a:pt x="1631124" y="367894"/>
                    <a:pt x="1632852" y="362712"/>
                  </a:cubicBezTo>
                  <a:lnTo>
                    <a:pt x="1634795" y="354940"/>
                  </a:lnTo>
                  <a:lnTo>
                    <a:pt x="1632852" y="356883"/>
                  </a:lnTo>
                  <a:cubicBezTo>
                    <a:pt x="1631556" y="358179"/>
                    <a:pt x="1629613" y="359690"/>
                    <a:pt x="1627022" y="361417"/>
                  </a:cubicBezTo>
                  <a:cubicBezTo>
                    <a:pt x="1626159" y="362281"/>
                    <a:pt x="1626051" y="362389"/>
                    <a:pt x="1626698" y="361741"/>
                  </a:cubicBezTo>
                  <a:cubicBezTo>
                    <a:pt x="1627346" y="361093"/>
                    <a:pt x="1628533" y="359690"/>
                    <a:pt x="1630261" y="357531"/>
                  </a:cubicBezTo>
                  <a:cubicBezTo>
                    <a:pt x="1635011" y="352781"/>
                    <a:pt x="1638033" y="348463"/>
                    <a:pt x="1639329" y="344577"/>
                  </a:cubicBezTo>
                  <a:cubicBezTo>
                    <a:pt x="1643215" y="332487"/>
                    <a:pt x="1646885" y="323203"/>
                    <a:pt x="1650339" y="316726"/>
                  </a:cubicBezTo>
                  <a:cubicBezTo>
                    <a:pt x="1651635" y="314567"/>
                    <a:pt x="1652930" y="311760"/>
                    <a:pt x="1654226" y="308306"/>
                  </a:cubicBezTo>
                  <a:cubicBezTo>
                    <a:pt x="1658112" y="299670"/>
                    <a:pt x="1661998" y="293840"/>
                    <a:pt x="1665884" y="290818"/>
                  </a:cubicBezTo>
                  <a:cubicBezTo>
                    <a:pt x="1667180" y="289091"/>
                    <a:pt x="1669123" y="289522"/>
                    <a:pt x="1671714" y="292113"/>
                  </a:cubicBezTo>
                  <a:cubicBezTo>
                    <a:pt x="1677759" y="297727"/>
                    <a:pt x="1679486" y="302260"/>
                    <a:pt x="1676895" y="305715"/>
                  </a:cubicBezTo>
                  <a:cubicBezTo>
                    <a:pt x="1676463" y="306579"/>
                    <a:pt x="1676247" y="307442"/>
                    <a:pt x="1676247" y="308306"/>
                  </a:cubicBezTo>
                  <a:cubicBezTo>
                    <a:pt x="1676247" y="309169"/>
                    <a:pt x="1677111" y="308738"/>
                    <a:pt x="1678838" y="307010"/>
                  </a:cubicBezTo>
                  <a:cubicBezTo>
                    <a:pt x="1683588" y="302692"/>
                    <a:pt x="1690929" y="294704"/>
                    <a:pt x="1700860" y="283045"/>
                  </a:cubicBezTo>
                  <a:cubicBezTo>
                    <a:pt x="1708633" y="275273"/>
                    <a:pt x="1715757" y="268796"/>
                    <a:pt x="1722234" y="263614"/>
                  </a:cubicBezTo>
                  <a:cubicBezTo>
                    <a:pt x="1723530" y="262751"/>
                    <a:pt x="1724609" y="261455"/>
                    <a:pt x="1725473" y="259728"/>
                  </a:cubicBezTo>
                  <a:cubicBezTo>
                    <a:pt x="1726336" y="255842"/>
                    <a:pt x="1729359" y="255626"/>
                    <a:pt x="1734540" y="259081"/>
                  </a:cubicBezTo>
                  <a:lnTo>
                    <a:pt x="1739074" y="261671"/>
                  </a:lnTo>
                  <a:lnTo>
                    <a:pt x="1742960" y="259081"/>
                  </a:lnTo>
                  <a:cubicBezTo>
                    <a:pt x="1745983" y="256921"/>
                    <a:pt x="1749869" y="254331"/>
                    <a:pt x="1754619" y="251308"/>
                  </a:cubicBezTo>
                  <a:cubicBezTo>
                    <a:pt x="1759369" y="247854"/>
                    <a:pt x="1763903" y="244615"/>
                    <a:pt x="1768221" y="241593"/>
                  </a:cubicBezTo>
                  <a:cubicBezTo>
                    <a:pt x="1772539" y="238570"/>
                    <a:pt x="1775993" y="236195"/>
                    <a:pt x="1778584" y="234468"/>
                  </a:cubicBezTo>
                  <a:cubicBezTo>
                    <a:pt x="1780743" y="233604"/>
                    <a:pt x="1781930" y="232741"/>
                    <a:pt x="1782146" y="231877"/>
                  </a:cubicBezTo>
                  <a:cubicBezTo>
                    <a:pt x="1782362" y="231014"/>
                    <a:pt x="1781607" y="230798"/>
                    <a:pt x="1779879" y="231229"/>
                  </a:cubicBezTo>
                  <a:cubicBezTo>
                    <a:pt x="1778152" y="231661"/>
                    <a:pt x="1773186" y="232741"/>
                    <a:pt x="1764982" y="234468"/>
                  </a:cubicBezTo>
                  <a:cubicBezTo>
                    <a:pt x="1747710" y="237491"/>
                    <a:pt x="1733029" y="241161"/>
                    <a:pt x="1720939" y="245479"/>
                  </a:cubicBezTo>
                  <a:cubicBezTo>
                    <a:pt x="1704530" y="249797"/>
                    <a:pt x="1693951" y="255410"/>
                    <a:pt x="1689201" y="262319"/>
                  </a:cubicBezTo>
                  <a:cubicBezTo>
                    <a:pt x="1684452" y="267069"/>
                    <a:pt x="1681645" y="269444"/>
                    <a:pt x="1680781" y="269444"/>
                  </a:cubicBezTo>
                  <a:cubicBezTo>
                    <a:pt x="1680349" y="269444"/>
                    <a:pt x="1678622" y="268796"/>
                    <a:pt x="1675600" y="267501"/>
                  </a:cubicBezTo>
                  <a:cubicBezTo>
                    <a:pt x="1672145" y="265342"/>
                    <a:pt x="1668907" y="264910"/>
                    <a:pt x="1665884" y="266205"/>
                  </a:cubicBezTo>
                  <a:cubicBezTo>
                    <a:pt x="1661998" y="266637"/>
                    <a:pt x="1655521" y="269228"/>
                    <a:pt x="1646453" y="273978"/>
                  </a:cubicBezTo>
                  <a:cubicBezTo>
                    <a:pt x="1636954" y="278296"/>
                    <a:pt x="1630477" y="281534"/>
                    <a:pt x="1627022" y="283693"/>
                  </a:cubicBezTo>
                  <a:cubicBezTo>
                    <a:pt x="1625295" y="284989"/>
                    <a:pt x="1624431" y="285420"/>
                    <a:pt x="1624431" y="284989"/>
                  </a:cubicBezTo>
                  <a:cubicBezTo>
                    <a:pt x="1624431" y="284557"/>
                    <a:pt x="1623784" y="284773"/>
                    <a:pt x="1622488" y="285636"/>
                  </a:cubicBezTo>
                  <a:cubicBezTo>
                    <a:pt x="1620761" y="286932"/>
                    <a:pt x="1616443" y="289738"/>
                    <a:pt x="1609534" y="294056"/>
                  </a:cubicBezTo>
                  <a:cubicBezTo>
                    <a:pt x="1602194" y="298374"/>
                    <a:pt x="1596580" y="301613"/>
                    <a:pt x="1592694" y="303772"/>
                  </a:cubicBezTo>
                  <a:cubicBezTo>
                    <a:pt x="1589671" y="305931"/>
                    <a:pt x="1587513" y="307226"/>
                    <a:pt x="1586217" y="307658"/>
                  </a:cubicBezTo>
                  <a:cubicBezTo>
                    <a:pt x="1585354" y="308522"/>
                    <a:pt x="1572615" y="317374"/>
                    <a:pt x="1548003" y="334214"/>
                  </a:cubicBezTo>
                  <a:cubicBezTo>
                    <a:pt x="1543253" y="337236"/>
                    <a:pt x="1540446" y="339179"/>
                    <a:pt x="1539583" y="340043"/>
                  </a:cubicBezTo>
                  <a:cubicBezTo>
                    <a:pt x="1532674" y="345656"/>
                    <a:pt x="1522311" y="352781"/>
                    <a:pt x="1508493" y="361417"/>
                  </a:cubicBezTo>
                  <a:cubicBezTo>
                    <a:pt x="1500289" y="366167"/>
                    <a:pt x="1494460" y="368326"/>
                    <a:pt x="1491005" y="367894"/>
                  </a:cubicBezTo>
                  <a:cubicBezTo>
                    <a:pt x="1489710" y="367462"/>
                    <a:pt x="1488846" y="367462"/>
                    <a:pt x="1488414" y="367894"/>
                  </a:cubicBezTo>
                  <a:cubicBezTo>
                    <a:pt x="1487551" y="390348"/>
                    <a:pt x="1487767" y="414744"/>
                    <a:pt x="1489062" y="441084"/>
                  </a:cubicBezTo>
                  <a:cubicBezTo>
                    <a:pt x="1490358" y="447993"/>
                    <a:pt x="1492732" y="450260"/>
                    <a:pt x="1496187" y="447885"/>
                  </a:cubicBezTo>
                  <a:cubicBezTo>
                    <a:pt x="1499641" y="445510"/>
                    <a:pt x="1504823" y="438062"/>
                    <a:pt x="1511732" y="425539"/>
                  </a:cubicBezTo>
                  <a:cubicBezTo>
                    <a:pt x="1517345" y="414744"/>
                    <a:pt x="1523174" y="400279"/>
                    <a:pt x="1529219" y="382143"/>
                  </a:cubicBezTo>
                  <a:cubicBezTo>
                    <a:pt x="1531378" y="374803"/>
                    <a:pt x="1532674" y="370917"/>
                    <a:pt x="1533106" y="370485"/>
                  </a:cubicBezTo>
                  <a:cubicBezTo>
                    <a:pt x="1533538" y="370917"/>
                    <a:pt x="1533322" y="373508"/>
                    <a:pt x="1532458" y="378257"/>
                  </a:cubicBezTo>
                  <a:cubicBezTo>
                    <a:pt x="1531594" y="383007"/>
                    <a:pt x="1530299" y="388836"/>
                    <a:pt x="1528572" y="395745"/>
                  </a:cubicBezTo>
                  <a:cubicBezTo>
                    <a:pt x="1525549" y="410858"/>
                    <a:pt x="1523822" y="420574"/>
                    <a:pt x="1523390" y="424892"/>
                  </a:cubicBezTo>
                  <a:cubicBezTo>
                    <a:pt x="1520799" y="440868"/>
                    <a:pt x="1517561" y="456413"/>
                    <a:pt x="1513675" y="471526"/>
                  </a:cubicBezTo>
                  <a:cubicBezTo>
                    <a:pt x="1511084" y="481458"/>
                    <a:pt x="1509141" y="489014"/>
                    <a:pt x="1507845" y="494196"/>
                  </a:cubicBezTo>
                  <a:cubicBezTo>
                    <a:pt x="1506550" y="498514"/>
                    <a:pt x="1505470" y="502184"/>
                    <a:pt x="1504607" y="505207"/>
                  </a:cubicBezTo>
                  <a:cubicBezTo>
                    <a:pt x="1503743" y="507797"/>
                    <a:pt x="1503096" y="509740"/>
                    <a:pt x="1502664" y="511036"/>
                  </a:cubicBezTo>
                  <a:cubicBezTo>
                    <a:pt x="1502664" y="511899"/>
                    <a:pt x="1502016" y="513843"/>
                    <a:pt x="1500721" y="516865"/>
                  </a:cubicBezTo>
                  <a:cubicBezTo>
                    <a:pt x="1499425" y="519888"/>
                    <a:pt x="1497698" y="524422"/>
                    <a:pt x="1495539" y="530467"/>
                  </a:cubicBezTo>
                  <a:cubicBezTo>
                    <a:pt x="1493812" y="536512"/>
                    <a:pt x="1492516" y="540182"/>
                    <a:pt x="1491653" y="541478"/>
                  </a:cubicBezTo>
                  <a:cubicBezTo>
                    <a:pt x="1487335" y="543205"/>
                    <a:pt x="1481722" y="542989"/>
                    <a:pt x="1474813" y="540830"/>
                  </a:cubicBezTo>
                  <a:cubicBezTo>
                    <a:pt x="1460132" y="532626"/>
                    <a:pt x="1449121" y="521183"/>
                    <a:pt x="1441780" y="506502"/>
                  </a:cubicBezTo>
                  <a:cubicBezTo>
                    <a:pt x="1438326" y="500889"/>
                    <a:pt x="1437030" y="495275"/>
                    <a:pt x="1437894" y="489662"/>
                  </a:cubicBezTo>
                  <a:cubicBezTo>
                    <a:pt x="1437894" y="484912"/>
                    <a:pt x="1438110" y="480162"/>
                    <a:pt x="1438542" y="475412"/>
                  </a:cubicBezTo>
                  <a:cubicBezTo>
                    <a:pt x="1444155" y="445618"/>
                    <a:pt x="1448257" y="418847"/>
                    <a:pt x="1450848" y="395097"/>
                  </a:cubicBezTo>
                  <a:cubicBezTo>
                    <a:pt x="1450848" y="392075"/>
                    <a:pt x="1451280" y="388189"/>
                    <a:pt x="1452143" y="383439"/>
                  </a:cubicBezTo>
                  <a:cubicBezTo>
                    <a:pt x="1453439" y="373939"/>
                    <a:pt x="1454518" y="360769"/>
                    <a:pt x="1455382" y="343929"/>
                  </a:cubicBezTo>
                  <a:cubicBezTo>
                    <a:pt x="1455814" y="338316"/>
                    <a:pt x="1456461" y="330759"/>
                    <a:pt x="1457325" y="321260"/>
                  </a:cubicBezTo>
                  <a:cubicBezTo>
                    <a:pt x="1458188" y="312192"/>
                    <a:pt x="1459052" y="303016"/>
                    <a:pt x="1459916" y="293732"/>
                  </a:cubicBezTo>
                  <a:cubicBezTo>
                    <a:pt x="1460779" y="284449"/>
                    <a:pt x="1461211" y="278727"/>
                    <a:pt x="1461211" y="276568"/>
                  </a:cubicBezTo>
                  <a:lnTo>
                    <a:pt x="1461211" y="272682"/>
                  </a:lnTo>
                  <a:lnTo>
                    <a:pt x="1454734" y="275273"/>
                  </a:lnTo>
                  <a:cubicBezTo>
                    <a:pt x="1450416" y="276568"/>
                    <a:pt x="1446314" y="278296"/>
                    <a:pt x="1442428" y="280455"/>
                  </a:cubicBezTo>
                  <a:cubicBezTo>
                    <a:pt x="1439837" y="281750"/>
                    <a:pt x="1438110" y="282398"/>
                    <a:pt x="1437246" y="282398"/>
                  </a:cubicBezTo>
                  <a:cubicBezTo>
                    <a:pt x="1436383" y="282398"/>
                    <a:pt x="1437246" y="281534"/>
                    <a:pt x="1439837" y="279807"/>
                  </a:cubicBezTo>
                  <a:cubicBezTo>
                    <a:pt x="1441132" y="278512"/>
                    <a:pt x="1441780" y="277648"/>
                    <a:pt x="1441780" y="277216"/>
                  </a:cubicBezTo>
                  <a:cubicBezTo>
                    <a:pt x="1441780" y="276784"/>
                    <a:pt x="1444047" y="274409"/>
                    <a:pt x="1448581" y="270091"/>
                  </a:cubicBezTo>
                  <a:cubicBezTo>
                    <a:pt x="1453115" y="265773"/>
                    <a:pt x="1457109" y="262319"/>
                    <a:pt x="1460563" y="259728"/>
                  </a:cubicBezTo>
                  <a:cubicBezTo>
                    <a:pt x="1461859" y="258433"/>
                    <a:pt x="1462722" y="256490"/>
                    <a:pt x="1463154" y="253899"/>
                  </a:cubicBezTo>
                  <a:cubicBezTo>
                    <a:pt x="1463586" y="251308"/>
                    <a:pt x="1464234" y="248501"/>
                    <a:pt x="1465097" y="245479"/>
                  </a:cubicBezTo>
                  <a:cubicBezTo>
                    <a:pt x="1466393" y="232957"/>
                    <a:pt x="1467904" y="216332"/>
                    <a:pt x="1469631" y="195606"/>
                  </a:cubicBezTo>
                  <a:cubicBezTo>
                    <a:pt x="1469631" y="190856"/>
                    <a:pt x="1469847" y="187186"/>
                    <a:pt x="1470279" y="184595"/>
                  </a:cubicBezTo>
                  <a:cubicBezTo>
                    <a:pt x="1470711" y="181572"/>
                    <a:pt x="1471142" y="177254"/>
                    <a:pt x="1471574" y="171641"/>
                  </a:cubicBezTo>
                  <a:cubicBezTo>
                    <a:pt x="1472438" y="152642"/>
                    <a:pt x="1473517" y="137313"/>
                    <a:pt x="1474813" y="125654"/>
                  </a:cubicBezTo>
                  <a:cubicBezTo>
                    <a:pt x="1475676" y="120041"/>
                    <a:pt x="1476108" y="115291"/>
                    <a:pt x="1476108" y="111405"/>
                  </a:cubicBezTo>
                  <a:cubicBezTo>
                    <a:pt x="1476972" y="95428"/>
                    <a:pt x="1477835" y="85281"/>
                    <a:pt x="1478699" y="80963"/>
                  </a:cubicBezTo>
                  <a:cubicBezTo>
                    <a:pt x="1478699" y="79668"/>
                    <a:pt x="1478483" y="77725"/>
                    <a:pt x="1478051" y="75134"/>
                  </a:cubicBezTo>
                  <a:cubicBezTo>
                    <a:pt x="1477188" y="72111"/>
                    <a:pt x="1476108" y="70816"/>
                    <a:pt x="1474813" y="71248"/>
                  </a:cubicBezTo>
                  <a:cubicBezTo>
                    <a:pt x="1471358" y="72111"/>
                    <a:pt x="1468983" y="75997"/>
                    <a:pt x="1467688" y="82906"/>
                  </a:cubicBezTo>
                  <a:lnTo>
                    <a:pt x="1467040" y="88735"/>
                  </a:lnTo>
                  <a:lnTo>
                    <a:pt x="1467040" y="82258"/>
                  </a:lnTo>
                  <a:cubicBezTo>
                    <a:pt x="1465745" y="72759"/>
                    <a:pt x="1468983" y="64986"/>
                    <a:pt x="1476756" y="58941"/>
                  </a:cubicBezTo>
                  <a:cubicBezTo>
                    <a:pt x="1481937" y="53760"/>
                    <a:pt x="1484744" y="51169"/>
                    <a:pt x="1485176" y="51169"/>
                  </a:cubicBezTo>
                  <a:cubicBezTo>
                    <a:pt x="1485608" y="51169"/>
                    <a:pt x="1487335" y="52032"/>
                    <a:pt x="1490358" y="53760"/>
                  </a:cubicBezTo>
                  <a:cubicBezTo>
                    <a:pt x="1492948" y="55055"/>
                    <a:pt x="1495107" y="56135"/>
                    <a:pt x="1496835" y="56998"/>
                  </a:cubicBezTo>
                  <a:cubicBezTo>
                    <a:pt x="1501153" y="58293"/>
                    <a:pt x="1506118" y="63691"/>
                    <a:pt x="1511732" y="73191"/>
                  </a:cubicBezTo>
                  <a:cubicBezTo>
                    <a:pt x="1515186" y="78804"/>
                    <a:pt x="1516913" y="84417"/>
                    <a:pt x="1516913" y="90031"/>
                  </a:cubicBezTo>
                  <a:cubicBezTo>
                    <a:pt x="1516913" y="96508"/>
                    <a:pt x="1516913" y="107303"/>
                    <a:pt x="1516913" y="122416"/>
                  </a:cubicBezTo>
                  <a:lnTo>
                    <a:pt x="1516265" y="145733"/>
                  </a:lnTo>
                  <a:lnTo>
                    <a:pt x="1524038" y="153505"/>
                  </a:lnTo>
                  <a:cubicBezTo>
                    <a:pt x="1534833" y="163437"/>
                    <a:pt x="1545628" y="171641"/>
                    <a:pt x="1556423" y="178118"/>
                  </a:cubicBezTo>
                  <a:cubicBezTo>
                    <a:pt x="1560741" y="180709"/>
                    <a:pt x="1564627" y="183300"/>
                    <a:pt x="1568081" y="185890"/>
                  </a:cubicBezTo>
                  <a:cubicBezTo>
                    <a:pt x="1571536" y="188481"/>
                    <a:pt x="1574559" y="190856"/>
                    <a:pt x="1577149" y="193015"/>
                  </a:cubicBezTo>
                  <a:cubicBezTo>
                    <a:pt x="1579740" y="194742"/>
                    <a:pt x="1581467" y="196470"/>
                    <a:pt x="1582331" y="198197"/>
                  </a:cubicBezTo>
                  <a:cubicBezTo>
                    <a:pt x="1583195" y="199924"/>
                    <a:pt x="1584706" y="203162"/>
                    <a:pt x="1586865" y="207912"/>
                  </a:cubicBezTo>
                  <a:cubicBezTo>
                    <a:pt x="1589456" y="213094"/>
                    <a:pt x="1590751" y="216332"/>
                    <a:pt x="1590751" y="217628"/>
                  </a:cubicBezTo>
                  <a:cubicBezTo>
                    <a:pt x="1590751" y="221514"/>
                    <a:pt x="1584274" y="227127"/>
                    <a:pt x="1571320" y="234468"/>
                  </a:cubicBezTo>
                  <a:cubicBezTo>
                    <a:pt x="1569593" y="235332"/>
                    <a:pt x="1568297" y="235979"/>
                    <a:pt x="1567434" y="236411"/>
                  </a:cubicBezTo>
                  <a:cubicBezTo>
                    <a:pt x="1565275" y="237706"/>
                    <a:pt x="1562036" y="239434"/>
                    <a:pt x="1557718" y="241593"/>
                  </a:cubicBezTo>
                  <a:cubicBezTo>
                    <a:pt x="1553400" y="243752"/>
                    <a:pt x="1550809" y="244831"/>
                    <a:pt x="1549946" y="244831"/>
                  </a:cubicBezTo>
                  <a:cubicBezTo>
                    <a:pt x="1549514" y="244831"/>
                    <a:pt x="1547787" y="245479"/>
                    <a:pt x="1544764" y="246774"/>
                  </a:cubicBezTo>
                  <a:cubicBezTo>
                    <a:pt x="1542173" y="248070"/>
                    <a:pt x="1540230" y="248501"/>
                    <a:pt x="1538935" y="248070"/>
                  </a:cubicBezTo>
                  <a:cubicBezTo>
                    <a:pt x="1538072" y="248070"/>
                    <a:pt x="1537424" y="248286"/>
                    <a:pt x="1536992" y="248717"/>
                  </a:cubicBezTo>
                  <a:cubicBezTo>
                    <a:pt x="1531810" y="251308"/>
                    <a:pt x="1521231" y="255194"/>
                    <a:pt x="1505255" y="260376"/>
                  </a:cubicBezTo>
                  <a:cubicBezTo>
                    <a:pt x="1502232" y="261240"/>
                    <a:pt x="1500073" y="262103"/>
                    <a:pt x="1498778" y="262967"/>
                  </a:cubicBezTo>
                  <a:cubicBezTo>
                    <a:pt x="1498346" y="263830"/>
                    <a:pt x="1497914" y="266205"/>
                    <a:pt x="1497482" y="270091"/>
                  </a:cubicBezTo>
                  <a:cubicBezTo>
                    <a:pt x="1497050" y="273978"/>
                    <a:pt x="1496403" y="277648"/>
                    <a:pt x="1495539" y="281102"/>
                  </a:cubicBezTo>
                  <a:cubicBezTo>
                    <a:pt x="1495107" y="284557"/>
                    <a:pt x="1494460" y="289306"/>
                    <a:pt x="1493596" y="295352"/>
                  </a:cubicBezTo>
                  <a:cubicBezTo>
                    <a:pt x="1493164" y="301829"/>
                    <a:pt x="1492301" y="309817"/>
                    <a:pt x="1491005" y="319317"/>
                  </a:cubicBezTo>
                  <a:cubicBezTo>
                    <a:pt x="1490142" y="328384"/>
                    <a:pt x="1489494" y="335293"/>
                    <a:pt x="1489062" y="340043"/>
                  </a:cubicBezTo>
                  <a:lnTo>
                    <a:pt x="1488414" y="346520"/>
                  </a:lnTo>
                  <a:lnTo>
                    <a:pt x="1494244" y="342634"/>
                  </a:lnTo>
                  <a:cubicBezTo>
                    <a:pt x="1499425" y="339611"/>
                    <a:pt x="1504175" y="336805"/>
                    <a:pt x="1508493" y="334214"/>
                  </a:cubicBezTo>
                  <a:cubicBezTo>
                    <a:pt x="1512811" y="331623"/>
                    <a:pt x="1515186" y="330328"/>
                    <a:pt x="1515618" y="330328"/>
                  </a:cubicBezTo>
                  <a:cubicBezTo>
                    <a:pt x="1516050" y="330328"/>
                    <a:pt x="1516481" y="329896"/>
                    <a:pt x="1516913" y="329032"/>
                  </a:cubicBezTo>
                  <a:cubicBezTo>
                    <a:pt x="1516913" y="328600"/>
                    <a:pt x="1517345" y="328384"/>
                    <a:pt x="1518209" y="328384"/>
                  </a:cubicBezTo>
                  <a:cubicBezTo>
                    <a:pt x="1519072" y="328384"/>
                    <a:pt x="1519504" y="327953"/>
                    <a:pt x="1519504" y="327089"/>
                  </a:cubicBezTo>
                  <a:cubicBezTo>
                    <a:pt x="1519504" y="326657"/>
                    <a:pt x="1519936" y="326441"/>
                    <a:pt x="1520799" y="326441"/>
                  </a:cubicBezTo>
                  <a:cubicBezTo>
                    <a:pt x="1521231" y="326441"/>
                    <a:pt x="1522958" y="325578"/>
                    <a:pt x="1525981" y="323851"/>
                  </a:cubicBezTo>
                  <a:cubicBezTo>
                    <a:pt x="1529004" y="322123"/>
                    <a:pt x="1532458" y="319964"/>
                    <a:pt x="1536344" y="317374"/>
                  </a:cubicBezTo>
                  <a:cubicBezTo>
                    <a:pt x="1545412" y="311760"/>
                    <a:pt x="1554912" y="305715"/>
                    <a:pt x="1564843" y="299238"/>
                  </a:cubicBezTo>
                  <a:cubicBezTo>
                    <a:pt x="1574343" y="293625"/>
                    <a:pt x="1580172" y="290170"/>
                    <a:pt x="1582331" y="288875"/>
                  </a:cubicBezTo>
                  <a:cubicBezTo>
                    <a:pt x="1583626" y="288011"/>
                    <a:pt x="1584274" y="287795"/>
                    <a:pt x="1584274" y="288227"/>
                  </a:cubicBezTo>
                  <a:cubicBezTo>
                    <a:pt x="1584274" y="288659"/>
                    <a:pt x="1582331" y="290278"/>
                    <a:pt x="1578445" y="293085"/>
                  </a:cubicBezTo>
                  <a:cubicBezTo>
                    <a:pt x="1574559" y="295891"/>
                    <a:pt x="1568729" y="300102"/>
                    <a:pt x="1560957" y="305715"/>
                  </a:cubicBezTo>
                  <a:cubicBezTo>
                    <a:pt x="1557502" y="307874"/>
                    <a:pt x="1555775" y="309385"/>
                    <a:pt x="1555775" y="310249"/>
                  </a:cubicBezTo>
                  <a:cubicBezTo>
                    <a:pt x="1555775" y="311976"/>
                    <a:pt x="1557071" y="311976"/>
                    <a:pt x="1559661" y="310249"/>
                  </a:cubicBezTo>
                  <a:cubicBezTo>
                    <a:pt x="1560957" y="308953"/>
                    <a:pt x="1564843" y="306794"/>
                    <a:pt x="1571320" y="303772"/>
                  </a:cubicBezTo>
                  <a:cubicBezTo>
                    <a:pt x="1588592" y="294272"/>
                    <a:pt x="1600035" y="287579"/>
                    <a:pt x="1605648" y="283693"/>
                  </a:cubicBezTo>
                  <a:cubicBezTo>
                    <a:pt x="1606944" y="282830"/>
                    <a:pt x="1607591" y="282614"/>
                    <a:pt x="1607591" y="283045"/>
                  </a:cubicBezTo>
                  <a:cubicBezTo>
                    <a:pt x="1607591" y="283477"/>
                    <a:pt x="1608023" y="283261"/>
                    <a:pt x="1608887" y="282398"/>
                  </a:cubicBezTo>
                  <a:cubicBezTo>
                    <a:pt x="1609750" y="281534"/>
                    <a:pt x="1612665" y="279699"/>
                    <a:pt x="1617631" y="276892"/>
                  </a:cubicBezTo>
                  <a:cubicBezTo>
                    <a:pt x="1622596" y="274086"/>
                    <a:pt x="1630693" y="269660"/>
                    <a:pt x="1641919" y="263614"/>
                  </a:cubicBezTo>
                  <a:cubicBezTo>
                    <a:pt x="1650555" y="258865"/>
                    <a:pt x="1656061" y="255626"/>
                    <a:pt x="1658436" y="253899"/>
                  </a:cubicBezTo>
                  <a:cubicBezTo>
                    <a:pt x="1660811" y="252172"/>
                    <a:pt x="1661566" y="250876"/>
                    <a:pt x="1660703" y="250013"/>
                  </a:cubicBezTo>
                  <a:cubicBezTo>
                    <a:pt x="1659407" y="246127"/>
                    <a:pt x="1655737" y="246342"/>
                    <a:pt x="1649692" y="250660"/>
                  </a:cubicBezTo>
                  <a:cubicBezTo>
                    <a:pt x="1635874" y="258433"/>
                    <a:pt x="1624647" y="265126"/>
                    <a:pt x="1616011" y="270739"/>
                  </a:cubicBezTo>
                  <a:cubicBezTo>
                    <a:pt x="1612989" y="272466"/>
                    <a:pt x="1611262" y="273114"/>
                    <a:pt x="1610830" y="272682"/>
                  </a:cubicBezTo>
                  <a:cubicBezTo>
                    <a:pt x="1610830" y="271819"/>
                    <a:pt x="1612773" y="270307"/>
                    <a:pt x="1616659" y="268148"/>
                  </a:cubicBezTo>
                  <a:cubicBezTo>
                    <a:pt x="1638249" y="255194"/>
                    <a:pt x="1651203" y="246342"/>
                    <a:pt x="1655521" y="241593"/>
                  </a:cubicBezTo>
                  <a:cubicBezTo>
                    <a:pt x="1657680" y="239434"/>
                    <a:pt x="1657680" y="237706"/>
                    <a:pt x="1655521" y="236411"/>
                  </a:cubicBezTo>
                  <a:cubicBezTo>
                    <a:pt x="1645590" y="229934"/>
                    <a:pt x="1638465" y="226696"/>
                    <a:pt x="1634147" y="226696"/>
                  </a:cubicBezTo>
                  <a:cubicBezTo>
                    <a:pt x="1628965" y="226696"/>
                    <a:pt x="1623568" y="224536"/>
                    <a:pt x="1617954" y="220219"/>
                  </a:cubicBezTo>
                  <a:cubicBezTo>
                    <a:pt x="1612341" y="215901"/>
                    <a:pt x="1609103" y="211798"/>
                    <a:pt x="1608239" y="207912"/>
                  </a:cubicBezTo>
                  <a:cubicBezTo>
                    <a:pt x="1608239" y="207480"/>
                    <a:pt x="1609966" y="206833"/>
                    <a:pt x="1613421" y="205969"/>
                  </a:cubicBezTo>
                  <a:cubicBezTo>
                    <a:pt x="1618602" y="205106"/>
                    <a:pt x="1627886" y="201435"/>
                    <a:pt x="1641272" y="194958"/>
                  </a:cubicBezTo>
                  <a:cubicBezTo>
                    <a:pt x="1658112" y="187186"/>
                    <a:pt x="1667395" y="175527"/>
                    <a:pt x="1669123" y="159982"/>
                  </a:cubicBezTo>
                  <a:cubicBezTo>
                    <a:pt x="1670418" y="153937"/>
                    <a:pt x="1671174" y="149619"/>
                    <a:pt x="1671390" y="147028"/>
                  </a:cubicBezTo>
                  <a:cubicBezTo>
                    <a:pt x="1671606" y="144438"/>
                    <a:pt x="1671282" y="143358"/>
                    <a:pt x="1670418" y="143790"/>
                  </a:cubicBezTo>
                  <a:cubicBezTo>
                    <a:pt x="1669555" y="143790"/>
                    <a:pt x="1666748" y="144869"/>
                    <a:pt x="1661998" y="147028"/>
                  </a:cubicBezTo>
                  <a:cubicBezTo>
                    <a:pt x="1641272" y="155664"/>
                    <a:pt x="1621409" y="160414"/>
                    <a:pt x="1602410" y="161278"/>
                  </a:cubicBezTo>
                  <a:cubicBezTo>
                    <a:pt x="1597660" y="161278"/>
                    <a:pt x="1594421" y="161170"/>
                    <a:pt x="1592694" y="160954"/>
                  </a:cubicBezTo>
                  <a:cubicBezTo>
                    <a:pt x="1590967" y="160738"/>
                    <a:pt x="1589240" y="159982"/>
                    <a:pt x="1587513" y="158687"/>
                  </a:cubicBezTo>
                  <a:cubicBezTo>
                    <a:pt x="1579740" y="153937"/>
                    <a:pt x="1575422" y="150267"/>
                    <a:pt x="1574559" y="147676"/>
                  </a:cubicBezTo>
                  <a:cubicBezTo>
                    <a:pt x="1575422" y="147244"/>
                    <a:pt x="1576933" y="147460"/>
                    <a:pt x="1579092" y="148324"/>
                  </a:cubicBezTo>
                  <a:cubicBezTo>
                    <a:pt x="1585569" y="150915"/>
                    <a:pt x="1597660" y="147676"/>
                    <a:pt x="1615364" y="138608"/>
                  </a:cubicBezTo>
                  <a:cubicBezTo>
                    <a:pt x="1620545" y="136018"/>
                    <a:pt x="1623568" y="134722"/>
                    <a:pt x="1624431" y="134722"/>
                  </a:cubicBezTo>
                  <a:cubicBezTo>
                    <a:pt x="1624431" y="134722"/>
                    <a:pt x="1627454" y="133211"/>
                    <a:pt x="1633499" y="130188"/>
                  </a:cubicBezTo>
                  <a:cubicBezTo>
                    <a:pt x="1639544" y="127597"/>
                    <a:pt x="1642783" y="126302"/>
                    <a:pt x="1643215" y="126302"/>
                  </a:cubicBezTo>
                  <a:cubicBezTo>
                    <a:pt x="1643215" y="126302"/>
                    <a:pt x="1645590" y="125007"/>
                    <a:pt x="1650339" y="122416"/>
                  </a:cubicBezTo>
                  <a:cubicBezTo>
                    <a:pt x="1655089" y="119393"/>
                    <a:pt x="1660703" y="116371"/>
                    <a:pt x="1667180" y="113348"/>
                  </a:cubicBezTo>
                  <a:lnTo>
                    <a:pt x="1674304" y="109462"/>
                  </a:lnTo>
                  <a:lnTo>
                    <a:pt x="1674304" y="102337"/>
                  </a:lnTo>
                  <a:cubicBezTo>
                    <a:pt x="1674304" y="98019"/>
                    <a:pt x="1674952" y="88735"/>
                    <a:pt x="1676247" y="74486"/>
                  </a:cubicBezTo>
                  <a:cubicBezTo>
                    <a:pt x="1677543" y="58941"/>
                    <a:pt x="1677975" y="47391"/>
                    <a:pt x="1677543" y="39834"/>
                  </a:cubicBezTo>
                  <a:cubicBezTo>
                    <a:pt x="1677111" y="32278"/>
                    <a:pt x="1675600" y="27636"/>
                    <a:pt x="1673009" y="25909"/>
                  </a:cubicBezTo>
                  <a:cubicBezTo>
                    <a:pt x="1666964" y="23750"/>
                    <a:pt x="1661998" y="24613"/>
                    <a:pt x="1658112" y="28499"/>
                  </a:cubicBezTo>
                  <a:cubicBezTo>
                    <a:pt x="1657680" y="29363"/>
                    <a:pt x="1657464" y="29363"/>
                    <a:pt x="1657464" y="28499"/>
                  </a:cubicBezTo>
                  <a:cubicBezTo>
                    <a:pt x="1657464" y="24613"/>
                    <a:pt x="1661566" y="18784"/>
                    <a:pt x="1669770" y="11011"/>
                  </a:cubicBezTo>
                  <a:cubicBezTo>
                    <a:pt x="1674952" y="6262"/>
                    <a:pt x="1678838" y="3023"/>
                    <a:pt x="1681429" y="1296"/>
                  </a:cubicBezTo>
                  <a:cubicBezTo>
                    <a:pt x="1683156" y="432"/>
                    <a:pt x="1685099" y="0"/>
                    <a:pt x="1687258" y="0"/>
                  </a:cubicBezTo>
                  <a:close/>
                </a:path>
              </a:pathLst>
            </a:custGeom>
            <a:gradFill flip="none" rotWithShape="1">
              <a:gsLst>
                <a:gs pos="37000">
                  <a:srgbClr val="F60410"/>
                </a:gs>
                <a:gs pos="100000">
                  <a:srgbClr val="F8E588"/>
                </a:gs>
              </a:gsLst>
              <a:lin ang="2700000" scaled="1"/>
              <a:tileRect/>
            </a:gradFill>
            <a:ln>
              <a:noFill/>
            </a:ln>
            <a:effectLst>
              <a:outerShdw blurRad="190500" dist="152400" dir="2700000" algn="tl" rotWithShape="0">
                <a:schemeClr val="accent1">
                  <a:lumMod val="75000"/>
                  <a:alpha val="20000"/>
                </a:scheme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altLang="zh-CN" sz="5076" dirty="0">
                <a:gradFill flip="none" rotWithShape="1">
                  <a:gsLst>
                    <a:gs pos="37000">
                      <a:srgbClr val="F60410"/>
                    </a:gs>
                    <a:gs pos="100000">
                      <a:srgbClr val="F8E588"/>
                    </a:gs>
                  </a:gsLst>
                  <a:lin ang="2700000" scaled="1"/>
                  <a:tileRect/>
                </a:gradFill>
                <a:effectLst>
                  <a:outerShdw blurRad="190500" dist="152400" dir="2700000" algn="tl" rotWithShape="0">
                    <a:schemeClr val="accent1">
                      <a:lumMod val="75000"/>
                      <a:alpha val="20000"/>
                    </a:schemeClr>
                  </a:outerShdw>
                </a:effectLst>
                <a:latin typeface="Arial" panose="020B0604020202020204" pitchFamily="34" charset="0"/>
                <a:ea typeface="微软雅黑" panose="020B0503020204020204" pitchFamily="34" charset="-122"/>
                <a:cs typeface="演示流云楷" panose="02000600000000000000" pitchFamily="2" charset="-122"/>
                <a:sym typeface="Arial" panose="020B0604020202020204" pitchFamily="34" charset="0"/>
              </a:endParaRPr>
            </a:p>
          </p:txBody>
        </p:sp>
      </p:grpSp>
    </p:spTree>
    <p:extLst>
      <p:ext uri="{BB962C8B-B14F-4D97-AF65-F5344CB8AC3E}">
        <p14:creationId xmlns:p14="http://schemas.microsoft.com/office/powerpoint/2010/main" val="1445094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 name="努力1">
            <a:extLst>
              <a:ext uri="{FF2B5EF4-FFF2-40B4-BE49-F238E27FC236}">
                <a16:creationId xmlns:a16="http://schemas.microsoft.com/office/drawing/2014/main" id="{F096BA89-034A-E632-609B-21D680524E58}"/>
              </a:ext>
            </a:extLst>
          </p:cNvPr>
          <p:cNvPicPr>
            <a:picLocks/>
          </p:cNvPicPr>
          <p:nvPr/>
        </p:nvPicPr>
        <p:blipFill rotWithShape="1">
          <a:blip r:embed="rId14" cstate="email">
            <a:extLst>
              <a:ext uri="{BEBA8EAE-BF5A-486C-A8C5-ECC9F3942E4B}">
                <a14:imgProps xmlns:a14="http://schemas.microsoft.com/office/drawing/2010/main">
                  <a14:imgLayer r:embed="rId15">
                    <a14:imgEffect>
                      <a14:artisticTexturizer/>
                    </a14:imgEffect>
                  </a14:imgLayer>
                </a14:imgProps>
              </a:ext>
              <a:ext uri="{28A0092B-C50C-407E-A947-70E740481C1C}">
                <a14:useLocalDpi xmlns:a14="http://schemas.microsoft.com/office/drawing/2010/main"/>
              </a:ext>
            </a:extLst>
          </a:blip>
          <a:srcRect l="13757" t="7125" r="-75" b="27136"/>
          <a:stretch>
            <a:fillRect/>
          </a:stretch>
        </p:blipFill>
        <p:spPr>
          <a:xfrm>
            <a:off x="3920521" y="1729087"/>
            <a:ext cx="4350958" cy="3257990"/>
          </a:xfrm>
          <a:prstGeom prst="roundRect">
            <a:avLst>
              <a:gd name="adj" fmla="val 2707"/>
            </a:avLst>
          </a:prstGeom>
          <a:effectLst>
            <a:outerShdw blurRad="381000" dist="368300" dir="5400000" sx="84000" sy="84000" algn="t" rotWithShape="0">
              <a:schemeClr val="accent1">
                <a:lumMod val="40000"/>
                <a:lumOff val="60000"/>
                <a:alpha val="40000"/>
              </a:schemeClr>
            </a:outerShdw>
          </a:effectLst>
        </p:spPr>
      </p:pic>
      <p:pic>
        <p:nvPicPr>
          <p:cNvPr id="29" name="努力3" descr="查看图片">
            <a:extLst>
              <a:ext uri="{FF2B5EF4-FFF2-40B4-BE49-F238E27FC236}">
                <a16:creationId xmlns:a16="http://schemas.microsoft.com/office/drawing/2014/main" id="{141495B6-FFDE-6FCF-3005-0F6C0961242D}"/>
              </a:ext>
            </a:extLst>
          </p:cNvPr>
          <p:cNvPicPr>
            <a:picLocks noChangeAspect="1" noChangeArrowheads="1"/>
          </p:cNvPicPr>
          <p:nvPr/>
        </p:nvPicPr>
        <p:blipFill rotWithShape="1">
          <a:blip r:embed="rId16" cstate="email">
            <a:extLst>
              <a:ext uri="{BEBA8EAE-BF5A-486C-A8C5-ECC9F3942E4B}">
                <a14:imgProps xmlns:a14="http://schemas.microsoft.com/office/drawing/2010/main">
                  <a14:imgLayer r:embed="rId17">
                    <a14:imgEffect>
                      <a14:saturation sat="66000"/>
                    </a14:imgEffect>
                    <a14:imgEffect>
                      <a14:brightnessContrast contrast="40000"/>
                    </a14:imgEffect>
                  </a14:imgLayer>
                </a14:imgProps>
              </a:ext>
              <a:ext uri="{28A0092B-C50C-407E-A947-70E740481C1C}">
                <a14:useLocalDpi xmlns:a14="http://schemas.microsoft.com/office/drawing/2010/main"/>
              </a:ext>
            </a:extLst>
          </a:blip>
          <a:srcRect/>
          <a:stretch/>
        </p:blipFill>
        <p:spPr bwMode="auto">
          <a:xfrm rot="10800000">
            <a:off x="0" y="5943600"/>
            <a:ext cx="12192000" cy="1028064"/>
          </a:xfrm>
          <a:prstGeom prst="rect">
            <a:avLst/>
          </a:prstGeom>
          <a:noFill/>
          <a:extLst>
            <a:ext uri="{909E8E84-426E-40DD-AFC4-6F175D3DCCD1}">
              <a14:hiddenFill xmlns:a14="http://schemas.microsoft.com/office/drawing/2010/main">
                <a:solidFill>
                  <a:srgbClr val="FFFFFF"/>
                </a:solidFill>
              </a14:hiddenFill>
            </a:ext>
          </a:extLst>
        </p:spPr>
      </p:pic>
      <p:pic>
        <p:nvPicPr>
          <p:cNvPr id="30" name="努力4">
            <a:extLst>
              <a:ext uri="{FF2B5EF4-FFF2-40B4-BE49-F238E27FC236}">
                <a16:creationId xmlns:a16="http://schemas.microsoft.com/office/drawing/2014/main" id="{F108DE91-E351-2FC4-1416-6592DAFE30B5}"/>
              </a:ext>
            </a:extLst>
          </p:cNvPr>
          <p:cNvPicPr>
            <a:picLocks noChangeAspect="1"/>
          </p:cNvPicPr>
          <p:nvPr/>
        </p:nvPicPr>
        <p:blipFill rotWithShape="1">
          <a:blip r:embed="rId18" cstate="email">
            <a:duotone>
              <a:schemeClr val="accent1">
                <a:shade val="45000"/>
                <a:satMod val="135000"/>
              </a:schemeClr>
              <a:prstClr val="white"/>
            </a:duotone>
            <a:extLst>
              <a:ext uri="{28A0092B-C50C-407E-A947-70E740481C1C}">
                <a14:useLocalDpi xmlns:a14="http://schemas.microsoft.com/office/drawing/2010/main"/>
              </a:ext>
            </a:extLst>
          </a:blip>
          <a:srcRect/>
          <a:stretch/>
        </p:blipFill>
        <p:spPr>
          <a:xfrm rot="203427">
            <a:off x="779112" y="6055904"/>
            <a:ext cx="874276" cy="635000"/>
          </a:xfrm>
          <a:prstGeom prst="rect">
            <a:avLst/>
          </a:prstGeom>
        </p:spPr>
      </p:pic>
      <p:cxnSp>
        <p:nvCxnSpPr>
          <p:cNvPr id="46" name="努力5">
            <a:extLst>
              <a:ext uri="{FF2B5EF4-FFF2-40B4-BE49-F238E27FC236}">
                <a16:creationId xmlns:a16="http://schemas.microsoft.com/office/drawing/2014/main" id="{4F328AC3-11D3-896B-2C49-9CB52A026A09}"/>
              </a:ext>
            </a:extLst>
          </p:cNvPr>
          <p:cNvCxnSpPr>
            <a:cxnSpLocks/>
          </p:cNvCxnSpPr>
          <p:nvPr/>
        </p:nvCxnSpPr>
        <p:spPr>
          <a:xfrm flipH="1">
            <a:off x="11430320" y="1417938"/>
            <a:ext cx="0" cy="1088182"/>
          </a:xfrm>
          <a:prstGeom prst="line">
            <a:avLst/>
          </a:prstGeom>
          <a:noFill/>
          <a:ln w="120650" cap="rnd" cmpd="sng" algn="ctr">
            <a:gradFill>
              <a:gsLst>
                <a:gs pos="0">
                  <a:schemeClr val="accent1"/>
                </a:gs>
                <a:gs pos="100000">
                  <a:schemeClr val="accent1">
                    <a:lumMod val="60000"/>
                    <a:lumOff val="40000"/>
                  </a:schemeClr>
                </a:gs>
              </a:gsLst>
              <a:lin ang="5400000" scaled="1"/>
            </a:gradFill>
            <a:prstDash val="solid"/>
            <a:miter lim="800000"/>
          </a:ln>
          <a:effectLst/>
        </p:spPr>
      </p:cxnSp>
      <p:cxnSp>
        <p:nvCxnSpPr>
          <p:cNvPr id="51" name="努力6">
            <a:extLst>
              <a:ext uri="{FF2B5EF4-FFF2-40B4-BE49-F238E27FC236}">
                <a16:creationId xmlns:a16="http://schemas.microsoft.com/office/drawing/2014/main" id="{E9331F71-D3BA-027E-2926-DD82778D4CF8}"/>
              </a:ext>
            </a:extLst>
          </p:cNvPr>
          <p:cNvCxnSpPr>
            <a:cxnSpLocks/>
          </p:cNvCxnSpPr>
          <p:nvPr/>
        </p:nvCxnSpPr>
        <p:spPr>
          <a:xfrm flipH="1">
            <a:off x="11430900" y="2800773"/>
            <a:ext cx="0" cy="1088182"/>
          </a:xfrm>
          <a:prstGeom prst="line">
            <a:avLst/>
          </a:prstGeom>
          <a:noFill/>
          <a:ln w="120650" cap="rnd" cmpd="sng" algn="ctr">
            <a:gradFill>
              <a:gsLst>
                <a:gs pos="0">
                  <a:schemeClr val="accent1"/>
                </a:gs>
                <a:gs pos="100000">
                  <a:schemeClr val="accent1">
                    <a:lumMod val="60000"/>
                    <a:lumOff val="40000"/>
                  </a:schemeClr>
                </a:gs>
              </a:gsLst>
              <a:lin ang="5400000" scaled="1"/>
            </a:gradFill>
            <a:prstDash val="solid"/>
            <a:miter lim="800000"/>
          </a:ln>
          <a:effectLst/>
        </p:spPr>
      </p:cxnSp>
      <p:cxnSp>
        <p:nvCxnSpPr>
          <p:cNvPr id="56" name="努力7">
            <a:extLst>
              <a:ext uri="{FF2B5EF4-FFF2-40B4-BE49-F238E27FC236}">
                <a16:creationId xmlns:a16="http://schemas.microsoft.com/office/drawing/2014/main" id="{A669A401-3A8B-2423-35F1-93E6FEF3A782}"/>
              </a:ext>
            </a:extLst>
          </p:cNvPr>
          <p:cNvCxnSpPr>
            <a:cxnSpLocks/>
          </p:cNvCxnSpPr>
          <p:nvPr/>
        </p:nvCxnSpPr>
        <p:spPr>
          <a:xfrm flipH="1">
            <a:off x="11430900" y="4287428"/>
            <a:ext cx="0" cy="1088182"/>
          </a:xfrm>
          <a:prstGeom prst="line">
            <a:avLst/>
          </a:prstGeom>
          <a:noFill/>
          <a:ln w="120650" cap="rnd" cmpd="sng" algn="ctr">
            <a:gradFill>
              <a:gsLst>
                <a:gs pos="0">
                  <a:schemeClr val="accent1"/>
                </a:gs>
                <a:gs pos="100000">
                  <a:schemeClr val="accent1">
                    <a:lumMod val="60000"/>
                    <a:lumOff val="40000"/>
                  </a:schemeClr>
                </a:gs>
              </a:gsLst>
              <a:lin ang="5400000" scaled="1"/>
            </a:gradFill>
            <a:prstDash val="solid"/>
            <a:miter lim="800000"/>
          </a:ln>
          <a:effectLst/>
        </p:spPr>
      </p:cxnSp>
      <p:grpSp>
        <p:nvGrpSpPr>
          <p:cNvPr id="322" name="努力8">
            <a:extLst>
              <a:ext uri="{FF2B5EF4-FFF2-40B4-BE49-F238E27FC236}">
                <a16:creationId xmlns:a16="http://schemas.microsoft.com/office/drawing/2014/main" id="{28E869A6-97CC-08C9-3C41-D83F622F1F32}"/>
              </a:ext>
            </a:extLst>
          </p:cNvPr>
          <p:cNvGrpSpPr/>
          <p:nvPr/>
        </p:nvGrpSpPr>
        <p:grpSpPr>
          <a:xfrm>
            <a:off x="761099" y="1379246"/>
            <a:ext cx="10669802" cy="3957672"/>
            <a:chOff x="761100" y="1379246"/>
            <a:chExt cx="10669802" cy="3957672"/>
          </a:xfrm>
        </p:grpSpPr>
        <p:grpSp>
          <p:nvGrpSpPr>
            <p:cNvPr id="320" name="组合 319">
              <a:extLst>
                <a:ext uri="{FF2B5EF4-FFF2-40B4-BE49-F238E27FC236}">
                  <a16:creationId xmlns:a16="http://schemas.microsoft.com/office/drawing/2014/main" id="{443CDF85-F083-C70B-B01D-9F669C761CAF}"/>
                </a:ext>
              </a:extLst>
            </p:cNvPr>
            <p:cNvGrpSpPr/>
            <p:nvPr/>
          </p:nvGrpSpPr>
          <p:grpSpPr>
            <a:xfrm>
              <a:off x="761100" y="1379246"/>
              <a:ext cx="4959646" cy="3957672"/>
              <a:chOff x="761100" y="1379246"/>
              <a:chExt cx="4959646" cy="3957672"/>
            </a:xfrm>
          </p:grpSpPr>
          <p:grpSp>
            <p:nvGrpSpPr>
              <p:cNvPr id="34" name="组合 33">
                <a:extLst>
                  <a:ext uri="{FF2B5EF4-FFF2-40B4-BE49-F238E27FC236}">
                    <a16:creationId xmlns:a16="http://schemas.microsoft.com/office/drawing/2014/main" id="{E311B9C9-BEAA-7996-FDCC-6BA5B726FC39}"/>
                  </a:ext>
                </a:extLst>
              </p:cNvPr>
              <p:cNvGrpSpPr/>
              <p:nvPr>
                <p:custDataLst>
                  <p:tags r:id="rId6"/>
                </p:custDataLst>
              </p:nvPr>
            </p:nvGrpSpPr>
            <p:grpSpPr>
              <a:xfrm>
                <a:off x="761100" y="1379246"/>
                <a:ext cx="4959646" cy="1088182"/>
                <a:chOff x="1005243" y="1571210"/>
                <a:chExt cx="4959646" cy="1088182"/>
              </a:xfrm>
            </p:grpSpPr>
            <p:cxnSp>
              <p:nvCxnSpPr>
                <p:cNvPr id="15" name="努力8-1">
                  <a:extLst>
                    <a:ext uri="{FF2B5EF4-FFF2-40B4-BE49-F238E27FC236}">
                      <a16:creationId xmlns:a16="http://schemas.microsoft.com/office/drawing/2014/main" id="{FD466E02-D54D-4248-1122-9DF0706ACC4A}"/>
                    </a:ext>
                  </a:extLst>
                </p:cNvPr>
                <p:cNvCxnSpPr>
                  <a:cxnSpLocks/>
                </p:cNvCxnSpPr>
                <p:nvPr/>
              </p:nvCxnSpPr>
              <p:spPr>
                <a:xfrm>
                  <a:off x="1005245" y="1571210"/>
                  <a:ext cx="0" cy="1088182"/>
                </a:xfrm>
                <a:prstGeom prst="line">
                  <a:avLst/>
                </a:prstGeom>
                <a:noFill/>
                <a:ln w="120650" cap="rnd" cmpd="sng" algn="ctr">
                  <a:gradFill>
                    <a:gsLst>
                      <a:gs pos="0">
                        <a:schemeClr val="accent1"/>
                      </a:gs>
                      <a:gs pos="100000">
                        <a:schemeClr val="accent1">
                          <a:lumMod val="60000"/>
                          <a:lumOff val="40000"/>
                        </a:schemeClr>
                      </a:gs>
                    </a:gsLst>
                    <a:lin ang="5400000" scaled="1"/>
                  </a:gradFill>
                  <a:prstDash val="solid"/>
                  <a:miter lim="800000"/>
                </a:ln>
                <a:effectLst/>
              </p:spPr>
            </p:cxnSp>
            <p:sp>
              <p:nvSpPr>
                <p:cNvPr id="16" name="努力8-2">
                  <a:extLst>
                    <a:ext uri="{FF2B5EF4-FFF2-40B4-BE49-F238E27FC236}">
                      <a16:creationId xmlns:a16="http://schemas.microsoft.com/office/drawing/2014/main" id="{963B7C01-E123-0D16-AF40-6CF987A71A31}"/>
                    </a:ext>
                  </a:extLst>
                </p:cNvPr>
                <p:cNvSpPr/>
                <p:nvPr>
                  <p:custDataLst>
                    <p:tags r:id="rId11"/>
                  </p:custDataLst>
                </p:nvPr>
              </p:nvSpPr>
              <p:spPr>
                <a:xfrm>
                  <a:off x="1005246" y="1593536"/>
                  <a:ext cx="4959643" cy="1043734"/>
                </a:xfrm>
                <a:prstGeom prst="rect">
                  <a:avLst/>
                </a:prstGeom>
                <a:gradFill flip="none" rotWithShape="1">
                  <a:gsLst>
                    <a:gs pos="0">
                      <a:sysClr val="window" lastClr="FFFFFF"/>
                    </a:gs>
                    <a:gs pos="40000">
                      <a:sysClr val="window" lastClr="FFFFFF">
                        <a:alpha val="0"/>
                      </a:sysClr>
                    </a:gs>
                  </a:gsLst>
                  <a:lin ang="0" scaled="1"/>
                  <a:tileRect/>
                </a:gradFill>
                <a:ln w="12700" cap="flat" cmpd="sng" algn="ctr">
                  <a:noFill/>
                  <a:prstDash val="solid"/>
                  <a:miter lim="800000"/>
                </a:ln>
                <a:effectLst>
                  <a:outerShdw blurRad="156845" sx="102000" sy="102000" algn="ctr" rotWithShape="0">
                    <a:schemeClr val="accent1">
                      <a:alpha val="24000"/>
                    </a:schemeClr>
                  </a:outerShdw>
                </a:effectLst>
              </p:spPr>
              <p:txBody>
                <a:bodyPr lIns="86868" tIns="43434" rIns="86868" bIns="43434" rtlCol="0" anchor="ctr"/>
                <a:lstStyle/>
                <a:p>
                  <a:pPr marL="0" marR="0" lvl="0" indent="0" algn="ctr" defTabSz="914400" eaLnBrk="1" fontAlgn="auto" latinLnBrk="0" hangingPunct="1">
                    <a:lnSpc>
                      <a:spcPct val="100000"/>
                    </a:lnSpc>
                    <a:spcBef>
                      <a:spcPts val="0"/>
                    </a:spcBef>
                    <a:buClrTx/>
                    <a:buSzTx/>
                    <a:buFontTx/>
                    <a:buNone/>
                    <a:tabLst/>
                    <a:defRPr/>
                  </a:pPr>
                  <a:endParaRPr kumimoji="0" lang="zh-CN" altLang="en-US" sz="1710" b="0" i="0" u="none" strike="noStrike" kern="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2" name="努力8-3">
                  <a:extLst>
                    <a:ext uri="{FF2B5EF4-FFF2-40B4-BE49-F238E27FC236}">
                      <a16:creationId xmlns:a16="http://schemas.microsoft.com/office/drawing/2014/main" id="{7BFA02EA-F664-2239-6148-752EF5219483}"/>
                    </a:ext>
                  </a:extLst>
                </p:cNvPr>
                <p:cNvSpPr txBox="1"/>
                <p:nvPr/>
              </p:nvSpPr>
              <p:spPr>
                <a:xfrm>
                  <a:off x="1005244" y="1593536"/>
                  <a:ext cx="1108389" cy="456125"/>
                </a:xfrm>
                <a:prstGeom prst="rect">
                  <a:avLst/>
                </a:prstGeom>
                <a:noFill/>
                <a:effectLst/>
              </p:spPr>
              <p:txBody>
                <a:bodyPr wrap="square" lIns="104242" tIns="52121" rIns="104242" bIns="52121" rtlCol="0">
                  <a:spAutoFit/>
                </a:bodyPr>
                <a:lstStyle/>
                <a:p>
                  <a:r>
                    <a:rPr lang="zh-CN" altLang="en-US" sz="2280" b="1" dirty="0">
                      <a:gradFill flip="none" rotWithShape="1">
                        <a:gsLst>
                          <a:gs pos="0">
                            <a:srgbClr val="F60410"/>
                          </a:gs>
                          <a:gs pos="100000">
                            <a:schemeClr val="accent1"/>
                          </a:gs>
                        </a:gsLst>
                        <a:lin ang="2700000" scaled="1"/>
                        <a:tileRect/>
                      </a:gradFill>
                      <a:latin typeface="Arial" panose="020B0604020202020204" pitchFamily="34" charset="0"/>
                      <a:ea typeface="微软雅黑" panose="020B0503020204020204" pitchFamily="34" charset="-122"/>
                      <a:sym typeface="Arial" panose="020B0604020202020204" pitchFamily="34" charset="0"/>
                    </a:rPr>
                    <a:t>小结论</a:t>
                  </a:r>
                </a:p>
              </p:txBody>
            </p:sp>
            <p:sp>
              <p:nvSpPr>
                <p:cNvPr id="33" name="努力8-4">
                  <a:extLst>
                    <a:ext uri="{FF2B5EF4-FFF2-40B4-BE49-F238E27FC236}">
                      <a16:creationId xmlns:a16="http://schemas.microsoft.com/office/drawing/2014/main" id="{F34106BA-5810-898E-898D-059FE72457E4}"/>
                    </a:ext>
                  </a:extLst>
                </p:cNvPr>
                <p:cNvSpPr txBox="1"/>
                <p:nvPr/>
              </p:nvSpPr>
              <p:spPr>
                <a:xfrm>
                  <a:off x="1005243" y="2019466"/>
                  <a:ext cx="2011696" cy="552028"/>
                </a:xfrm>
                <a:prstGeom prst="rect">
                  <a:avLst/>
                </a:prstGeom>
                <a:noFill/>
                <a:effectLst/>
              </p:spPr>
              <p:txBody>
                <a:bodyPr wrap="square" lIns="83393" tIns="41696" rIns="83393" bIns="41696" rtlCol="0">
                  <a:spAutoFit/>
                </a:bodyPr>
                <a:lstStyle/>
                <a:p>
                  <a:r>
                    <a:rPr lang="zh-CN" altLang="en-US" sz="1520" dirty="0">
                      <a:latin typeface="Arial" panose="020B0604020202020204" pitchFamily="34" charset="0"/>
                      <a:ea typeface="微软雅黑" panose="020B0503020204020204" pitchFamily="34" charset="-122"/>
                      <a:sym typeface="Arial" panose="020B0604020202020204" pitchFamily="34" charset="0"/>
                    </a:rPr>
                    <a:t>点击此处请输入您想要输入的内容</a:t>
                  </a:r>
                </a:p>
              </p:txBody>
            </p:sp>
          </p:grpSp>
          <p:grpSp>
            <p:nvGrpSpPr>
              <p:cNvPr id="35" name="组合 34">
                <a:extLst>
                  <a:ext uri="{FF2B5EF4-FFF2-40B4-BE49-F238E27FC236}">
                    <a16:creationId xmlns:a16="http://schemas.microsoft.com/office/drawing/2014/main" id="{182CB863-BDE8-8EE2-1E1A-6E51CEB5890A}"/>
                  </a:ext>
                </a:extLst>
              </p:cNvPr>
              <p:cNvGrpSpPr/>
              <p:nvPr>
                <p:custDataLst>
                  <p:tags r:id="rId7"/>
                </p:custDataLst>
              </p:nvPr>
            </p:nvGrpSpPr>
            <p:grpSpPr>
              <a:xfrm>
                <a:off x="761100" y="2762080"/>
                <a:ext cx="4959646" cy="1088182"/>
                <a:chOff x="1005213" y="1498430"/>
                <a:chExt cx="4959646" cy="1088182"/>
              </a:xfrm>
            </p:grpSpPr>
            <p:cxnSp>
              <p:nvCxnSpPr>
                <p:cNvPr id="36" name="努力8-5">
                  <a:extLst>
                    <a:ext uri="{FF2B5EF4-FFF2-40B4-BE49-F238E27FC236}">
                      <a16:creationId xmlns:a16="http://schemas.microsoft.com/office/drawing/2014/main" id="{7A4E00C0-A54A-5A94-AC4E-A76BDFB306AF}"/>
                    </a:ext>
                  </a:extLst>
                </p:cNvPr>
                <p:cNvCxnSpPr>
                  <a:cxnSpLocks/>
                </p:cNvCxnSpPr>
                <p:nvPr/>
              </p:nvCxnSpPr>
              <p:spPr>
                <a:xfrm>
                  <a:off x="1005215" y="1498430"/>
                  <a:ext cx="0" cy="1088182"/>
                </a:xfrm>
                <a:prstGeom prst="line">
                  <a:avLst/>
                </a:prstGeom>
                <a:noFill/>
                <a:ln w="120650" cap="rnd" cmpd="sng" algn="ctr">
                  <a:gradFill>
                    <a:gsLst>
                      <a:gs pos="0">
                        <a:schemeClr val="accent1"/>
                      </a:gs>
                      <a:gs pos="100000">
                        <a:schemeClr val="accent1">
                          <a:lumMod val="60000"/>
                          <a:lumOff val="40000"/>
                        </a:schemeClr>
                      </a:gs>
                    </a:gsLst>
                    <a:lin ang="5400000" scaled="1"/>
                  </a:gradFill>
                  <a:prstDash val="solid"/>
                  <a:miter lim="800000"/>
                </a:ln>
                <a:effectLst/>
              </p:spPr>
            </p:cxnSp>
            <p:sp>
              <p:nvSpPr>
                <p:cNvPr id="37" name="努力8-6">
                  <a:extLst>
                    <a:ext uri="{FF2B5EF4-FFF2-40B4-BE49-F238E27FC236}">
                      <a16:creationId xmlns:a16="http://schemas.microsoft.com/office/drawing/2014/main" id="{5953A86C-A0A2-3ABD-AD04-0AFF0218D176}"/>
                    </a:ext>
                  </a:extLst>
                </p:cNvPr>
                <p:cNvSpPr/>
                <p:nvPr>
                  <p:custDataLst>
                    <p:tags r:id="rId10"/>
                  </p:custDataLst>
                </p:nvPr>
              </p:nvSpPr>
              <p:spPr>
                <a:xfrm>
                  <a:off x="1005216" y="1520755"/>
                  <a:ext cx="4959643" cy="1043734"/>
                </a:xfrm>
                <a:prstGeom prst="rect">
                  <a:avLst/>
                </a:prstGeom>
                <a:gradFill flip="none" rotWithShape="1">
                  <a:gsLst>
                    <a:gs pos="0">
                      <a:sysClr val="window" lastClr="FFFFFF"/>
                    </a:gs>
                    <a:gs pos="40000">
                      <a:sysClr val="window" lastClr="FFFFFF">
                        <a:alpha val="0"/>
                      </a:sysClr>
                    </a:gs>
                  </a:gsLst>
                  <a:lin ang="0" scaled="1"/>
                  <a:tileRect/>
                </a:gradFill>
                <a:ln w="12700" cap="flat" cmpd="sng" algn="ctr">
                  <a:noFill/>
                  <a:prstDash val="solid"/>
                  <a:miter lim="800000"/>
                </a:ln>
                <a:effectLst>
                  <a:outerShdw blurRad="156845" sx="102000" sy="102000" algn="ctr" rotWithShape="0">
                    <a:schemeClr val="accent1">
                      <a:alpha val="24000"/>
                    </a:schemeClr>
                  </a:outerShdw>
                </a:effectLst>
              </p:spPr>
              <p:txBody>
                <a:bodyPr lIns="86868" tIns="43434" rIns="86868" bIns="43434" rtlCol="0" anchor="ctr"/>
                <a:lstStyle/>
                <a:p>
                  <a:pPr marL="0" marR="0" lvl="0" indent="0" algn="ctr" defTabSz="914400" eaLnBrk="1" fontAlgn="auto" latinLnBrk="0" hangingPunct="1">
                    <a:lnSpc>
                      <a:spcPct val="100000"/>
                    </a:lnSpc>
                    <a:spcBef>
                      <a:spcPts val="0"/>
                    </a:spcBef>
                    <a:buClrTx/>
                    <a:buSzTx/>
                    <a:buFontTx/>
                    <a:buNone/>
                    <a:tabLst/>
                    <a:defRPr/>
                  </a:pPr>
                  <a:endParaRPr kumimoji="0" lang="zh-CN" altLang="en-US" sz="1710" b="0" i="0" u="none" strike="noStrike" kern="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8" name="努力8-7">
                  <a:extLst>
                    <a:ext uri="{FF2B5EF4-FFF2-40B4-BE49-F238E27FC236}">
                      <a16:creationId xmlns:a16="http://schemas.microsoft.com/office/drawing/2014/main" id="{7BC67782-F33C-CFD6-7655-B1D3C8EA8903}"/>
                    </a:ext>
                  </a:extLst>
                </p:cNvPr>
                <p:cNvSpPr txBox="1"/>
                <p:nvPr/>
              </p:nvSpPr>
              <p:spPr>
                <a:xfrm>
                  <a:off x="1005214" y="1520755"/>
                  <a:ext cx="1108389" cy="456125"/>
                </a:xfrm>
                <a:prstGeom prst="rect">
                  <a:avLst/>
                </a:prstGeom>
                <a:noFill/>
                <a:effectLst/>
              </p:spPr>
              <p:txBody>
                <a:bodyPr wrap="square" lIns="104242" tIns="52121" rIns="104242" bIns="52121" rtlCol="0">
                  <a:spAutoFit/>
                </a:bodyPr>
                <a:lstStyle/>
                <a:p>
                  <a:r>
                    <a:rPr lang="zh-CN" altLang="en-US" sz="2280" b="1" dirty="0">
                      <a:gradFill flip="none" rotWithShape="1">
                        <a:gsLst>
                          <a:gs pos="0">
                            <a:srgbClr val="F60410"/>
                          </a:gs>
                          <a:gs pos="100000">
                            <a:schemeClr val="accent1"/>
                          </a:gs>
                        </a:gsLst>
                        <a:lin ang="2700000" scaled="1"/>
                        <a:tileRect/>
                      </a:gradFill>
                      <a:latin typeface="Arial" panose="020B0604020202020204" pitchFamily="34" charset="0"/>
                      <a:ea typeface="微软雅黑" panose="020B0503020204020204" pitchFamily="34" charset="-122"/>
                      <a:sym typeface="Arial" panose="020B0604020202020204" pitchFamily="34" charset="0"/>
                    </a:rPr>
                    <a:t>小结论</a:t>
                  </a:r>
                </a:p>
              </p:txBody>
            </p:sp>
            <p:sp>
              <p:nvSpPr>
                <p:cNvPr id="39" name="努力8-8">
                  <a:extLst>
                    <a:ext uri="{FF2B5EF4-FFF2-40B4-BE49-F238E27FC236}">
                      <a16:creationId xmlns:a16="http://schemas.microsoft.com/office/drawing/2014/main" id="{C111CB32-2F7C-F8ED-3A79-12630D40C3AC}"/>
                    </a:ext>
                  </a:extLst>
                </p:cNvPr>
                <p:cNvSpPr txBox="1"/>
                <p:nvPr/>
              </p:nvSpPr>
              <p:spPr>
                <a:xfrm>
                  <a:off x="1005213" y="1946684"/>
                  <a:ext cx="2011696" cy="552028"/>
                </a:xfrm>
                <a:prstGeom prst="rect">
                  <a:avLst/>
                </a:prstGeom>
                <a:noFill/>
                <a:effectLst/>
              </p:spPr>
              <p:txBody>
                <a:bodyPr wrap="square" lIns="83393" tIns="41696" rIns="83393" bIns="41696" rtlCol="0">
                  <a:spAutoFit/>
                </a:bodyPr>
                <a:lstStyle/>
                <a:p>
                  <a:r>
                    <a:rPr lang="zh-CN" altLang="en-US" sz="1520" dirty="0">
                      <a:latin typeface="Arial" panose="020B0604020202020204" pitchFamily="34" charset="0"/>
                      <a:ea typeface="微软雅黑" panose="020B0503020204020204" pitchFamily="34" charset="-122"/>
                      <a:sym typeface="Arial" panose="020B0604020202020204" pitchFamily="34" charset="0"/>
                    </a:rPr>
                    <a:t>点击此处请输入您想要输入的内容</a:t>
                  </a:r>
                </a:p>
              </p:txBody>
            </p:sp>
          </p:grpSp>
          <p:grpSp>
            <p:nvGrpSpPr>
              <p:cNvPr id="40" name="组合 39">
                <a:extLst>
                  <a:ext uri="{FF2B5EF4-FFF2-40B4-BE49-F238E27FC236}">
                    <a16:creationId xmlns:a16="http://schemas.microsoft.com/office/drawing/2014/main" id="{ACD3E291-9B27-EB24-BCF0-F38EB4E803DB}"/>
                  </a:ext>
                </a:extLst>
              </p:cNvPr>
              <p:cNvGrpSpPr/>
              <p:nvPr>
                <p:custDataLst>
                  <p:tags r:id="rId8"/>
                </p:custDataLst>
              </p:nvPr>
            </p:nvGrpSpPr>
            <p:grpSpPr>
              <a:xfrm>
                <a:off x="761100" y="4248736"/>
                <a:ext cx="4959646" cy="1088182"/>
                <a:chOff x="1005213" y="1420184"/>
                <a:chExt cx="4959646" cy="1088182"/>
              </a:xfrm>
            </p:grpSpPr>
            <p:cxnSp>
              <p:nvCxnSpPr>
                <p:cNvPr id="41" name="努力8-9">
                  <a:extLst>
                    <a:ext uri="{FF2B5EF4-FFF2-40B4-BE49-F238E27FC236}">
                      <a16:creationId xmlns:a16="http://schemas.microsoft.com/office/drawing/2014/main" id="{70C5B222-C464-7C51-3A7D-7B63891B3485}"/>
                    </a:ext>
                  </a:extLst>
                </p:cNvPr>
                <p:cNvCxnSpPr>
                  <a:cxnSpLocks/>
                </p:cNvCxnSpPr>
                <p:nvPr/>
              </p:nvCxnSpPr>
              <p:spPr>
                <a:xfrm>
                  <a:off x="1005215" y="1420184"/>
                  <a:ext cx="0" cy="1088182"/>
                </a:xfrm>
                <a:prstGeom prst="line">
                  <a:avLst/>
                </a:prstGeom>
                <a:noFill/>
                <a:ln w="120650" cap="rnd" cmpd="sng" algn="ctr">
                  <a:gradFill>
                    <a:gsLst>
                      <a:gs pos="0">
                        <a:schemeClr val="accent1"/>
                      </a:gs>
                      <a:gs pos="100000">
                        <a:schemeClr val="accent1">
                          <a:lumMod val="60000"/>
                          <a:lumOff val="40000"/>
                        </a:schemeClr>
                      </a:gs>
                    </a:gsLst>
                    <a:lin ang="5400000" scaled="1"/>
                  </a:gradFill>
                  <a:prstDash val="solid"/>
                  <a:miter lim="800000"/>
                </a:ln>
                <a:effectLst/>
              </p:spPr>
            </p:cxnSp>
            <p:sp>
              <p:nvSpPr>
                <p:cNvPr id="42" name="努力8-10">
                  <a:extLst>
                    <a:ext uri="{FF2B5EF4-FFF2-40B4-BE49-F238E27FC236}">
                      <a16:creationId xmlns:a16="http://schemas.microsoft.com/office/drawing/2014/main" id="{E127D003-C1F4-97DB-4090-65D5E2ECAB13}"/>
                    </a:ext>
                  </a:extLst>
                </p:cNvPr>
                <p:cNvSpPr/>
                <p:nvPr>
                  <p:custDataLst>
                    <p:tags r:id="rId9"/>
                  </p:custDataLst>
                </p:nvPr>
              </p:nvSpPr>
              <p:spPr>
                <a:xfrm>
                  <a:off x="1005216" y="1442510"/>
                  <a:ext cx="4959643" cy="1043734"/>
                </a:xfrm>
                <a:prstGeom prst="rect">
                  <a:avLst/>
                </a:prstGeom>
                <a:gradFill flip="none" rotWithShape="1">
                  <a:gsLst>
                    <a:gs pos="0">
                      <a:sysClr val="window" lastClr="FFFFFF"/>
                    </a:gs>
                    <a:gs pos="40000">
                      <a:sysClr val="window" lastClr="FFFFFF">
                        <a:alpha val="0"/>
                      </a:sysClr>
                    </a:gs>
                  </a:gsLst>
                  <a:lin ang="0" scaled="1"/>
                  <a:tileRect/>
                </a:gradFill>
                <a:ln w="12700" cap="flat" cmpd="sng" algn="ctr">
                  <a:noFill/>
                  <a:prstDash val="solid"/>
                  <a:miter lim="800000"/>
                </a:ln>
                <a:effectLst>
                  <a:outerShdw blurRad="156845" sx="102000" sy="102000" algn="ctr" rotWithShape="0">
                    <a:schemeClr val="accent1">
                      <a:alpha val="24000"/>
                    </a:schemeClr>
                  </a:outerShdw>
                </a:effectLst>
              </p:spPr>
              <p:txBody>
                <a:bodyPr lIns="86868" tIns="43434" rIns="86868" bIns="43434" rtlCol="0" anchor="ctr"/>
                <a:lstStyle/>
                <a:p>
                  <a:pPr marL="0" marR="0" lvl="0" indent="0" algn="ctr" defTabSz="914400" eaLnBrk="1" fontAlgn="auto" latinLnBrk="0" hangingPunct="1">
                    <a:lnSpc>
                      <a:spcPct val="100000"/>
                    </a:lnSpc>
                    <a:spcBef>
                      <a:spcPts val="0"/>
                    </a:spcBef>
                    <a:buClrTx/>
                    <a:buSzTx/>
                    <a:buFontTx/>
                    <a:buNone/>
                    <a:tabLst/>
                    <a:defRPr/>
                  </a:pPr>
                  <a:endParaRPr kumimoji="0" lang="zh-CN" altLang="en-US" sz="1710" b="0" i="0" u="none" strike="noStrike" kern="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3" name="努力8-11">
                  <a:extLst>
                    <a:ext uri="{FF2B5EF4-FFF2-40B4-BE49-F238E27FC236}">
                      <a16:creationId xmlns:a16="http://schemas.microsoft.com/office/drawing/2014/main" id="{EA89E876-FA5F-E700-4F92-AB2006750804}"/>
                    </a:ext>
                  </a:extLst>
                </p:cNvPr>
                <p:cNvSpPr txBox="1"/>
                <p:nvPr/>
              </p:nvSpPr>
              <p:spPr>
                <a:xfrm>
                  <a:off x="1005214" y="1442510"/>
                  <a:ext cx="1108389" cy="456125"/>
                </a:xfrm>
                <a:prstGeom prst="rect">
                  <a:avLst/>
                </a:prstGeom>
                <a:noFill/>
                <a:effectLst/>
              </p:spPr>
              <p:txBody>
                <a:bodyPr wrap="square" lIns="104242" tIns="52121" rIns="104242" bIns="52121" rtlCol="0">
                  <a:spAutoFit/>
                </a:bodyPr>
                <a:lstStyle/>
                <a:p>
                  <a:r>
                    <a:rPr lang="zh-CN" altLang="en-US" sz="2280" b="1" dirty="0">
                      <a:gradFill flip="none" rotWithShape="1">
                        <a:gsLst>
                          <a:gs pos="0">
                            <a:srgbClr val="F60410"/>
                          </a:gs>
                          <a:gs pos="100000">
                            <a:schemeClr val="accent1"/>
                          </a:gs>
                        </a:gsLst>
                        <a:lin ang="2700000" scaled="1"/>
                        <a:tileRect/>
                      </a:gradFill>
                      <a:latin typeface="Arial" panose="020B0604020202020204" pitchFamily="34" charset="0"/>
                      <a:ea typeface="微软雅黑" panose="020B0503020204020204" pitchFamily="34" charset="-122"/>
                      <a:sym typeface="Arial" panose="020B0604020202020204" pitchFamily="34" charset="0"/>
                    </a:rPr>
                    <a:t>小结论</a:t>
                  </a:r>
                </a:p>
              </p:txBody>
            </p:sp>
            <p:sp>
              <p:nvSpPr>
                <p:cNvPr id="44" name="努力8-12">
                  <a:extLst>
                    <a:ext uri="{FF2B5EF4-FFF2-40B4-BE49-F238E27FC236}">
                      <a16:creationId xmlns:a16="http://schemas.microsoft.com/office/drawing/2014/main" id="{1BCC1621-7B4A-047E-7757-96D307963114}"/>
                    </a:ext>
                  </a:extLst>
                </p:cNvPr>
                <p:cNvSpPr txBox="1"/>
                <p:nvPr/>
              </p:nvSpPr>
              <p:spPr>
                <a:xfrm>
                  <a:off x="1005213" y="1868440"/>
                  <a:ext cx="2011696" cy="552028"/>
                </a:xfrm>
                <a:prstGeom prst="rect">
                  <a:avLst/>
                </a:prstGeom>
                <a:noFill/>
                <a:effectLst/>
              </p:spPr>
              <p:txBody>
                <a:bodyPr wrap="square" lIns="83393" tIns="41696" rIns="83393" bIns="41696" rtlCol="0">
                  <a:spAutoFit/>
                </a:bodyPr>
                <a:lstStyle/>
                <a:p>
                  <a:r>
                    <a:rPr lang="zh-CN" altLang="en-US" sz="1520" dirty="0">
                      <a:latin typeface="Arial" panose="020B0604020202020204" pitchFamily="34" charset="0"/>
                      <a:ea typeface="微软雅黑" panose="020B0503020204020204" pitchFamily="34" charset="-122"/>
                      <a:sym typeface="Arial" panose="020B0604020202020204" pitchFamily="34" charset="0"/>
                    </a:rPr>
                    <a:t>点击此处请输入您想要输入的内容</a:t>
                  </a:r>
                </a:p>
              </p:txBody>
            </p:sp>
          </p:grpSp>
        </p:grpSp>
        <p:grpSp>
          <p:nvGrpSpPr>
            <p:cNvPr id="63" name="组合 62">
              <a:extLst>
                <a:ext uri="{FF2B5EF4-FFF2-40B4-BE49-F238E27FC236}">
                  <a16:creationId xmlns:a16="http://schemas.microsoft.com/office/drawing/2014/main" id="{3ADFE326-BF4A-FA26-947E-3169B048CA2F}"/>
                </a:ext>
              </a:extLst>
            </p:cNvPr>
            <p:cNvGrpSpPr/>
            <p:nvPr/>
          </p:nvGrpSpPr>
          <p:grpSpPr>
            <a:xfrm>
              <a:off x="6470676" y="1401470"/>
              <a:ext cx="4960226" cy="3913224"/>
              <a:chOff x="6470676" y="1401470"/>
              <a:chExt cx="4960226" cy="3913224"/>
            </a:xfrm>
          </p:grpSpPr>
          <p:grpSp>
            <p:nvGrpSpPr>
              <p:cNvPr id="62" name="组合 61">
                <a:extLst>
                  <a:ext uri="{FF2B5EF4-FFF2-40B4-BE49-F238E27FC236}">
                    <a16:creationId xmlns:a16="http://schemas.microsoft.com/office/drawing/2014/main" id="{70576ED6-650A-6E4E-5D69-8721D3639D75}"/>
                  </a:ext>
                </a:extLst>
              </p:cNvPr>
              <p:cNvGrpSpPr/>
              <p:nvPr/>
            </p:nvGrpSpPr>
            <p:grpSpPr>
              <a:xfrm>
                <a:off x="6470676" y="1401470"/>
                <a:ext cx="4960226" cy="1043734"/>
                <a:chOff x="6470676" y="1440264"/>
                <a:chExt cx="4960226" cy="1043734"/>
              </a:xfrm>
            </p:grpSpPr>
            <p:sp>
              <p:nvSpPr>
                <p:cNvPr id="47" name="努力8-13">
                  <a:extLst>
                    <a:ext uri="{FF2B5EF4-FFF2-40B4-BE49-F238E27FC236}">
                      <a16:creationId xmlns:a16="http://schemas.microsoft.com/office/drawing/2014/main" id="{5E12DB00-8C82-83C0-F420-2DFF1B19AE37}"/>
                    </a:ext>
                  </a:extLst>
                </p:cNvPr>
                <p:cNvSpPr/>
                <p:nvPr>
                  <p:custDataLst>
                    <p:tags r:id="rId5"/>
                  </p:custDataLst>
                </p:nvPr>
              </p:nvSpPr>
              <p:spPr>
                <a:xfrm flipH="1">
                  <a:off x="6470676" y="1440264"/>
                  <a:ext cx="4959643" cy="1043734"/>
                </a:xfrm>
                <a:prstGeom prst="rect">
                  <a:avLst/>
                </a:prstGeom>
                <a:gradFill flip="none" rotWithShape="1">
                  <a:gsLst>
                    <a:gs pos="0">
                      <a:sysClr val="window" lastClr="FFFFFF"/>
                    </a:gs>
                    <a:gs pos="40000">
                      <a:sysClr val="window" lastClr="FFFFFF">
                        <a:alpha val="0"/>
                      </a:sysClr>
                    </a:gs>
                  </a:gsLst>
                  <a:lin ang="0" scaled="1"/>
                  <a:tileRect/>
                </a:gradFill>
                <a:ln w="12700" cap="flat" cmpd="sng" algn="ctr">
                  <a:noFill/>
                  <a:prstDash val="solid"/>
                  <a:miter lim="800000"/>
                </a:ln>
                <a:effectLst>
                  <a:outerShdw blurRad="156845" sx="102000" sy="102000" algn="ctr" rotWithShape="0">
                    <a:schemeClr val="accent1">
                      <a:alpha val="24000"/>
                    </a:schemeClr>
                  </a:outerShdw>
                </a:effectLst>
              </p:spPr>
              <p:txBody>
                <a:bodyPr lIns="86868" tIns="43434" rIns="86868" bIns="43434" rtlCol="0" anchor="ctr"/>
                <a:lstStyle/>
                <a:p>
                  <a:pPr marL="0" marR="0" lvl="0" indent="0" algn="ctr" defTabSz="914400" eaLnBrk="1" fontAlgn="auto" latinLnBrk="0" hangingPunct="1">
                    <a:lnSpc>
                      <a:spcPct val="100000"/>
                    </a:lnSpc>
                    <a:spcBef>
                      <a:spcPts val="0"/>
                    </a:spcBef>
                    <a:buClrTx/>
                    <a:buSzTx/>
                    <a:buFontTx/>
                    <a:buNone/>
                    <a:tabLst/>
                    <a:defRPr/>
                  </a:pPr>
                  <a:endParaRPr kumimoji="0" lang="zh-CN" altLang="en-US" sz="1710" b="0" i="0" u="none" strike="noStrike" kern="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8" name="努力8-14">
                  <a:extLst>
                    <a:ext uri="{FF2B5EF4-FFF2-40B4-BE49-F238E27FC236}">
                      <a16:creationId xmlns:a16="http://schemas.microsoft.com/office/drawing/2014/main" id="{88C7B5B0-DA4E-8C89-7BBB-A14E63ACB878}"/>
                    </a:ext>
                  </a:extLst>
                </p:cNvPr>
                <p:cNvSpPr txBox="1"/>
                <p:nvPr/>
              </p:nvSpPr>
              <p:spPr>
                <a:xfrm flipH="1">
                  <a:off x="10322513" y="1440264"/>
                  <a:ext cx="1108389" cy="456125"/>
                </a:xfrm>
                <a:prstGeom prst="rect">
                  <a:avLst/>
                </a:prstGeom>
                <a:noFill/>
                <a:effectLst/>
              </p:spPr>
              <p:txBody>
                <a:bodyPr wrap="square" lIns="104242" tIns="52121" rIns="104242" bIns="52121" rtlCol="0">
                  <a:spAutoFit/>
                </a:bodyPr>
                <a:lstStyle/>
                <a:p>
                  <a:pPr algn="r"/>
                  <a:r>
                    <a:rPr lang="zh-CN" altLang="en-US" sz="2280" b="1" dirty="0">
                      <a:gradFill flip="none" rotWithShape="1">
                        <a:gsLst>
                          <a:gs pos="0">
                            <a:srgbClr val="F60410"/>
                          </a:gs>
                          <a:gs pos="100000">
                            <a:schemeClr val="accent1"/>
                          </a:gs>
                        </a:gsLst>
                        <a:lin ang="2700000" scaled="1"/>
                        <a:tileRect/>
                      </a:gradFill>
                      <a:latin typeface="Arial" panose="020B0604020202020204" pitchFamily="34" charset="0"/>
                      <a:ea typeface="微软雅黑" panose="020B0503020204020204" pitchFamily="34" charset="-122"/>
                      <a:sym typeface="Arial" panose="020B0604020202020204" pitchFamily="34" charset="0"/>
                    </a:rPr>
                    <a:t>小结论</a:t>
                  </a:r>
                </a:p>
              </p:txBody>
            </p:sp>
            <p:sp>
              <p:nvSpPr>
                <p:cNvPr id="49" name="努力8-15">
                  <a:extLst>
                    <a:ext uri="{FF2B5EF4-FFF2-40B4-BE49-F238E27FC236}">
                      <a16:creationId xmlns:a16="http://schemas.microsoft.com/office/drawing/2014/main" id="{FEF91055-6C9C-3BE9-B5B5-2C027AE80832}"/>
                    </a:ext>
                  </a:extLst>
                </p:cNvPr>
                <p:cNvSpPr txBox="1"/>
                <p:nvPr/>
              </p:nvSpPr>
              <p:spPr>
                <a:xfrm flipH="1">
                  <a:off x="9419206" y="1866194"/>
                  <a:ext cx="2011696" cy="552028"/>
                </a:xfrm>
                <a:prstGeom prst="rect">
                  <a:avLst/>
                </a:prstGeom>
                <a:noFill/>
                <a:effectLst/>
              </p:spPr>
              <p:txBody>
                <a:bodyPr wrap="square" lIns="83393" tIns="41696" rIns="83393" bIns="41696" rtlCol="0">
                  <a:spAutoFit/>
                </a:bodyPr>
                <a:lstStyle/>
                <a:p>
                  <a:pPr algn="r"/>
                  <a:r>
                    <a:rPr lang="zh-CN" altLang="en-US" sz="1520" dirty="0">
                      <a:latin typeface="Arial" panose="020B0604020202020204" pitchFamily="34" charset="0"/>
                      <a:ea typeface="微软雅黑" panose="020B0503020204020204" pitchFamily="34" charset="-122"/>
                      <a:sym typeface="Arial" panose="020B0604020202020204" pitchFamily="34" charset="0"/>
                    </a:rPr>
                    <a:t>点击此处请输入您想要输入的内容</a:t>
                  </a:r>
                </a:p>
              </p:txBody>
            </p:sp>
          </p:grpSp>
          <p:grpSp>
            <p:nvGrpSpPr>
              <p:cNvPr id="61" name="组合 60">
                <a:extLst>
                  <a:ext uri="{FF2B5EF4-FFF2-40B4-BE49-F238E27FC236}">
                    <a16:creationId xmlns:a16="http://schemas.microsoft.com/office/drawing/2014/main" id="{7E7FDAD9-201A-89FA-2DA3-325FC0058640}"/>
                  </a:ext>
                </a:extLst>
              </p:cNvPr>
              <p:cNvGrpSpPr/>
              <p:nvPr/>
            </p:nvGrpSpPr>
            <p:grpSpPr>
              <a:xfrm>
                <a:off x="6471256" y="2784304"/>
                <a:ext cx="4959646" cy="1043734"/>
                <a:chOff x="6471256" y="2823098"/>
                <a:chExt cx="4959646" cy="1043734"/>
              </a:xfrm>
            </p:grpSpPr>
            <p:sp>
              <p:nvSpPr>
                <p:cNvPr id="52" name="努力8-16">
                  <a:extLst>
                    <a:ext uri="{FF2B5EF4-FFF2-40B4-BE49-F238E27FC236}">
                      <a16:creationId xmlns:a16="http://schemas.microsoft.com/office/drawing/2014/main" id="{5887DF88-15A2-8E35-ABF7-3A3631F478AF}"/>
                    </a:ext>
                  </a:extLst>
                </p:cNvPr>
                <p:cNvSpPr/>
                <p:nvPr>
                  <p:custDataLst>
                    <p:tags r:id="rId4"/>
                  </p:custDataLst>
                </p:nvPr>
              </p:nvSpPr>
              <p:spPr>
                <a:xfrm flipH="1">
                  <a:off x="6471256" y="2823098"/>
                  <a:ext cx="4959643" cy="1043734"/>
                </a:xfrm>
                <a:prstGeom prst="rect">
                  <a:avLst/>
                </a:prstGeom>
                <a:gradFill flip="none" rotWithShape="1">
                  <a:gsLst>
                    <a:gs pos="0">
                      <a:sysClr val="window" lastClr="FFFFFF"/>
                    </a:gs>
                    <a:gs pos="40000">
                      <a:sysClr val="window" lastClr="FFFFFF">
                        <a:alpha val="0"/>
                      </a:sysClr>
                    </a:gs>
                  </a:gsLst>
                  <a:lin ang="0" scaled="1"/>
                  <a:tileRect/>
                </a:gradFill>
                <a:ln w="12700" cap="flat" cmpd="sng" algn="ctr">
                  <a:noFill/>
                  <a:prstDash val="solid"/>
                  <a:miter lim="800000"/>
                </a:ln>
                <a:effectLst>
                  <a:outerShdw blurRad="156845" sx="102000" sy="102000" algn="ctr" rotWithShape="0">
                    <a:schemeClr val="accent1">
                      <a:alpha val="24000"/>
                    </a:schemeClr>
                  </a:outerShdw>
                </a:effectLst>
              </p:spPr>
              <p:txBody>
                <a:bodyPr lIns="86868" tIns="43434" rIns="86868" bIns="43434" rtlCol="0" anchor="ctr"/>
                <a:lstStyle/>
                <a:p>
                  <a:pPr marL="0" marR="0" lvl="0" indent="0" algn="ctr" defTabSz="914400" eaLnBrk="1" fontAlgn="auto" latinLnBrk="0" hangingPunct="1">
                    <a:lnSpc>
                      <a:spcPct val="100000"/>
                    </a:lnSpc>
                    <a:spcBef>
                      <a:spcPts val="0"/>
                    </a:spcBef>
                    <a:buClrTx/>
                    <a:buSzTx/>
                    <a:buFontTx/>
                    <a:buNone/>
                    <a:tabLst/>
                    <a:defRPr/>
                  </a:pPr>
                  <a:endParaRPr kumimoji="0" lang="zh-CN" altLang="en-US" sz="1710" b="0" i="0" u="none" strike="noStrike" kern="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3" name="努力8-17">
                  <a:extLst>
                    <a:ext uri="{FF2B5EF4-FFF2-40B4-BE49-F238E27FC236}">
                      <a16:creationId xmlns:a16="http://schemas.microsoft.com/office/drawing/2014/main" id="{40A19C2D-DF75-DBC1-FD56-831316151F16}"/>
                    </a:ext>
                  </a:extLst>
                </p:cNvPr>
                <p:cNvSpPr txBox="1"/>
                <p:nvPr/>
              </p:nvSpPr>
              <p:spPr>
                <a:xfrm flipH="1">
                  <a:off x="10322513" y="2823098"/>
                  <a:ext cx="1108389" cy="456125"/>
                </a:xfrm>
                <a:prstGeom prst="rect">
                  <a:avLst/>
                </a:prstGeom>
                <a:noFill/>
                <a:effectLst/>
              </p:spPr>
              <p:txBody>
                <a:bodyPr wrap="square" lIns="104242" tIns="52121" rIns="104242" bIns="52121" rtlCol="0">
                  <a:spAutoFit/>
                </a:bodyPr>
                <a:lstStyle/>
                <a:p>
                  <a:pPr algn="r"/>
                  <a:r>
                    <a:rPr lang="zh-CN" altLang="en-US" sz="2280" b="1" dirty="0">
                      <a:gradFill flip="none" rotWithShape="1">
                        <a:gsLst>
                          <a:gs pos="0">
                            <a:srgbClr val="F60410"/>
                          </a:gs>
                          <a:gs pos="100000">
                            <a:schemeClr val="accent1"/>
                          </a:gs>
                        </a:gsLst>
                        <a:lin ang="2700000" scaled="1"/>
                        <a:tileRect/>
                      </a:gradFill>
                      <a:latin typeface="Arial" panose="020B0604020202020204" pitchFamily="34" charset="0"/>
                      <a:ea typeface="微软雅黑" panose="020B0503020204020204" pitchFamily="34" charset="-122"/>
                      <a:sym typeface="Arial" panose="020B0604020202020204" pitchFamily="34" charset="0"/>
                    </a:rPr>
                    <a:t>小结论</a:t>
                  </a:r>
                </a:p>
              </p:txBody>
            </p:sp>
            <p:sp>
              <p:nvSpPr>
                <p:cNvPr id="54" name="努力8-18">
                  <a:extLst>
                    <a:ext uri="{FF2B5EF4-FFF2-40B4-BE49-F238E27FC236}">
                      <a16:creationId xmlns:a16="http://schemas.microsoft.com/office/drawing/2014/main" id="{18D91A05-65EE-7C8B-91C3-D209CB18C231}"/>
                    </a:ext>
                  </a:extLst>
                </p:cNvPr>
                <p:cNvSpPr txBox="1"/>
                <p:nvPr/>
              </p:nvSpPr>
              <p:spPr>
                <a:xfrm flipH="1">
                  <a:off x="9419206" y="3249027"/>
                  <a:ext cx="2011696" cy="552028"/>
                </a:xfrm>
                <a:prstGeom prst="rect">
                  <a:avLst/>
                </a:prstGeom>
                <a:noFill/>
                <a:effectLst/>
              </p:spPr>
              <p:txBody>
                <a:bodyPr wrap="square" lIns="83393" tIns="41696" rIns="83393" bIns="41696" rtlCol="0">
                  <a:spAutoFit/>
                </a:bodyPr>
                <a:lstStyle/>
                <a:p>
                  <a:pPr algn="r"/>
                  <a:r>
                    <a:rPr lang="zh-CN" altLang="en-US" sz="1520" dirty="0">
                      <a:latin typeface="Arial" panose="020B0604020202020204" pitchFamily="34" charset="0"/>
                      <a:ea typeface="微软雅黑" panose="020B0503020204020204" pitchFamily="34" charset="-122"/>
                      <a:sym typeface="Arial" panose="020B0604020202020204" pitchFamily="34" charset="0"/>
                    </a:rPr>
                    <a:t>点击此处请输入您想要输入的内容</a:t>
                  </a:r>
                </a:p>
              </p:txBody>
            </p:sp>
          </p:grpSp>
          <p:grpSp>
            <p:nvGrpSpPr>
              <p:cNvPr id="60" name="组合 59">
                <a:extLst>
                  <a:ext uri="{FF2B5EF4-FFF2-40B4-BE49-F238E27FC236}">
                    <a16:creationId xmlns:a16="http://schemas.microsoft.com/office/drawing/2014/main" id="{DA13AA5D-A10B-DDC8-81D5-6042DA474B5F}"/>
                  </a:ext>
                </a:extLst>
              </p:cNvPr>
              <p:cNvGrpSpPr/>
              <p:nvPr/>
            </p:nvGrpSpPr>
            <p:grpSpPr>
              <a:xfrm>
                <a:off x="6471256" y="4270960"/>
                <a:ext cx="4959646" cy="1043734"/>
                <a:chOff x="6471256" y="4309754"/>
                <a:chExt cx="4959646" cy="1043734"/>
              </a:xfrm>
            </p:grpSpPr>
            <p:sp>
              <p:nvSpPr>
                <p:cNvPr id="57" name="努力8-19">
                  <a:extLst>
                    <a:ext uri="{FF2B5EF4-FFF2-40B4-BE49-F238E27FC236}">
                      <a16:creationId xmlns:a16="http://schemas.microsoft.com/office/drawing/2014/main" id="{C2AB36BC-F795-EFAB-8932-3A12D9BB999E}"/>
                    </a:ext>
                  </a:extLst>
                </p:cNvPr>
                <p:cNvSpPr/>
                <p:nvPr>
                  <p:custDataLst>
                    <p:tags r:id="rId3"/>
                  </p:custDataLst>
                </p:nvPr>
              </p:nvSpPr>
              <p:spPr>
                <a:xfrm flipH="1">
                  <a:off x="6471256" y="4309754"/>
                  <a:ext cx="4959643" cy="1043734"/>
                </a:xfrm>
                <a:prstGeom prst="rect">
                  <a:avLst/>
                </a:prstGeom>
                <a:gradFill flip="none" rotWithShape="1">
                  <a:gsLst>
                    <a:gs pos="0">
                      <a:sysClr val="window" lastClr="FFFFFF"/>
                    </a:gs>
                    <a:gs pos="40000">
                      <a:sysClr val="window" lastClr="FFFFFF">
                        <a:alpha val="0"/>
                      </a:sysClr>
                    </a:gs>
                  </a:gsLst>
                  <a:lin ang="0" scaled="1"/>
                  <a:tileRect/>
                </a:gradFill>
                <a:ln w="12700" cap="flat" cmpd="sng" algn="ctr">
                  <a:noFill/>
                  <a:prstDash val="solid"/>
                  <a:miter lim="800000"/>
                </a:ln>
                <a:effectLst>
                  <a:outerShdw blurRad="156845" sx="102000" sy="102000" algn="ctr" rotWithShape="0">
                    <a:schemeClr val="accent1">
                      <a:alpha val="24000"/>
                    </a:schemeClr>
                  </a:outerShdw>
                </a:effectLst>
              </p:spPr>
              <p:txBody>
                <a:bodyPr lIns="86868" tIns="43434" rIns="86868" bIns="43434" rtlCol="0" anchor="ctr"/>
                <a:lstStyle/>
                <a:p>
                  <a:pPr marL="0" marR="0" lvl="0" indent="0" algn="ctr" defTabSz="914400" eaLnBrk="1" fontAlgn="auto" latinLnBrk="0" hangingPunct="1">
                    <a:lnSpc>
                      <a:spcPct val="100000"/>
                    </a:lnSpc>
                    <a:spcBef>
                      <a:spcPts val="0"/>
                    </a:spcBef>
                    <a:buClrTx/>
                    <a:buSzTx/>
                    <a:buFontTx/>
                    <a:buNone/>
                    <a:tabLst/>
                    <a:defRPr/>
                  </a:pPr>
                  <a:endParaRPr kumimoji="0" lang="zh-CN" altLang="en-US" sz="1710" b="0" i="0" u="none" strike="noStrike" kern="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8" name="努力8-20">
                  <a:extLst>
                    <a:ext uri="{FF2B5EF4-FFF2-40B4-BE49-F238E27FC236}">
                      <a16:creationId xmlns:a16="http://schemas.microsoft.com/office/drawing/2014/main" id="{CE8C3BA5-37D2-69E9-C1BF-12288FB0CADC}"/>
                    </a:ext>
                  </a:extLst>
                </p:cNvPr>
                <p:cNvSpPr txBox="1"/>
                <p:nvPr/>
              </p:nvSpPr>
              <p:spPr>
                <a:xfrm flipH="1">
                  <a:off x="10322513" y="4309754"/>
                  <a:ext cx="1108389" cy="456125"/>
                </a:xfrm>
                <a:prstGeom prst="rect">
                  <a:avLst/>
                </a:prstGeom>
                <a:noFill/>
                <a:effectLst/>
              </p:spPr>
              <p:txBody>
                <a:bodyPr wrap="square" lIns="104242" tIns="52121" rIns="104242" bIns="52121" rtlCol="0">
                  <a:spAutoFit/>
                </a:bodyPr>
                <a:lstStyle/>
                <a:p>
                  <a:pPr algn="r"/>
                  <a:r>
                    <a:rPr lang="zh-CN" altLang="en-US" sz="2280" b="1" dirty="0">
                      <a:gradFill flip="none" rotWithShape="1">
                        <a:gsLst>
                          <a:gs pos="0">
                            <a:srgbClr val="F60410"/>
                          </a:gs>
                          <a:gs pos="100000">
                            <a:schemeClr val="accent1"/>
                          </a:gs>
                        </a:gsLst>
                        <a:lin ang="2700000" scaled="1"/>
                        <a:tileRect/>
                      </a:gradFill>
                      <a:latin typeface="Arial" panose="020B0604020202020204" pitchFamily="34" charset="0"/>
                      <a:ea typeface="微软雅黑" panose="020B0503020204020204" pitchFamily="34" charset="-122"/>
                      <a:sym typeface="Arial" panose="020B0604020202020204" pitchFamily="34" charset="0"/>
                    </a:rPr>
                    <a:t>小结论</a:t>
                  </a:r>
                </a:p>
              </p:txBody>
            </p:sp>
            <p:sp>
              <p:nvSpPr>
                <p:cNvPr id="59" name="努力8-21">
                  <a:extLst>
                    <a:ext uri="{FF2B5EF4-FFF2-40B4-BE49-F238E27FC236}">
                      <a16:creationId xmlns:a16="http://schemas.microsoft.com/office/drawing/2014/main" id="{E25D3280-F19B-6413-E559-FEFE5B95FDB1}"/>
                    </a:ext>
                  </a:extLst>
                </p:cNvPr>
                <p:cNvSpPr txBox="1"/>
                <p:nvPr/>
              </p:nvSpPr>
              <p:spPr>
                <a:xfrm flipH="1">
                  <a:off x="9419206" y="4735684"/>
                  <a:ext cx="2011696" cy="552028"/>
                </a:xfrm>
                <a:prstGeom prst="rect">
                  <a:avLst/>
                </a:prstGeom>
                <a:noFill/>
                <a:effectLst/>
              </p:spPr>
              <p:txBody>
                <a:bodyPr wrap="square" lIns="83393" tIns="41696" rIns="83393" bIns="41696" rtlCol="0">
                  <a:spAutoFit/>
                </a:bodyPr>
                <a:lstStyle/>
                <a:p>
                  <a:pPr algn="r"/>
                  <a:r>
                    <a:rPr lang="zh-CN" altLang="en-US" sz="1520" dirty="0">
                      <a:latin typeface="Arial" panose="020B0604020202020204" pitchFamily="34" charset="0"/>
                      <a:ea typeface="微软雅黑" panose="020B0503020204020204" pitchFamily="34" charset="-122"/>
                      <a:sym typeface="Arial" panose="020B0604020202020204" pitchFamily="34" charset="0"/>
                    </a:rPr>
                    <a:t>点击此处请输入您想要输入的内容</a:t>
                  </a:r>
                </a:p>
              </p:txBody>
            </p:sp>
          </p:grpSp>
        </p:grpSp>
      </p:grpSp>
      <p:grpSp>
        <p:nvGrpSpPr>
          <p:cNvPr id="2" name="组合 1">
            <a:extLst>
              <a:ext uri="{FF2B5EF4-FFF2-40B4-BE49-F238E27FC236}">
                <a16:creationId xmlns:a16="http://schemas.microsoft.com/office/drawing/2014/main" id="{77AFAB04-68BD-8920-7215-20D5A7C129E7}"/>
              </a:ext>
            </a:extLst>
          </p:cNvPr>
          <p:cNvGrpSpPr/>
          <p:nvPr/>
        </p:nvGrpSpPr>
        <p:grpSpPr>
          <a:xfrm>
            <a:off x="3989003" y="218618"/>
            <a:ext cx="4213994" cy="667779"/>
            <a:chOff x="3989003" y="218618"/>
            <a:chExt cx="4213994" cy="667779"/>
          </a:xfrm>
        </p:grpSpPr>
        <p:grpSp>
          <p:nvGrpSpPr>
            <p:cNvPr id="3" name="努力23">
              <a:extLst>
                <a:ext uri="{FF2B5EF4-FFF2-40B4-BE49-F238E27FC236}">
                  <a16:creationId xmlns:a16="http://schemas.microsoft.com/office/drawing/2014/main" id="{3E40FC3B-ACE0-FA4D-DC17-7B1ADA7EBE08}"/>
                </a:ext>
              </a:extLst>
            </p:cNvPr>
            <p:cNvGrpSpPr/>
            <p:nvPr/>
          </p:nvGrpSpPr>
          <p:grpSpPr>
            <a:xfrm>
              <a:off x="3989003" y="376447"/>
              <a:ext cx="4213994" cy="288597"/>
              <a:chOff x="3884852" y="376447"/>
              <a:chExt cx="4213994" cy="288597"/>
            </a:xfrm>
          </p:grpSpPr>
          <p:sp>
            <p:nvSpPr>
              <p:cNvPr id="5" name="努力23-2">
                <a:extLst>
                  <a:ext uri="{FF2B5EF4-FFF2-40B4-BE49-F238E27FC236}">
                    <a16:creationId xmlns:a16="http://schemas.microsoft.com/office/drawing/2014/main" id="{A8F3EF5A-B3CF-F4AE-2BFB-0384A2CA4D1C}"/>
                  </a:ext>
                </a:extLst>
              </p:cNvPr>
              <p:cNvSpPr/>
              <p:nvPr>
                <p:custDataLst>
                  <p:tags r:id="rId1"/>
                </p:custDataLst>
              </p:nvPr>
            </p:nvSpPr>
            <p:spPr>
              <a:xfrm>
                <a:off x="3884852" y="376447"/>
                <a:ext cx="665681" cy="288597"/>
              </a:xfrm>
              <a:custGeom>
                <a:avLst/>
                <a:gdLst>
                  <a:gd name="connsiteX0" fmla="*/ 0 w 1781175"/>
                  <a:gd name="connsiteY0" fmla="*/ 488950 h 695325"/>
                  <a:gd name="connsiteX1" fmla="*/ 663575 w 1781175"/>
                  <a:gd name="connsiteY1" fmla="*/ 488950 h 695325"/>
                  <a:gd name="connsiteX2" fmla="*/ 815975 w 1781175"/>
                  <a:gd name="connsiteY2" fmla="*/ 0 h 695325"/>
                  <a:gd name="connsiteX3" fmla="*/ 965200 w 1781175"/>
                  <a:gd name="connsiteY3" fmla="*/ 695325 h 695325"/>
                  <a:gd name="connsiteX4" fmla="*/ 1057275 w 1781175"/>
                  <a:gd name="connsiteY4" fmla="*/ 298450 h 695325"/>
                  <a:gd name="connsiteX5" fmla="*/ 1781175 w 1781175"/>
                  <a:gd name="connsiteY5" fmla="*/ 298450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81175" h="695325">
                    <a:moveTo>
                      <a:pt x="0" y="488950"/>
                    </a:moveTo>
                    <a:lnTo>
                      <a:pt x="663575" y="488950"/>
                    </a:lnTo>
                    <a:lnTo>
                      <a:pt x="815975" y="0"/>
                    </a:lnTo>
                    <a:lnTo>
                      <a:pt x="965200" y="695325"/>
                    </a:lnTo>
                    <a:lnTo>
                      <a:pt x="1057275" y="298450"/>
                    </a:lnTo>
                    <a:lnTo>
                      <a:pt x="1781175" y="298450"/>
                    </a:lnTo>
                  </a:path>
                </a:pathLst>
              </a:custGeom>
              <a:ln w="12700" cap="rnd">
                <a:gradFill>
                  <a:gsLst>
                    <a:gs pos="0">
                      <a:schemeClr val="accent1">
                        <a:alpha val="0"/>
                      </a:schemeClr>
                    </a:gs>
                    <a:gs pos="100000">
                      <a:schemeClr val="accent1"/>
                    </a:gs>
                  </a:gsLst>
                  <a:lin ang="0" scaled="0"/>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6" name="努力23-3">
                <a:extLst>
                  <a:ext uri="{FF2B5EF4-FFF2-40B4-BE49-F238E27FC236}">
                    <a16:creationId xmlns:a16="http://schemas.microsoft.com/office/drawing/2014/main" id="{1E20FD2C-DC08-7297-1D3E-783CFCC1BB93}"/>
                  </a:ext>
                </a:extLst>
              </p:cNvPr>
              <p:cNvSpPr/>
              <p:nvPr>
                <p:custDataLst>
                  <p:tags r:id="rId2"/>
                </p:custDataLst>
              </p:nvPr>
            </p:nvSpPr>
            <p:spPr>
              <a:xfrm flipH="1">
                <a:off x="7433165" y="376447"/>
                <a:ext cx="665681" cy="288597"/>
              </a:xfrm>
              <a:custGeom>
                <a:avLst/>
                <a:gdLst>
                  <a:gd name="connsiteX0" fmla="*/ 0 w 1781175"/>
                  <a:gd name="connsiteY0" fmla="*/ 488950 h 695325"/>
                  <a:gd name="connsiteX1" fmla="*/ 663575 w 1781175"/>
                  <a:gd name="connsiteY1" fmla="*/ 488950 h 695325"/>
                  <a:gd name="connsiteX2" fmla="*/ 815975 w 1781175"/>
                  <a:gd name="connsiteY2" fmla="*/ 0 h 695325"/>
                  <a:gd name="connsiteX3" fmla="*/ 965200 w 1781175"/>
                  <a:gd name="connsiteY3" fmla="*/ 695325 h 695325"/>
                  <a:gd name="connsiteX4" fmla="*/ 1057275 w 1781175"/>
                  <a:gd name="connsiteY4" fmla="*/ 298450 h 695325"/>
                  <a:gd name="connsiteX5" fmla="*/ 1781175 w 1781175"/>
                  <a:gd name="connsiteY5" fmla="*/ 298450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81175" h="695325">
                    <a:moveTo>
                      <a:pt x="0" y="488950"/>
                    </a:moveTo>
                    <a:lnTo>
                      <a:pt x="663575" y="488950"/>
                    </a:lnTo>
                    <a:lnTo>
                      <a:pt x="815975" y="0"/>
                    </a:lnTo>
                    <a:lnTo>
                      <a:pt x="965200" y="695325"/>
                    </a:lnTo>
                    <a:lnTo>
                      <a:pt x="1057275" y="298450"/>
                    </a:lnTo>
                    <a:lnTo>
                      <a:pt x="1781175" y="298450"/>
                    </a:lnTo>
                  </a:path>
                </a:pathLst>
              </a:custGeom>
              <a:ln w="12700" cap="rnd">
                <a:gradFill flip="none" rotWithShape="1">
                  <a:gsLst>
                    <a:gs pos="0">
                      <a:schemeClr val="accent1">
                        <a:alpha val="0"/>
                      </a:schemeClr>
                    </a:gs>
                    <a:gs pos="100000">
                      <a:schemeClr val="accent1"/>
                    </a:gs>
                  </a:gsLst>
                  <a:lin ang="0" scaled="0"/>
                  <a:tileRect/>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4" name="文本框 3">
              <a:extLst>
                <a:ext uri="{FF2B5EF4-FFF2-40B4-BE49-F238E27FC236}">
                  <a16:creationId xmlns:a16="http://schemas.microsoft.com/office/drawing/2014/main" id="{962126F0-906D-0701-5633-94AC34FD3764}"/>
                </a:ext>
              </a:extLst>
            </p:cNvPr>
            <p:cNvSpPr txBox="1"/>
            <p:nvPr/>
          </p:nvSpPr>
          <p:spPr>
            <a:xfrm>
              <a:off x="4798137" y="218618"/>
              <a:ext cx="2539278" cy="667779"/>
            </a:xfrm>
            <a:custGeom>
              <a:avLst/>
              <a:gdLst/>
              <a:ahLst/>
              <a:cxnLst/>
              <a:rect l="l" t="t" r="r" b="b"/>
              <a:pathLst>
                <a:path w="2539278" h="667779">
                  <a:moveTo>
                    <a:pt x="1730654" y="466345"/>
                  </a:moveTo>
                  <a:cubicBezTo>
                    <a:pt x="1730654" y="466345"/>
                    <a:pt x="1729035" y="467856"/>
                    <a:pt x="1725796" y="470878"/>
                  </a:cubicBezTo>
                  <a:cubicBezTo>
                    <a:pt x="1722558" y="473901"/>
                    <a:pt x="1718348" y="477787"/>
                    <a:pt x="1713166" y="482537"/>
                  </a:cubicBezTo>
                  <a:cubicBezTo>
                    <a:pt x="1698485" y="497218"/>
                    <a:pt x="1688338" y="505638"/>
                    <a:pt x="1682724" y="507797"/>
                  </a:cubicBezTo>
                  <a:cubicBezTo>
                    <a:pt x="1682293" y="508229"/>
                    <a:pt x="1683048" y="510820"/>
                    <a:pt x="1684991" y="515570"/>
                  </a:cubicBezTo>
                  <a:cubicBezTo>
                    <a:pt x="1686935" y="520319"/>
                    <a:pt x="1689741" y="526149"/>
                    <a:pt x="1693411" y="533058"/>
                  </a:cubicBezTo>
                  <a:cubicBezTo>
                    <a:pt x="1697082" y="539966"/>
                    <a:pt x="1701076" y="546659"/>
                    <a:pt x="1705394" y="553136"/>
                  </a:cubicBezTo>
                  <a:cubicBezTo>
                    <a:pt x="1717484" y="572567"/>
                    <a:pt x="1725688" y="581203"/>
                    <a:pt x="1730006" y="579044"/>
                  </a:cubicBezTo>
                  <a:cubicBezTo>
                    <a:pt x="1731302" y="578613"/>
                    <a:pt x="1731734" y="577965"/>
                    <a:pt x="1731302" y="577101"/>
                  </a:cubicBezTo>
                  <a:cubicBezTo>
                    <a:pt x="1731302" y="576238"/>
                    <a:pt x="1731518" y="575374"/>
                    <a:pt x="1731950" y="574510"/>
                  </a:cubicBezTo>
                  <a:cubicBezTo>
                    <a:pt x="1732813" y="574079"/>
                    <a:pt x="1733461" y="570840"/>
                    <a:pt x="1733893" y="564795"/>
                  </a:cubicBezTo>
                  <a:cubicBezTo>
                    <a:pt x="1733893" y="554432"/>
                    <a:pt x="1733461" y="544069"/>
                    <a:pt x="1732597" y="533705"/>
                  </a:cubicBezTo>
                  <a:cubicBezTo>
                    <a:pt x="1732166" y="529819"/>
                    <a:pt x="1731734" y="518161"/>
                    <a:pt x="1731302" y="498730"/>
                  </a:cubicBezTo>
                  <a:cubicBezTo>
                    <a:pt x="1731302" y="479299"/>
                    <a:pt x="1731086" y="468504"/>
                    <a:pt x="1730654" y="466345"/>
                  </a:cubicBezTo>
                  <a:close/>
                  <a:moveTo>
                    <a:pt x="395097" y="334861"/>
                  </a:moveTo>
                  <a:cubicBezTo>
                    <a:pt x="392506" y="336589"/>
                    <a:pt x="391211" y="337884"/>
                    <a:pt x="391211" y="338748"/>
                  </a:cubicBezTo>
                  <a:cubicBezTo>
                    <a:pt x="391211" y="340043"/>
                    <a:pt x="391535" y="340475"/>
                    <a:pt x="392183" y="340043"/>
                  </a:cubicBezTo>
                  <a:cubicBezTo>
                    <a:pt x="392830" y="339611"/>
                    <a:pt x="393586" y="338748"/>
                    <a:pt x="394449" y="337452"/>
                  </a:cubicBezTo>
                  <a:cubicBezTo>
                    <a:pt x="395745" y="335725"/>
                    <a:pt x="395961" y="334861"/>
                    <a:pt x="395097" y="334861"/>
                  </a:cubicBezTo>
                  <a:close/>
                  <a:moveTo>
                    <a:pt x="2476805" y="299238"/>
                  </a:moveTo>
                  <a:cubicBezTo>
                    <a:pt x="2477668" y="299238"/>
                    <a:pt x="2478100" y="299886"/>
                    <a:pt x="2478100" y="301181"/>
                  </a:cubicBezTo>
                  <a:cubicBezTo>
                    <a:pt x="2478100" y="301613"/>
                    <a:pt x="2477668" y="302045"/>
                    <a:pt x="2476805" y="302476"/>
                  </a:cubicBezTo>
                  <a:cubicBezTo>
                    <a:pt x="2476373" y="302476"/>
                    <a:pt x="2476157" y="302045"/>
                    <a:pt x="2476157" y="301181"/>
                  </a:cubicBezTo>
                  <a:cubicBezTo>
                    <a:pt x="2476157" y="300318"/>
                    <a:pt x="2476373" y="299670"/>
                    <a:pt x="2476805" y="299238"/>
                  </a:cubicBezTo>
                  <a:close/>
                  <a:moveTo>
                    <a:pt x="1728063" y="292761"/>
                  </a:moveTo>
                  <a:cubicBezTo>
                    <a:pt x="1718564" y="297079"/>
                    <a:pt x="1707769" y="302908"/>
                    <a:pt x="1695678" y="310249"/>
                  </a:cubicBezTo>
                  <a:cubicBezTo>
                    <a:pt x="1689201" y="316294"/>
                    <a:pt x="1681645" y="327089"/>
                    <a:pt x="1673009" y="342634"/>
                  </a:cubicBezTo>
                  <a:cubicBezTo>
                    <a:pt x="1667395" y="353429"/>
                    <a:pt x="1662430" y="364656"/>
                    <a:pt x="1658112" y="376314"/>
                  </a:cubicBezTo>
                  <a:cubicBezTo>
                    <a:pt x="1657248" y="379769"/>
                    <a:pt x="1656385" y="382143"/>
                    <a:pt x="1655521" y="383439"/>
                  </a:cubicBezTo>
                  <a:cubicBezTo>
                    <a:pt x="1654226" y="385166"/>
                    <a:pt x="1654226" y="385706"/>
                    <a:pt x="1655521" y="385058"/>
                  </a:cubicBezTo>
                  <a:cubicBezTo>
                    <a:pt x="1656816" y="384411"/>
                    <a:pt x="1658760" y="382791"/>
                    <a:pt x="1661350" y="380200"/>
                  </a:cubicBezTo>
                  <a:cubicBezTo>
                    <a:pt x="1664805" y="377178"/>
                    <a:pt x="1667395" y="375019"/>
                    <a:pt x="1669123" y="373723"/>
                  </a:cubicBezTo>
                  <a:cubicBezTo>
                    <a:pt x="1670850" y="372428"/>
                    <a:pt x="1672793" y="370701"/>
                    <a:pt x="1674952" y="368542"/>
                  </a:cubicBezTo>
                  <a:cubicBezTo>
                    <a:pt x="1680565" y="363792"/>
                    <a:pt x="1687474" y="358610"/>
                    <a:pt x="1695678" y="352997"/>
                  </a:cubicBezTo>
                  <a:cubicBezTo>
                    <a:pt x="1698701" y="350406"/>
                    <a:pt x="1701508" y="349758"/>
                    <a:pt x="1704098" y="351054"/>
                  </a:cubicBezTo>
                  <a:cubicBezTo>
                    <a:pt x="1706689" y="351918"/>
                    <a:pt x="1708417" y="352997"/>
                    <a:pt x="1709280" y="354292"/>
                  </a:cubicBezTo>
                  <a:cubicBezTo>
                    <a:pt x="1711007" y="355588"/>
                    <a:pt x="1712303" y="356236"/>
                    <a:pt x="1713166" y="356236"/>
                  </a:cubicBezTo>
                  <a:cubicBezTo>
                    <a:pt x="1715757" y="356236"/>
                    <a:pt x="1718780" y="359042"/>
                    <a:pt x="1722234" y="364656"/>
                  </a:cubicBezTo>
                  <a:cubicBezTo>
                    <a:pt x="1722666" y="366383"/>
                    <a:pt x="1723745" y="368326"/>
                    <a:pt x="1725473" y="370485"/>
                  </a:cubicBezTo>
                  <a:cubicBezTo>
                    <a:pt x="1728927" y="375235"/>
                    <a:pt x="1728495" y="380200"/>
                    <a:pt x="1724177" y="385382"/>
                  </a:cubicBezTo>
                  <a:cubicBezTo>
                    <a:pt x="1717700" y="394882"/>
                    <a:pt x="1711223" y="404597"/>
                    <a:pt x="1704746" y="414529"/>
                  </a:cubicBezTo>
                  <a:cubicBezTo>
                    <a:pt x="1703019" y="416688"/>
                    <a:pt x="1701076" y="419926"/>
                    <a:pt x="1698917" y="424244"/>
                  </a:cubicBezTo>
                  <a:cubicBezTo>
                    <a:pt x="1696758" y="428562"/>
                    <a:pt x="1694707" y="432556"/>
                    <a:pt x="1692764" y="436226"/>
                  </a:cubicBezTo>
                  <a:cubicBezTo>
                    <a:pt x="1690821" y="439897"/>
                    <a:pt x="1689849" y="441948"/>
                    <a:pt x="1689849" y="442380"/>
                  </a:cubicBezTo>
                  <a:cubicBezTo>
                    <a:pt x="1689849" y="442811"/>
                    <a:pt x="1689417" y="444107"/>
                    <a:pt x="1688554" y="446266"/>
                  </a:cubicBezTo>
                  <a:cubicBezTo>
                    <a:pt x="1685531" y="454470"/>
                    <a:pt x="1684020" y="460083"/>
                    <a:pt x="1684020" y="463106"/>
                  </a:cubicBezTo>
                  <a:cubicBezTo>
                    <a:pt x="1684020" y="464401"/>
                    <a:pt x="1684452" y="465697"/>
                    <a:pt x="1685315" y="466992"/>
                  </a:cubicBezTo>
                  <a:cubicBezTo>
                    <a:pt x="1686611" y="467424"/>
                    <a:pt x="1689201" y="466129"/>
                    <a:pt x="1693088" y="463106"/>
                  </a:cubicBezTo>
                  <a:cubicBezTo>
                    <a:pt x="1696974" y="460083"/>
                    <a:pt x="1702155" y="455334"/>
                    <a:pt x="1708633" y="448857"/>
                  </a:cubicBezTo>
                  <a:cubicBezTo>
                    <a:pt x="1715109" y="442380"/>
                    <a:pt x="1720507" y="436766"/>
                    <a:pt x="1724825" y="432016"/>
                  </a:cubicBezTo>
                  <a:lnTo>
                    <a:pt x="1731950" y="425539"/>
                  </a:lnTo>
                  <a:lnTo>
                    <a:pt x="1731950" y="372428"/>
                  </a:lnTo>
                  <a:cubicBezTo>
                    <a:pt x="1732381" y="346088"/>
                    <a:pt x="1732381" y="326981"/>
                    <a:pt x="1731950" y="315107"/>
                  </a:cubicBezTo>
                  <a:cubicBezTo>
                    <a:pt x="1731518" y="303232"/>
                    <a:pt x="1730870" y="296431"/>
                    <a:pt x="1730006" y="294704"/>
                  </a:cubicBezTo>
                  <a:cubicBezTo>
                    <a:pt x="1729143" y="293409"/>
                    <a:pt x="1728495" y="292761"/>
                    <a:pt x="1728063" y="292761"/>
                  </a:cubicBezTo>
                  <a:close/>
                  <a:moveTo>
                    <a:pt x="374371" y="241593"/>
                  </a:moveTo>
                  <a:cubicBezTo>
                    <a:pt x="368757" y="247206"/>
                    <a:pt x="365950" y="250445"/>
                    <a:pt x="365950" y="251308"/>
                  </a:cubicBezTo>
                  <a:cubicBezTo>
                    <a:pt x="365950" y="251308"/>
                    <a:pt x="364763" y="253035"/>
                    <a:pt x="362388" y="256490"/>
                  </a:cubicBezTo>
                  <a:cubicBezTo>
                    <a:pt x="360014" y="259944"/>
                    <a:pt x="356883" y="264046"/>
                    <a:pt x="352997" y="268796"/>
                  </a:cubicBezTo>
                  <a:cubicBezTo>
                    <a:pt x="332702" y="295136"/>
                    <a:pt x="319100" y="315215"/>
                    <a:pt x="312191" y="329032"/>
                  </a:cubicBezTo>
                  <a:cubicBezTo>
                    <a:pt x="310032" y="332487"/>
                    <a:pt x="308845" y="334754"/>
                    <a:pt x="308629" y="335833"/>
                  </a:cubicBezTo>
                  <a:cubicBezTo>
                    <a:pt x="308413" y="336912"/>
                    <a:pt x="308737" y="337668"/>
                    <a:pt x="309601" y="338100"/>
                  </a:cubicBezTo>
                  <a:cubicBezTo>
                    <a:pt x="314350" y="337668"/>
                    <a:pt x="316725" y="336589"/>
                    <a:pt x="316725" y="334861"/>
                  </a:cubicBezTo>
                  <a:cubicBezTo>
                    <a:pt x="316725" y="334430"/>
                    <a:pt x="317373" y="334214"/>
                    <a:pt x="318668" y="334214"/>
                  </a:cubicBezTo>
                  <a:cubicBezTo>
                    <a:pt x="319100" y="334214"/>
                    <a:pt x="320828" y="333134"/>
                    <a:pt x="323850" y="330975"/>
                  </a:cubicBezTo>
                  <a:cubicBezTo>
                    <a:pt x="326009" y="328384"/>
                    <a:pt x="327304" y="327089"/>
                    <a:pt x="327736" y="327089"/>
                  </a:cubicBezTo>
                  <a:cubicBezTo>
                    <a:pt x="328168" y="327953"/>
                    <a:pt x="328384" y="327737"/>
                    <a:pt x="328384" y="326441"/>
                  </a:cubicBezTo>
                  <a:cubicBezTo>
                    <a:pt x="328384" y="326010"/>
                    <a:pt x="328816" y="325794"/>
                    <a:pt x="329679" y="325794"/>
                  </a:cubicBezTo>
                  <a:cubicBezTo>
                    <a:pt x="330975" y="325794"/>
                    <a:pt x="331622" y="325362"/>
                    <a:pt x="331622" y="324498"/>
                  </a:cubicBezTo>
                  <a:cubicBezTo>
                    <a:pt x="331622" y="324066"/>
                    <a:pt x="332270" y="323635"/>
                    <a:pt x="333565" y="323203"/>
                  </a:cubicBezTo>
                  <a:cubicBezTo>
                    <a:pt x="334430" y="323203"/>
                    <a:pt x="335077" y="322771"/>
                    <a:pt x="335509" y="321907"/>
                  </a:cubicBezTo>
                  <a:cubicBezTo>
                    <a:pt x="335940" y="321044"/>
                    <a:pt x="336588" y="320612"/>
                    <a:pt x="337452" y="320612"/>
                  </a:cubicBezTo>
                  <a:cubicBezTo>
                    <a:pt x="338315" y="320612"/>
                    <a:pt x="338963" y="320396"/>
                    <a:pt x="339395" y="319964"/>
                  </a:cubicBezTo>
                  <a:cubicBezTo>
                    <a:pt x="339827" y="319101"/>
                    <a:pt x="341554" y="318021"/>
                    <a:pt x="344576" y="316726"/>
                  </a:cubicBezTo>
                  <a:cubicBezTo>
                    <a:pt x="354940" y="313271"/>
                    <a:pt x="359905" y="306794"/>
                    <a:pt x="359473" y="297295"/>
                  </a:cubicBezTo>
                  <a:cubicBezTo>
                    <a:pt x="361201" y="289522"/>
                    <a:pt x="362496" y="284341"/>
                    <a:pt x="363360" y="281750"/>
                  </a:cubicBezTo>
                  <a:cubicBezTo>
                    <a:pt x="366815" y="268364"/>
                    <a:pt x="369189" y="260376"/>
                    <a:pt x="370484" y="257785"/>
                  </a:cubicBezTo>
                  <a:cubicBezTo>
                    <a:pt x="371348" y="255626"/>
                    <a:pt x="372212" y="252604"/>
                    <a:pt x="373075" y="248717"/>
                  </a:cubicBezTo>
                  <a:cubicBezTo>
                    <a:pt x="373939" y="244399"/>
                    <a:pt x="374371" y="242024"/>
                    <a:pt x="374371" y="241593"/>
                  </a:cubicBezTo>
                  <a:close/>
                  <a:moveTo>
                    <a:pt x="1378953" y="229934"/>
                  </a:moveTo>
                  <a:cubicBezTo>
                    <a:pt x="1382839" y="230366"/>
                    <a:pt x="1388021" y="232525"/>
                    <a:pt x="1394498" y="236411"/>
                  </a:cubicBezTo>
                  <a:cubicBezTo>
                    <a:pt x="1397952" y="238138"/>
                    <a:pt x="1400975" y="239649"/>
                    <a:pt x="1403566" y="240945"/>
                  </a:cubicBezTo>
                  <a:cubicBezTo>
                    <a:pt x="1409611" y="244399"/>
                    <a:pt x="1414361" y="249365"/>
                    <a:pt x="1417815" y="255842"/>
                  </a:cubicBezTo>
                  <a:cubicBezTo>
                    <a:pt x="1425156" y="267932"/>
                    <a:pt x="1428826" y="276568"/>
                    <a:pt x="1428826" y="281750"/>
                  </a:cubicBezTo>
                  <a:cubicBezTo>
                    <a:pt x="1428826" y="287795"/>
                    <a:pt x="1425803" y="297295"/>
                    <a:pt x="1419758" y="310249"/>
                  </a:cubicBezTo>
                  <a:cubicBezTo>
                    <a:pt x="1414577" y="319748"/>
                    <a:pt x="1411122" y="326873"/>
                    <a:pt x="1409395" y="331623"/>
                  </a:cubicBezTo>
                  <a:cubicBezTo>
                    <a:pt x="1407668" y="335509"/>
                    <a:pt x="1406156" y="338964"/>
                    <a:pt x="1404861" y="341986"/>
                  </a:cubicBezTo>
                  <a:cubicBezTo>
                    <a:pt x="1403566" y="345009"/>
                    <a:pt x="1401191" y="350838"/>
                    <a:pt x="1397736" y="359474"/>
                  </a:cubicBezTo>
                  <a:cubicBezTo>
                    <a:pt x="1394282" y="368110"/>
                    <a:pt x="1392123" y="373292"/>
                    <a:pt x="1391259" y="375019"/>
                  </a:cubicBezTo>
                  <a:cubicBezTo>
                    <a:pt x="1390396" y="376314"/>
                    <a:pt x="1388884" y="379769"/>
                    <a:pt x="1386726" y="385382"/>
                  </a:cubicBezTo>
                  <a:cubicBezTo>
                    <a:pt x="1381112" y="397041"/>
                    <a:pt x="1376794" y="405029"/>
                    <a:pt x="1373772" y="409347"/>
                  </a:cubicBezTo>
                  <a:cubicBezTo>
                    <a:pt x="1369022" y="412370"/>
                    <a:pt x="1365136" y="408915"/>
                    <a:pt x="1362113" y="398984"/>
                  </a:cubicBezTo>
                  <a:cubicBezTo>
                    <a:pt x="1361681" y="389484"/>
                    <a:pt x="1362976" y="376962"/>
                    <a:pt x="1365999" y="361417"/>
                  </a:cubicBezTo>
                  <a:cubicBezTo>
                    <a:pt x="1368590" y="350622"/>
                    <a:pt x="1370749" y="333566"/>
                    <a:pt x="1372476" y="310249"/>
                  </a:cubicBezTo>
                  <a:cubicBezTo>
                    <a:pt x="1372476" y="305931"/>
                    <a:pt x="1372692" y="302153"/>
                    <a:pt x="1373124" y="298914"/>
                  </a:cubicBezTo>
                  <a:cubicBezTo>
                    <a:pt x="1373556" y="295676"/>
                    <a:pt x="1373772" y="293840"/>
                    <a:pt x="1373772" y="293409"/>
                  </a:cubicBezTo>
                  <a:cubicBezTo>
                    <a:pt x="1374203" y="292977"/>
                    <a:pt x="1374419" y="290818"/>
                    <a:pt x="1374419" y="286932"/>
                  </a:cubicBezTo>
                  <a:cubicBezTo>
                    <a:pt x="1374419" y="283045"/>
                    <a:pt x="1374635" y="278296"/>
                    <a:pt x="1375067" y="272682"/>
                  </a:cubicBezTo>
                  <a:lnTo>
                    <a:pt x="1375067" y="253251"/>
                  </a:lnTo>
                  <a:lnTo>
                    <a:pt x="1371181" y="249365"/>
                  </a:lnTo>
                  <a:cubicBezTo>
                    <a:pt x="1365999" y="244615"/>
                    <a:pt x="1365351" y="240081"/>
                    <a:pt x="1369238" y="235763"/>
                  </a:cubicBezTo>
                  <a:cubicBezTo>
                    <a:pt x="1371828" y="233173"/>
                    <a:pt x="1373772" y="231445"/>
                    <a:pt x="1375067" y="230582"/>
                  </a:cubicBezTo>
                  <a:cubicBezTo>
                    <a:pt x="1376794" y="230150"/>
                    <a:pt x="1378090" y="229934"/>
                    <a:pt x="1378953" y="229934"/>
                  </a:cubicBezTo>
                  <a:close/>
                  <a:moveTo>
                    <a:pt x="1655521" y="216980"/>
                  </a:moveTo>
                  <a:cubicBezTo>
                    <a:pt x="1647317" y="217844"/>
                    <a:pt x="1643215" y="219571"/>
                    <a:pt x="1643215" y="222162"/>
                  </a:cubicBezTo>
                  <a:cubicBezTo>
                    <a:pt x="1643215" y="223457"/>
                    <a:pt x="1647965" y="226911"/>
                    <a:pt x="1657464" y="232525"/>
                  </a:cubicBezTo>
                  <a:cubicBezTo>
                    <a:pt x="1659191" y="233388"/>
                    <a:pt x="1660487" y="233604"/>
                    <a:pt x="1661350" y="233173"/>
                  </a:cubicBezTo>
                  <a:cubicBezTo>
                    <a:pt x="1663078" y="228855"/>
                    <a:pt x="1662862" y="224321"/>
                    <a:pt x="1660703" y="219571"/>
                  </a:cubicBezTo>
                  <a:cubicBezTo>
                    <a:pt x="1659839" y="217412"/>
                    <a:pt x="1658112" y="216548"/>
                    <a:pt x="1655521" y="216980"/>
                  </a:cubicBezTo>
                  <a:close/>
                  <a:moveTo>
                    <a:pt x="461810" y="211798"/>
                  </a:moveTo>
                  <a:cubicBezTo>
                    <a:pt x="454038" y="213526"/>
                    <a:pt x="442811" y="233388"/>
                    <a:pt x="428130" y="271387"/>
                  </a:cubicBezTo>
                  <a:lnTo>
                    <a:pt x="426834" y="275273"/>
                  </a:lnTo>
                  <a:lnTo>
                    <a:pt x="430073" y="273330"/>
                  </a:lnTo>
                  <a:cubicBezTo>
                    <a:pt x="441300" y="268580"/>
                    <a:pt x="450799" y="264910"/>
                    <a:pt x="458572" y="262319"/>
                  </a:cubicBezTo>
                  <a:cubicBezTo>
                    <a:pt x="463321" y="261024"/>
                    <a:pt x="466128" y="259944"/>
                    <a:pt x="466992" y="259081"/>
                  </a:cubicBezTo>
                  <a:cubicBezTo>
                    <a:pt x="466992" y="258649"/>
                    <a:pt x="466992" y="251740"/>
                    <a:pt x="466992" y="238354"/>
                  </a:cubicBezTo>
                  <a:cubicBezTo>
                    <a:pt x="467423" y="224105"/>
                    <a:pt x="466992" y="216548"/>
                    <a:pt x="465696" y="215685"/>
                  </a:cubicBezTo>
                  <a:cubicBezTo>
                    <a:pt x="464833" y="213957"/>
                    <a:pt x="463537" y="212662"/>
                    <a:pt x="461810" y="211798"/>
                  </a:cubicBezTo>
                  <a:close/>
                  <a:moveTo>
                    <a:pt x="857231" y="191882"/>
                  </a:moveTo>
                  <a:cubicBezTo>
                    <a:pt x="860901" y="192421"/>
                    <a:pt x="865328" y="194095"/>
                    <a:pt x="870509" y="196901"/>
                  </a:cubicBezTo>
                  <a:cubicBezTo>
                    <a:pt x="881735" y="201651"/>
                    <a:pt x="889292" y="209208"/>
                    <a:pt x="893178" y="219571"/>
                  </a:cubicBezTo>
                  <a:cubicBezTo>
                    <a:pt x="897928" y="229934"/>
                    <a:pt x="899224" y="237491"/>
                    <a:pt x="897064" y="242240"/>
                  </a:cubicBezTo>
                  <a:cubicBezTo>
                    <a:pt x="896201" y="245695"/>
                    <a:pt x="894689" y="248717"/>
                    <a:pt x="892531" y="251308"/>
                  </a:cubicBezTo>
                  <a:cubicBezTo>
                    <a:pt x="890371" y="254331"/>
                    <a:pt x="889076" y="256490"/>
                    <a:pt x="888644" y="257785"/>
                  </a:cubicBezTo>
                  <a:cubicBezTo>
                    <a:pt x="887349" y="259512"/>
                    <a:pt x="885406" y="261887"/>
                    <a:pt x="882815" y="264910"/>
                  </a:cubicBezTo>
                  <a:cubicBezTo>
                    <a:pt x="879792" y="267932"/>
                    <a:pt x="877202" y="270955"/>
                    <a:pt x="875043" y="273978"/>
                  </a:cubicBezTo>
                  <a:cubicBezTo>
                    <a:pt x="859066" y="292977"/>
                    <a:pt x="842442" y="310465"/>
                    <a:pt x="825170" y="326441"/>
                  </a:cubicBezTo>
                  <a:cubicBezTo>
                    <a:pt x="820852" y="329896"/>
                    <a:pt x="816318" y="333458"/>
                    <a:pt x="811568" y="337128"/>
                  </a:cubicBezTo>
                  <a:cubicBezTo>
                    <a:pt x="806818" y="340799"/>
                    <a:pt x="802608" y="343821"/>
                    <a:pt x="798938" y="346196"/>
                  </a:cubicBezTo>
                  <a:cubicBezTo>
                    <a:pt x="795268" y="348571"/>
                    <a:pt x="793432" y="349543"/>
                    <a:pt x="793432" y="349111"/>
                  </a:cubicBezTo>
                  <a:cubicBezTo>
                    <a:pt x="793432" y="348679"/>
                    <a:pt x="794728" y="347168"/>
                    <a:pt x="797319" y="344577"/>
                  </a:cubicBezTo>
                  <a:cubicBezTo>
                    <a:pt x="802932" y="340259"/>
                    <a:pt x="810057" y="329464"/>
                    <a:pt x="818693" y="312192"/>
                  </a:cubicBezTo>
                  <a:cubicBezTo>
                    <a:pt x="824738" y="300102"/>
                    <a:pt x="829056" y="290170"/>
                    <a:pt x="831647" y="282398"/>
                  </a:cubicBezTo>
                  <a:cubicBezTo>
                    <a:pt x="833806" y="275057"/>
                    <a:pt x="835533" y="270307"/>
                    <a:pt x="836828" y="268148"/>
                  </a:cubicBezTo>
                  <a:cubicBezTo>
                    <a:pt x="837692" y="265989"/>
                    <a:pt x="838556" y="262319"/>
                    <a:pt x="839419" y="257137"/>
                  </a:cubicBezTo>
                  <a:cubicBezTo>
                    <a:pt x="840714" y="251956"/>
                    <a:pt x="842226" y="246990"/>
                    <a:pt x="843953" y="242240"/>
                  </a:cubicBezTo>
                  <a:cubicBezTo>
                    <a:pt x="845680" y="237922"/>
                    <a:pt x="847623" y="229934"/>
                    <a:pt x="849782" y="218275"/>
                  </a:cubicBezTo>
                  <a:cubicBezTo>
                    <a:pt x="850646" y="215685"/>
                    <a:pt x="851078" y="213094"/>
                    <a:pt x="851078" y="210503"/>
                  </a:cubicBezTo>
                  <a:cubicBezTo>
                    <a:pt x="851078" y="206617"/>
                    <a:pt x="849999" y="204458"/>
                    <a:pt x="847839" y="204026"/>
                  </a:cubicBezTo>
                  <a:cubicBezTo>
                    <a:pt x="845249" y="202731"/>
                    <a:pt x="843629" y="201759"/>
                    <a:pt x="842982" y="201111"/>
                  </a:cubicBezTo>
                  <a:cubicBezTo>
                    <a:pt x="842334" y="200464"/>
                    <a:pt x="842226" y="199708"/>
                    <a:pt x="842658" y="198844"/>
                  </a:cubicBezTo>
                  <a:cubicBezTo>
                    <a:pt x="843521" y="197549"/>
                    <a:pt x="845464" y="195822"/>
                    <a:pt x="848488" y="193663"/>
                  </a:cubicBezTo>
                  <a:cubicBezTo>
                    <a:pt x="850646" y="191936"/>
                    <a:pt x="853561" y="191342"/>
                    <a:pt x="857231" y="191882"/>
                  </a:cubicBezTo>
                  <a:close/>
                  <a:moveTo>
                    <a:pt x="2054018" y="163869"/>
                  </a:moveTo>
                  <a:cubicBezTo>
                    <a:pt x="2056070" y="163869"/>
                    <a:pt x="2058174" y="164300"/>
                    <a:pt x="2060334" y="165164"/>
                  </a:cubicBezTo>
                  <a:cubicBezTo>
                    <a:pt x="2064652" y="166459"/>
                    <a:pt x="2070049" y="168834"/>
                    <a:pt x="2076526" y="172289"/>
                  </a:cubicBezTo>
                  <a:cubicBezTo>
                    <a:pt x="2083003" y="175743"/>
                    <a:pt x="2087321" y="178118"/>
                    <a:pt x="2089480" y="179413"/>
                  </a:cubicBezTo>
                  <a:cubicBezTo>
                    <a:pt x="2094662" y="182436"/>
                    <a:pt x="2098548" y="187402"/>
                    <a:pt x="2101139" y="194311"/>
                  </a:cubicBezTo>
                  <a:cubicBezTo>
                    <a:pt x="2102434" y="198197"/>
                    <a:pt x="2103082" y="200572"/>
                    <a:pt x="2103082" y="201435"/>
                  </a:cubicBezTo>
                  <a:cubicBezTo>
                    <a:pt x="2103082" y="202299"/>
                    <a:pt x="2103514" y="202947"/>
                    <a:pt x="2104377" y="203378"/>
                  </a:cubicBezTo>
                  <a:cubicBezTo>
                    <a:pt x="2104809" y="203810"/>
                    <a:pt x="2105241" y="205321"/>
                    <a:pt x="2105673" y="207912"/>
                  </a:cubicBezTo>
                  <a:cubicBezTo>
                    <a:pt x="2107400" y="214389"/>
                    <a:pt x="2104593" y="217844"/>
                    <a:pt x="2097252" y="218275"/>
                  </a:cubicBezTo>
                  <a:cubicBezTo>
                    <a:pt x="2085162" y="221730"/>
                    <a:pt x="2073503" y="227991"/>
                    <a:pt x="2062277" y="237059"/>
                  </a:cubicBezTo>
                  <a:cubicBezTo>
                    <a:pt x="2052777" y="245695"/>
                    <a:pt x="2044573" y="255194"/>
                    <a:pt x="2037664" y="265558"/>
                  </a:cubicBezTo>
                  <a:cubicBezTo>
                    <a:pt x="2035505" y="268580"/>
                    <a:pt x="2034210" y="270091"/>
                    <a:pt x="2033778" y="270091"/>
                  </a:cubicBezTo>
                  <a:cubicBezTo>
                    <a:pt x="2033778" y="269228"/>
                    <a:pt x="2034857" y="265989"/>
                    <a:pt x="2037016" y="260376"/>
                  </a:cubicBezTo>
                  <a:cubicBezTo>
                    <a:pt x="2039175" y="254331"/>
                    <a:pt x="2040902" y="249149"/>
                    <a:pt x="2042198" y="244831"/>
                  </a:cubicBezTo>
                  <a:cubicBezTo>
                    <a:pt x="2043061" y="240513"/>
                    <a:pt x="2043925" y="237706"/>
                    <a:pt x="2044789" y="236411"/>
                  </a:cubicBezTo>
                  <a:cubicBezTo>
                    <a:pt x="2047379" y="228639"/>
                    <a:pt x="2049107" y="218491"/>
                    <a:pt x="2049970" y="205969"/>
                  </a:cubicBezTo>
                  <a:cubicBezTo>
                    <a:pt x="2051266" y="197765"/>
                    <a:pt x="2044789" y="192799"/>
                    <a:pt x="2030539" y="191072"/>
                  </a:cubicBezTo>
                  <a:cubicBezTo>
                    <a:pt x="2020176" y="189345"/>
                    <a:pt x="2014779" y="186970"/>
                    <a:pt x="2014347" y="183947"/>
                  </a:cubicBezTo>
                  <a:cubicBezTo>
                    <a:pt x="2013483" y="181357"/>
                    <a:pt x="2015858" y="178982"/>
                    <a:pt x="2021471" y="176823"/>
                  </a:cubicBezTo>
                  <a:cubicBezTo>
                    <a:pt x="2024062" y="175959"/>
                    <a:pt x="2028164" y="174232"/>
                    <a:pt x="2033778" y="171641"/>
                  </a:cubicBezTo>
                  <a:cubicBezTo>
                    <a:pt x="2038959" y="169050"/>
                    <a:pt x="2043709" y="166891"/>
                    <a:pt x="2048027" y="165164"/>
                  </a:cubicBezTo>
                  <a:cubicBezTo>
                    <a:pt x="2049970" y="164300"/>
                    <a:pt x="2051967" y="163869"/>
                    <a:pt x="2054018" y="163869"/>
                  </a:cubicBezTo>
                  <a:close/>
                  <a:moveTo>
                    <a:pt x="1516265" y="146381"/>
                  </a:moveTo>
                  <a:lnTo>
                    <a:pt x="1515618" y="150267"/>
                  </a:lnTo>
                  <a:cubicBezTo>
                    <a:pt x="1515186" y="153290"/>
                    <a:pt x="1514754" y="156744"/>
                    <a:pt x="1514322" y="160630"/>
                  </a:cubicBezTo>
                  <a:cubicBezTo>
                    <a:pt x="1511300" y="186106"/>
                    <a:pt x="1508493" y="205537"/>
                    <a:pt x="1505902" y="218923"/>
                  </a:cubicBezTo>
                  <a:cubicBezTo>
                    <a:pt x="1505902" y="219355"/>
                    <a:pt x="1506118" y="219571"/>
                    <a:pt x="1506550" y="219571"/>
                  </a:cubicBezTo>
                  <a:cubicBezTo>
                    <a:pt x="1506982" y="219571"/>
                    <a:pt x="1509573" y="217412"/>
                    <a:pt x="1514322" y="213094"/>
                  </a:cubicBezTo>
                  <a:cubicBezTo>
                    <a:pt x="1519072" y="208344"/>
                    <a:pt x="1524038" y="203810"/>
                    <a:pt x="1529219" y="199492"/>
                  </a:cubicBezTo>
                  <a:cubicBezTo>
                    <a:pt x="1535697" y="193447"/>
                    <a:pt x="1540015" y="189129"/>
                    <a:pt x="1542173" y="186538"/>
                  </a:cubicBezTo>
                  <a:cubicBezTo>
                    <a:pt x="1544333" y="183947"/>
                    <a:pt x="1544980" y="181572"/>
                    <a:pt x="1544117" y="179413"/>
                  </a:cubicBezTo>
                  <a:cubicBezTo>
                    <a:pt x="1543253" y="177254"/>
                    <a:pt x="1540230" y="173368"/>
                    <a:pt x="1535049" y="167755"/>
                  </a:cubicBezTo>
                  <a:cubicBezTo>
                    <a:pt x="1529435" y="161278"/>
                    <a:pt x="1524901" y="156096"/>
                    <a:pt x="1521447" y="152210"/>
                  </a:cubicBezTo>
                  <a:close/>
                  <a:moveTo>
                    <a:pt x="965073" y="136665"/>
                  </a:moveTo>
                  <a:lnTo>
                    <a:pt x="968959" y="139256"/>
                  </a:lnTo>
                  <a:cubicBezTo>
                    <a:pt x="975436" y="142710"/>
                    <a:pt x="980186" y="151131"/>
                    <a:pt x="983209" y="164516"/>
                  </a:cubicBezTo>
                  <a:cubicBezTo>
                    <a:pt x="985367" y="177038"/>
                    <a:pt x="988823" y="182004"/>
                    <a:pt x="993572" y="179413"/>
                  </a:cubicBezTo>
                  <a:cubicBezTo>
                    <a:pt x="999185" y="178982"/>
                    <a:pt x="1002208" y="178550"/>
                    <a:pt x="1002640" y="178118"/>
                  </a:cubicBezTo>
                  <a:cubicBezTo>
                    <a:pt x="1003503" y="177686"/>
                    <a:pt x="1005230" y="177038"/>
                    <a:pt x="1007821" y="176175"/>
                  </a:cubicBezTo>
                  <a:cubicBezTo>
                    <a:pt x="1010844" y="175743"/>
                    <a:pt x="1015162" y="174448"/>
                    <a:pt x="1020776" y="172289"/>
                  </a:cubicBezTo>
                  <a:cubicBezTo>
                    <a:pt x="1030275" y="167539"/>
                    <a:pt x="1040638" y="168618"/>
                    <a:pt x="1051865" y="175527"/>
                  </a:cubicBezTo>
                  <a:cubicBezTo>
                    <a:pt x="1063523" y="181572"/>
                    <a:pt x="1069785" y="186754"/>
                    <a:pt x="1070648" y="191072"/>
                  </a:cubicBezTo>
                  <a:cubicBezTo>
                    <a:pt x="1071512" y="193663"/>
                    <a:pt x="1072807" y="196901"/>
                    <a:pt x="1074534" y="200788"/>
                  </a:cubicBezTo>
                  <a:cubicBezTo>
                    <a:pt x="1079284" y="208560"/>
                    <a:pt x="1079284" y="214389"/>
                    <a:pt x="1074534" y="218275"/>
                  </a:cubicBezTo>
                  <a:cubicBezTo>
                    <a:pt x="1071943" y="220434"/>
                    <a:pt x="1069569" y="222162"/>
                    <a:pt x="1067409" y="223457"/>
                  </a:cubicBezTo>
                  <a:cubicBezTo>
                    <a:pt x="1064387" y="224752"/>
                    <a:pt x="1058773" y="227343"/>
                    <a:pt x="1050569" y="231229"/>
                  </a:cubicBezTo>
                  <a:cubicBezTo>
                    <a:pt x="1041502" y="235547"/>
                    <a:pt x="1033729" y="239218"/>
                    <a:pt x="1027252" y="242240"/>
                  </a:cubicBezTo>
                  <a:cubicBezTo>
                    <a:pt x="1021207" y="245263"/>
                    <a:pt x="1017105" y="247422"/>
                    <a:pt x="1014946" y="248717"/>
                  </a:cubicBezTo>
                  <a:cubicBezTo>
                    <a:pt x="1012355" y="250445"/>
                    <a:pt x="1007821" y="252819"/>
                    <a:pt x="1001344" y="255842"/>
                  </a:cubicBezTo>
                  <a:cubicBezTo>
                    <a:pt x="986231" y="264046"/>
                    <a:pt x="974141" y="271171"/>
                    <a:pt x="965073" y="277216"/>
                  </a:cubicBezTo>
                  <a:cubicBezTo>
                    <a:pt x="962050" y="279807"/>
                    <a:pt x="960323" y="281102"/>
                    <a:pt x="959892" y="281102"/>
                  </a:cubicBezTo>
                  <a:cubicBezTo>
                    <a:pt x="959028" y="281102"/>
                    <a:pt x="958596" y="281318"/>
                    <a:pt x="958596" y="281750"/>
                  </a:cubicBezTo>
                  <a:cubicBezTo>
                    <a:pt x="958596" y="282182"/>
                    <a:pt x="957732" y="282830"/>
                    <a:pt x="956005" y="283693"/>
                  </a:cubicBezTo>
                  <a:cubicBezTo>
                    <a:pt x="954278" y="284557"/>
                    <a:pt x="952551" y="285420"/>
                    <a:pt x="950824" y="286284"/>
                  </a:cubicBezTo>
                  <a:cubicBezTo>
                    <a:pt x="948665" y="287148"/>
                    <a:pt x="948449" y="289522"/>
                    <a:pt x="950176" y="293409"/>
                  </a:cubicBezTo>
                  <a:cubicBezTo>
                    <a:pt x="952335" y="301613"/>
                    <a:pt x="951039" y="310897"/>
                    <a:pt x="946290" y="321260"/>
                  </a:cubicBezTo>
                  <a:cubicBezTo>
                    <a:pt x="944563" y="325578"/>
                    <a:pt x="943483" y="328168"/>
                    <a:pt x="943052" y="329032"/>
                  </a:cubicBezTo>
                  <a:cubicBezTo>
                    <a:pt x="943052" y="329464"/>
                    <a:pt x="944346" y="329032"/>
                    <a:pt x="946937" y="327737"/>
                  </a:cubicBezTo>
                  <a:cubicBezTo>
                    <a:pt x="950392" y="325578"/>
                    <a:pt x="955573" y="322555"/>
                    <a:pt x="962482" y="318669"/>
                  </a:cubicBezTo>
                  <a:cubicBezTo>
                    <a:pt x="977595" y="310465"/>
                    <a:pt x="989685" y="300749"/>
                    <a:pt x="998753" y="289522"/>
                  </a:cubicBezTo>
                  <a:cubicBezTo>
                    <a:pt x="1005663" y="282614"/>
                    <a:pt x="1010628" y="278512"/>
                    <a:pt x="1013650" y="277216"/>
                  </a:cubicBezTo>
                  <a:cubicBezTo>
                    <a:pt x="1014082" y="277648"/>
                    <a:pt x="1014730" y="277648"/>
                    <a:pt x="1015594" y="277216"/>
                  </a:cubicBezTo>
                  <a:cubicBezTo>
                    <a:pt x="1017752" y="275921"/>
                    <a:pt x="1019264" y="275921"/>
                    <a:pt x="1020127" y="277216"/>
                  </a:cubicBezTo>
                  <a:cubicBezTo>
                    <a:pt x="1020560" y="277648"/>
                    <a:pt x="1021423" y="277864"/>
                    <a:pt x="1022718" y="277864"/>
                  </a:cubicBezTo>
                  <a:cubicBezTo>
                    <a:pt x="1025741" y="277864"/>
                    <a:pt x="1033297" y="281750"/>
                    <a:pt x="1045388" y="289522"/>
                  </a:cubicBezTo>
                  <a:cubicBezTo>
                    <a:pt x="1049274" y="294272"/>
                    <a:pt x="1051218" y="297727"/>
                    <a:pt x="1051218" y="299886"/>
                  </a:cubicBezTo>
                  <a:cubicBezTo>
                    <a:pt x="1051218" y="300318"/>
                    <a:pt x="1052081" y="302045"/>
                    <a:pt x="1053808" y="305067"/>
                  </a:cubicBezTo>
                  <a:cubicBezTo>
                    <a:pt x="1055967" y="307658"/>
                    <a:pt x="1056830" y="310465"/>
                    <a:pt x="1056399" y="313487"/>
                  </a:cubicBezTo>
                  <a:cubicBezTo>
                    <a:pt x="1057262" y="318237"/>
                    <a:pt x="1053808" y="324498"/>
                    <a:pt x="1046035" y="332271"/>
                  </a:cubicBezTo>
                  <a:cubicBezTo>
                    <a:pt x="1042149" y="336589"/>
                    <a:pt x="1038371" y="341015"/>
                    <a:pt x="1034701" y="345548"/>
                  </a:cubicBezTo>
                  <a:cubicBezTo>
                    <a:pt x="1031031" y="350082"/>
                    <a:pt x="1029195" y="352565"/>
                    <a:pt x="1029195" y="352997"/>
                  </a:cubicBezTo>
                  <a:cubicBezTo>
                    <a:pt x="1029195" y="353429"/>
                    <a:pt x="1028116" y="355156"/>
                    <a:pt x="1025957" y="358179"/>
                  </a:cubicBezTo>
                  <a:cubicBezTo>
                    <a:pt x="1023798" y="361633"/>
                    <a:pt x="1022718" y="363576"/>
                    <a:pt x="1022718" y="364008"/>
                  </a:cubicBezTo>
                  <a:cubicBezTo>
                    <a:pt x="1022718" y="364871"/>
                    <a:pt x="1022070" y="365735"/>
                    <a:pt x="1020776" y="366599"/>
                  </a:cubicBezTo>
                  <a:cubicBezTo>
                    <a:pt x="1019911" y="367462"/>
                    <a:pt x="1019480" y="368110"/>
                    <a:pt x="1019480" y="368542"/>
                  </a:cubicBezTo>
                  <a:cubicBezTo>
                    <a:pt x="1019480" y="369405"/>
                    <a:pt x="1018400" y="371996"/>
                    <a:pt x="1016241" y="376314"/>
                  </a:cubicBezTo>
                  <a:cubicBezTo>
                    <a:pt x="1013650" y="381496"/>
                    <a:pt x="1011276" y="386462"/>
                    <a:pt x="1009117" y="391211"/>
                  </a:cubicBezTo>
                  <a:cubicBezTo>
                    <a:pt x="1007821" y="395529"/>
                    <a:pt x="1006742" y="398336"/>
                    <a:pt x="1005878" y="399631"/>
                  </a:cubicBezTo>
                  <a:cubicBezTo>
                    <a:pt x="998969" y="419494"/>
                    <a:pt x="996378" y="445618"/>
                    <a:pt x="998106" y="478003"/>
                  </a:cubicBezTo>
                  <a:cubicBezTo>
                    <a:pt x="1001560" y="497002"/>
                    <a:pt x="1006957" y="511252"/>
                    <a:pt x="1014298" y="520751"/>
                  </a:cubicBezTo>
                  <a:cubicBezTo>
                    <a:pt x="1018184" y="524206"/>
                    <a:pt x="1022718" y="526797"/>
                    <a:pt x="1027900" y="528524"/>
                  </a:cubicBezTo>
                  <a:cubicBezTo>
                    <a:pt x="1028763" y="528524"/>
                    <a:pt x="1029627" y="528740"/>
                    <a:pt x="1030491" y="529171"/>
                  </a:cubicBezTo>
                  <a:cubicBezTo>
                    <a:pt x="1037399" y="531330"/>
                    <a:pt x="1044740" y="533058"/>
                    <a:pt x="1052512" y="534353"/>
                  </a:cubicBezTo>
                  <a:cubicBezTo>
                    <a:pt x="1065035" y="535648"/>
                    <a:pt x="1077341" y="536296"/>
                    <a:pt x="1089431" y="536296"/>
                  </a:cubicBezTo>
                  <a:cubicBezTo>
                    <a:pt x="1101522" y="536296"/>
                    <a:pt x="1110590" y="536188"/>
                    <a:pt x="1116635" y="535972"/>
                  </a:cubicBezTo>
                  <a:cubicBezTo>
                    <a:pt x="1122680" y="535756"/>
                    <a:pt x="1125919" y="535433"/>
                    <a:pt x="1126350" y="535001"/>
                  </a:cubicBezTo>
                  <a:cubicBezTo>
                    <a:pt x="1127646" y="534569"/>
                    <a:pt x="1130453" y="534137"/>
                    <a:pt x="1134770" y="533705"/>
                  </a:cubicBezTo>
                  <a:cubicBezTo>
                    <a:pt x="1139088" y="533274"/>
                    <a:pt x="1143190" y="532626"/>
                    <a:pt x="1147077" y="531762"/>
                  </a:cubicBezTo>
                  <a:cubicBezTo>
                    <a:pt x="1150963" y="530467"/>
                    <a:pt x="1155497" y="529387"/>
                    <a:pt x="1160678" y="528524"/>
                  </a:cubicBezTo>
                  <a:cubicBezTo>
                    <a:pt x="1175359" y="525069"/>
                    <a:pt x="1185939" y="521615"/>
                    <a:pt x="1192416" y="518161"/>
                  </a:cubicBezTo>
                  <a:cubicBezTo>
                    <a:pt x="1194143" y="517297"/>
                    <a:pt x="1195438" y="516865"/>
                    <a:pt x="1196302" y="516865"/>
                  </a:cubicBezTo>
                  <a:cubicBezTo>
                    <a:pt x="1198029" y="516865"/>
                    <a:pt x="1201699" y="514922"/>
                    <a:pt x="1207313" y="511036"/>
                  </a:cubicBezTo>
                  <a:cubicBezTo>
                    <a:pt x="1207744" y="510172"/>
                    <a:pt x="1208393" y="509740"/>
                    <a:pt x="1209256" y="509740"/>
                  </a:cubicBezTo>
                  <a:cubicBezTo>
                    <a:pt x="1211415" y="509740"/>
                    <a:pt x="1215301" y="505638"/>
                    <a:pt x="1220914" y="497434"/>
                  </a:cubicBezTo>
                  <a:cubicBezTo>
                    <a:pt x="1225233" y="487071"/>
                    <a:pt x="1229766" y="473901"/>
                    <a:pt x="1234516" y="457924"/>
                  </a:cubicBezTo>
                  <a:cubicBezTo>
                    <a:pt x="1235380" y="454902"/>
                    <a:pt x="1236027" y="451016"/>
                    <a:pt x="1236459" y="446266"/>
                  </a:cubicBezTo>
                  <a:cubicBezTo>
                    <a:pt x="1236891" y="441516"/>
                    <a:pt x="1237323" y="433096"/>
                    <a:pt x="1237755" y="421006"/>
                  </a:cubicBezTo>
                  <a:lnTo>
                    <a:pt x="1238402" y="393154"/>
                  </a:lnTo>
                  <a:lnTo>
                    <a:pt x="1240346" y="404165"/>
                  </a:lnTo>
                  <a:cubicBezTo>
                    <a:pt x="1245527" y="431801"/>
                    <a:pt x="1252868" y="455765"/>
                    <a:pt x="1262367" y="476060"/>
                  </a:cubicBezTo>
                  <a:cubicBezTo>
                    <a:pt x="1270140" y="495059"/>
                    <a:pt x="1276185" y="511899"/>
                    <a:pt x="1280503" y="526581"/>
                  </a:cubicBezTo>
                  <a:cubicBezTo>
                    <a:pt x="1281366" y="529603"/>
                    <a:pt x="1282014" y="531546"/>
                    <a:pt x="1282446" y="532410"/>
                  </a:cubicBezTo>
                  <a:cubicBezTo>
                    <a:pt x="1284606" y="538455"/>
                    <a:pt x="1286117" y="547739"/>
                    <a:pt x="1286980" y="560261"/>
                  </a:cubicBezTo>
                  <a:cubicBezTo>
                    <a:pt x="1286980" y="570192"/>
                    <a:pt x="1281582" y="576669"/>
                    <a:pt x="1270788" y="579692"/>
                  </a:cubicBezTo>
                  <a:cubicBezTo>
                    <a:pt x="1264310" y="582283"/>
                    <a:pt x="1252004" y="584226"/>
                    <a:pt x="1233868" y="585521"/>
                  </a:cubicBezTo>
                  <a:cubicBezTo>
                    <a:pt x="1226096" y="586385"/>
                    <a:pt x="1220483" y="587033"/>
                    <a:pt x="1217028" y="587464"/>
                  </a:cubicBezTo>
                  <a:cubicBezTo>
                    <a:pt x="1214006" y="587464"/>
                    <a:pt x="1207960" y="587680"/>
                    <a:pt x="1198893" y="588112"/>
                  </a:cubicBezTo>
                  <a:cubicBezTo>
                    <a:pt x="1189825" y="588544"/>
                    <a:pt x="1183564" y="588760"/>
                    <a:pt x="1180109" y="588760"/>
                  </a:cubicBezTo>
                  <a:cubicBezTo>
                    <a:pt x="1176224" y="589623"/>
                    <a:pt x="1166939" y="590487"/>
                    <a:pt x="1152258" y="591351"/>
                  </a:cubicBezTo>
                  <a:cubicBezTo>
                    <a:pt x="1130236" y="591782"/>
                    <a:pt x="1112101" y="591782"/>
                    <a:pt x="1097851" y="591351"/>
                  </a:cubicBezTo>
                  <a:cubicBezTo>
                    <a:pt x="1096124" y="590919"/>
                    <a:pt x="1092670" y="590487"/>
                    <a:pt x="1087488" y="590055"/>
                  </a:cubicBezTo>
                  <a:cubicBezTo>
                    <a:pt x="1072807" y="589192"/>
                    <a:pt x="1059853" y="585953"/>
                    <a:pt x="1048626" y="580340"/>
                  </a:cubicBezTo>
                  <a:cubicBezTo>
                    <a:pt x="1010628" y="560909"/>
                    <a:pt x="984720" y="533705"/>
                    <a:pt x="970902" y="498730"/>
                  </a:cubicBezTo>
                  <a:cubicBezTo>
                    <a:pt x="968743" y="492684"/>
                    <a:pt x="967448" y="487071"/>
                    <a:pt x="967016" y="481889"/>
                  </a:cubicBezTo>
                  <a:cubicBezTo>
                    <a:pt x="966584" y="476708"/>
                    <a:pt x="966368" y="466345"/>
                    <a:pt x="966368" y="450800"/>
                  </a:cubicBezTo>
                  <a:cubicBezTo>
                    <a:pt x="966368" y="419278"/>
                    <a:pt x="968096" y="398552"/>
                    <a:pt x="971551" y="388621"/>
                  </a:cubicBezTo>
                  <a:cubicBezTo>
                    <a:pt x="972845" y="382575"/>
                    <a:pt x="973925" y="378041"/>
                    <a:pt x="974788" y="375019"/>
                  </a:cubicBezTo>
                  <a:cubicBezTo>
                    <a:pt x="976516" y="366383"/>
                    <a:pt x="978027" y="359042"/>
                    <a:pt x="979322" y="352997"/>
                  </a:cubicBezTo>
                  <a:cubicBezTo>
                    <a:pt x="980618" y="346952"/>
                    <a:pt x="981265" y="343282"/>
                    <a:pt x="981265" y="341986"/>
                  </a:cubicBezTo>
                  <a:cubicBezTo>
                    <a:pt x="982129" y="340691"/>
                    <a:pt x="982561" y="338532"/>
                    <a:pt x="982561" y="335509"/>
                  </a:cubicBezTo>
                  <a:cubicBezTo>
                    <a:pt x="982561" y="331623"/>
                    <a:pt x="981481" y="329680"/>
                    <a:pt x="979322" y="329680"/>
                  </a:cubicBezTo>
                  <a:cubicBezTo>
                    <a:pt x="977595" y="328816"/>
                    <a:pt x="975328" y="328816"/>
                    <a:pt x="972521" y="329680"/>
                  </a:cubicBezTo>
                  <a:cubicBezTo>
                    <a:pt x="969715" y="330543"/>
                    <a:pt x="964641" y="332918"/>
                    <a:pt x="957301" y="336805"/>
                  </a:cubicBezTo>
                  <a:cubicBezTo>
                    <a:pt x="945210" y="342850"/>
                    <a:pt x="936790" y="347276"/>
                    <a:pt x="932040" y="350082"/>
                  </a:cubicBezTo>
                  <a:cubicBezTo>
                    <a:pt x="927290" y="352889"/>
                    <a:pt x="924484" y="355804"/>
                    <a:pt x="923620" y="358826"/>
                  </a:cubicBezTo>
                  <a:cubicBezTo>
                    <a:pt x="921893" y="361417"/>
                    <a:pt x="920813" y="362712"/>
                    <a:pt x="920382" y="362712"/>
                  </a:cubicBezTo>
                  <a:cubicBezTo>
                    <a:pt x="919950" y="362712"/>
                    <a:pt x="919734" y="363144"/>
                    <a:pt x="919734" y="364008"/>
                  </a:cubicBezTo>
                  <a:cubicBezTo>
                    <a:pt x="919734" y="364440"/>
                    <a:pt x="918870" y="366167"/>
                    <a:pt x="917143" y="369190"/>
                  </a:cubicBezTo>
                  <a:cubicBezTo>
                    <a:pt x="915416" y="372212"/>
                    <a:pt x="913257" y="375667"/>
                    <a:pt x="910666" y="379553"/>
                  </a:cubicBezTo>
                  <a:cubicBezTo>
                    <a:pt x="904621" y="387757"/>
                    <a:pt x="900951" y="392723"/>
                    <a:pt x="899655" y="394450"/>
                  </a:cubicBezTo>
                  <a:cubicBezTo>
                    <a:pt x="898792" y="395745"/>
                    <a:pt x="895985" y="399847"/>
                    <a:pt x="891235" y="406756"/>
                  </a:cubicBezTo>
                  <a:cubicBezTo>
                    <a:pt x="886485" y="413665"/>
                    <a:pt x="881843" y="420466"/>
                    <a:pt x="877310" y="427159"/>
                  </a:cubicBezTo>
                  <a:cubicBezTo>
                    <a:pt x="872776" y="433852"/>
                    <a:pt x="869105" y="439465"/>
                    <a:pt x="866299" y="443999"/>
                  </a:cubicBezTo>
                  <a:cubicBezTo>
                    <a:pt x="863492" y="448533"/>
                    <a:pt x="862089" y="450800"/>
                    <a:pt x="862089" y="450800"/>
                  </a:cubicBezTo>
                  <a:cubicBezTo>
                    <a:pt x="862089" y="451663"/>
                    <a:pt x="861873" y="452095"/>
                    <a:pt x="861441" y="452095"/>
                  </a:cubicBezTo>
                  <a:cubicBezTo>
                    <a:pt x="861009" y="452095"/>
                    <a:pt x="859498" y="454038"/>
                    <a:pt x="856907" y="457924"/>
                  </a:cubicBezTo>
                  <a:cubicBezTo>
                    <a:pt x="855180" y="462242"/>
                    <a:pt x="853237" y="465697"/>
                    <a:pt x="851078" y="468288"/>
                  </a:cubicBezTo>
                  <a:cubicBezTo>
                    <a:pt x="839419" y="489878"/>
                    <a:pt x="827545" y="513627"/>
                    <a:pt x="815454" y="539535"/>
                  </a:cubicBezTo>
                  <a:cubicBezTo>
                    <a:pt x="813295" y="544284"/>
                    <a:pt x="811784" y="547091"/>
                    <a:pt x="810920" y="547955"/>
                  </a:cubicBezTo>
                  <a:cubicBezTo>
                    <a:pt x="809193" y="550546"/>
                    <a:pt x="807682" y="554864"/>
                    <a:pt x="806386" y="560909"/>
                  </a:cubicBezTo>
                  <a:cubicBezTo>
                    <a:pt x="805955" y="568249"/>
                    <a:pt x="804228" y="572783"/>
                    <a:pt x="801205" y="574510"/>
                  </a:cubicBezTo>
                  <a:cubicBezTo>
                    <a:pt x="799478" y="576238"/>
                    <a:pt x="796887" y="576669"/>
                    <a:pt x="793432" y="575806"/>
                  </a:cubicBezTo>
                  <a:cubicBezTo>
                    <a:pt x="790842" y="575806"/>
                    <a:pt x="785661" y="573431"/>
                    <a:pt x="777888" y="568681"/>
                  </a:cubicBezTo>
                  <a:cubicBezTo>
                    <a:pt x="775297" y="566954"/>
                    <a:pt x="771627" y="563715"/>
                    <a:pt x="766877" y="558966"/>
                  </a:cubicBezTo>
                  <a:cubicBezTo>
                    <a:pt x="762127" y="554216"/>
                    <a:pt x="759752" y="551409"/>
                    <a:pt x="759752" y="550546"/>
                  </a:cubicBezTo>
                  <a:cubicBezTo>
                    <a:pt x="759752" y="550114"/>
                    <a:pt x="758241" y="547739"/>
                    <a:pt x="755219" y="543421"/>
                  </a:cubicBezTo>
                  <a:cubicBezTo>
                    <a:pt x="749173" y="536080"/>
                    <a:pt x="746150" y="524422"/>
                    <a:pt x="746150" y="508445"/>
                  </a:cubicBezTo>
                  <a:cubicBezTo>
                    <a:pt x="746150" y="498514"/>
                    <a:pt x="744855" y="489014"/>
                    <a:pt x="742264" y="479946"/>
                  </a:cubicBezTo>
                  <a:cubicBezTo>
                    <a:pt x="740537" y="471310"/>
                    <a:pt x="739673" y="465913"/>
                    <a:pt x="739673" y="463754"/>
                  </a:cubicBezTo>
                  <a:cubicBezTo>
                    <a:pt x="740106" y="462458"/>
                    <a:pt x="742264" y="465913"/>
                    <a:pt x="746150" y="474117"/>
                  </a:cubicBezTo>
                  <a:cubicBezTo>
                    <a:pt x="754355" y="490093"/>
                    <a:pt x="762559" y="503048"/>
                    <a:pt x="770764" y="512979"/>
                  </a:cubicBezTo>
                  <a:cubicBezTo>
                    <a:pt x="774217" y="517297"/>
                    <a:pt x="777672" y="518376"/>
                    <a:pt x="781126" y="516217"/>
                  </a:cubicBezTo>
                  <a:cubicBezTo>
                    <a:pt x="784149" y="514490"/>
                    <a:pt x="787819" y="510820"/>
                    <a:pt x="792137" y="505207"/>
                  </a:cubicBezTo>
                  <a:cubicBezTo>
                    <a:pt x="796455" y="499593"/>
                    <a:pt x="803148" y="489662"/>
                    <a:pt x="812216" y="475412"/>
                  </a:cubicBezTo>
                  <a:cubicBezTo>
                    <a:pt x="816103" y="469367"/>
                    <a:pt x="818693" y="465265"/>
                    <a:pt x="819988" y="463106"/>
                  </a:cubicBezTo>
                  <a:cubicBezTo>
                    <a:pt x="821284" y="460947"/>
                    <a:pt x="823443" y="457277"/>
                    <a:pt x="826465" y="452095"/>
                  </a:cubicBezTo>
                  <a:cubicBezTo>
                    <a:pt x="829488" y="446914"/>
                    <a:pt x="832078" y="442380"/>
                    <a:pt x="834238" y="438493"/>
                  </a:cubicBezTo>
                  <a:cubicBezTo>
                    <a:pt x="836397" y="435039"/>
                    <a:pt x="838772" y="430721"/>
                    <a:pt x="841362" y="425539"/>
                  </a:cubicBezTo>
                  <a:cubicBezTo>
                    <a:pt x="844385" y="420358"/>
                    <a:pt x="846976" y="415824"/>
                    <a:pt x="849135" y="411938"/>
                  </a:cubicBezTo>
                  <a:cubicBezTo>
                    <a:pt x="851294" y="408051"/>
                    <a:pt x="852373" y="405893"/>
                    <a:pt x="852373" y="405461"/>
                  </a:cubicBezTo>
                  <a:cubicBezTo>
                    <a:pt x="852373" y="405461"/>
                    <a:pt x="851186" y="406324"/>
                    <a:pt x="848811" y="408051"/>
                  </a:cubicBezTo>
                  <a:cubicBezTo>
                    <a:pt x="846436" y="409779"/>
                    <a:pt x="843521" y="412370"/>
                    <a:pt x="840067" y="415824"/>
                  </a:cubicBezTo>
                  <a:cubicBezTo>
                    <a:pt x="836613" y="419278"/>
                    <a:pt x="832943" y="422517"/>
                    <a:pt x="829056" y="425539"/>
                  </a:cubicBezTo>
                  <a:cubicBezTo>
                    <a:pt x="825601" y="428562"/>
                    <a:pt x="821931" y="431801"/>
                    <a:pt x="818046" y="435255"/>
                  </a:cubicBezTo>
                  <a:cubicBezTo>
                    <a:pt x="802932" y="449073"/>
                    <a:pt x="791921" y="455981"/>
                    <a:pt x="785012" y="455981"/>
                  </a:cubicBezTo>
                  <a:cubicBezTo>
                    <a:pt x="781990" y="455981"/>
                    <a:pt x="775945" y="453175"/>
                    <a:pt x="766877" y="447561"/>
                  </a:cubicBezTo>
                  <a:cubicBezTo>
                    <a:pt x="760832" y="444970"/>
                    <a:pt x="756298" y="440005"/>
                    <a:pt x="753275" y="432664"/>
                  </a:cubicBezTo>
                  <a:cubicBezTo>
                    <a:pt x="745071" y="420574"/>
                    <a:pt x="744423" y="412801"/>
                    <a:pt x="751332" y="409347"/>
                  </a:cubicBezTo>
                  <a:cubicBezTo>
                    <a:pt x="762127" y="402006"/>
                    <a:pt x="770871" y="396393"/>
                    <a:pt x="777564" y="392507"/>
                  </a:cubicBezTo>
                  <a:cubicBezTo>
                    <a:pt x="784257" y="388621"/>
                    <a:pt x="788467" y="386677"/>
                    <a:pt x="790194" y="386677"/>
                  </a:cubicBezTo>
                  <a:cubicBezTo>
                    <a:pt x="790626" y="386677"/>
                    <a:pt x="791058" y="386246"/>
                    <a:pt x="791489" y="385382"/>
                  </a:cubicBezTo>
                  <a:cubicBezTo>
                    <a:pt x="791489" y="384950"/>
                    <a:pt x="794080" y="384303"/>
                    <a:pt x="799262" y="383439"/>
                  </a:cubicBezTo>
                  <a:cubicBezTo>
                    <a:pt x="804444" y="382575"/>
                    <a:pt x="808330" y="381928"/>
                    <a:pt x="810920" y="381496"/>
                  </a:cubicBezTo>
                  <a:cubicBezTo>
                    <a:pt x="812216" y="381064"/>
                    <a:pt x="812540" y="381388"/>
                    <a:pt x="811892" y="382467"/>
                  </a:cubicBezTo>
                  <a:cubicBezTo>
                    <a:pt x="811245" y="383547"/>
                    <a:pt x="808977" y="386246"/>
                    <a:pt x="805091" y="390564"/>
                  </a:cubicBezTo>
                  <a:cubicBezTo>
                    <a:pt x="799046" y="396609"/>
                    <a:pt x="796023" y="400063"/>
                    <a:pt x="796023" y="400927"/>
                  </a:cubicBezTo>
                  <a:cubicBezTo>
                    <a:pt x="796023" y="402654"/>
                    <a:pt x="798614" y="403302"/>
                    <a:pt x="803796" y="402870"/>
                  </a:cubicBezTo>
                  <a:cubicBezTo>
                    <a:pt x="815454" y="399416"/>
                    <a:pt x="834022" y="390780"/>
                    <a:pt x="859498" y="376962"/>
                  </a:cubicBezTo>
                  <a:cubicBezTo>
                    <a:pt x="866407" y="373508"/>
                    <a:pt x="870509" y="369405"/>
                    <a:pt x="871804" y="364656"/>
                  </a:cubicBezTo>
                  <a:cubicBezTo>
                    <a:pt x="873963" y="359906"/>
                    <a:pt x="876122" y="354508"/>
                    <a:pt x="878281" y="348463"/>
                  </a:cubicBezTo>
                  <a:cubicBezTo>
                    <a:pt x="880872" y="342418"/>
                    <a:pt x="883247" y="336589"/>
                    <a:pt x="885406" y="330975"/>
                  </a:cubicBezTo>
                  <a:cubicBezTo>
                    <a:pt x="888860" y="324498"/>
                    <a:pt x="891451" y="318453"/>
                    <a:pt x="893178" y="312840"/>
                  </a:cubicBezTo>
                  <a:cubicBezTo>
                    <a:pt x="894905" y="308522"/>
                    <a:pt x="896848" y="303988"/>
                    <a:pt x="899008" y="299238"/>
                  </a:cubicBezTo>
                  <a:cubicBezTo>
                    <a:pt x="901598" y="294056"/>
                    <a:pt x="902894" y="291250"/>
                    <a:pt x="902894" y="290818"/>
                  </a:cubicBezTo>
                  <a:cubicBezTo>
                    <a:pt x="902894" y="290386"/>
                    <a:pt x="903326" y="289738"/>
                    <a:pt x="904189" y="288875"/>
                  </a:cubicBezTo>
                  <a:cubicBezTo>
                    <a:pt x="905053" y="288443"/>
                    <a:pt x="905916" y="286716"/>
                    <a:pt x="906780" y="283693"/>
                  </a:cubicBezTo>
                  <a:cubicBezTo>
                    <a:pt x="907644" y="280239"/>
                    <a:pt x="908723" y="277000"/>
                    <a:pt x="910018" y="273978"/>
                  </a:cubicBezTo>
                  <a:cubicBezTo>
                    <a:pt x="912610" y="269660"/>
                    <a:pt x="912177" y="265989"/>
                    <a:pt x="908723" y="262967"/>
                  </a:cubicBezTo>
                  <a:cubicBezTo>
                    <a:pt x="907428" y="261671"/>
                    <a:pt x="906564" y="260376"/>
                    <a:pt x="906132" y="259081"/>
                  </a:cubicBezTo>
                  <a:cubicBezTo>
                    <a:pt x="905700" y="257785"/>
                    <a:pt x="905916" y="257137"/>
                    <a:pt x="906780" y="257137"/>
                  </a:cubicBezTo>
                  <a:cubicBezTo>
                    <a:pt x="907212" y="257137"/>
                    <a:pt x="909371" y="257569"/>
                    <a:pt x="913257" y="258433"/>
                  </a:cubicBezTo>
                  <a:cubicBezTo>
                    <a:pt x="928802" y="264046"/>
                    <a:pt x="939597" y="272034"/>
                    <a:pt x="945642" y="282398"/>
                  </a:cubicBezTo>
                  <a:lnTo>
                    <a:pt x="947585" y="286932"/>
                  </a:lnTo>
                  <a:lnTo>
                    <a:pt x="950824" y="284341"/>
                  </a:lnTo>
                  <a:cubicBezTo>
                    <a:pt x="968959" y="269228"/>
                    <a:pt x="981697" y="256706"/>
                    <a:pt x="989038" y="246774"/>
                  </a:cubicBezTo>
                  <a:cubicBezTo>
                    <a:pt x="994219" y="240297"/>
                    <a:pt x="996810" y="236627"/>
                    <a:pt x="996810" y="235763"/>
                  </a:cubicBezTo>
                  <a:cubicBezTo>
                    <a:pt x="996810" y="233173"/>
                    <a:pt x="992492" y="229502"/>
                    <a:pt x="983856" y="224752"/>
                  </a:cubicBezTo>
                  <a:cubicBezTo>
                    <a:pt x="970902" y="218275"/>
                    <a:pt x="962698" y="210071"/>
                    <a:pt x="959244" y="200140"/>
                  </a:cubicBezTo>
                  <a:cubicBezTo>
                    <a:pt x="956653" y="195390"/>
                    <a:pt x="955357" y="190640"/>
                    <a:pt x="955357" y="185890"/>
                  </a:cubicBezTo>
                  <a:cubicBezTo>
                    <a:pt x="955357" y="181572"/>
                    <a:pt x="956005" y="178118"/>
                    <a:pt x="957301" y="175527"/>
                  </a:cubicBezTo>
                  <a:cubicBezTo>
                    <a:pt x="962914" y="160846"/>
                    <a:pt x="965721" y="151994"/>
                    <a:pt x="965721" y="148972"/>
                  </a:cubicBezTo>
                  <a:cubicBezTo>
                    <a:pt x="965721" y="148108"/>
                    <a:pt x="965289" y="147244"/>
                    <a:pt x="964425" y="146381"/>
                  </a:cubicBezTo>
                  <a:cubicBezTo>
                    <a:pt x="963130" y="146381"/>
                    <a:pt x="962914" y="144653"/>
                    <a:pt x="963778" y="141199"/>
                  </a:cubicBezTo>
                  <a:close/>
                  <a:moveTo>
                    <a:pt x="2277961" y="128245"/>
                  </a:moveTo>
                  <a:cubicBezTo>
                    <a:pt x="2274938" y="127813"/>
                    <a:pt x="2270620" y="129109"/>
                    <a:pt x="2265007" y="132131"/>
                  </a:cubicBezTo>
                  <a:cubicBezTo>
                    <a:pt x="2250325" y="140767"/>
                    <a:pt x="2236724" y="150483"/>
                    <a:pt x="2224202" y="161278"/>
                  </a:cubicBezTo>
                  <a:cubicBezTo>
                    <a:pt x="2222043" y="163005"/>
                    <a:pt x="2219236" y="165380"/>
                    <a:pt x="2215782" y="168403"/>
                  </a:cubicBezTo>
                  <a:cubicBezTo>
                    <a:pt x="2211895" y="172289"/>
                    <a:pt x="2206929" y="176607"/>
                    <a:pt x="2200885" y="181357"/>
                  </a:cubicBezTo>
                  <a:cubicBezTo>
                    <a:pt x="2197430" y="183947"/>
                    <a:pt x="2195055" y="187294"/>
                    <a:pt x="2193760" y="191396"/>
                  </a:cubicBezTo>
                  <a:cubicBezTo>
                    <a:pt x="2192464" y="195498"/>
                    <a:pt x="2191817" y="202299"/>
                    <a:pt x="2191817" y="211798"/>
                  </a:cubicBezTo>
                  <a:cubicBezTo>
                    <a:pt x="2191817" y="219571"/>
                    <a:pt x="2192141" y="227019"/>
                    <a:pt x="2192788" y="234144"/>
                  </a:cubicBezTo>
                  <a:cubicBezTo>
                    <a:pt x="2193436" y="241269"/>
                    <a:pt x="2194299" y="247098"/>
                    <a:pt x="2195379" y="251632"/>
                  </a:cubicBezTo>
                  <a:cubicBezTo>
                    <a:pt x="2196459" y="256166"/>
                    <a:pt x="2197646" y="258433"/>
                    <a:pt x="2198941" y="258433"/>
                  </a:cubicBezTo>
                  <a:cubicBezTo>
                    <a:pt x="2200237" y="258433"/>
                    <a:pt x="2204123" y="255194"/>
                    <a:pt x="2210600" y="248717"/>
                  </a:cubicBezTo>
                  <a:cubicBezTo>
                    <a:pt x="2217077" y="242240"/>
                    <a:pt x="2222906" y="235979"/>
                    <a:pt x="2228088" y="229934"/>
                  </a:cubicBezTo>
                  <a:cubicBezTo>
                    <a:pt x="2231111" y="225616"/>
                    <a:pt x="2233917" y="221946"/>
                    <a:pt x="2236508" y="218923"/>
                  </a:cubicBezTo>
                  <a:cubicBezTo>
                    <a:pt x="2249894" y="201219"/>
                    <a:pt x="2263064" y="179629"/>
                    <a:pt x="2276018" y="154153"/>
                  </a:cubicBezTo>
                  <a:cubicBezTo>
                    <a:pt x="2281631" y="143790"/>
                    <a:pt x="2284006" y="137097"/>
                    <a:pt x="2283142" y="134074"/>
                  </a:cubicBezTo>
                  <a:lnTo>
                    <a:pt x="2283142" y="128245"/>
                  </a:lnTo>
                  <a:close/>
                  <a:moveTo>
                    <a:pt x="758457" y="123711"/>
                  </a:moveTo>
                  <a:cubicBezTo>
                    <a:pt x="759320" y="123711"/>
                    <a:pt x="761047" y="124899"/>
                    <a:pt x="763638" y="127274"/>
                  </a:cubicBezTo>
                  <a:cubicBezTo>
                    <a:pt x="766229" y="129649"/>
                    <a:pt x="768388" y="131915"/>
                    <a:pt x="770115" y="134074"/>
                  </a:cubicBezTo>
                  <a:cubicBezTo>
                    <a:pt x="774002" y="141415"/>
                    <a:pt x="777024" y="150915"/>
                    <a:pt x="779183" y="162573"/>
                  </a:cubicBezTo>
                  <a:cubicBezTo>
                    <a:pt x="780047" y="169050"/>
                    <a:pt x="780694" y="183084"/>
                    <a:pt x="781126" y="204674"/>
                  </a:cubicBezTo>
                  <a:cubicBezTo>
                    <a:pt x="781126" y="226264"/>
                    <a:pt x="781342" y="239865"/>
                    <a:pt x="781774" y="245479"/>
                  </a:cubicBezTo>
                  <a:cubicBezTo>
                    <a:pt x="782206" y="254115"/>
                    <a:pt x="780910" y="259728"/>
                    <a:pt x="777888" y="262319"/>
                  </a:cubicBezTo>
                  <a:cubicBezTo>
                    <a:pt x="774865" y="263614"/>
                    <a:pt x="770548" y="262967"/>
                    <a:pt x="764934" y="260376"/>
                  </a:cubicBezTo>
                  <a:cubicBezTo>
                    <a:pt x="761911" y="259081"/>
                    <a:pt x="759104" y="257785"/>
                    <a:pt x="756514" y="256490"/>
                  </a:cubicBezTo>
                  <a:cubicBezTo>
                    <a:pt x="751764" y="254763"/>
                    <a:pt x="746150" y="246990"/>
                    <a:pt x="739673" y="233173"/>
                  </a:cubicBezTo>
                  <a:cubicBezTo>
                    <a:pt x="735787" y="224968"/>
                    <a:pt x="735571" y="218275"/>
                    <a:pt x="739026" y="213094"/>
                  </a:cubicBezTo>
                  <a:cubicBezTo>
                    <a:pt x="745934" y="196685"/>
                    <a:pt x="749389" y="186538"/>
                    <a:pt x="749389" y="182652"/>
                  </a:cubicBezTo>
                  <a:cubicBezTo>
                    <a:pt x="749389" y="181357"/>
                    <a:pt x="749821" y="179629"/>
                    <a:pt x="750684" y="177470"/>
                  </a:cubicBezTo>
                  <a:cubicBezTo>
                    <a:pt x="754139" y="167971"/>
                    <a:pt x="756298" y="155017"/>
                    <a:pt x="757162" y="138608"/>
                  </a:cubicBezTo>
                  <a:cubicBezTo>
                    <a:pt x="757162" y="134290"/>
                    <a:pt x="757377" y="130728"/>
                    <a:pt x="757809" y="127921"/>
                  </a:cubicBezTo>
                  <a:cubicBezTo>
                    <a:pt x="758241" y="125115"/>
                    <a:pt x="758457" y="123711"/>
                    <a:pt x="758457" y="123711"/>
                  </a:cubicBezTo>
                  <a:close/>
                  <a:moveTo>
                    <a:pt x="1473355" y="103309"/>
                  </a:moveTo>
                  <a:cubicBezTo>
                    <a:pt x="1473679" y="103525"/>
                    <a:pt x="1474165" y="104064"/>
                    <a:pt x="1474813" y="104928"/>
                  </a:cubicBezTo>
                  <a:cubicBezTo>
                    <a:pt x="1476108" y="106655"/>
                    <a:pt x="1476108" y="106871"/>
                    <a:pt x="1474813" y="105576"/>
                  </a:cubicBezTo>
                  <a:cubicBezTo>
                    <a:pt x="1473517" y="104280"/>
                    <a:pt x="1472870" y="103633"/>
                    <a:pt x="1472870" y="103633"/>
                  </a:cubicBezTo>
                  <a:cubicBezTo>
                    <a:pt x="1472870" y="103201"/>
                    <a:pt x="1473031" y="103093"/>
                    <a:pt x="1473355" y="103309"/>
                  </a:cubicBezTo>
                  <a:close/>
                  <a:moveTo>
                    <a:pt x="219570" y="80315"/>
                  </a:moveTo>
                  <a:cubicBezTo>
                    <a:pt x="222161" y="79452"/>
                    <a:pt x="225831" y="79452"/>
                    <a:pt x="230581" y="80315"/>
                  </a:cubicBezTo>
                  <a:cubicBezTo>
                    <a:pt x="241808" y="84202"/>
                    <a:pt x="251739" y="89599"/>
                    <a:pt x="260375" y="96508"/>
                  </a:cubicBezTo>
                  <a:cubicBezTo>
                    <a:pt x="261671" y="98235"/>
                    <a:pt x="264046" y="102553"/>
                    <a:pt x="267500" y="109462"/>
                  </a:cubicBezTo>
                  <a:cubicBezTo>
                    <a:pt x="272682" y="117666"/>
                    <a:pt x="275057" y="123711"/>
                    <a:pt x="274625" y="127597"/>
                  </a:cubicBezTo>
                  <a:cubicBezTo>
                    <a:pt x="274625" y="130620"/>
                    <a:pt x="273437" y="133967"/>
                    <a:pt x="271062" y="137637"/>
                  </a:cubicBezTo>
                  <a:cubicBezTo>
                    <a:pt x="268688" y="141307"/>
                    <a:pt x="262750" y="147892"/>
                    <a:pt x="253251" y="157392"/>
                  </a:cubicBezTo>
                  <a:cubicBezTo>
                    <a:pt x="236410" y="175527"/>
                    <a:pt x="222809" y="191072"/>
                    <a:pt x="212446" y="204026"/>
                  </a:cubicBezTo>
                  <a:cubicBezTo>
                    <a:pt x="208559" y="208776"/>
                    <a:pt x="205321" y="212878"/>
                    <a:pt x="202730" y="216332"/>
                  </a:cubicBezTo>
                  <a:cubicBezTo>
                    <a:pt x="189344" y="234900"/>
                    <a:pt x="179629" y="248933"/>
                    <a:pt x="173584" y="258433"/>
                  </a:cubicBezTo>
                  <a:cubicBezTo>
                    <a:pt x="171425" y="261887"/>
                    <a:pt x="167754" y="267717"/>
                    <a:pt x="162573" y="275921"/>
                  </a:cubicBezTo>
                  <a:cubicBezTo>
                    <a:pt x="158686" y="281534"/>
                    <a:pt x="154800" y="287256"/>
                    <a:pt x="150914" y="293085"/>
                  </a:cubicBezTo>
                  <a:cubicBezTo>
                    <a:pt x="147028" y="298914"/>
                    <a:pt x="144005" y="303880"/>
                    <a:pt x="141846" y="307982"/>
                  </a:cubicBezTo>
                  <a:cubicBezTo>
                    <a:pt x="139687" y="312084"/>
                    <a:pt x="138608" y="314351"/>
                    <a:pt x="138608" y="314783"/>
                  </a:cubicBezTo>
                  <a:cubicBezTo>
                    <a:pt x="145948" y="311760"/>
                    <a:pt x="154368" y="307442"/>
                    <a:pt x="163869" y="301829"/>
                  </a:cubicBezTo>
                  <a:cubicBezTo>
                    <a:pt x="164732" y="300965"/>
                    <a:pt x="165596" y="300533"/>
                    <a:pt x="166459" y="300533"/>
                  </a:cubicBezTo>
                  <a:cubicBezTo>
                    <a:pt x="166891" y="300533"/>
                    <a:pt x="167323" y="300102"/>
                    <a:pt x="167754" y="299238"/>
                  </a:cubicBezTo>
                  <a:cubicBezTo>
                    <a:pt x="167754" y="298806"/>
                    <a:pt x="168834" y="297943"/>
                    <a:pt x="170993" y="296647"/>
                  </a:cubicBezTo>
                  <a:cubicBezTo>
                    <a:pt x="173584" y="295784"/>
                    <a:pt x="176606" y="293409"/>
                    <a:pt x="180061" y="289522"/>
                  </a:cubicBezTo>
                  <a:cubicBezTo>
                    <a:pt x="183515" y="286500"/>
                    <a:pt x="186322" y="284557"/>
                    <a:pt x="188481" y="283693"/>
                  </a:cubicBezTo>
                  <a:cubicBezTo>
                    <a:pt x="190208" y="282830"/>
                    <a:pt x="191935" y="281318"/>
                    <a:pt x="193662" y="279159"/>
                  </a:cubicBezTo>
                  <a:cubicBezTo>
                    <a:pt x="195822" y="277432"/>
                    <a:pt x="199923" y="274409"/>
                    <a:pt x="205969" y="270091"/>
                  </a:cubicBezTo>
                  <a:cubicBezTo>
                    <a:pt x="212446" y="264910"/>
                    <a:pt x="219570" y="258433"/>
                    <a:pt x="227343" y="250660"/>
                  </a:cubicBezTo>
                  <a:lnTo>
                    <a:pt x="239001" y="239002"/>
                  </a:lnTo>
                  <a:lnTo>
                    <a:pt x="244183" y="239649"/>
                  </a:lnTo>
                  <a:cubicBezTo>
                    <a:pt x="256273" y="243104"/>
                    <a:pt x="264046" y="248070"/>
                    <a:pt x="267500" y="254547"/>
                  </a:cubicBezTo>
                  <a:cubicBezTo>
                    <a:pt x="268364" y="256706"/>
                    <a:pt x="269659" y="258865"/>
                    <a:pt x="271386" y="261024"/>
                  </a:cubicBezTo>
                  <a:cubicBezTo>
                    <a:pt x="273113" y="263614"/>
                    <a:pt x="274193" y="266637"/>
                    <a:pt x="274625" y="270091"/>
                  </a:cubicBezTo>
                  <a:cubicBezTo>
                    <a:pt x="275920" y="273978"/>
                    <a:pt x="275489" y="277432"/>
                    <a:pt x="273329" y="280455"/>
                  </a:cubicBezTo>
                  <a:cubicBezTo>
                    <a:pt x="266421" y="289522"/>
                    <a:pt x="259296" y="300425"/>
                    <a:pt x="251955" y="313163"/>
                  </a:cubicBezTo>
                  <a:cubicBezTo>
                    <a:pt x="244615" y="325902"/>
                    <a:pt x="240944" y="333350"/>
                    <a:pt x="240944" y="335509"/>
                  </a:cubicBezTo>
                  <a:cubicBezTo>
                    <a:pt x="240944" y="336373"/>
                    <a:pt x="240513" y="338316"/>
                    <a:pt x="239649" y="341338"/>
                  </a:cubicBezTo>
                  <a:cubicBezTo>
                    <a:pt x="238354" y="343497"/>
                    <a:pt x="237706" y="346088"/>
                    <a:pt x="237706" y="349111"/>
                  </a:cubicBezTo>
                  <a:lnTo>
                    <a:pt x="237058" y="355588"/>
                  </a:lnTo>
                  <a:lnTo>
                    <a:pt x="240297" y="355588"/>
                  </a:lnTo>
                  <a:cubicBezTo>
                    <a:pt x="242456" y="355588"/>
                    <a:pt x="246558" y="352781"/>
                    <a:pt x="252603" y="347168"/>
                  </a:cubicBezTo>
                  <a:cubicBezTo>
                    <a:pt x="266421" y="335509"/>
                    <a:pt x="281965" y="320396"/>
                    <a:pt x="299237" y="301829"/>
                  </a:cubicBezTo>
                  <a:lnTo>
                    <a:pt x="308953" y="292113"/>
                  </a:lnTo>
                  <a:lnTo>
                    <a:pt x="297294" y="309601"/>
                  </a:lnTo>
                  <a:cubicBezTo>
                    <a:pt x="289954" y="320396"/>
                    <a:pt x="285636" y="327305"/>
                    <a:pt x="284340" y="330328"/>
                  </a:cubicBezTo>
                  <a:cubicBezTo>
                    <a:pt x="282613" y="332918"/>
                    <a:pt x="278079" y="340691"/>
                    <a:pt x="270739" y="353645"/>
                  </a:cubicBezTo>
                  <a:cubicBezTo>
                    <a:pt x="265125" y="362712"/>
                    <a:pt x="258649" y="375019"/>
                    <a:pt x="251308" y="390564"/>
                  </a:cubicBezTo>
                  <a:cubicBezTo>
                    <a:pt x="246126" y="400495"/>
                    <a:pt x="239217" y="409995"/>
                    <a:pt x="230581" y="419062"/>
                  </a:cubicBezTo>
                  <a:cubicBezTo>
                    <a:pt x="226264" y="424676"/>
                    <a:pt x="222809" y="426835"/>
                    <a:pt x="220218" y="425539"/>
                  </a:cubicBezTo>
                  <a:cubicBezTo>
                    <a:pt x="217195" y="425108"/>
                    <a:pt x="213093" y="423380"/>
                    <a:pt x="207912" y="420358"/>
                  </a:cubicBezTo>
                  <a:cubicBezTo>
                    <a:pt x="202298" y="417335"/>
                    <a:pt x="197549" y="412801"/>
                    <a:pt x="193662" y="406756"/>
                  </a:cubicBezTo>
                  <a:cubicBezTo>
                    <a:pt x="188049" y="398552"/>
                    <a:pt x="185890" y="392939"/>
                    <a:pt x="187185" y="389916"/>
                  </a:cubicBezTo>
                  <a:cubicBezTo>
                    <a:pt x="188049" y="387757"/>
                    <a:pt x="189992" y="384518"/>
                    <a:pt x="193015" y="380200"/>
                  </a:cubicBezTo>
                  <a:cubicBezTo>
                    <a:pt x="197765" y="374155"/>
                    <a:pt x="202082" y="367246"/>
                    <a:pt x="205969" y="359474"/>
                  </a:cubicBezTo>
                  <a:cubicBezTo>
                    <a:pt x="215900" y="340475"/>
                    <a:pt x="222809" y="322555"/>
                    <a:pt x="226695" y="305715"/>
                  </a:cubicBezTo>
                  <a:cubicBezTo>
                    <a:pt x="227559" y="297511"/>
                    <a:pt x="226480" y="293840"/>
                    <a:pt x="223456" y="294704"/>
                  </a:cubicBezTo>
                  <a:cubicBezTo>
                    <a:pt x="221297" y="295136"/>
                    <a:pt x="218923" y="295784"/>
                    <a:pt x="216332" y="296647"/>
                  </a:cubicBezTo>
                  <a:cubicBezTo>
                    <a:pt x="213741" y="297511"/>
                    <a:pt x="210287" y="299238"/>
                    <a:pt x="205969" y="301829"/>
                  </a:cubicBezTo>
                  <a:cubicBezTo>
                    <a:pt x="202082" y="305283"/>
                    <a:pt x="198844" y="307874"/>
                    <a:pt x="196253" y="309601"/>
                  </a:cubicBezTo>
                  <a:cubicBezTo>
                    <a:pt x="194526" y="310465"/>
                    <a:pt x="191935" y="312300"/>
                    <a:pt x="188481" y="315107"/>
                  </a:cubicBezTo>
                  <a:cubicBezTo>
                    <a:pt x="185026" y="317913"/>
                    <a:pt x="178333" y="323419"/>
                    <a:pt x="168402" y="331623"/>
                  </a:cubicBezTo>
                  <a:cubicBezTo>
                    <a:pt x="158471" y="340259"/>
                    <a:pt x="151562" y="345656"/>
                    <a:pt x="147676" y="347815"/>
                  </a:cubicBezTo>
                  <a:cubicBezTo>
                    <a:pt x="144221" y="349543"/>
                    <a:pt x="142710" y="352565"/>
                    <a:pt x="143142" y="356883"/>
                  </a:cubicBezTo>
                  <a:cubicBezTo>
                    <a:pt x="142710" y="362065"/>
                    <a:pt x="142818" y="367462"/>
                    <a:pt x="143466" y="373076"/>
                  </a:cubicBezTo>
                  <a:cubicBezTo>
                    <a:pt x="144113" y="378689"/>
                    <a:pt x="145732" y="389484"/>
                    <a:pt x="148323" y="405461"/>
                  </a:cubicBezTo>
                  <a:cubicBezTo>
                    <a:pt x="150050" y="414529"/>
                    <a:pt x="151346" y="423165"/>
                    <a:pt x="152209" y="431369"/>
                  </a:cubicBezTo>
                  <a:cubicBezTo>
                    <a:pt x="153937" y="445618"/>
                    <a:pt x="151994" y="452527"/>
                    <a:pt x="146380" y="452095"/>
                  </a:cubicBezTo>
                  <a:cubicBezTo>
                    <a:pt x="144653" y="452527"/>
                    <a:pt x="140335" y="450800"/>
                    <a:pt x="133427" y="446914"/>
                  </a:cubicBezTo>
                  <a:cubicBezTo>
                    <a:pt x="126517" y="443891"/>
                    <a:pt x="121336" y="439573"/>
                    <a:pt x="117881" y="433960"/>
                  </a:cubicBezTo>
                  <a:cubicBezTo>
                    <a:pt x="110109" y="423596"/>
                    <a:pt x="105575" y="415608"/>
                    <a:pt x="104280" y="409995"/>
                  </a:cubicBezTo>
                  <a:cubicBezTo>
                    <a:pt x="102552" y="404813"/>
                    <a:pt x="102337" y="398336"/>
                    <a:pt x="103632" y="390564"/>
                  </a:cubicBezTo>
                  <a:cubicBezTo>
                    <a:pt x="104496" y="381064"/>
                    <a:pt x="104927" y="375343"/>
                    <a:pt x="104927" y="373400"/>
                  </a:cubicBezTo>
                  <a:cubicBezTo>
                    <a:pt x="104927" y="371456"/>
                    <a:pt x="104712" y="371133"/>
                    <a:pt x="104280" y="372428"/>
                  </a:cubicBezTo>
                  <a:cubicBezTo>
                    <a:pt x="102552" y="374155"/>
                    <a:pt x="99962" y="378473"/>
                    <a:pt x="96507" y="385382"/>
                  </a:cubicBezTo>
                  <a:cubicBezTo>
                    <a:pt x="93485" y="391859"/>
                    <a:pt x="90894" y="396393"/>
                    <a:pt x="88735" y="398984"/>
                  </a:cubicBezTo>
                  <a:cubicBezTo>
                    <a:pt x="80531" y="413665"/>
                    <a:pt x="71247" y="432664"/>
                    <a:pt x="60884" y="455981"/>
                  </a:cubicBezTo>
                  <a:cubicBezTo>
                    <a:pt x="56566" y="466345"/>
                    <a:pt x="53327" y="473253"/>
                    <a:pt x="51168" y="476708"/>
                  </a:cubicBezTo>
                  <a:cubicBezTo>
                    <a:pt x="47714" y="486207"/>
                    <a:pt x="44044" y="496139"/>
                    <a:pt x="40157" y="506502"/>
                  </a:cubicBezTo>
                  <a:cubicBezTo>
                    <a:pt x="39294" y="509524"/>
                    <a:pt x="38214" y="511899"/>
                    <a:pt x="36919" y="513627"/>
                  </a:cubicBezTo>
                  <a:cubicBezTo>
                    <a:pt x="33896" y="515786"/>
                    <a:pt x="29794" y="515570"/>
                    <a:pt x="24613" y="512979"/>
                  </a:cubicBezTo>
                  <a:cubicBezTo>
                    <a:pt x="22454" y="512115"/>
                    <a:pt x="21374" y="511684"/>
                    <a:pt x="21374" y="511684"/>
                  </a:cubicBezTo>
                  <a:cubicBezTo>
                    <a:pt x="21374" y="512115"/>
                    <a:pt x="20726" y="511899"/>
                    <a:pt x="19431" y="511036"/>
                  </a:cubicBezTo>
                  <a:cubicBezTo>
                    <a:pt x="18136" y="510604"/>
                    <a:pt x="17488" y="510604"/>
                    <a:pt x="17488" y="511036"/>
                  </a:cubicBezTo>
                  <a:cubicBezTo>
                    <a:pt x="17488" y="511036"/>
                    <a:pt x="16624" y="510388"/>
                    <a:pt x="14897" y="509093"/>
                  </a:cubicBezTo>
                  <a:cubicBezTo>
                    <a:pt x="4966" y="496571"/>
                    <a:pt x="0" y="487287"/>
                    <a:pt x="0" y="481242"/>
                  </a:cubicBezTo>
                  <a:cubicBezTo>
                    <a:pt x="0" y="479514"/>
                    <a:pt x="1079" y="475628"/>
                    <a:pt x="3238" y="469583"/>
                  </a:cubicBezTo>
                  <a:cubicBezTo>
                    <a:pt x="5397" y="463970"/>
                    <a:pt x="7556" y="457924"/>
                    <a:pt x="9715" y="451447"/>
                  </a:cubicBezTo>
                  <a:cubicBezTo>
                    <a:pt x="11443" y="445402"/>
                    <a:pt x="12738" y="441732"/>
                    <a:pt x="13602" y="440436"/>
                  </a:cubicBezTo>
                  <a:cubicBezTo>
                    <a:pt x="14033" y="439141"/>
                    <a:pt x="15329" y="434607"/>
                    <a:pt x="17488" y="426835"/>
                  </a:cubicBezTo>
                  <a:lnTo>
                    <a:pt x="22022" y="415176"/>
                  </a:lnTo>
                  <a:lnTo>
                    <a:pt x="22022" y="421653"/>
                  </a:lnTo>
                  <a:cubicBezTo>
                    <a:pt x="22022" y="433312"/>
                    <a:pt x="23101" y="445186"/>
                    <a:pt x="25261" y="457277"/>
                  </a:cubicBezTo>
                  <a:cubicBezTo>
                    <a:pt x="27419" y="460731"/>
                    <a:pt x="30010" y="460947"/>
                    <a:pt x="33033" y="457924"/>
                  </a:cubicBezTo>
                  <a:cubicBezTo>
                    <a:pt x="34328" y="457061"/>
                    <a:pt x="36595" y="453822"/>
                    <a:pt x="39834" y="448209"/>
                  </a:cubicBezTo>
                  <a:cubicBezTo>
                    <a:pt x="43072" y="442596"/>
                    <a:pt x="47175" y="434931"/>
                    <a:pt x="52140" y="425216"/>
                  </a:cubicBezTo>
                  <a:cubicBezTo>
                    <a:pt x="57106" y="415500"/>
                    <a:pt x="62827" y="404381"/>
                    <a:pt x="69304" y="391859"/>
                  </a:cubicBezTo>
                  <a:cubicBezTo>
                    <a:pt x="80962" y="368110"/>
                    <a:pt x="90030" y="349543"/>
                    <a:pt x="96507" y="336157"/>
                  </a:cubicBezTo>
                  <a:cubicBezTo>
                    <a:pt x="102552" y="325362"/>
                    <a:pt x="105575" y="318885"/>
                    <a:pt x="105575" y="316726"/>
                  </a:cubicBezTo>
                  <a:cubicBezTo>
                    <a:pt x="102121" y="298590"/>
                    <a:pt x="97587" y="287795"/>
                    <a:pt x="91973" y="284341"/>
                  </a:cubicBezTo>
                  <a:cubicBezTo>
                    <a:pt x="88951" y="282614"/>
                    <a:pt x="87008" y="281750"/>
                    <a:pt x="86145" y="281750"/>
                  </a:cubicBezTo>
                  <a:cubicBezTo>
                    <a:pt x="85712" y="281750"/>
                    <a:pt x="85496" y="281318"/>
                    <a:pt x="85496" y="280455"/>
                  </a:cubicBezTo>
                  <a:cubicBezTo>
                    <a:pt x="87656" y="278727"/>
                    <a:pt x="90894" y="279159"/>
                    <a:pt x="95212" y="281750"/>
                  </a:cubicBezTo>
                  <a:cubicBezTo>
                    <a:pt x="97371" y="283045"/>
                    <a:pt x="101041" y="286500"/>
                    <a:pt x="106223" y="292113"/>
                  </a:cubicBezTo>
                  <a:cubicBezTo>
                    <a:pt x="111836" y="297727"/>
                    <a:pt x="114643" y="300533"/>
                    <a:pt x="114643" y="300533"/>
                  </a:cubicBezTo>
                  <a:cubicBezTo>
                    <a:pt x="115075" y="300533"/>
                    <a:pt x="116587" y="297943"/>
                    <a:pt x="119177" y="292761"/>
                  </a:cubicBezTo>
                  <a:cubicBezTo>
                    <a:pt x="121768" y="288011"/>
                    <a:pt x="123711" y="284341"/>
                    <a:pt x="125006" y="281750"/>
                  </a:cubicBezTo>
                  <a:cubicBezTo>
                    <a:pt x="139255" y="254978"/>
                    <a:pt x="153289" y="227127"/>
                    <a:pt x="167107" y="198197"/>
                  </a:cubicBezTo>
                  <a:cubicBezTo>
                    <a:pt x="174015" y="180925"/>
                    <a:pt x="173368" y="171209"/>
                    <a:pt x="165163" y="169050"/>
                  </a:cubicBezTo>
                  <a:cubicBezTo>
                    <a:pt x="162141" y="168187"/>
                    <a:pt x="159334" y="167539"/>
                    <a:pt x="156743" y="167107"/>
                  </a:cubicBezTo>
                  <a:cubicBezTo>
                    <a:pt x="143789" y="164516"/>
                    <a:pt x="128460" y="155664"/>
                    <a:pt x="110757" y="140551"/>
                  </a:cubicBezTo>
                  <a:cubicBezTo>
                    <a:pt x="103848" y="134506"/>
                    <a:pt x="98127" y="129756"/>
                    <a:pt x="93593" y="126302"/>
                  </a:cubicBezTo>
                  <a:cubicBezTo>
                    <a:pt x="89059" y="122848"/>
                    <a:pt x="86360" y="121120"/>
                    <a:pt x="85496" y="121120"/>
                  </a:cubicBezTo>
                  <a:cubicBezTo>
                    <a:pt x="83769" y="121120"/>
                    <a:pt x="82906" y="119825"/>
                    <a:pt x="82906" y="117234"/>
                  </a:cubicBezTo>
                  <a:cubicBezTo>
                    <a:pt x="85496" y="116371"/>
                    <a:pt x="93485" y="117450"/>
                    <a:pt x="106870" y="120473"/>
                  </a:cubicBezTo>
                  <a:cubicBezTo>
                    <a:pt x="118098" y="123495"/>
                    <a:pt x="129108" y="123927"/>
                    <a:pt x="139903" y="121768"/>
                  </a:cubicBezTo>
                  <a:cubicBezTo>
                    <a:pt x="145085" y="120473"/>
                    <a:pt x="148971" y="119609"/>
                    <a:pt x="151562" y="119177"/>
                  </a:cubicBezTo>
                  <a:cubicBezTo>
                    <a:pt x="154153" y="118746"/>
                    <a:pt x="156312" y="118098"/>
                    <a:pt x="158039" y="117234"/>
                  </a:cubicBezTo>
                  <a:cubicBezTo>
                    <a:pt x="160198" y="116371"/>
                    <a:pt x="163004" y="115723"/>
                    <a:pt x="166459" y="115291"/>
                  </a:cubicBezTo>
                  <a:cubicBezTo>
                    <a:pt x="173799" y="113132"/>
                    <a:pt x="179413" y="110325"/>
                    <a:pt x="183299" y="106871"/>
                  </a:cubicBezTo>
                  <a:cubicBezTo>
                    <a:pt x="184163" y="106007"/>
                    <a:pt x="184810" y="105792"/>
                    <a:pt x="185242" y="106223"/>
                  </a:cubicBezTo>
                  <a:cubicBezTo>
                    <a:pt x="186106" y="106223"/>
                    <a:pt x="186753" y="106007"/>
                    <a:pt x="187185" y="105576"/>
                  </a:cubicBezTo>
                  <a:cubicBezTo>
                    <a:pt x="188049" y="104712"/>
                    <a:pt x="189776" y="103417"/>
                    <a:pt x="192367" y="101689"/>
                  </a:cubicBezTo>
                  <a:cubicBezTo>
                    <a:pt x="195822" y="99099"/>
                    <a:pt x="199707" y="95860"/>
                    <a:pt x="204025" y="91974"/>
                  </a:cubicBezTo>
                  <a:cubicBezTo>
                    <a:pt x="210935" y="85065"/>
                    <a:pt x="216116" y="81179"/>
                    <a:pt x="219570" y="80315"/>
                  </a:cubicBezTo>
                  <a:close/>
                  <a:moveTo>
                    <a:pt x="2317794" y="79668"/>
                  </a:moveTo>
                  <a:cubicBezTo>
                    <a:pt x="2321896" y="80099"/>
                    <a:pt x="2326538" y="81827"/>
                    <a:pt x="2331720" y="84849"/>
                  </a:cubicBezTo>
                  <a:cubicBezTo>
                    <a:pt x="2334743" y="86145"/>
                    <a:pt x="2338413" y="88088"/>
                    <a:pt x="2342731" y="90679"/>
                  </a:cubicBezTo>
                  <a:cubicBezTo>
                    <a:pt x="2350071" y="94565"/>
                    <a:pt x="2355037" y="100178"/>
                    <a:pt x="2357628" y="107519"/>
                  </a:cubicBezTo>
                  <a:cubicBezTo>
                    <a:pt x="2358923" y="111405"/>
                    <a:pt x="2360219" y="114859"/>
                    <a:pt x="2361514" y="117882"/>
                  </a:cubicBezTo>
                  <a:cubicBezTo>
                    <a:pt x="2365400" y="125222"/>
                    <a:pt x="2365184" y="132131"/>
                    <a:pt x="2360866" y="138608"/>
                  </a:cubicBezTo>
                  <a:cubicBezTo>
                    <a:pt x="2359571" y="141199"/>
                    <a:pt x="2357196" y="144222"/>
                    <a:pt x="2353742" y="147676"/>
                  </a:cubicBezTo>
                  <a:cubicBezTo>
                    <a:pt x="2350287" y="151131"/>
                    <a:pt x="2348128" y="152858"/>
                    <a:pt x="2347265" y="152858"/>
                  </a:cubicBezTo>
                  <a:cubicBezTo>
                    <a:pt x="2346401" y="152858"/>
                    <a:pt x="2345753" y="153290"/>
                    <a:pt x="2345322" y="154153"/>
                  </a:cubicBezTo>
                  <a:cubicBezTo>
                    <a:pt x="2345322" y="155017"/>
                    <a:pt x="2344458" y="156096"/>
                    <a:pt x="2342731" y="157392"/>
                  </a:cubicBezTo>
                  <a:cubicBezTo>
                    <a:pt x="2340572" y="158687"/>
                    <a:pt x="2339492" y="159551"/>
                    <a:pt x="2339492" y="159982"/>
                  </a:cubicBezTo>
                  <a:cubicBezTo>
                    <a:pt x="2339492" y="159982"/>
                    <a:pt x="2338629" y="160630"/>
                    <a:pt x="2336902" y="161926"/>
                  </a:cubicBezTo>
                  <a:cubicBezTo>
                    <a:pt x="2334743" y="163221"/>
                    <a:pt x="2332583" y="164948"/>
                    <a:pt x="2330425" y="167107"/>
                  </a:cubicBezTo>
                  <a:cubicBezTo>
                    <a:pt x="2327834" y="169698"/>
                    <a:pt x="2326323" y="170993"/>
                    <a:pt x="2325891" y="170993"/>
                  </a:cubicBezTo>
                  <a:cubicBezTo>
                    <a:pt x="2325459" y="170993"/>
                    <a:pt x="2324379" y="171857"/>
                    <a:pt x="2322652" y="173584"/>
                  </a:cubicBezTo>
                  <a:cubicBezTo>
                    <a:pt x="2320925" y="174879"/>
                    <a:pt x="2319629" y="175527"/>
                    <a:pt x="2318766" y="175527"/>
                  </a:cubicBezTo>
                  <a:cubicBezTo>
                    <a:pt x="2317902" y="175527"/>
                    <a:pt x="2317470" y="175959"/>
                    <a:pt x="2317470" y="176823"/>
                  </a:cubicBezTo>
                  <a:cubicBezTo>
                    <a:pt x="2317470" y="177254"/>
                    <a:pt x="2316175" y="178334"/>
                    <a:pt x="2313584" y="180061"/>
                  </a:cubicBezTo>
                  <a:cubicBezTo>
                    <a:pt x="2302357" y="187834"/>
                    <a:pt x="2289404" y="198629"/>
                    <a:pt x="2274722" y="212446"/>
                  </a:cubicBezTo>
                  <a:cubicBezTo>
                    <a:pt x="2272131" y="215469"/>
                    <a:pt x="2269001" y="219031"/>
                    <a:pt x="2265331" y="223133"/>
                  </a:cubicBezTo>
                  <a:cubicBezTo>
                    <a:pt x="2261660" y="227235"/>
                    <a:pt x="2259825" y="229502"/>
                    <a:pt x="2259825" y="229934"/>
                  </a:cubicBezTo>
                  <a:cubicBezTo>
                    <a:pt x="2259825" y="232093"/>
                    <a:pt x="2262200" y="234684"/>
                    <a:pt x="2266950" y="237706"/>
                  </a:cubicBezTo>
                  <a:cubicBezTo>
                    <a:pt x="2272563" y="239865"/>
                    <a:pt x="2276233" y="242888"/>
                    <a:pt x="2277961" y="246774"/>
                  </a:cubicBezTo>
                  <a:cubicBezTo>
                    <a:pt x="2278393" y="248933"/>
                    <a:pt x="2279256" y="251092"/>
                    <a:pt x="2280551" y="253251"/>
                  </a:cubicBezTo>
                  <a:cubicBezTo>
                    <a:pt x="2283574" y="259296"/>
                    <a:pt x="2284654" y="264046"/>
                    <a:pt x="2283790" y="267501"/>
                  </a:cubicBezTo>
                  <a:cubicBezTo>
                    <a:pt x="2278177" y="277864"/>
                    <a:pt x="2269109" y="290602"/>
                    <a:pt x="2256587" y="305715"/>
                  </a:cubicBezTo>
                  <a:cubicBezTo>
                    <a:pt x="2254859" y="307874"/>
                    <a:pt x="2253996" y="309169"/>
                    <a:pt x="2253996" y="309601"/>
                  </a:cubicBezTo>
                  <a:cubicBezTo>
                    <a:pt x="2253996" y="310033"/>
                    <a:pt x="2253348" y="310465"/>
                    <a:pt x="2252053" y="310897"/>
                  </a:cubicBezTo>
                  <a:cubicBezTo>
                    <a:pt x="2251189" y="311328"/>
                    <a:pt x="2250325" y="312408"/>
                    <a:pt x="2249462" y="314135"/>
                  </a:cubicBezTo>
                  <a:cubicBezTo>
                    <a:pt x="2248167" y="316294"/>
                    <a:pt x="2245576" y="319101"/>
                    <a:pt x="2241690" y="322555"/>
                  </a:cubicBezTo>
                  <a:cubicBezTo>
                    <a:pt x="2238235" y="326441"/>
                    <a:pt x="2236508" y="328600"/>
                    <a:pt x="2236508" y="329032"/>
                  </a:cubicBezTo>
                  <a:cubicBezTo>
                    <a:pt x="2236940" y="329464"/>
                    <a:pt x="2237372" y="329248"/>
                    <a:pt x="2237803" y="328384"/>
                  </a:cubicBezTo>
                  <a:cubicBezTo>
                    <a:pt x="2239099" y="327521"/>
                    <a:pt x="2240178" y="327089"/>
                    <a:pt x="2241042" y="327089"/>
                  </a:cubicBezTo>
                  <a:cubicBezTo>
                    <a:pt x="2242337" y="327089"/>
                    <a:pt x="2245576" y="325794"/>
                    <a:pt x="2250757" y="323203"/>
                  </a:cubicBezTo>
                  <a:cubicBezTo>
                    <a:pt x="2255507" y="320612"/>
                    <a:pt x="2258314" y="319317"/>
                    <a:pt x="2259177" y="319317"/>
                  </a:cubicBezTo>
                  <a:cubicBezTo>
                    <a:pt x="2259609" y="319317"/>
                    <a:pt x="2261768" y="320180"/>
                    <a:pt x="2265654" y="321907"/>
                  </a:cubicBezTo>
                  <a:cubicBezTo>
                    <a:pt x="2274291" y="326225"/>
                    <a:pt x="2280336" y="332271"/>
                    <a:pt x="2283790" y="340043"/>
                  </a:cubicBezTo>
                  <a:cubicBezTo>
                    <a:pt x="2285085" y="343497"/>
                    <a:pt x="2286165" y="345872"/>
                    <a:pt x="2287029" y="347168"/>
                  </a:cubicBezTo>
                  <a:cubicBezTo>
                    <a:pt x="2288324" y="353213"/>
                    <a:pt x="2288324" y="359258"/>
                    <a:pt x="2287029" y="365303"/>
                  </a:cubicBezTo>
                  <a:cubicBezTo>
                    <a:pt x="2286165" y="366599"/>
                    <a:pt x="2285085" y="369837"/>
                    <a:pt x="2283790" y="375019"/>
                  </a:cubicBezTo>
                  <a:cubicBezTo>
                    <a:pt x="2282495" y="380632"/>
                    <a:pt x="2281199" y="384950"/>
                    <a:pt x="2279904" y="387973"/>
                  </a:cubicBezTo>
                  <a:cubicBezTo>
                    <a:pt x="2276881" y="399200"/>
                    <a:pt x="2274291" y="409779"/>
                    <a:pt x="2272131" y="419710"/>
                  </a:cubicBezTo>
                  <a:cubicBezTo>
                    <a:pt x="2271700" y="422301"/>
                    <a:pt x="2271268" y="425755"/>
                    <a:pt x="2270836" y="430073"/>
                  </a:cubicBezTo>
                  <a:cubicBezTo>
                    <a:pt x="2269541" y="444323"/>
                    <a:pt x="2269972" y="457708"/>
                    <a:pt x="2272131" y="470231"/>
                  </a:cubicBezTo>
                  <a:cubicBezTo>
                    <a:pt x="2273859" y="478867"/>
                    <a:pt x="2277313" y="483617"/>
                    <a:pt x="2282495" y="484480"/>
                  </a:cubicBezTo>
                  <a:cubicBezTo>
                    <a:pt x="2284222" y="484912"/>
                    <a:pt x="2285517" y="485344"/>
                    <a:pt x="2286381" y="485776"/>
                  </a:cubicBezTo>
                  <a:cubicBezTo>
                    <a:pt x="2286813" y="486207"/>
                    <a:pt x="2287676" y="486423"/>
                    <a:pt x="2288972" y="486423"/>
                  </a:cubicBezTo>
                  <a:cubicBezTo>
                    <a:pt x="2289404" y="486423"/>
                    <a:pt x="2291994" y="486639"/>
                    <a:pt x="2296744" y="487071"/>
                  </a:cubicBezTo>
                  <a:cubicBezTo>
                    <a:pt x="2316175" y="488366"/>
                    <a:pt x="2335174" y="487503"/>
                    <a:pt x="2353742" y="484480"/>
                  </a:cubicBezTo>
                  <a:cubicBezTo>
                    <a:pt x="2355469" y="484048"/>
                    <a:pt x="2357628" y="483617"/>
                    <a:pt x="2360219" y="483185"/>
                  </a:cubicBezTo>
                  <a:cubicBezTo>
                    <a:pt x="2363241" y="482753"/>
                    <a:pt x="2365616" y="482321"/>
                    <a:pt x="2367343" y="481889"/>
                  </a:cubicBezTo>
                  <a:cubicBezTo>
                    <a:pt x="2369070" y="481458"/>
                    <a:pt x="2370798" y="481242"/>
                    <a:pt x="2372525" y="481242"/>
                  </a:cubicBezTo>
                  <a:cubicBezTo>
                    <a:pt x="2374252" y="480810"/>
                    <a:pt x="2376195" y="480378"/>
                    <a:pt x="2378354" y="479946"/>
                  </a:cubicBezTo>
                  <a:cubicBezTo>
                    <a:pt x="2380513" y="479083"/>
                    <a:pt x="2383320" y="478435"/>
                    <a:pt x="2386774" y="478003"/>
                  </a:cubicBezTo>
                  <a:cubicBezTo>
                    <a:pt x="2389365" y="477571"/>
                    <a:pt x="2391092" y="477139"/>
                    <a:pt x="2391956" y="476708"/>
                  </a:cubicBezTo>
                  <a:cubicBezTo>
                    <a:pt x="2392388" y="475844"/>
                    <a:pt x="2393251" y="475412"/>
                    <a:pt x="2394547" y="475412"/>
                  </a:cubicBezTo>
                  <a:cubicBezTo>
                    <a:pt x="2395842" y="475412"/>
                    <a:pt x="2396922" y="475196"/>
                    <a:pt x="2397785" y="474765"/>
                  </a:cubicBezTo>
                  <a:cubicBezTo>
                    <a:pt x="2398217" y="473901"/>
                    <a:pt x="2398649" y="473685"/>
                    <a:pt x="2399081" y="474117"/>
                  </a:cubicBezTo>
                  <a:cubicBezTo>
                    <a:pt x="2399944" y="474549"/>
                    <a:pt x="2401240" y="474333"/>
                    <a:pt x="2402967" y="473469"/>
                  </a:cubicBezTo>
                  <a:cubicBezTo>
                    <a:pt x="2404262" y="472174"/>
                    <a:pt x="2405342" y="471742"/>
                    <a:pt x="2406205" y="472174"/>
                  </a:cubicBezTo>
                  <a:cubicBezTo>
                    <a:pt x="2406637" y="472174"/>
                    <a:pt x="2407717" y="471742"/>
                    <a:pt x="2409444" y="470878"/>
                  </a:cubicBezTo>
                  <a:cubicBezTo>
                    <a:pt x="2411171" y="469583"/>
                    <a:pt x="2412466" y="469151"/>
                    <a:pt x="2413330" y="469583"/>
                  </a:cubicBezTo>
                  <a:cubicBezTo>
                    <a:pt x="2414626" y="469583"/>
                    <a:pt x="2415273" y="469367"/>
                    <a:pt x="2415273" y="468935"/>
                  </a:cubicBezTo>
                  <a:cubicBezTo>
                    <a:pt x="2415273" y="468504"/>
                    <a:pt x="2417000" y="467640"/>
                    <a:pt x="2420455" y="466345"/>
                  </a:cubicBezTo>
                  <a:cubicBezTo>
                    <a:pt x="2423909" y="465049"/>
                    <a:pt x="2427364" y="463754"/>
                    <a:pt x="2430818" y="462458"/>
                  </a:cubicBezTo>
                  <a:cubicBezTo>
                    <a:pt x="2434272" y="460731"/>
                    <a:pt x="2436215" y="459867"/>
                    <a:pt x="2436647" y="459867"/>
                  </a:cubicBezTo>
                  <a:cubicBezTo>
                    <a:pt x="2437079" y="459867"/>
                    <a:pt x="2439022" y="458464"/>
                    <a:pt x="2442476" y="455657"/>
                  </a:cubicBezTo>
                  <a:cubicBezTo>
                    <a:pt x="2445931" y="452851"/>
                    <a:pt x="2449385" y="450152"/>
                    <a:pt x="2452840" y="447561"/>
                  </a:cubicBezTo>
                  <a:cubicBezTo>
                    <a:pt x="2460612" y="440221"/>
                    <a:pt x="2465794" y="431801"/>
                    <a:pt x="2468384" y="422301"/>
                  </a:cubicBezTo>
                  <a:cubicBezTo>
                    <a:pt x="2468816" y="420142"/>
                    <a:pt x="2469464" y="418847"/>
                    <a:pt x="2470328" y="418415"/>
                  </a:cubicBezTo>
                  <a:cubicBezTo>
                    <a:pt x="2470759" y="417551"/>
                    <a:pt x="2470975" y="416688"/>
                    <a:pt x="2470975" y="415824"/>
                  </a:cubicBezTo>
                  <a:cubicBezTo>
                    <a:pt x="2470975" y="414529"/>
                    <a:pt x="2471407" y="412154"/>
                    <a:pt x="2472271" y="408699"/>
                  </a:cubicBezTo>
                  <a:cubicBezTo>
                    <a:pt x="2479611" y="386246"/>
                    <a:pt x="2481770" y="357531"/>
                    <a:pt x="2478748" y="322555"/>
                  </a:cubicBezTo>
                  <a:cubicBezTo>
                    <a:pt x="2477884" y="314351"/>
                    <a:pt x="2477344" y="309277"/>
                    <a:pt x="2477128" y="307334"/>
                  </a:cubicBezTo>
                  <a:cubicBezTo>
                    <a:pt x="2476912" y="305391"/>
                    <a:pt x="2477237" y="304419"/>
                    <a:pt x="2478100" y="304419"/>
                  </a:cubicBezTo>
                  <a:cubicBezTo>
                    <a:pt x="2478532" y="304419"/>
                    <a:pt x="2478748" y="305715"/>
                    <a:pt x="2478748" y="308306"/>
                  </a:cubicBezTo>
                  <a:cubicBezTo>
                    <a:pt x="2478748" y="310465"/>
                    <a:pt x="2479179" y="311976"/>
                    <a:pt x="2480043" y="312840"/>
                  </a:cubicBezTo>
                  <a:cubicBezTo>
                    <a:pt x="2480475" y="313271"/>
                    <a:pt x="2480691" y="313919"/>
                    <a:pt x="2480691" y="314783"/>
                  </a:cubicBezTo>
                  <a:cubicBezTo>
                    <a:pt x="2480691" y="315646"/>
                    <a:pt x="2480907" y="316510"/>
                    <a:pt x="2481338" y="317374"/>
                  </a:cubicBezTo>
                  <a:cubicBezTo>
                    <a:pt x="2481770" y="319101"/>
                    <a:pt x="2483497" y="325794"/>
                    <a:pt x="2486520" y="337452"/>
                  </a:cubicBezTo>
                  <a:cubicBezTo>
                    <a:pt x="2489543" y="349543"/>
                    <a:pt x="2492565" y="360985"/>
                    <a:pt x="2495588" y="371780"/>
                  </a:cubicBezTo>
                  <a:cubicBezTo>
                    <a:pt x="2500769" y="388621"/>
                    <a:pt x="2504440" y="402870"/>
                    <a:pt x="2506599" y="414529"/>
                  </a:cubicBezTo>
                  <a:cubicBezTo>
                    <a:pt x="2507462" y="420574"/>
                    <a:pt x="2508326" y="424892"/>
                    <a:pt x="2509190" y="427482"/>
                  </a:cubicBezTo>
                  <a:cubicBezTo>
                    <a:pt x="2509621" y="429642"/>
                    <a:pt x="2510053" y="432448"/>
                    <a:pt x="2510485" y="435903"/>
                  </a:cubicBezTo>
                  <a:cubicBezTo>
                    <a:pt x="2510917" y="439357"/>
                    <a:pt x="2511133" y="441300"/>
                    <a:pt x="2511133" y="441732"/>
                  </a:cubicBezTo>
                  <a:cubicBezTo>
                    <a:pt x="2511564" y="441732"/>
                    <a:pt x="2511888" y="443135"/>
                    <a:pt x="2512104" y="445942"/>
                  </a:cubicBezTo>
                  <a:cubicBezTo>
                    <a:pt x="2512320" y="448749"/>
                    <a:pt x="2512860" y="455118"/>
                    <a:pt x="2513724" y="465049"/>
                  </a:cubicBezTo>
                  <a:cubicBezTo>
                    <a:pt x="2514155" y="474117"/>
                    <a:pt x="2516746" y="481673"/>
                    <a:pt x="2521496" y="487719"/>
                  </a:cubicBezTo>
                  <a:cubicBezTo>
                    <a:pt x="2523655" y="491173"/>
                    <a:pt x="2525382" y="494196"/>
                    <a:pt x="2526677" y="496786"/>
                  </a:cubicBezTo>
                  <a:cubicBezTo>
                    <a:pt x="2528405" y="499809"/>
                    <a:pt x="2530348" y="503048"/>
                    <a:pt x="2532507" y="506502"/>
                  </a:cubicBezTo>
                  <a:cubicBezTo>
                    <a:pt x="2535098" y="510388"/>
                    <a:pt x="2537041" y="515354"/>
                    <a:pt x="2538336" y="521399"/>
                  </a:cubicBezTo>
                  <a:cubicBezTo>
                    <a:pt x="2540063" y="527012"/>
                    <a:pt x="2539416" y="531762"/>
                    <a:pt x="2536393" y="535648"/>
                  </a:cubicBezTo>
                  <a:cubicBezTo>
                    <a:pt x="2529916" y="542125"/>
                    <a:pt x="2524734" y="545364"/>
                    <a:pt x="2520848" y="545364"/>
                  </a:cubicBezTo>
                  <a:cubicBezTo>
                    <a:pt x="2519985" y="545364"/>
                    <a:pt x="2518689" y="546012"/>
                    <a:pt x="2516962" y="547307"/>
                  </a:cubicBezTo>
                  <a:cubicBezTo>
                    <a:pt x="2515666" y="548171"/>
                    <a:pt x="2515019" y="548387"/>
                    <a:pt x="2515019" y="547955"/>
                  </a:cubicBezTo>
                  <a:cubicBezTo>
                    <a:pt x="2515019" y="547523"/>
                    <a:pt x="2514587" y="547523"/>
                    <a:pt x="2513724" y="547955"/>
                  </a:cubicBezTo>
                  <a:cubicBezTo>
                    <a:pt x="2512860" y="548818"/>
                    <a:pt x="2511996" y="549034"/>
                    <a:pt x="2511133" y="548602"/>
                  </a:cubicBezTo>
                  <a:cubicBezTo>
                    <a:pt x="2510269" y="548602"/>
                    <a:pt x="2509406" y="548818"/>
                    <a:pt x="2508542" y="549250"/>
                  </a:cubicBezTo>
                  <a:cubicBezTo>
                    <a:pt x="2507246" y="550114"/>
                    <a:pt x="2504656" y="550761"/>
                    <a:pt x="2500769" y="551193"/>
                  </a:cubicBezTo>
                  <a:cubicBezTo>
                    <a:pt x="2497315" y="551193"/>
                    <a:pt x="2494940" y="551409"/>
                    <a:pt x="2493645" y="551841"/>
                  </a:cubicBezTo>
                  <a:cubicBezTo>
                    <a:pt x="2492781" y="552273"/>
                    <a:pt x="2490190" y="552489"/>
                    <a:pt x="2485872" y="552489"/>
                  </a:cubicBezTo>
                  <a:cubicBezTo>
                    <a:pt x="2481986" y="552489"/>
                    <a:pt x="2479611" y="552489"/>
                    <a:pt x="2478748" y="552489"/>
                  </a:cubicBezTo>
                  <a:cubicBezTo>
                    <a:pt x="2475725" y="552920"/>
                    <a:pt x="2473350" y="552920"/>
                    <a:pt x="2471623" y="552489"/>
                  </a:cubicBezTo>
                  <a:cubicBezTo>
                    <a:pt x="2471191" y="552057"/>
                    <a:pt x="2470543" y="551841"/>
                    <a:pt x="2469680" y="551841"/>
                  </a:cubicBezTo>
                  <a:cubicBezTo>
                    <a:pt x="2467953" y="552273"/>
                    <a:pt x="2462555" y="552704"/>
                    <a:pt x="2453487" y="553136"/>
                  </a:cubicBezTo>
                  <a:cubicBezTo>
                    <a:pt x="2447442" y="553136"/>
                    <a:pt x="2443232" y="553028"/>
                    <a:pt x="2440857" y="552812"/>
                  </a:cubicBezTo>
                  <a:cubicBezTo>
                    <a:pt x="2438482" y="552597"/>
                    <a:pt x="2437079" y="552273"/>
                    <a:pt x="2436647" y="551841"/>
                  </a:cubicBezTo>
                  <a:cubicBezTo>
                    <a:pt x="2436215" y="550977"/>
                    <a:pt x="2435568" y="550761"/>
                    <a:pt x="2434704" y="551193"/>
                  </a:cubicBezTo>
                  <a:cubicBezTo>
                    <a:pt x="2431250" y="552057"/>
                    <a:pt x="2427579" y="552057"/>
                    <a:pt x="2423693" y="551193"/>
                  </a:cubicBezTo>
                  <a:cubicBezTo>
                    <a:pt x="2422830" y="551193"/>
                    <a:pt x="2418944" y="551193"/>
                    <a:pt x="2412035" y="551193"/>
                  </a:cubicBezTo>
                  <a:cubicBezTo>
                    <a:pt x="2405126" y="550761"/>
                    <a:pt x="2401024" y="550114"/>
                    <a:pt x="2399728" y="549250"/>
                  </a:cubicBezTo>
                  <a:cubicBezTo>
                    <a:pt x="2398865" y="548818"/>
                    <a:pt x="2397569" y="548602"/>
                    <a:pt x="2395842" y="548602"/>
                  </a:cubicBezTo>
                  <a:cubicBezTo>
                    <a:pt x="2394547" y="548602"/>
                    <a:pt x="2393251" y="548387"/>
                    <a:pt x="2391956" y="547955"/>
                  </a:cubicBezTo>
                  <a:cubicBezTo>
                    <a:pt x="2390660" y="547523"/>
                    <a:pt x="2389365" y="547523"/>
                    <a:pt x="2388070" y="547955"/>
                  </a:cubicBezTo>
                  <a:cubicBezTo>
                    <a:pt x="2387206" y="547955"/>
                    <a:pt x="2386558" y="547739"/>
                    <a:pt x="2386127" y="547307"/>
                  </a:cubicBezTo>
                  <a:cubicBezTo>
                    <a:pt x="2385263" y="546875"/>
                    <a:pt x="2382456" y="546443"/>
                    <a:pt x="2377707" y="546012"/>
                  </a:cubicBezTo>
                  <a:cubicBezTo>
                    <a:pt x="2372525" y="545580"/>
                    <a:pt x="2366696" y="544932"/>
                    <a:pt x="2360219" y="544069"/>
                  </a:cubicBezTo>
                  <a:cubicBezTo>
                    <a:pt x="2353310" y="542773"/>
                    <a:pt x="2346833" y="541694"/>
                    <a:pt x="2340788" y="540830"/>
                  </a:cubicBezTo>
                  <a:cubicBezTo>
                    <a:pt x="2328697" y="539103"/>
                    <a:pt x="2318766" y="536728"/>
                    <a:pt x="2310993" y="533705"/>
                  </a:cubicBezTo>
                  <a:cubicBezTo>
                    <a:pt x="2300630" y="528956"/>
                    <a:pt x="2294585" y="525933"/>
                    <a:pt x="2292858" y="524638"/>
                  </a:cubicBezTo>
                  <a:cubicBezTo>
                    <a:pt x="2290267" y="523342"/>
                    <a:pt x="2287892" y="522047"/>
                    <a:pt x="2285733" y="520751"/>
                  </a:cubicBezTo>
                  <a:cubicBezTo>
                    <a:pt x="2274506" y="513843"/>
                    <a:pt x="2262632" y="501752"/>
                    <a:pt x="2250110" y="484480"/>
                  </a:cubicBezTo>
                  <a:cubicBezTo>
                    <a:pt x="2244496" y="475844"/>
                    <a:pt x="2240826" y="468288"/>
                    <a:pt x="2239099" y="461811"/>
                  </a:cubicBezTo>
                  <a:cubicBezTo>
                    <a:pt x="2238667" y="459652"/>
                    <a:pt x="2238235" y="457708"/>
                    <a:pt x="2237803" y="455981"/>
                  </a:cubicBezTo>
                  <a:cubicBezTo>
                    <a:pt x="2236940" y="453391"/>
                    <a:pt x="2237156" y="451016"/>
                    <a:pt x="2238451" y="448857"/>
                  </a:cubicBezTo>
                  <a:cubicBezTo>
                    <a:pt x="2238451" y="448425"/>
                    <a:pt x="2238235" y="447993"/>
                    <a:pt x="2237803" y="447561"/>
                  </a:cubicBezTo>
                  <a:cubicBezTo>
                    <a:pt x="2236940" y="447129"/>
                    <a:pt x="2236940" y="446482"/>
                    <a:pt x="2237803" y="445618"/>
                  </a:cubicBezTo>
                  <a:cubicBezTo>
                    <a:pt x="2238235" y="444323"/>
                    <a:pt x="2238883" y="440005"/>
                    <a:pt x="2239746" y="432664"/>
                  </a:cubicBezTo>
                  <a:cubicBezTo>
                    <a:pt x="2242337" y="409347"/>
                    <a:pt x="2246008" y="389700"/>
                    <a:pt x="2250757" y="373723"/>
                  </a:cubicBezTo>
                  <a:cubicBezTo>
                    <a:pt x="2256371" y="357315"/>
                    <a:pt x="2258314" y="346520"/>
                    <a:pt x="2256587" y="341338"/>
                  </a:cubicBezTo>
                  <a:cubicBezTo>
                    <a:pt x="2255723" y="339611"/>
                    <a:pt x="2254536" y="338532"/>
                    <a:pt x="2253024" y="338100"/>
                  </a:cubicBezTo>
                  <a:cubicBezTo>
                    <a:pt x="2251513" y="337668"/>
                    <a:pt x="2247951" y="337452"/>
                    <a:pt x="2242337" y="337452"/>
                  </a:cubicBezTo>
                  <a:cubicBezTo>
                    <a:pt x="2238019" y="337452"/>
                    <a:pt x="2235320" y="337560"/>
                    <a:pt x="2234241" y="337776"/>
                  </a:cubicBezTo>
                  <a:cubicBezTo>
                    <a:pt x="2233161" y="337992"/>
                    <a:pt x="2232622" y="338316"/>
                    <a:pt x="2232622" y="338748"/>
                  </a:cubicBezTo>
                  <a:cubicBezTo>
                    <a:pt x="2233053" y="340475"/>
                    <a:pt x="2232622" y="340475"/>
                    <a:pt x="2231326" y="338748"/>
                  </a:cubicBezTo>
                  <a:cubicBezTo>
                    <a:pt x="2230895" y="337884"/>
                    <a:pt x="2230247" y="337668"/>
                    <a:pt x="2229383" y="338100"/>
                  </a:cubicBezTo>
                  <a:cubicBezTo>
                    <a:pt x="2228520" y="338532"/>
                    <a:pt x="2227008" y="340043"/>
                    <a:pt x="2224849" y="342634"/>
                  </a:cubicBezTo>
                  <a:cubicBezTo>
                    <a:pt x="2217509" y="350406"/>
                    <a:pt x="2213838" y="354724"/>
                    <a:pt x="2213838" y="355588"/>
                  </a:cubicBezTo>
                  <a:cubicBezTo>
                    <a:pt x="2213838" y="356020"/>
                    <a:pt x="2212111" y="358395"/>
                    <a:pt x="2208657" y="362712"/>
                  </a:cubicBezTo>
                  <a:cubicBezTo>
                    <a:pt x="2204771" y="366599"/>
                    <a:pt x="2201532" y="370269"/>
                    <a:pt x="2198941" y="373723"/>
                  </a:cubicBezTo>
                  <a:cubicBezTo>
                    <a:pt x="2196350" y="376746"/>
                    <a:pt x="2193760" y="379769"/>
                    <a:pt x="2191169" y="382791"/>
                  </a:cubicBezTo>
                  <a:cubicBezTo>
                    <a:pt x="2188578" y="385814"/>
                    <a:pt x="2185124" y="389700"/>
                    <a:pt x="2180806" y="394450"/>
                  </a:cubicBezTo>
                  <a:cubicBezTo>
                    <a:pt x="2176488" y="399631"/>
                    <a:pt x="2172170" y="404813"/>
                    <a:pt x="2167852" y="409995"/>
                  </a:cubicBezTo>
                  <a:cubicBezTo>
                    <a:pt x="2163534" y="415176"/>
                    <a:pt x="2160079" y="419062"/>
                    <a:pt x="2157489" y="421653"/>
                  </a:cubicBezTo>
                  <a:cubicBezTo>
                    <a:pt x="2156193" y="423812"/>
                    <a:pt x="2152307" y="428454"/>
                    <a:pt x="2145830" y="435579"/>
                  </a:cubicBezTo>
                  <a:cubicBezTo>
                    <a:pt x="2139353" y="442703"/>
                    <a:pt x="2130933" y="451879"/>
                    <a:pt x="2120570" y="463106"/>
                  </a:cubicBezTo>
                  <a:cubicBezTo>
                    <a:pt x="2114524" y="470015"/>
                    <a:pt x="2110638" y="474549"/>
                    <a:pt x="2108911" y="476708"/>
                  </a:cubicBezTo>
                  <a:cubicBezTo>
                    <a:pt x="2105888" y="480162"/>
                    <a:pt x="2100059" y="486423"/>
                    <a:pt x="2091423" y="495491"/>
                  </a:cubicBezTo>
                  <a:cubicBezTo>
                    <a:pt x="2089696" y="497218"/>
                    <a:pt x="2087969" y="499161"/>
                    <a:pt x="2086242" y="501320"/>
                  </a:cubicBezTo>
                  <a:cubicBezTo>
                    <a:pt x="2084514" y="503911"/>
                    <a:pt x="2082571" y="506502"/>
                    <a:pt x="2080412" y="509093"/>
                  </a:cubicBezTo>
                  <a:cubicBezTo>
                    <a:pt x="2075231" y="515138"/>
                    <a:pt x="2070481" y="522910"/>
                    <a:pt x="2066163" y="532410"/>
                  </a:cubicBezTo>
                  <a:cubicBezTo>
                    <a:pt x="2062277" y="541910"/>
                    <a:pt x="2058606" y="547091"/>
                    <a:pt x="2055152" y="547955"/>
                  </a:cubicBezTo>
                  <a:cubicBezTo>
                    <a:pt x="2052993" y="549250"/>
                    <a:pt x="2051482" y="549250"/>
                    <a:pt x="2050618" y="547955"/>
                  </a:cubicBezTo>
                  <a:cubicBezTo>
                    <a:pt x="2049754" y="547523"/>
                    <a:pt x="2049107" y="547307"/>
                    <a:pt x="2048675" y="547307"/>
                  </a:cubicBezTo>
                  <a:cubicBezTo>
                    <a:pt x="2044789" y="546012"/>
                    <a:pt x="2040255" y="543421"/>
                    <a:pt x="2035073" y="539535"/>
                  </a:cubicBezTo>
                  <a:cubicBezTo>
                    <a:pt x="2033346" y="537376"/>
                    <a:pt x="2030971" y="533274"/>
                    <a:pt x="2027948" y="527228"/>
                  </a:cubicBezTo>
                  <a:cubicBezTo>
                    <a:pt x="2023199" y="522479"/>
                    <a:pt x="2028380" y="511684"/>
                    <a:pt x="2043493" y="494843"/>
                  </a:cubicBezTo>
                  <a:cubicBezTo>
                    <a:pt x="2051266" y="484480"/>
                    <a:pt x="2059902" y="469583"/>
                    <a:pt x="2069401" y="450152"/>
                  </a:cubicBezTo>
                  <a:cubicBezTo>
                    <a:pt x="2072856" y="443243"/>
                    <a:pt x="2074799" y="439573"/>
                    <a:pt x="2075231" y="439141"/>
                  </a:cubicBezTo>
                  <a:cubicBezTo>
                    <a:pt x="2075231" y="440005"/>
                    <a:pt x="2074583" y="443675"/>
                    <a:pt x="2073288" y="450152"/>
                  </a:cubicBezTo>
                  <a:cubicBezTo>
                    <a:pt x="2070265" y="462674"/>
                    <a:pt x="2068538" y="471742"/>
                    <a:pt x="2068106" y="477355"/>
                  </a:cubicBezTo>
                  <a:cubicBezTo>
                    <a:pt x="2067674" y="482969"/>
                    <a:pt x="2068322" y="485776"/>
                    <a:pt x="2070049" y="485776"/>
                  </a:cubicBezTo>
                  <a:cubicBezTo>
                    <a:pt x="2073072" y="485776"/>
                    <a:pt x="2077606" y="481889"/>
                    <a:pt x="2083651" y="474117"/>
                  </a:cubicBezTo>
                  <a:cubicBezTo>
                    <a:pt x="2088400" y="468504"/>
                    <a:pt x="2092718" y="463538"/>
                    <a:pt x="2096605" y="459220"/>
                  </a:cubicBezTo>
                  <a:cubicBezTo>
                    <a:pt x="2100491" y="454470"/>
                    <a:pt x="2105673" y="447993"/>
                    <a:pt x="2112150" y="439789"/>
                  </a:cubicBezTo>
                  <a:cubicBezTo>
                    <a:pt x="2118626" y="431585"/>
                    <a:pt x="2122945" y="426403"/>
                    <a:pt x="2125104" y="424244"/>
                  </a:cubicBezTo>
                  <a:cubicBezTo>
                    <a:pt x="2126831" y="422085"/>
                    <a:pt x="2128774" y="419278"/>
                    <a:pt x="2130933" y="415824"/>
                  </a:cubicBezTo>
                  <a:cubicBezTo>
                    <a:pt x="2133524" y="412370"/>
                    <a:pt x="2136114" y="409131"/>
                    <a:pt x="2138705" y="406108"/>
                  </a:cubicBezTo>
                  <a:cubicBezTo>
                    <a:pt x="2145182" y="398336"/>
                    <a:pt x="2153387" y="387325"/>
                    <a:pt x="2163318" y="373076"/>
                  </a:cubicBezTo>
                  <a:cubicBezTo>
                    <a:pt x="2165909" y="369621"/>
                    <a:pt x="2168500" y="366167"/>
                    <a:pt x="2171090" y="362712"/>
                  </a:cubicBezTo>
                  <a:cubicBezTo>
                    <a:pt x="2173681" y="358826"/>
                    <a:pt x="2177351" y="353429"/>
                    <a:pt x="2182101" y="346520"/>
                  </a:cubicBezTo>
                  <a:cubicBezTo>
                    <a:pt x="2186419" y="340043"/>
                    <a:pt x="2189226" y="336157"/>
                    <a:pt x="2190521" y="334861"/>
                  </a:cubicBezTo>
                  <a:cubicBezTo>
                    <a:pt x="2191817" y="333134"/>
                    <a:pt x="2193868" y="329788"/>
                    <a:pt x="2196674" y="324822"/>
                  </a:cubicBezTo>
                  <a:cubicBezTo>
                    <a:pt x="2199481" y="319856"/>
                    <a:pt x="2200885" y="316726"/>
                    <a:pt x="2200885" y="315430"/>
                  </a:cubicBezTo>
                  <a:cubicBezTo>
                    <a:pt x="2200885" y="312840"/>
                    <a:pt x="2199157" y="311112"/>
                    <a:pt x="2195703" y="310249"/>
                  </a:cubicBezTo>
                  <a:cubicBezTo>
                    <a:pt x="2194408" y="312408"/>
                    <a:pt x="2190737" y="311328"/>
                    <a:pt x="2184692" y="307010"/>
                  </a:cubicBezTo>
                  <a:cubicBezTo>
                    <a:pt x="2175192" y="300533"/>
                    <a:pt x="2170874" y="294056"/>
                    <a:pt x="2171738" y="287579"/>
                  </a:cubicBezTo>
                  <a:cubicBezTo>
                    <a:pt x="2173033" y="284989"/>
                    <a:pt x="2171522" y="281750"/>
                    <a:pt x="2167204" y="277864"/>
                  </a:cubicBezTo>
                  <a:cubicBezTo>
                    <a:pt x="2152523" y="262751"/>
                    <a:pt x="2145398" y="249797"/>
                    <a:pt x="2145830" y="239002"/>
                  </a:cubicBezTo>
                  <a:cubicBezTo>
                    <a:pt x="2145398" y="234684"/>
                    <a:pt x="2145398" y="230798"/>
                    <a:pt x="2145830" y="227343"/>
                  </a:cubicBezTo>
                  <a:cubicBezTo>
                    <a:pt x="2146693" y="224752"/>
                    <a:pt x="2147125" y="223241"/>
                    <a:pt x="2147125" y="222809"/>
                  </a:cubicBezTo>
                  <a:cubicBezTo>
                    <a:pt x="2143671" y="227127"/>
                    <a:pt x="2138705" y="235763"/>
                    <a:pt x="2132228" y="248717"/>
                  </a:cubicBezTo>
                  <a:cubicBezTo>
                    <a:pt x="2129637" y="253899"/>
                    <a:pt x="2126615" y="259944"/>
                    <a:pt x="2123160" y="266853"/>
                  </a:cubicBezTo>
                  <a:cubicBezTo>
                    <a:pt x="2112366" y="289738"/>
                    <a:pt x="2104377" y="307874"/>
                    <a:pt x="2099196" y="321260"/>
                  </a:cubicBezTo>
                  <a:cubicBezTo>
                    <a:pt x="2096605" y="327737"/>
                    <a:pt x="2094662" y="332487"/>
                    <a:pt x="2093366" y="335509"/>
                  </a:cubicBezTo>
                  <a:cubicBezTo>
                    <a:pt x="2092071" y="337668"/>
                    <a:pt x="2090775" y="340475"/>
                    <a:pt x="2089480" y="343929"/>
                  </a:cubicBezTo>
                  <a:cubicBezTo>
                    <a:pt x="2083435" y="360769"/>
                    <a:pt x="2076742" y="380632"/>
                    <a:pt x="2069401" y="403518"/>
                  </a:cubicBezTo>
                  <a:cubicBezTo>
                    <a:pt x="2064220" y="417767"/>
                    <a:pt x="2058390" y="429426"/>
                    <a:pt x="2051913" y="438493"/>
                  </a:cubicBezTo>
                  <a:cubicBezTo>
                    <a:pt x="2048027" y="442811"/>
                    <a:pt x="2042630" y="443675"/>
                    <a:pt x="2035721" y="441084"/>
                  </a:cubicBezTo>
                  <a:cubicBezTo>
                    <a:pt x="2031403" y="440221"/>
                    <a:pt x="2025358" y="436766"/>
                    <a:pt x="2017585" y="430721"/>
                  </a:cubicBezTo>
                  <a:cubicBezTo>
                    <a:pt x="2005495" y="420358"/>
                    <a:pt x="1996211" y="408267"/>
                    <a:pt x="1989734" y="394450"/>
                  </a:cubicBezTo>
                  <a:cubicBezTo>
                    <a:pt x="1986280" y="379769"/>
                    <a:pt x="1987143" y="361633"/>
                    <a:pt x="1992325" y="340043"/>
                  </a:cubicBezTo>
                  <a:cubicBezTo>
                    <a:pt x="1992757" y="337020"/>
                    <a:pt x="1995132" y="333998"/>
                    <a:pt x="1999450" y="330975"/>
                  </a:cubicBezTo>
                  <a:cubicBezTo>
                    <a:pt x="2002904" y="328816"/>
                    <a:pt x="2004847" y="327737"/>
                    <a:pt x="2005279" y="327737"/>
                  </a:cubicBezTo>
                  <a:cubicBezTo>
                    <a:pt x="2005711" y="328168"/>
                    <a:pt x="2005495" y="329464"/>
                    <a:pt x="2004631" y="331623"/>
                  </a:cubicBezTo>
                  <a:cubicBezTo>
                    <a:pt x="2004199" y="332487"/>
                    <a:pt x="2004307" y="334106"/>
                    <a:pt x="2004955" y="336481"/>
                  </a:cubicBezTo>
                  <a:cubicBezTo>
                    <a:pt x="2005603" y="338856"/>
                    <a:pt x="2007222" y="343713"/>
                    <a:pt x="2009813" y="351054"/>
                  </a:cubicBezTo>
                  <a:cubicBezTo>
                    <a:pt x="2014131" y="360554"/>
                    <a:pt x="2016938" y="366383"/>
                    <a:pt x="2018233" y="368542"/>
                  </a:cubicBezTo>
                  <a:cubicBezTo>
                    <a:pt x="2021256" y="371564"/>
                    <a:pt x="2023415" y="372212"/>
                    <a:pt x="2024710" y="370485"/>
                  </a:cubicBezTo>
                  <a:cubicBezTo>
                    <a:pt x="2026869" y="368326"/>
                    <a:pt x="2029676" y="366383"/>
                    <a:pt x="2033130" y="364656"/>
                  </a:cubicBezTo>
                  <a:cubicBezTo>
                    <a:pt x="2035289" y="363360"/>
                    <a:pt x="2036369" y="362497"/>
                    <a:pt x="2036369" y="362065"/>
                  </a:cubicBezTo>
                  <a:cubicBezTo>
                    <a:pt x="2036369" y="361633"/>
                    <a:pt x="2036800" y="361417"/>
                    <a:pt x="2037664" y="361417"/>
                  </a:cubicBezTo>
                  <a:cubicBezTo>
                    <a:pt x="2038528" y="361417"/>
                    <a:pt x="2041442" y="359042"/>
                    <a:pt x="2046408" y="354292"/>
                  </a:cubicBezTo>
                  <a:cubicBezTo>
                    <a:pt x="2051374" y="349543"/>
                    <a:pt x="2055584" y="345225"/>
                    <a:pt x="2059038" y="341338"/>
                  </a:cubicBezTo>
                  <a:cubicBezTo>
                    <a:pt x="2061197" y="339179"/>
                    <a:pt x="2065731" y="333134"/>
                    <a:pt x="2072640" y="323203"/>
                  </a:cubicBezTo>
                  <a:cubicBezTo>
                    <a:pt x="2079549" y="313271"/>
                    <a:pt x="2088832" y="299886"/>
                    <a:pt x="2100491" y="283045"/>
                  </a:cubicBezTo>
                  <a:cubicBezTo>
                    <a:pt x="2103945" y="277864"/>
                    <a:pt x="2106968" y="273546"/>
                    <a:pt x="2109559" y="270091"/>
                  </a:cubicBezTo>
                  <a:cubicBezTo>
                    <a:pt x="2112150" y="266205"/>
                    <a:pt x="2115388" y="261455"/>
                    <a:pt x="2119274" y="255842"/>
                  </a:cubicBezTo>
                  <a:cubicBezTo>
                    <a:pt x="2124024" y="249365"/>
                    <a:pt x="2128990" y="242240"/>
                    <a:pt x="2134171" y="234468"/>
                  </a:cubicBezTo>
                  <a:cubicBezTo>
                    <a:pt x="2139353" y="227559"/>
                    <a:pt x="2142807" y="222593"/>
                    <a:pt x="2144534" y="219571"/>
                  </a:cubicBezTo>
                  <a:cubicBezTo>
                    <a:pt x="2147557" y="216980"/>
                    <a:pt x="2149284" y="206401"/>
                    <a:pt x="2149716" y="187834"/>
                  </a:cubicBezTo>
                  <a:cubicBezTo>
                    <a:pt x="2150148" y="178766"/>
                    <a:pt x="2150580" y="170562"/>
                    <a:pt x="2151011" y="163221"/>
                  </a:cubicBezTo>
                  <a:cubicBezTo>
                    <a:pt x="2152739" y="138608"/>
                    <a:pt x="2151659" y="123495"/>
                    <a:pt x="2147773" y="117882"/>
                  </a:cubicBezTo>
                  <a:cubicBezTo>
                    <a:pt x="2145182" y="115291"/>
                    <a:pt x="2142807" y="115291"/>
                    <a:pt x="2140648" y="117882"/>
                  </a:cubicBezTo>
                  <a:cubicBezTo>
                    <a:pt x="2139353" y="120041"/>
                    <a:pt x="2138489" y="120473"/>
                    <a:pt x="2138058" y="119177"/>
                  </a:cubicBezTo>
                  <a:cubicBezTo>
                    <a:pt x="2137626" y="117882"/>
                    <a:pt x="2137842" y="115723"/>
                    <a:pt x="2138705" y="112700"/>
                  </a:cubicBezTo>
                  <a:cubicBezTo>
                    <a:pt x="2140864" y="104496"/>
                    <a:pt x="2146910" y="106007"/>
                    <a:pt x="2156841" y="117234"/>
                  </a:cubicBezTo>
                  <a:cubicBezTo>
                    <a:pt x="2164613" y="124575"/>
                    <a:pt x="2169795" y="132779"/>
                    <a:pt x="2172386" y="141847"/>
                  </a:cubicBezTo>
                  <a:cubicBezTo>
                    <a:pt x="2174545" y="147892"/>
                    <a:pt x="2176056" y="151562"/>
                    <a:pt x="2176919" y="152858"/>
                  </a:cubicBezTo>
                  <a:cubicBezTo>
                    <a:pt x="2179079" y="155880"/>
                    <a:pt x="2184692" y="155233"/>
                    <a:pt x="2193760" y="150915"/>
                  </a:cubicBezTo>
                  <a:cubicBezTo>
                    <a:pt x="2195919" y="150051"/>
                    <a:pt x="2197214" y="149619"/>
                    <a:pt x="2197646" y="149619"/>
                  </a:cubicBezTo>
                  <a:cubicBezTo>
                    <a:pt x="2198509" y="149619"/>
                    <a:pt x="2200237" y="148972"/>
                    <a:pt x="2202827" y="147676"/>
                  </a:cubicBezTo>
                  <a:cubicBezTo>
                    <a:pt x="2205418" y="145949"/>
                    <a:pt x="2206929" y="145085"/>
                    <a:pt x="2207361" y="145085"/>
                  </a:cubicBezTo>
                  <a:cubicBezTo>
                    <a:pt x="2207793" y="145085"/>
                    <a:pt x="2212003" y="142602"/>
                    <a:pt x="2219991" y="137637"/>
                  </a:cubicBezTo>
                  <a:cubicBezTo>
                    <a:pt x="2227980" y="132671"/>
                    <a:pt x="2235213" y="128029"/>
                    <a:pt x="2241690" y="123711"/>
                  </a:cubicBezTo>
                  <a:cubicBezTo>
                    <a:pt x="2248598" y="118961"/>
                    <a:pt x="2255075" y="114859"/>
                    <a:pt x="2261121" y="111405"/>
                  </a:cubicBezTo>
                  <a:cubicBezTo>
                    <a:pt x="2266302" y="108382"/>
                    <a:pt x="2270620" y="105792"/>
                    <a:pt x="2274075" y="103633"/>
                  </a:cubicBezTo>
                  <a:cubicBezTo>
                    <a:pt x="2277097" y="101474"/>
                    <a:pt x="2279472" y="100178"/>
                    <a:pt x="2281199" y="99746"/>
                  </a:cubicBezTo>
                  <a:cubicBezTo>
                    <a:pt x="2282495" y="98883"/>
                    <a:pt x="2284438" y="97587"/>
                    <a:pt x="2287029" y="95860"/>
                  </a:cubicBezTo>
                  <a:cubicBezTo>
                    <a:pt x="2290483" y="92838"/>
                    <a:pt x="2297176" y="88304"/>
                    <a:pt x="2307107" y="82258"/>
                  </a:cubicBezTo>
                  <a:cubicBezTo>
                    <a:pt x="2310130" y="80099"/>
                    <a:pt x="2313692" y="79236"/>
                    <a:pt x="2317794" y="79668"/>
                  </a:cubicBezTo>
                  <a:close/>
                  <a:moveTo>
                    <a:pt x="1107567" y="58293"/>
                  </a:moveTo>
                  <a:cubicBezTo>
                    <a:pt x="1114908" y="59589"/>
                    <a:pt x="1123112" y="63691"/>
                    <a:pt x="1132180" y="70600"/>
                  </a:cubicBezTo>
                  <a:cubicBezTo>
                    <a:pt x="1136498" y="73622"/>
                    <a:pt x="1140600" y="76645"/>
                    <a:pt x="1144486" y="79668"/>
                  </a:cubicBezTo>
                  <a:cubicBezTo>
                    <a:pt x="1151395" y="83986"/>
                    <a:pt x="1155928" y="89167"/>
                    <a:pt x="1158087" y="95212"/>
                  </a:cubicBezTo>
                  <a:cubicBezTo>
                    <a:pt x="1158951" y="97803"/>
                    <a:pt x="1160678" y="101474"/>
                    <a:pt x="1163269" y="106223"/>
                  </a:cubicBezTo>
                  <a:cubicBezTo>
                    <a:pt x="1168451" y="115723"/>
                    <a:pt x="1169314" y="122632"/>
                    <a:pt x="1165860" y="126950"/>
                  </a:cubicBezTo>
                  <a:cubicBezTo>
                    <a:pt x="1164565" y="129109"/>
                    <a:pt x="1163053" y="130404"/>
                    <a:pt x="1161326" y="130836"/>
                  </a:cubicBezTo>
                  <a:cubicBezTo>
                    <a:pt x="1154849" y="132995"/>
                    <a:pt x="1150315" y="134074"/>
                    <a:pt x="1147725" y="134074"/>
                  </a:cubicBezTo>
                  <a:cubicBezTo>
                    <a:pt x="1146429" y="134074"/>
                    <a:pt x="1145349" y="134506"/>
                    <a:pt x="1144486" y="135370"/>
                  </a:cubicBezTo>
                  <a:cubicBezTo>
                    <a:pt x="1144055" y="135802"/>
                    <a:pt x="1143622" y="136018"/>
                    <a:pt x="1143190" y="136018"/>
                  </a:cubicBezTo>
                  <a:cubicBezTo>
                    <a:pt x="1142327" y="135586"/>
                    <a:pt x="1141463" y="135586"/>
                    <a:pt x="1140600" y="136018"/>
                  </a:cubicBezTo>
                  <a:cubicBezTo>
                    <a:pt x="1139736" y="136449"/>
                    <a:pt x="1138225" y="136665"/>
                    <a:pt x="1136066" y="136665"/>
                  </a:cubicBezTo>
                  <a:cubicBezTo>
                    <a:pt x="1133907" y="137097"/>
                    <a:pt x="1132180" y="137529"/>
                    <a:pt x="1130884" y="137961"/>
                  </a:cubicBezTo>
                  <a:cubicBezTo>
                    <a:pt x="1129589" y="138392"/>
                    <a:pt x="1128725" y="138392"/>
                    <a:pt x="1128293" y="137961"/>
                  </a:cubicBezTo>
                  <a:cubicBezTo>
                    <a:pt x="1127862" y="137529"/>
                    <a:pt x="1127215" y="137529"/>
                    <a:pt x="1126350" y="137961"/>
                  </a:cubicBezTo>
                  <a:cubicBezTo>
                    <a:pt x="1125487" y="138824"/>
                    <a:pt x="1122680" y="139472"/>
                    <a:pt x="1117930" y="139904"/>
                  </a:cubicBezTo>
                  <a:cubicBezTo>
                    <a:pt x="1098067" y="141631"/>
                    <a:pt x="1082091" y="144006"/>
                    <a:pt x="1070000" y="147028"/>
                  </a:cubicBezTo>
                  <a:cubicBezTo>
                    <a:pt x="1054456" y="152210"/>
                    <a:pt x="1038047" y="158903"/>
                    <a:pt x="1020776" y="167107"/>
                  </a:cubicBezTo>
                  <a:cubicBezTo>
                    <a:pt x="1015594" y="169698"/>
                    <a:pt x="1013003" y="170777"/>
                    <a:pt x="1013003" y="170346"/>
                  </a:cubicBezTo>
                  <a:cubicBezTo>
                    <a:pt x="1018184" y="165596"/>
                    <a:pt x="1027684" y="157176"/>
                    <a:pt x="1041502" y="145085"/>
                  </a:cubicBezTo>
                  <a:cubicBezTo>
                    <a:pt x="1054456" y="134290"/>
                    <a:pt x="1063955" y="124575"/>
                    <a:pt x="1070000" y="115939"/>
                  </a:cubicBezTo>
                  <a:cubicBezTo>
                    <a:pt x="1079068" y="103848"/>
                    <a:pt x="1083387" y="95428"/>
                    <a:pt x="1082954" y="90679"/>
                  </a:cubicBezTo>
                  <a:cubicBezTo>
                    <a:pt x="1081659" y="86792"/>
                    <a:pt x="1075290" y="85281"/>
                    <a:pt x="1063847" y="86145"/>
                  </a:cubicBezTo>
                  <a:cubicBezTo>
                    <a:pt x="1052404" y="87008"/>
                    <a:pt x="1035672" y="90463"/>
                    <a:pt x="1013650" y="96508"/>
                  </a:cubicBezTo>
                  <a:cubicBezTo>
                    <a:pt x="986447" y="104280"/>
                    <a:pt x="961403" y="112916"/>
                    <a:pt x="938517" y="122416"/>
                  </a:cubicBezTo>
                  <a:cubicBezTo>
                    <a:pt x="932472" y="125007"/>
                    <a:pt x="926212" y="127597"/>
                    <a:pt x="919734" y="130188"/>
                  </a:cubicBezTo>
                  <a:cubicBezTo>
                    <a:pt x="913257" y="132779"/>
                    <a:pt x="909802" y="134074"/>
                    <a:pt x="909371" y="134074"/>
                  </a:cubicBezTo>
                  <a:cubicBezTo>
                    <a:pt x="908507" y="134074"/>
                    <a:pt x="907644" y="134722"/>
                    <a:pt x="906780" y="136018"/>
                  </a:cubicBezTo>
                  <a:cubicBezTo>
                    <a:pt x="905916" y="136881"/>
                    <a:pt x="905269" y="137097"/>
                    <a:pt x="904837" y="136665"/>
                  </a:cubicBezTo>
                  <a:cubicBezTo>
                    <a:pt x="904405" y="136665"/>
                    <a:pt x="904189" y="136881"/>
                    <a:pt x="904189" y="137313"/>
                  </a:cubicBezTo>
                  <a:cubicBezTo>
                    <a:pt x="904189" y="137745"/>
                    <a:pt x="900951" y="139472"/>
                    <a:pt x="894474" y="142494"/>
                  </a:cubicBezTo>
                  <a:cubicBezTo>
                    <a:pt x="888860" y="145085"/>
                    <a:pt x="885838" y="146813"/>
                    <a:pt x="885406" y="147676"/>
                  </a:cubicBezTo>
                  <a:cubicBezTo>
                    <a:pt x="884974" y="148108"/>
                    <a:pt x="884326" y="148324"/>
                    <a:pt x="883463" y="148324"/>
                  </a:cubicBezTo>
                  <a:cubicBezTo>
                    <a:pt x="882599" y="148324"/>
                    <a:pt x="880224" y="149403"/>
                    <a:pt x="876338" y="151562"/>
                  </a:cubicBezTo>
                  <a:cubicBezTo>
                    <a:pt x="872452" y="153721"/>
                    <a:pt x="867918" y="156096"/>
                    <a:pt x="862736" y="158687"/>
                  </a:cubicBezTo>
                  <a:cubicBezTo>
                    <a:pt x="857123" y="161278"/>
                    <a:pt x="851294" y="164300"/>
                    <a:pt x="845249" y="167755"/>
                  </a:cubicBezTo>
                  <a:cubicBezTo>
                    <a:pt x="837044" y="172505"/>
                    <a:pt x="828192" y="175743"/>
                    <a:pt x="818693" y="177470"/>
                  </a:cubicBezTo>
                  <a:cubicBezTo>
                    <a:pt x="814375" y="178766"/>
                    <a:pt x="810057" y="178118"/>
                    <a:pt x="805739" y="175527"/>
                  </a:cubicBezTo>
                  <a:cubicBezTo>
                    <a:pt x="801853" y="173368"/>
                    <a:pt x="798398" y="170993"/>
                    <a:pt x="795376" y="168403"/>
                  </a:cubicBezTo>
                  <a:cubicBezTo>
                    <a:pt x="789762" y="162357"/>
                    <a:pt x="786740" y="157824"/>
                    <a:pt x="786308" y="154801"/>
                  </a:cubicBezTo>
                  <a:cubicBezTo>
                    <a:pt x="787171" y="154369"/>
                    <a:pt x="788899" y="154801"/>
                    <a:pt x="791489" y="156096"/>
                  </a:cubicBezTo>
                  <a:cubicBezTo>
                    <a:pt x="797103" y="159982"/>
                    <a:pt x="810057" y="158687"/>
                    <a:pt x="830351" y="152210"/>
                  </a:cubicBezTo>
                  <a:cubicBezTo>
                    <a:pt x="848488" y="146597"/>
                    <a:pt x="860362" y="142494"/>
                    <a:pt x="865975" y="139904"/>
                  </a:cubicBezTo>
                  <a:cubicBezTo>
                    <a:pt x="866839" y="139472"/>
                    <a:pt x="867270" y="139472"/>
                    <a:pt x="867270" y="139904"/>
                  </a:cubicBezTo>
                  <a:cubicBezTo>
                    <a:pt x="867270" y="140336"/>
                    <a:pt x="867702" y="140120"/>
                    <a:pt x="868566" y="139256"/>
                  </a:cubicBezTo>
                  <a:cubicBezTo>
                    <a:pt x="869429" y="138824"/>
                    <a:pt x="870077" y="138824"/>
                    <a:pt x="870509" y="139256"/>
                  </a:cubicBezTo>
                  <a:cubicBezTo>
                    <a:pt x="870940" y="139256"/>
                    <a:pt x="871804" y="138824"/>
                    <a:pt x="873100" y="137961"/>
                  </a:cubicBezTo>
                  <a:cubicBezTo>
                    <a:pt x="874827" y="137097"/>
                    <a:pt x="875690" y="136665"/>
                    <a:pt x="875690" y="136665"/>
                  </a:cubicBezTo>
                  <a:cubicBezTo>
                    <a:pt x="876554" y="136665"/>
                    <a:pt x="879361" y="135802"/>
                    <a:pt x="884110" y="134074"/>
                  </a:cubicBezTo>
                  <a:cubicBezTo>
                    <a:pt x="898792" y="128461"/>
                    <a:pt x="914121" y="122848"/>
                    <a:pt x="930097" y="117234"/>
                  </a:cubicBezTo>
                  <a:cubicBezTo>
                    <a:pt x="936142" y="115507"/>
                    <a:pt x="941108" y="113780"/>
                    <a:pt x="944994" y="112053"/>
                  </a:cubicBezTo>
                  <a:cubicBezTo>
                    <a:pt x="987742" y="96076"/>
                    <a:pt x="1024445" y="83986"/>
                    <a:pt x="1055103" y="75781"/>
                  </a:cubicBezTo>
                  <a:cubicBezTo>
                    <a:pt x="1064603" y="73191"/>
                    <a:pt x="1070648" y="71248"/>
                    <a:pt x="1073239" y="69952"/>
                  </a:cubicBezTo>
                  <a:cubicBezTo>
                    <a:pt x="1074534" y="69089"/>
                    <a:pt x="1075182" y="68873"/>
                    <a:pt x="1075182" y="69304"/>
                  </a:cubicBezTo>
                  <a:cubicBezTo>
                    <a:pt x="1075182" y="69736"/>
                    <a:pt x="1075614" y="69520"/>
                    <a:pt x="1076477" y="68657"/>
                  </a:cubicBezTo>
                  <a:cubicBezTo>
                    <a:pt x="1077773" y="67793"/>
                    <a:pt x="1078636" y="67577"/>
                    <a:pt x="1079068" y="68009"/>
                  </a:cubicBezTo>
                  <a:cubicBezTo>
                    <a:pt x="1079500" y="68009"/>
                    <a:pt x="1082522" y="66714"/>
                    <a:pt x="1088136" y="64123"/>
                  </a:cubicBezTo>
                  <a:cubicBezTo>
                    <a:pt x="1093317" y="61100"/>
                    <a:pt x="1097420" y="59373"/>
                    <a:pt x="1100442" y="58941"/>
                  </a:cubicBezTo>
                  <a:cubicBezTo>
                    <a:pt x="1102601" y="58078"/>
                    <a:pt x="1104976" y="57862"/>
                    <a:pt x="1107567" y="58293"/>
                  </a:cubicBezTo>
                  <a:close/>
                  <a:moveTo>
                    <a:pt x="495977" y="45663"/>
                  </a:moveTo>
                  <a:cubicBezTo>
                    <a:pt x="499754" y="46095"/>
                    <a:pt x="503911" y="47498"/>
                    <a:pt x="508445" y="49873"/>
                  </a:cubicBezTo>
                  <a:cubicBezTo>
                    <a:pt x="514058" y="52896"/>
                    <a:pt x="519239" y="55487"/>
                    <a:pt x="523990" y="57646"/>
                  </a:cubicBezTo>
                  <a:cubicBezTo>
                    <a:pt x="531762" y="62396"/>
                    <a:pt x="536727" y="67793"/>
                    <a:pt x="538887" y="73838"/>
                  </a:cubicBezTo>
                  <a:cubicBezTo>
                    <a:pt x="539750" y="77293"/>
                    <a:pt x="541045" y="80963"/>
                    <a:pt x="542773" y="84849"/>
                  </a:cubicBezTo>
                  <a:cubicBezTo>
                    <a:pt x="545795" y="91758"/>
                    <a:pt x="546227" y="96940"/>
                    <a:pt x="544068" y="100394"/>
                  </a:cubicBezTo>
                  <a:cubicBezTo>
                    <a:pt x="540614" y="103417"/>
                    <a:pt x="536943" y="105144"/>
                    <a:pt x="533057" y="105576"/>
                  </a:cubicBezTo>
                  <a:cubicBezTo>
                    <a:pt x="532625" y="105576"/>
                    <a:pt x="531978" y="106007"/>
                    <a:pt x="531114" y="106871"/>
                  </a:cubicBezTo>
                  <a:cubicBezTo>
                    <a:pt x="530250" y="107303"/>
                    <a:pt x="529387" y="107519"/>
                    <a:pt x="528523" y="107519"/>
                  </a:cubicBezTo>
                  <a:cubicBezTo>
                    <a:pt x="527660" y="107519"/>
                    <a:pt x="526580" y="107735"/>
                    <a:pt x="525285" y="108166"/>
                  </a:cubicBezTo>
                  <a:cubicBezTo>
                    <a:pt x="519239" y="110757"/>
                    <a:pt x="509956" y="114212"/>
                    <a:pt x="497434" y="118530"/>
                  </a:cubicBezTo>
                  <a:cubicBezTo>
                    <a:pt x="486639" y="123279"/>
                    <a:pt x="473469" y="133211"/>
                    <a:pt x="457924" y="148324"/>
                  </a:cubicBezTo>
                  <a:cubicBezTo>
                    <a:pt x="446266" y="159551"/>
                    <a:pt x="425971" y="181572"/>
                    <a:pt x="397041" y="214389"/>
                  </a:cubicBezTo>
                  <a:lnTo>
                    <a:pt x="377609" y="236411"/>
                  </a:lnTo>
                  <a:lnTo>
                    <a:pt x="382143" y="239002"/>
                  </a:lnTo>
                  <a:cubicBezTo>
                    <a:pt x="385166" y="240729"/>
                    <a:pt x="387109" y="243428"/>
                    <a:pt x="387972" y="247098"/>
                  </a:cubicBezTo>
                  <a:cubicBezTo>
                    <a:pt x="388836" y="250768"/>
                    <a:pt x="389268" y="258649"/>
                    <a:pt x="389268" y="270739"/>
                  </a:cubicBezTo>
                  <a:cubicBezTo>
                    <a:pt x="389268" y="278512"/>
                    <a:pt x="389376" y="283801"/>
                    <a:pt x="389592" y="286608"/>
                  </a:cubicBezTo>
                  <a:cubicBezTo>
                    <a:pt x="389807" y="289415"/>
                    <a:pt x="390347" y="290602"/>
                    <a:pt x="391211" y="290170"/>
                  </a:cubicBezTo>
                  <a:cubicBezTo>
                    <a:pt x="392506" y="289738"/>
                    <a:pt x="394881" y="288875"/>
                    <a:pt x="398335" y="287579"/>
                  </a:cubicBezTo>
                  <a:cubicBezTo>
                    <a:pt x="403085" y="285420"/>
                    <a:pt x="407835" y="283477"/>
                    <a:pt x="412585" y="281750"/>
                  </a:cubicBezTo>
                  <a:cubicBezTo>
                    <a:pt x="417766" y="279159"/>
                    <a:pt x="420789" y="277432"/>
                    <a:pt x="421653" y="276568"/>
                  </a:cubicBezTo>
                  <a:cubicBezTo>
                    <a:pt x="422516" y="275273"/>
                    <a:pt x="424243" y="271603"/>
                    <a:pt x="426834" y="265558"/>
                  </a:cubicBezTo>
                  <a:cubicBezTo>
                    <a:pt x="428994" y="258217"/>
                    <a:pt x="432016" y="248933"/>
                    <a:pt x="435902" y="237706"/>
                  </a:cubicBezTo>
                  <a:cubicBezTo>
                    <a:pt x="440220" y="226480"/>
                    <a:pt x="443243" y="218275"/>
                    <a:pt x="444970" y="213094"/>
                  </a:cubicBezTo>
                  <a:cubicBezTo>
                    <a:pt x="447129" y="205753"/>
                    <a:pt x="449288" y="199708"/>
                    <a:pt x="451447" y="194958"/>
                  </a:cubicBezTo>
                  <a:cubicBezTo>
                    <a:pt x="453606" y="190208"/>
                    <a:pt x="454901" y="187402"/>
                    <a:pt x="455333" y="186538"/>
                  </a:cubicBezTo>
                  <a:cubicBezTo>
                    <a:pt x="456197" y="184379"/>
                    <a:pt x="457276" y="181357"/>
                    <a:pt x="458572" y="177470"/>
                  </a:cubicBezTo>
                  <a:cubicBezTo>
                    <a:pt x="460299" y="172721"/>
                    <a:pt x="461810" y="169266"/>
                    <a:pt x="463106" y="167107"/>
                  </a:cubicBezTo>
                  <a:cubicBezTo>
                    <a:pt x="463969" y="164948"/>
                    <a:pt x="464833" y="162573"/>
                    <a:pt x="465696" y="159982"/>
                  </a:cubicBezTo>
                  <a:cubicBezTo>
                    <a:pt x="466128" y="156960"/>
                    <a:pt x="466992" y="154801"/>
                    <a:pt x="468287" y="153505"/>
                  </a:cubicBezTo>
                  <a:cubicBezTo>
                    <a:pt x="470878" y="151346"/>
                    <a:pt x="475844" y="151562"/>
                    <a:pt x="483184" y="154153"/>
                  </a:cubicBezTo>
                  <a:cubicBezTo>
                    <a:pt x="487070" y="155880"/>
                    <a:pt x="490741" y="157392"/>
                    <a:pt x="494195" y="158687"/>
                  </a:cubicBezTo>
                  <a:cubicBezTo>
                    <a:pt x="501104" y="160846"/>
                    <a:pt x="508661" y="170346"/>
                    <a:pt x="516865" y="187186"/>
                  </a:cubicBezTo>
                  <a:cubicBezTo>
                    <a:pt x="524205" y="198844"/>
                    <a:pt x="527875" y="212446"/>
                    <a:pt x="527875" y="227991"/>
                  </a:cubicBezTo>
                  <a:cubicBezTo>
                    <a:pt x="528307" y="233173"/>
                    <a:pt x="528739" y="236195"/>
                    <a:pt x="529171" y="237059"/>
                  </a:cubicBezTo>
                  <a:cubicBezTo>
                    <a:pt x="530034" y="237059"/>
                    <a:pt x="533705" y="235979"/>
                    <a:pt x="540182" y="233820"/>
                  </a:cubicBezTo>
                  <a:cubicBezTo>
                    <a:pt x="547091" y="231229"/>
                    <a:pt x="551409" y="229718"/>
                    <a:pt x="553136" y="229286"/>
                  </a:cubicBezTo>
                  <a:cubicBezTo>
                    <a:pt x="554432" y="228855"/>
                    <a:pt x="555727" y="227991"/>
                    <a:pt x="557022" y="226696"/>
                  </a:cubicBezTo>
                  <a:cubicBezTo>
                    <a:pt x="558317" y="226264"/>
                    <a:pt x="559829" y="225832"/>
                    <a:pt x="561556" y="225400"/>
                  </a:cubicBezTo>
                  <a:cubicBezTo>
                    <a:pt x="562851" y="224968"/>
                    <a:pt x="565010" y="223673"/>
                    <a:pt x="568033" y="221514"/>
                  </a:cubicBezTo>
                  <a:cubicBezTo>
                    <a:pt x="571056" y="218923"/>
                    <a:pt x="572351" y="216872"/>
                    <a:pt x="571919" y="215361"/>
                  </a:cubicBezTo>
                  <a:cubicBezTo>
                    <a:pt x="571487" y="213849"/>
                    <a:pt x="568896" y="210071"/>
                    <a:pt x="564147" y="204026"/>
                  </a:cubicBezTo>
                  <a:cubicBezTo>
                    <a:pt x="560692" y="197981"/>
                    <a:pt x="556374" y="191504"/>
                    <a:pt x="551193" y="184595"/>
                  </a:cubicBezTo>
                  <a:cubicBezTo>
                    <a:pt x="547306" y="179413"/>
                    <a:pt x="545255" y="176391"/>
                    <a:pt x="545040" y="175527"/>
                  </a:cubicBezTo>
                  <a:cubicBezTo>
                    <a:pt x="544824" y="174664"/>
                    <a:pt x="545795" y="175311"/>
                    <a:pt x="547954" y="177470"/>
                  </a:cubicBezTo>
                  <a:cubicBezTo>
                    <a:pt x="550977" y="180493"/>
                    <a:pt x="553352" y="183731"/>
                    <a:pt x="555079" y="187186"/>
                  </a:cubicBezTo>
                  <a:cubicBezTo>
                    <a:pt x="558101" y="190208"/>
                    <a:pt x="562419" y="194311"/>
                    <a:pt x="568033" y="199492"/>
                  </a:cubicBezTo>
                  <a:cubicBezTo>
                    <a:pt x="574510" y="205537"/>
                    <a:pt x="581203" y="210071"/>
                    <a:pt x="588112" y="213094"/>
                  </a:cubicBezTo>
                  <a:cubicBezTo>
                    <a:pt x="603225" y="220866"/>
                    <a:pt x="614883" y="229070"/>
                    <a:pt x="623087" y="237706"/>
                  </a:cubicBezTo>
                  <a:cubicBezTo>
                    <a:pt x="627837" y="244615"/>
                    <a:pt x="631940" y="252172"/>
                    <a:pt x="635394" y="260376"/>
                  </a:cubicBezTo>
                  <a:cubicBezTo>
                    <a:pt x="638416" y="270307"/>
                    <a:pt x="636257" y="277216"/>
                    <a:pt x="628917" y="281102"/>
                  </a:cubicBezTo>
                  <a:cubicBezTo>
                    <a:pt x="627621" y="281102"/>
                    <a:pt x="623412" y="281318"/>
                    <a:pt x="616287" y="281750"/>
                  </a:cubicBezTo>
                  <a:cubicBezTo>
                    <a:pt x="609162" y="282182"/>
                    <a:pt x="600202" y="282398"/>
                    <a:pt x="589407" y="282398"/>
                  </a:cubicBezTo>
                  <a:cubicBezTo>
                    <a:pt x="579044" y="282398"/>
                    <a:pt x="569976" y="282506"/>
                    <a:pt x="562204" y="282722"/>
                  </a:cubicBezTo>
                  <a:cubicBezTo>
                    <a:pt x="554432" y="282937"/>
                    <a:pt x="549897" y="283045"/>
                    <a:pt x="548602" y="283045"/>
                  </a:cubicBezTo>
                  <a:cubicBezTo>
                    <a:pt x="545579" y="283477"/>
                    <a:pt x="541477" y="284125"/>
                    <a:pt x="536296" y="284989"/>
                  </a:cubicBezTo>
                  <a:lnTo>
                    <a:pt x="527228" y="286284"/>
                  </a:lnTo>
                  <a:lnTo>
                    <a:pt x="525932" y="296647"/>
                  </a:lnTo>
                  <a:cubicBezTo>
                    <a:pt x="525069" y="303556"/>
                    <a:pt x="524421" y="309601"/>
                    <a:pt x="523990" y="314783"/>
                  </a:cubicBezTo>
                  <a:cubicBezTo>
                    <a:pt x="523557" y="325146"/>
                    <a:pt x="522478" y="334214"/>
                    <a:pt x="520751" y="341986"/>
                  </a:cubicBezTo>
                  <a:cubicBezTo>
                    <a:pt x="520320" y="346304"/>
                    <a:pt x="519887" y="350406"/>
                    <a:pt x="519455" y="354292"/>
                  </a:cubicBezTo>
                  <a:cubicBezTo>
                    <a:pt x="519024" y="357747"/>
                    <a:pt x="518592" y="361201"/>
                    <a:pt x="518160" y="364656"/>
                  </a:cubicBezTo>
                  <a:cubicBezTo>
                    <a:pt x="517728" y="368542"/>
                    <a:pt x="517080" y="375882"/>
                    <a:pt x="516217" y="386677"/>
                  </a:cubicBezTo>
                  <a:cubicBezTo>
                    <a:pt x="516217" y="392723"/>
                    <a:pt x="515785" y="398336"/>
                    <a:pt x="514921" y="403518"/>
                  </a:cubicBezTo>
                  <a:cubicBezTo>
                    <a:pt x="514490" y="408699"/>
                    <a:pt x="514274" y="413881"/>
                    <a:pt x="514274" y="419062"/>
                  </a:cubicBezTo>
                  <a:cubicBezTo>
                    <a:pt x="513842" y="423812"/>
                    <a:pt x="513626" y="427482"/>
                    <a:pt x="513626" y="430073"/>
                  </a:cubicBezTo>
                  <a:cubicBezTo>
                    <a:pt x="513194" y="432664"/>
                    <a:pt x="512763" y="436982"/>
                    <a:pt x="512331" y="443027"/>
                  </a:cubicBezTo>
                  <a:cubicBezTo>
                    <a:pt x="511899" y="449073"/>
                    <a:pt x="511467" y="453391"/>
                    <a:pt x="511035" y="455981"/>
                  </a:cubicBezTo>
                  <a:cubicBezTo>
                    <a:pt x="510172" y="459004"/>
                    <a:pt x="509524" y="463538"/>
                    <a:pt x="509092" y="469583"/>
                  </a:cubicBezTo>
                  <a:cubicBezTo>
                    <a:pt x="508229" y="483401"/>
                    <a:pt x="507581" y="494196"/>
                    <a:pt x="507149" y="501968"/>
                  </a:cubicBezTo>
                  <a:cubicBezTo>
                    <a:pt x="505854" y="515354"/>
                    <a:pt x="504990" y="522910"/>
                    <a:pt x="504558" y="524638"/>
                  </a:cubicBezTo>
                  <a:cubicBezTo>
                    <a:pt x="504558" y="526797"/>
                    <a:pt x="504342" y="530035"/>
                    <a:pt x="503911" y="534353"/>
                  </a:cubicBezTo>
                  <a:cubicBezTo>
                    <a:pt x="503479" y="538671"/>
                    <a:pt x="503047" y="541478"/>
                    <a:pt x="502615" y="542773"/>
                  </a:cubicBezTo>
                  <a:cubicBezTo>
                    <a:pt x="502615" y="544932"/>
                    <a:pt x="502399" y="547739"/>
                    <a:pt x="501967" y="551193"/>
                  </a:cubicBezTo>
                  <a:cubicBezTo>
                    <a:pt x="498945" y="568033"/>
                    <a:pt x="495922" y="582067"/>
                    <a:pt x="492900" y="593294"/>
                  </a:cubicBezTo>
                  <a:cubicBezTo>
                    <a:pt x="491172" y="596748"/>
                    <a:pt x="487934" y="606464"/>
                    <a:pt x="483184" y="622440"/>
                  </a:cubicBezTo>
                  <a:cubicBezTo>
                    <a:pt x="480593" y="632803"/>
                    <a:pt x="478003" y="645973"/>
                    <a:pt x="475412" y="661950"/>
                  </a:cubicBezTo>
                  <a:lnTo>
                    <a:pt x="473469" y="667779"/>
                  </a:lnTo>
                  <a:lnTo>
                    <a:pt x="473469" y="663245"/>
                  </a:lnTo>
                  <a:cubicBezTo>
                    <a:pt x="473469" y="660223"/>
                    <a:pt x="473253" y="656768"/>
                    <a:pt x="472821" y="652882"/>
                  </a:cubicBezTo>
                  <a:cubicBezTo>
                    <a:pt x="471957" y="648132"/>
                    <a:pt x="471094" y="640792"/>
                    <a:pt x="470230" y="630860"/>
                  </a:cubicBezTo>
                  <a:cubicBezTo>
                    <a:pt x="468935" y="619633"/>
                    <a:pt x="467208" y="606032"/>
                    <a:pt x="465049" y="590055"/>
                  </a:cubicBezTo>
                  <a:cubicBezTo>
                    <a:pt x="460731" y="568897"/>
                    <a:pt x="458572" y="528524"/>
                    <a:pt x="458572" y="468935"/>
                  </a:cubicBezTo>
                  <a:cubicBezTo>
                    <a:pt x="459003" y="434823"/>
                    <a:pt x="459867" y="397472"/>
                    <a:pt x="461163" y="356883"/>
                  </a:cubicBezTo>
                  <a:cubicBezTo>
                    <a:pt x="461594" y="349543"/>
                    <a:pt x="462242" y="341338"/>
                    <a:pt x="463106" y="332271"/>
                  </a:cubicBezTo>
                  <a:cubicBezTo>
                    <a:pt x="463537" y="323203"/>
                    <a:pt x="463969" y="316078"/>
                    <a:pt x="464401" y="310897"/>
                  </a:cubicBezTo>
                  <a:lnTo>
                    <a:pt x="465049" y="305067"/>
                  </a:lnTo>
                  <a:lnTo>
                    <a:pt x="454685" y="308306"/>
                  </a:lnTo>
                  <a:cubicBezTo>
                    <a:pt x="447777" y="310465"/>
                    <a:pt x="443675" y="311760"/>
                    <a:pt x="442379" y="312192"/>
                  </a:cubicBezTo>
                  <a:cubicBezTo>
                    <a:pt x="442379" y="312192"/>
                    <a:pt x="440652" y="313056"/>
                    <a:pt x="437197" y="314783"/>
                  </a:cubicBezTo>
                  <a:cubicBezTo>
                    <a:pt x="433743" y="316510"/>
                    <a:pt x="429641" y="318453"/>
                    <a:pt x="424891" y="320612"/>
                  </a:cubicBezTo>
                  <a:lnTo>
                    <a:pt x="409346" y="328384"/>
                  </a:lnTo>
                  <a:lnTo>
                    <a:pt x="405460" y="346520"/>
                  </a:lnTo>
                  <a:cubicBezTo>
                    <a:pt x="402438" y="358610"/>
                    <a:pt x="400495" y="367246"/>
                    <a:pt x="399631" y="372428"/>
                  </a:cubicBezTo>
                  <a:cubicBezTo>
                    <a:pt x="397041" y="384950"/>
                    <a:pt x="395313" y="404165"/>
                    <a:pt x="394449" y="430073"/>
                  </a:cubicBezTo>
                  <a:cubicBezTo>
                    <a:pt x="394017" y="443027"/>
                    <a:pt x="393370" y="451016"/>
                    <a:pt x="392506" y="454038"/>
                  </a:cubicBezTo>
                  <a:cubicBezTo>
                    <a:pt x="390347" y="461811"/>
                    <a:pt x="383007" y="462242"/>
                    <a:pt x="370484" y="455334"/>
                  </a:cubicBezTo>
                  <a:cubicBezTo>
                    <a:pt x="362280" y="452311"/>
                    <a:pt x="354940" y="446050"/>
                    <a:pt x="348463" y="436550"/>
                  </a:cubicBezTo>
                  <a:cubicBezTo>
                    <a:pt x="335077" y="418847"/>
                    <a:pt x="331191" y="402870"/>
                    <a:pt x="336804" y="388621"/>
                  </a:cubicBezTo>
                  <a:cubicBezTo>
                    <a:pt x="338100" y="384303"/>
                    <a:pt x="339395" y="379553"/>
                    <a:pt x="340690" y="374371"/>
                  </a:cubicBezTo>
                  <a:lnTo>
                    <a:pt x="343281" y="367246"/>
                  </a:lnTo>
                  <a:lnTo>
                    <a:pt x="338747" y="369837"/>
                  </a:lnTo>
                  <a:cubicBezTo>
                    <a:pt x="335724" y="371996"/>
                    <a:pt x="331406" y="374803"/>
                    <a:pt x="325793" y="378257"/>
                  </a:cubicBezTo>
                  <a:cubicBezTo>
                    <a:pt x="321044" y="381280"/>
                    <a:pt x="317805" y="383223"/>
                    <a:pt x="316078" y="384087"/>
                  </a:cubicBezTo>
                  <a:cubicBezTo>
                    <a:pt x="303988" y="390995"/>
                    <a:pt x="295351" y="394450"/>
                    <a:pt x="290170" y="394450"/>
                  </a:cubicBezTo>
                  <a:cubicBezTo>
                    <a:pt x="288011" y="394450"/>
                    <a:pt x="283261" y="391643"/>
                    <a:pt x="275920" y="386030"/>
                  </a:cubicBezTo>
                  <a:cubicBezTo>
                    <a:pt x="274625" y="384303"/>
                    <a:pt x="272898" y="381928"/>
                    <a:pt x="270739" y="378905"/>
                  </a:cubicBezTo>
                  <a:lnTo>
                    <a:pt x="266852" y="373076"/>
                  </a:lnTo>
                  <a:lnTo>
                    <a:pt x="271386" y="369190"/>
                  </a:lnTo>
                  <a:cubicBezTo>
                    <a:pt x="273546" y="366599"/>
                    <a:pt x="275273" y="364224"/>
                    <a:pt x="276568" y="362065"/>
                  </a:cubicBezTo>
                  <a:cubicBezTo>
                    <a:pt x="278295" y="359906"/>
                    <a:pt x="281965" y="355156"/>
                    <a:pt x="287579" y="347815"/>
                  </a:cubicBezTo>
                  <a:cubicBezTo>
                    <a:pt x="310464" y="319317"/>
                    <a:pt x="326657" y="298158"/>
                    <a:pt x="336157" y="284341"/>
                  </a:cubicBezTo>
                  <a:cubicBezTo>
                    <a:pt x="338747" y="279591"/>
                    <a:pt x="341986" y="275489"/>
                    <a:pt x="345872" y="272034"/>
                  </a:cubicBezTo>
                  <a:cubicBezTo>
                    <a:pt x="347167" y="270307"/>
                    <a:pt x="350406" y="265773"/>
                    <a:pt x="355587" y="258433"/>
                  </a:cubicBezTo>
                  <a:cubicBezTo>
                    <a:pt x="360769" y="250229"/>
                    <a:pt x="366382" y="241809"/>
                    <a:pt x="372427" y="233173"/>
                  </a:cubicBezTo>
                  <a:cubicBezTo>
                    <a:pt x="390563" y="206401"/>
                    <a:pt x="404165" y="185027"/>
                    <a:pt x="413233" y="169050"/>
                  </a:cubicBezTo>
                  <a:cubicBezTo>
                    <a:pt x="415392" y="166459"/>
                    <a:pt x="417119" y="164300"/>
                    <a:pt x="418414" y="162573"/>
                  </a:cubicBezTo>
                  <a:cubicBezTo>
                    <a:pt x="422732" y="156528"/>
                    <a:pt x="424891" y="153074"/>
                    <a:pt x="424891" y="152210"/>
                  </a:cubicBezTo>
                  <a:cubicBezTo>
                    <a:pt x="424891" y="150915"/>
                    <a:pt x="427050" y="147244"/>
                    <a:pt x="431368" y="141199"/>
                  </a:cubicBezTo>
                  <a:cubicBezTo>
                    <a:pt x="432232" y="140336"/>
                    <a:pt x="433527" y="136233"/>
                    <a:pt x="435254" y="128893"/>
                  </a:cubicBezTo>
                  <a:cubicBezTo>
                    <a:pt x="435686" y="127597"/>
                    <a:pt x="435038" y="126518"/>
                    <a:pt x="433311" y="125654"/>
                  </a:cubicBezTo>
                  <a:cubicBezTo>
                    <a:pt x="431584" y="122200"/>
                    <a:pt x="424459" y="123927"/>
                    <a:pt x="411937" y="130836"/>
                  </a:cubicBezTo>
                  <a:cubicBezTo>
                    <a:pt x="405028" y="134722"/>
                    <a:pt x="401142" y="136665"/>
                    <a:pt x="400279" y="136665"/>
                  </a:cubicBezTo>
                  <a:cubicBezTo>
                    <a:pt x="399415" y="136665"/>
                    <a:pt x="398552" y="136881"/>
                    <a:pt x="397688" y="137313"/>
                  </a:cubicBezTo>
                  <a:cubicBezTo>
                    <a:pt x="394233" y="139040"/>
                    <a:pt x="388188" y="140120"/>
                    <a:pt x="379552" y="140551"/>
                  </a:cubicBezTo>
                  <a:cubicBezTo>
                    <a:pt x="370053" y="141415"/>
                    <a:pt x="359689" y="137097"/>
                    <a:pt x="348463" y="127597"/>
                  </a:cubicBezTo>
                  <a:cubicBezTo>
                    <a:pt x="345872" y="124575"/>
                    <a:pt x="342958" y="121444"/>
                    <a:pt x="339719" y="118206"/>
                  </a:cubicBezTo>
                  <a:cubicBezTo>
                    <a:pt x="336480" y="114967"/>
                    <a:pt x="334861" y="112916"/>
                    <a:pt x="334861" y="112053"/>
                  </a:cubicBezTo>
                  <a:cubicBezTo>
                    <a:pt x="334861" y="111189"/>
                    <a:pt x="334213" y="109678"/>
                    <a:pt x="332918" y="107519"/>
                  </a:cubicBezTo>
                  <a:cubicBezTo>
                    <a:pt x="331622" y="105360"/>
                    <a:pt x="330111" y="103417"/>
                    <a:pt x="328384" y="101689"/>
                  </a:cubicBezTo>
                  <a:cubicBezTo>
                    <a:pt x="327088" y="99099"/>
                    <a:pt x="326657" y="97803"/>
                    <a:pt x="327088" y="97803"/>
                  </a:cubicBezTo>
                  <a:cubicBezTo>
                    <a:pt x="327520" y="97803"/>
                    <a:pt x="330111" y="99746"/>
                    <a:pt x="334861" y="103633"/>
                  </a:cubicBezTo>
                  <a:cubicBezTo>
                    <a:pt x="341770" y="109246"/>
                    <a:pt x="347815" y="112053"/>
                    <a:pt x="352997" y="112053"/>
                  </a:cubicBezTo>
                  <a:cubicBezTo>
                    <a:pt x="358178" y="112053"/>
                    <a:pt x="365735" y="110110"/>
                    <a:pt x="375666" y="106223"/>
                  </a:cubicBezTo>
                  <a:cubicBezTo>
                    <a:pt x="376530" y="105792"/>
                    <a:pt x="376961" y="105792"/>
                    <a:pt x="376961" y="106223"/>
                  </a:cubicBezTo>
                  <a:cubicBezTo>
                    <a:pt x="376961" y="106655"/>
                    <a:pt x="377609" y="106439"/>
                    <a:pt x="378904" y="105576"/>
                  </a:cubicBezTo>
                  <a:cubicBezTo>
                    <a:pt x="379768" y="104712"/>
                    <a:pt x="380200" y="104496"/>
                    <a:pt x="380200" y="104928"/>
                  </a:cubicBezTo>
                  <a:cubicBezTo>
                    <a:pt x="380200" y="105360"/>
                    <a:pt x="380632" y="105360"/>
                    <a:pt x="381495" y="104928"/>
                  </a:cubicBezTo>
                  <a:cubicBezTo>
                    <a:pt x="382791" y="104064"/>
                    <a:pt x="383870" y="103633"/>
                    <a:pt x="384734" y="103633"/>
                  </a:cubicBezTo>
                  <a:cubicBezTo>
                    <a:pt x="386029" y="103633"/>
                    <a:pt x="387109" y="103417"/>
                    <a:pt x="387972" y="102985"/>
                  </a:cubicBezTo>
                  <a:cubicBezTo>
                    <a:pt x="388404" y="102121"/>
                    <a:pt x="389700" y="101474"/>
                    <a:pt x="391858" y="101042"/>
                  </a:cubicBezTo>
                  <a:cubicBezTo>
                    <a:pt x="394017" y="100610"/>
                    <a:pt x="398120" y="98883"/>
                    <a:pt x="404165" y="95860"/>
                  </a:cubicBezTo>
                  <a:cubicBezTo>
                    <a:pt x="409778" y="93269"/>
                    <a:pt x="414528" y="91110"/>
                    <a:pt x="418414" y="89383"/>
                  </a:cubicBezTo>
                  <a:cubicBezTo>
                    <a:pt x="436118" y="82042"/>
                    <a:pt x="455765" y="70168"/>
                    <a:pt x="477355" y="53760"/>
                  </a:cubicBezTo>
                  <a:cubicBezTo>
                    <a:pt x="480809" y="50305"/>
                    <a:pt x="483616" y="48146"/>
                    <a:pt x="485775" y="47283"/>
                  </a:cubicBezTo>
                  <a:cubicBezTo>
                    <a:pt x="488798" y="45771"/>
                    <a:pt x="492198" y="45232"/>
                    <a:pt x="495977" y="45663"/>
                  </a:cubicBezTo>
                  <a:close/>
                  <a:moveTo>
                    <a:pt x="917953" y="20322"/>
                  </a:moveTo>
                  <a:cubicBezTo>
                    <a:pt x="927668" y="21779"/>
                    <a:pt x="940784" y="28823"/>
                    <a:pt x="957301" y="41453"/>
                  </a:cubicBezTo>
                  <a:cubicBezTo>
                    <a:pt x="963346" y="45339"/>
                    <a:pt x="967664" y="51601"/>
                    <a:pt x="970254" y="60237"/>
                  </a:cubicBezTo>
                  <a:cubicBezTo>
                    <a:pt x="976732" y="75350"/>
                    <a:pt x="977811" y="83770"/>
                    <a:pt x="973494" y="85497"/>
                  </a:cubicBezTo>
                  <a:cubicBezTo>
                    <a:pt x="971766" y="86361"/>
                    <a:pt x="967664" y="86792"/>
                    <a:pt x="961187" y="86792"/>
                  </a:cubicBezTo>
                  <a:cubicBezTo>
                    <a:pt x="954278" y="87224"/>
                    <a:pt x="948233" y="87872"/>
                    <a:pt x="943052" y="88735"/>
                  </a:cubicBezTo>
                  <a:cubicBezTo>
                    <a:pt x="937438" y="90031"/>
                    <a:pt x="931177" y="91326"/>
                    <a:pt x="924268" y="92622"/>
                  </a:cubicBezTo>
                  <a:cubicBezTo>
                    <a:pt x="916927" y="93917"/>
                    <a:pt x="911530" y="94997"/>
                    <a:pt x="908075" y="95860"/>
                  </a:cubicBezTo>
                  <a:cubicBezTo>
                    <a:pt x="895985" y="100610"/>
                    <a:pt x="883679" y="106871"/>
                    <a:pt x="871156" y="114643"/>
                  </a:cubicBezTo>
                  <a:cubicBezTo>
                    <a:pt x="866839" y="117234"/>
                    <a:pt x="864140" y="118746"/>
                    <a:pt x="863060" y="119177"/>
                  </a:cubicBezTo>
                  <a:cubicBezTo>
                    <a:pt x="861981" y="119609"/>
                    <a:pt x="862736" y="118746"/>
                    <a:pt x="865328" y="116587"/>
                  </a:cubicBezTo>
                  <a:cubicBezTo>
                    <a:pt x="867918" y="113996"/>
                    <a:pt x="871588" y="109462"/>
                    <a:pt x="876338" y="102985"/>
                  </a:cubicBezTo>
                  <a:cubicBezTo>
                    <a:pt x="881520" y="96076"/>
                    <a:pt x="885838" y="90463"/>
                    <a:pt x="889292" y="86145"/>
                  </a:cubicBezTo>
                  <a:cubicBezTo>
                    <a:pt x="897928" y="71895"/>
                    <a:pt x="902030" y="58941"/>
                    <a:pt x="901598" y="47283"/>
                  </a:cubicBezTo>
                  <a:cubicBezTo>
                    <a:pt x="899871" y="44260"/>
                    <a:pt x="897497" y="42533"/>
                    <a:pt x="894474" y="42101"/>
                  </a:cubicBezTo>
                  <a:cubicBezTo>
                    <a:pt x="893610" y="42101"/>
                    <a:pt x="891235" y="42533"/>
                    <a:pt x="887349" y="43396"/>
                  </a:cubicBezTo>
                  <a:cubicBezTo>
                    <a:pt x="883031" y="44260"/>
                    <a:pt x="880872" y="44260"/>
                    <a:pt x="880872" y="43396"/>
                  </a:cubicBezTo>
                  <a:cubicBezTo>
                    <a:pt x="880872" y="41237"/>
                    <a:pt x="884758" y="37135"/>
                    <a:pt x="892531" y="31090"/>
                  </a:cubicBezTo>
                  <a:cubicBezTo>
                    <a:pt x="895121" y="29795"/>
                    <a:pt x="896848" y="28931"/>
                    <a:pt x="897712" y="28499"/>
                  </a:cubicBezTo>
                  <a:cubicBezTo>
                    <a:pt x="903326" y="24181"/>
                    <a:pt x="907212" y="21591"/>
                    <a:pt x="909371" y="20727"/>
                  </a:cubicBezTo>
                  <a:cubicBezTo>
                    <a:pt x="911854" y="19971"/>
                    <a:pt x="914714" y="19836"/>
                    <a:pt x="917953" y="20322"/>
                  </a:cubicBezTo>
                  <a:close/>
                  <a:moveTo>
                    <a:pt x="1687258" y="0"/>
                  </a:moveTo>
                  <a:cubicBezTo>
                    <a:pt x="1698053" y="3455"/>
                    <a:pt x="1707985" y="9284"/>
                    <a:pt x="1717052" y="17488"/>
                  </a:cubicBezTo>
                  <a:cubicBezTo>
                    <a:pt x="1724393" y="26988"/>
                    <a:pt x="1730006" y="36704"/>
                    <a:pt x="1733893" y="46635"/>
                  </a:cubicBezTo>
                  <a:cubicBezTo>
                    <a:pt x="1735188" y="53544"/>
                    <a:pt x="1735188" y="60668"/>
                    <a:pt x="1733893" y="68009"/>
                  </a:cubicBezTo>
                  <a:cubicBezTo>
                    <a:pt x="1733461" y="69304"/>
                    <a:pt x="1733461" y="70060"/>
                    <a:pt x="1733893" y="70276"/>
                  </a:cubicBezTo>
                  <a:cubicBezTo>
                    <a:pt x="1734325" y="70492"/>
                    <a:pt x="1736052" y="69952"/>
                    <a:pt x="1739074" y="68657"/>
                  </a:cubicBezTo>
                  <a:cubicBezTo>
                    <a:pt x="1742097" y="67361"/>
                    <a:pt x="1745120" y="67145"/>
                    <a:pt x="1748142" y="68009"/>
                  </a:cubicBezTo>
                  <a:cubicBezTo>
                    <a:pt x="1751596" y="68873"/>
                    <a:pt x="1754619" y="70384"/>
                    <a:pt x="1757210" y="72543"/>
                  </a:cubicBezTo>
                  <a:cubicBezTo>
                    <a:pt x="1760232" y="74270"/>
                    <a:pt x="1761960" y="75134"/>
                    <a:pt x="1762392" y="75134"/>
                  </a:cubicBezTo>
                  <a:cubicBezTo>
                    <a:pt x="1764119" y="75134"/>
                    <a:pt x="1766925" y="77725"/>
                    <a:pt x="1770812" y="82906"/>
                  </a:cubicBezTo>
                  <a:cubicBezTo>
                    <a:pt x="1770812" y="83338"/>
                    <a:pt x="1771891" y="85713"/>
                    <a:pt x="1774050" y="90031"/>
                  </a:cubicBezTo>
                  <a:cubicBezTo>
                    <a:pt x="1775777" y="93917"/>
                    <a:pt x="1776641" y="96292"/>
                    <a:pt x="1776641" y="97155"/>
                  </a:cubicBezTo>
                  <a:cubicBezTo>
                    <a:pt x="1776641" y="98019"/>
                    <a:pt x="1774914" y="99315"/>
                    <a:pt x="1771459" y="101042"/>
                  </a:cubicBezTo>
                  <a:cubicBezTo>
                    <a:pt x="1768005" y="102769"/>
                    <a:pt x="1763687" y="104496"/>
                    <a:pt x="1758505" y="106223"/>
                  </a:cubicBezTo>
                  <a:cubicBezTo>
                    <a:pt x="1754619" y="107519"/>
                    <a:pt x="1751596" y="108814"/>
                    <a:pt x="1749438" y="110110"/>
                  </a:cubicBezTo>
                  <a:cubicBezTo>
                    <a:pt x="1746847" y="110973"/>
                    <a:pt x="1745120" y="111405"/>
                    <a:pt x="1744256" y="111405"/>
                  </a:cubicBezTo>
                  <a:cubicBezTo>
                    <a:pt x="1742960" y="111405"/>
                    <a:pt x="1742097" y="111621"/>
                    <a:pt x="1741665" y="112053"/>
                  </a:cubicBezTo>
                  <a:cubicBezTo>
                    <a:pt x="1740802" y="112484"/>
                    <a:pt x="1737563" y="113780"/>
                    <a:pt x="1731950" y="115939"/>
                  </a:cubicBezTo>
                  <a:cubicBezTo>
                    <a:pt x="1727200" y="117234"/>
                    <a:pt x="1724393" y="118422"/>
                    <a:pt x="1723530" y="119501"/>
                  </a:cubicBezTo>
                  <a:cubicBezTo>
                    <a:pt x="1722666" y="120581"/>
                    <a:pt x="1722234" y="122848"/>
                    <a:pt x="1722234" y="126302"/>
                  </a:cubicBezTo>
                  <a:cubicBezTo>
                    <a:pt x="1722234" y="128893"/>
                    <a:pt x="1723098" y="131052"/>
                    <a:pt x="1724825" y="132779"/>
                  </a:cubicBezTo>
                  <a:cubicBezTo>
                    <a:pt x="1726984" y="134938"/>
                    <a:pt x="1728279" y="136018"/>
                    <a:pt x="1728711" y="136018"/>
                  </a:cubicBezTo>
                  <a:cubicBezTo>
                    <a:pt x="1729143" y="136018"/>
                    <a:pt x="1731086" y="136665"/>
                    <a:pt x="1734540" y="137961"/>
                  </a:cubicBezTo>
                  <a:cubicBezTo>
                    <a:pt x="1737131" y="139256"/>
                    <a:pt x="1738858" y="139904"/>
                    <a:pt x="1739722" y="139904"/>
                  </a:cubicBezTo>
                  <a:cubicBezTo>
                    <a:pt x="1740154" y="139904"/>
                    <a:pt x="1741881" y="141199"/>
                    <a:pt x="1744904" y="143790"/>
                  </a:cubicBezTo>
                  <a:cubicBezTo>
                    <a:pt x="1747926" y="145949"/>
                    <a:pt x="1750733" y="147676"/>
                    <a:pt x="1753324" y="148972"/>
                  </a:cubicBezTo>
                  <a:cubicBezTo>
                    <a:pt x="1758505" y="151994"/>
                    <a:pt x="1761096" y="154801"/>
                    <a:pt x="1761096" y="157392"/>
                  </a:cubicBezTo>
                  <a:cubicBezTo>
                    <a:pt x="1761096" y="157824"/>
                    <a:pt x="1761744" y="159335"/>
                    <a:pt x="1763039" y="161926"/>
                  </a:cubicBezTo>
                  <a:cubicBezTo>
                    <a:pt x="1766062" y="166675"/>
                    <a:pt x="1766925" y="170777"/>
                    <a:pt x="1765630" y="174232"/>
                  </a:cubicBezTo>
                  <a:cubicBezTo>
                    <a:pt x="1764766" y="175527"/>
                    <a:pt x="1763039" y="176823"/>
                    <a:pt x="1760448" y="178118"/>
                  </a:cubicBezTo>
                  <a:cubicBezTo>
                    <a:pt x="1757426" y="179413"/>
                    <a:pt x="1753324" y="182220"/>
                    <a:pt x="1748142" y="186538"/>
                  </a:cubicBezTo>
                  <a:cubicBezTo>
                    <a:pt x="1742529" y="190856"/>
                    <a:pt x="1735404" y="196470"/>
                    <a:pt x="1726768" y="203378"/>
                  </a:cubicBezTo>
                  <a:cubicBezTo>
                    <a:pt x="1719427" y="208992"/>
                    <a:pt x="1713166" y="214173"/>
                    <a:pt x="1707985" y="218923"/>
                  </a:cubicBezTo>
                  <a:cubicBezTo>
                    <a:pt x="1702803" y="223673"/>
                    <a:pt x="1700212" y="226696"/>
                    <a:pt x="1700212" y="227991"/>
                  </a:cubicBezTo>
                  <a:cubicBezTo>
                    <a:pt x="1700212" y="228855"/>
                    <a:pt x="1700644" y="229934"/>
                    <a:pt x="1701508" y="231229"/>
                  </a:cubicBezTo>
                  <a:cubicBezTo>
                    <a:pt x="1702803" y="233820"/>
                    <a:pt x="1707985" y="233604"/>
                    <a:pt x="1717052" y="230582"/>
                  </a:cubicBezTo>
                  <a:cubicBezTo>
                    <a:pt x="1736484" y="224105"/>
                    <a:pt x="1757426" y="216764"/>
                    <a:pt x="1779879" y="208560"/>
                  </a:cubicBezTo>
                  <a:cubicBezTo>
                    <a:pt x="1788947" y="205537"/>
                    <a:pt x="1794992" y="203594"/>
                    <a:pt x="1798015" y="202731"/>
                  </a:cubicBezTo>
                  <a:cubicBezTo>
                    <a:pt x="1802333" y="201435"/>
                    <a:pt x="1806867" y="198413"/>
                    <a:pt x="1811617" y="193663"/>
                  </a:cubicBezTo>
                  <a:lnTo>
                    <a:pt x="1814208" y="191072"/>
                  </a:lnTo>
                  <a:lnTo>
                    <a:pt x="1812264" y="187186"/>
                  </a:lnTo>
                  <a:cubicBezTo>
                    <a:pt x="1809674" y="183300"/>
                    <a:pt x="1810969" y="180709"/>
                    <a:pt x="1816151" y="179413"/>
                  </a:cubicBezTo>
                  <a:cubicBezTo>
                    <a:pt x="1825650" y="176823"/>
                    <a:pt x="1837741" y="178118"/>
                    <a:pt x="1852422" y="183300"/>
                  </a:cubicBezTo>
                  <a:cubicBezTo>
                    <a:pt x="1875307" y="194526"/>
                    <a:pt x="1892147" y="208560"/>
                    <a:pt x="1902942" y="225400"/>
                  </a:cubicBezTo>
                  <a:cubicBezTo>
                    <a:pt x="1906397" y="232309"/>
                    <a:pt x="1907692" y="237275"/>
                    <a:pt x="1906829" y="240297"/>
                  </a:cubicBezTo>
                  <a:cubicBezTo>
                    <a:pt x="1906829" y="242024"/>
                    <a:pt x="1905749" y="242888"/>
                    <a:pt x="1903590" y="242888"/>
                  </a:cubicBezTo>
                  <a:cubicBezTo>
                    <a:pt x="1901431" y="242888"/>
                    <a:pt x="1897113" y="242024"/>
                    <a:pt x="1890636" y="240297"/>
                  </a:cubicBezTo>
                  <a:cubicBezTo>
                    <a:pt x="1883727" y="238138"/>
                    <a:pt x="1876819" y="237275"/>
                    <a:pt x="1869910" y="237706"/>
                  </a:cubicBezTo>
                  <a:cubicBezTo>
                    <a:pt x="1863865" y="237706"/>
                    <a:pt x="1855228" y="239865"/>
                    <a:pt x="1844002" y="244183"/>
                  </a:cubicBezTo>
                  <a:cubicBezTo>
                    <a:pt x="1816366" y="253683"/>
                    <a:pt x="1797151" y="260592"/>
                    <a:pt x="1786356" y="264910"/>
                  </a:cubicBezTo>
                  <a:cubicBezTo>
                    <a:pt x="1782470" y="266637"/>
                    <a:pt x="1780527" y="267501"/>
                    <a:pt x="1780527" y="267501"/>
                  </a:cubicBezTo>
                  <a:cubicBezTo>
                    <a:pt x="1780095" y="267501"/>
                    <a:pt x="1777936" y="268364"/>
                    <a:pt x="1774050" y="270091"/>
                  </a:cubicBezTo>
                  <a:cubicBezTo>
                    <a:pt x="1771027" y="271819"/>
                    <a:pt x="1767789" y="273330"/>
                    <a:pt x="1764335" y="274625"/>
                  </a:cubicBezTo>
                  <a:cubicBezTo>
                    <a:pt x="1760880" y="275921"/>
                    <a:pt x="1758937" y="277000"/>
                    <a:pt x="1758505" y="277864"/>
                  </a:cubicBezTo>
                  <a:cubicBezTo>
                    <a:pt x="1758505" y="278727"/>
                    <a:pt x="1760448" y="282182"/>
                    <a:pt x="1764335" y="288227"/>
                  </a:cubicBezTo>
                  <a:cubicBezTo>
                    <a:pt x="1775130" y="305067"/>
                    <a:pt x="1781822" y="325146"/>
                    <a:pt x="1784413" y="348463"/>
                  </a:cubicBezTo>
                  <a:cubicBezTo>
                    <a:pt x="1784845" y="353213"/>
                    <a:pt x="1785061" y="356451"/>
                    <a:pt x="1785061" y="358179"/>
                  </a:cubicBezTo>
                  <a:cubicBezTo>
                    <a:pt x="1785493" y="360338"/>
                    <a:pt x="1785925" y="363360"/>
                    <a:pt x="1786356" y="367246"/>
                  </a:cubicBezTo>
                  <a:cubicBezTo>
                    <a:pt x="1786788" y="371996"/>
                    <a:pt x="1787004" y="374371"/>
                    <a:pt x="1787004" y="374371"/>
                  </a:cubicBezTo>
                  <a:cubicBezTo>
                    <a:pt x="1787436" y="374371"/>
                    <a:pt x="1788731" y="373292"/>
                    <a:pt x="1790890" y="371133"/>
                  </a:cubicBezTo>
                  <a:cubicBezTo>
                    <a:pt x="1793913" y="368110"/>
                    <a:pt x="1799958" y="362712"/>
                    <a:pt x="1809026" y="354940"/>
                  </a:cubicBezTo>
                  <a:cubicBezTo>
                    <a:pt x="1828025" y="337236"/>
                    <a:pt x="1845945" y="319533"/>
                    <a:pt x="1862785" y="301829"/>
                  </a:cubicBezTo>
                  <a:cubicBezTo>
                    <a:pt x="1865376" y="299238"/>
                    <a:pt x="1867427" y="297079"/>
                    <a:pt x="1868938" y="295352"/>
                  </a:cubicBezTo>
                  <a:cubicBezTo>
                    <a:pt x="1870449" y="293625"/>
                    <a:pt x="1871205" y="292761"/>
                    <a:pt x="1871205" y="292761"/>
                  </a:cubicBezTo>
                  <a:cubicBezTo>
                    <a:pt x="1871205" y="293193"/>
                    <a:pt x="1869046" y="296215"/>
                    <a:pt x="1864728" y="301829"/>
                  </a:cubicBezTo>
                  <a:cubicBezTo>
                    <a:pt x="1853933" y="315646"/>
                    <a:pt x="1845297" y="326873"/>
                    <a:pt x="1838820" y="335509"/>
                  </a:cubicBezTo>
                  <a:cubicBezTo>
                    <a:pt x="1836229" y="339395"/>
                    <a:pt x="1833854" y="343066"/>
                    <a:pt x="1831695" y="346520"/>
                  </a:cubicBezTo>
                  <a:cubicBezTo>
                    <a:pt x="1825218" y="355156"/>
                    <a:pt x="1820469" y="361849"/>
                    <a:pt x="1817446" y="366599"/>
                  </a:cubicBezTo>
                  <a:cubicBezTo>
                    <a:pt x="1811401" y="375235"/>
                    <a:pt x="1804492" y="383871"/>
                    <a:pt x="1796720" y="392507"/>
                  </a:cubicBezTo>
                  <a:cubicBezTo>
                    <a:pt x="1792401" y="397256"/>
                    <a:pt x="1790027" y="400279"/>
                    <a:pt x="1789595" y="401575"/>
                  </a:cubicBezTo>
                  <a:cubicBezTo>
                    <a:pt x="1789595" y="408483"/>
                    <a:pt x="1789811" y="416688"/>
                    <a:pt x="1790243" y="426187"/>
                  </a:cubicBezTo>
                  <a:cubicBezTo>
                    <a:pt x="1790674" y="479730"/>
                    <a:pt x="1790674" y="531546"/>
                    <a:pt x="1790243" y="581635"/>
                  </a:cubicBezTo>
                  <a:cubicBezTo>
                    <a:pt x="1789811" y="584658"/>
                    <a:pt x="1789595" y="587464"/>
                    <a:pt x="1789595" y="590055"/>
                  </a:cubicBezTo>
                  <a:cubicBezTo>
                    <a:pt x="1787868" y="609486"/>
                    <a:pt x="1782686" y="622008"/>
                    <a:pt x="1774050" y="627622"/>
                  </a:cubicBezTo>
                  <a:cubicBezTo>
                    <a:pt x="1770164" y="630644"/>
                    <a:pt x="1766710" y="631940"/>
                    <a:pt x="1763687" y="631508"/>
                  </a:cubicBezTo>
                  <a:cubicBezTo>
                    <a:pt x="1754187" y="630213"/>
                    <a:pt x="1741557" y="621792"/>
                    <a:pt x="1725796" y="606248"/>
                  </a:cubicBezTo>
                  <a:cubicBezTo>
                    <a:pt x="1710036" y="590703"/>
                    <a:pt x="1698269" y="574510"/>
                    <a:pt x="1690497" y="557670"/>
                  </a:cubicBezTo>
                  <a:cubicBezTo>
                    <a:pt x="1687043" y="552057"/>
                    <a:pt x="1683588" y="541694"/>
                    <a:pt x="1680134" y="526581"/>
                  </a:cubicBezTo>
                  <a:cubicBezTo>
                    <a:pt x="1677975" y="516649"/>
                    <a:pt x="1676463" y="511252"/>
                    <a:pt x="1675600" y="510388"/>
                  </a:cubicBezTo>
                  <a:cubicBezTo>
                    <a:pt x="1670418" y="506934"/>
                    <a:pt x="1666532" y="504343"/>
                    <a:pt x="1663941" y="502616"/>
                  </a:cubicBezTo>
                  <a:cubicBezTo>
                    <a:pt x="1658328" y="494843"/>
                    <a:pt x="1655521" y="490093"/>
                    <a:pt x="1655521" y="488366"/>
                  </a:cubicBezTo>
                  <a:cubicBezTo>
                    <a:pt x="1655521" y="487503"/>
                    <a:pt x="1656924" y="483940"/>
                    <a:pt x="1659731" y="477679"/>
                  </a:cubicBezTo>
                  <a:cubicBezTo>
                    <a:pt x="1662538" y="471418"/>
                    <a:pt x="1666100" y="463970"/>
                    <a:pt x="1670418" y="455334"/>
                  </a:cubicBezTo>
                  <a:cubicBezTo>
                    <a:pt x="1678190" y="440221"/>
                    <a:pt x="1683696" y="428670"/>
                    <a:pt x="1686935" y="420682"/>
                  </a:cubicBezTo>
                  <a:cubicBezTo>
                    <a:pt x="1690173" y="412693"/>
                    <a:pt x="1691792" y="407188"/>
                    <a:pt x="1691792" y="404165"/>
                  </a:cubicBezTo>
                  <a:cubicBezTo>
                    <a:pt x="1693088" y="398120"/>
                    <a:pt x="1691576" y="395961"/>
                    <a:pt x="1687258" y="397688"/>
                  </a:cubicBezTo>
                  <a:cubicBezTo>
                    <a:pt x="1684236" y="398120"/>
                    <a:pt x="1681213" y="398984"/>
                    <a:pt x="1678190" y="400279"/>
                  </a:cubicBezTo>
                  <a:cubicBezTo>
                    <a:pt x="1670850" y="403734"/>
                    <a:pt x="1663941" y="403518"/>
                    <a:pt x="1657464" y="399631"/>
                  </a:cubicBezTo>
                  <a:lnTo>
                    <a:pt x="1652283" y="396393"/>
                  </a:lnTo>
                  <a:lnTo>
                    <a:pt x="1650339" y="402222"/>
                  </a:lnTo>
                  <a:cubicBezTo>
                    <a:pt x="1649476" y="406108"/>
                    <a:pt x="1648828" y="408483"/>
                    <a:pt x="1648396" y="409347"/>
                  </a:cubicBezTo>
                  <a:cubicBezTo>
                    <a:pt x="1648396" y="409347"/>
                    <a:pt x="1648181" y="409995"/>
                    <a:pt x="1647749" y="411290"/>
                  </a:cubicBezTo>
                  <a:cubicBezTo>
                    <a:pt x="1645590" y="419494"/>
                    <a:pt x="1643215" y="431369"/>
                    <a:pt x="1640624" y="446914"/>
                  </a:cubicBezTo>
                  <a:cubicBezTo>
                    <a:pt x="1638897" y="467208"/>
                    <a:pt x="1638681" y="491821"/>
                    <a:pt x="1639976" y="520751"/>
                  </a:cubicBezTo>
                  <a:cubicBezTo>
                    <a:pt x="1639544" y="535864"/>
                    <a:pt x="1638465" y="547739"/>
                    <a:pt x="1636738" y="556375"/>
                  </a:cubicBezTo>
                  <a:cubicBezTo>
                    <a:pt x="1635011" y="558534"/>
                    <a:pt x="1630693" y="557454"/>
                    <a:pt x="1623784" y="553136"/>
                  </a:cubicBezTo>
                  <a:cubicBezTo>
                    <a:pt x="1614284" y="546228"/>
                    <a:pt x="1607159" y="538023"/>
                    <a:pt x="1602410" y="528524"/>
                  </a:cubicBezTo>
                  <a:cubicBezTo>
                    <a:pt x="1600682" y="525501"/>
                    <a:pt x="1600251" y="520967"/>
                    <a:pt x="1601114" y="514922"/>
                  </a:cubicBezTo>
                  <a:cubicBezTo>
                    <a:pt x="1601546" y="504559"/>
                    <a:pt x="1602625" y="494412"/>
                    <a:pt x="1604353" y="484480"/>
                  </a:cubicBezTo>
                  <a:cubicBezTo>
                    <a:pt x="1605648" y="475412"/>
                    <a:pt x="1606728" y="468288"/>
                    <a:pt x="1607591" y="463106"/>
                  </a:cubicBezTo>
                  <a:cubicBezTo>
                    <a:pt x="1608455" y="457924"/>
                    <a:pt x="1609319" y="452743"/>
                    <a:pt x="1610182" y="447561"/>
                  </a:cubicBezTo>
                  <a:cubicBezTo>
                    <a:pt x="1611477" y="441948"/>
                    <a:pt x="1612773" y="435687"/>
                    <a:pt x="1614068" y="428778"/>
                  </a:cubicBezTo>
                  <a:cubicBezTo>
                    <a:pt x="1615795" y="421869"/>
                    <a:pt x="1616875" y="417335"/>
                    <a:pt x="1617307" y="415176"/>
                  </a:cubicBezTo>
                  <a:cubicBezTo>
                    <a:pt x="1618170" y="413449"/>
                    <a:pt x="1619034" y="410426"/>
                    <a:pt x="1619898" y="406108"/>
                  </a:cubicBezTo>
                  <a:cubicBezTo>
                    <a:pt x="1620761" y="400927"/>
                    <a:pt x="1623784" y="390564"/>
                    <a:pt x="1628965" y="375019"/>
                  </a:cubicBezTo>
                  <a:cubicBezTo>
                    <a:pt x="1629829" y="371996"/>
                    <a:pt x="1631124" y="367894"/>
                    <a:pt x="1632852" y="362712"/>
                  </a:cubicBezTo>
                  <a:lnTo>
                    <a:pt x="1634795" y="354940"/>
                  </a:lnTo>
                  <a:lnTo>
                    <a:pt x="1632852" y="356883"/>
                  </a:lnTo>
                  <a:cubicBezTo>
                    <a:pt x="1631556" y="358179"/>
                    <a:pt x="1629613" y="359690"/>
                    <a:pt x="1627022" y="361417"/>
                  </a:cubicBezTo>
                  <a:cubicBezTo>
                    <a:pt x="1626159" y="362281"/>
                    <a:pt x="1626051" y="362389"/>
                    <a:pt x="1626698" y="361741"/>
                  </a:cubicBezTo>
                  <a:cubicBezTo>
                    <a:pt x="1627346" y="361093"/>
                    <a:pt x="1628533" y="359690"/>
                    <a:pt x="1630261" y="357531"/>
                  </a:cubicBezTo>
                  <a:cubicBezTo>
                    <a:pt x="1635011" y="352781"/>
                    <a:pt x="1638033" y="348463"/>
                    <a:pt x="1639329" y="344577"/>
                  </a:cubicBezTo>
                  <a:cubicBezTo>
                    <a:pt x="1643215" y="332487"/>
                    <a:pt x="1646885" y="323203"/>
                    <a:pt x="1650339" y="316726"/>
                  </a:cubicBezTo>
                  <a:cubicBezTo>
                    <a:pt x="1651635" y="314567"/>
                    <a:pt x="1652930" y="311760"/>
                    <a:pt x="1654226" y="308306"/>
                  </a:cubicBezTo>
                  <a:cubicBezTo>
                    <a:pt x="1658112" y="299670"/>
                    <a:pt x="1661998" y="293840"/>
                    <a:pt x="1665884" y="290818"/>
                  </a:cubicBezTo>
                  <a:cubicBezTo>
                    <a:pt x="1667180" y="289091"/>
                    <a:pt x="1669123" y="289522"/>
                    <a:pt x="1671714" y="292113"/>
                  </a:cubicBezTo>
                  <a:cubicBezTo>
                    <a:pt x="1677759" y="297727"/>
                    <a:pt x="1679486" y="302260"/>
                    <a:pt x="1676895" y="305715"/>
                  </a:cubicBezTo>
                  <a:cubicBezTo>
                    <a:pt x="1676463" y="306579"/>
                    <a:pt x="1676247" y="307442"/>
                    <a:pt x="1676247" y="308306"/>
                  </a:cubicBezTo>
                  <a:cubicBezTo>
                    <a:pt x="1676247" y="309169"/>
                    <a:pt x="1677111" y="308738"/>
                    <a:pt x="1678838" y="307010"/>
                  </a:cubicBezTo>
                  <a:cubicBezTo>
                    <a:pt x="1683588" y="302692"/>
                    <a:pt x="1690929" y="294704"/>
                    <a:pt x="1700860" y="283045"/>
                  </a:cubicBezTo>
                  <a:cubicBezTo>
                    <a:pt x="1708633" y="275273"/>
                    <a:pt x="1715757" y="268796"/>
                    <a:pt x="1722234" y="263614"/>
                  </a:cubicBezTo>
                  <a:cubicBezTo>
                    <a:pt x="1723530" y="262751"/>
                    <a:pt x="1724609" y="261455"/>
                    <a:pt x="1725473" y="259728"/>
                  </a:cubicBezTo>
                  <a:cubicBezTo>
                    <a:pt x="1726336" y="255842"/>
                    <a:pt x="1729359" y="255626"/>
                    <a:pt x="1734540" y="259081"/>
                  </a:cubicBezTo>
                  <a:lnTo>
                    <a:pt x="1739074" y="261671"/>
                  </a:lnTo>
                  <a:lnTo>
                    <a:pt x="1742960" y="259081"/>
                  </a:lnTo>
                  <a:cubicBezTo>
                    <a:pt x="1745983" y="256921"/>
                    <a:pt x="1749869" y="254331"/>
                    <a:pt x="1754619" y="251308"/>
                  </a:cubicBezTo>
                  <a:cubicBezTo>
                    <a:pt x="1759369" y="247854"/>
                    <a:pt x="1763903" y="244615"/>
                    <a:pt x="1768221" y="241593"/>
                  </a:cubicBezTo>
                  <a:cubicBezTo>
                    <a:pt x="1772539" y="238570"/>
                    <a:pt x="1775993" y="236195"/>
                    <a:pt x="1778584" y="234468"/>
                  </a:cubicBezTo>
                  <a:cubicBezTo>
                    <a:pt x="1780743" y="233604"/>
                    <a:pt x="1781930" y="232741"/>
                    <a:pt x="1782146" y="231877"/>
                  </a:cubicBezTo>
                  <a:cubicBezTo>
                    <a:pt x="1782362" y="231014"/>
                    <a:pt x="1781607" y="230798"/>
                    <a:pt x="1779879" y="231229"/>
                  </a:cubicBezTo>
                  <a:cubicBezTo>
                    <a:pt x="1778152" y="231661"/>
                    <a:pt x="1773186" y="232741"/>
                    <a:pt x="1764982" y="234468"/>
                  </a:cubicBezTo>
                  <a:cubicBezTo>
                    <a:pt x="1747710" y="237491"/>
                    <a:pt x="1733029" y="241161"/>
                    <a:pt x="1720939" y="245479"/>
                  </a:cubicBezTo>
                  <a:cubicBezTo>
                    <a:pt x="1704530" y="249797"/>
                    <a:pt x="1693951" y="255410"/>
                    <a:pt x="1689201" y="262319"/>
                  </a:cubicBezTo>
                  <a:cubicBezTo>
                    <a:pt x="1684452" y="267069"/>
                    <a:pt x="1681645" y="269444"/>
                    <a:pt x="1680781" y="269444"/>
                  </a:cubicBezTo>
                  <a:cubicBezTo>
                    <a:pt x="1680349" y="269444"/>
                    <a:pt x="1678622" y="268796"/>
                    <a:pt x="1675600" y="267501"/>
                  </a:cubicBezTo>
                  <a:cubicBezTo>
                    <a:pt x="1672145" y="265342"/>
                    <a:pt x="1668907" y="264910"/>
                    <a:pt x="1665884" y="266205"/>
                  </a:cubicBezTo>
                  <a:cubicBezTo>
                    <a:pt x="1661998" y="266637"/>
                    <a:pt x="1655521" y="269228"/>
                    <a:pt x="1646453" y="273978"/>
                  </a:cubicBezTo>
                  <a:cubicBezTo>
                    <a:pt x="1636954" y="278296"/>
                    <a:pt x="1630477" y="281534"/>
                    <a:pt x="1627022" y="283693"/>
                  </a:cubicBezTo>
                  <a:cubicBezTo>
                    <a:pt x="1625295" y="284989"/>
                    <a:pt x="1624431" y="285420"/>
                    <a:pt x="1624431" y="284989"/>
                  </a:cubicBezTo>
                  <a:cubicBezTo>
                    <a:pt x="1624431" y="284557"/>
                    <a:pt x="1623784" y="284773"/>
                    <a:pt x="1622488" y="285636"/>
                  </a:cubicBezTo>
                  <a:cubicBezTo>
                    <a:pt x="1620761" y="286932"/>
                    <a:pt x="1616443" y="289738"/>
                    <a:pt x="1609534" y="294056"/>
                  </a:cubicBezTo>
                  <a:cubicBezTo>
                    <a:pt x="1602194" y="298374"/>
                    <a:pt x="1596580" y="301613"/>
                    <a:pt x="1592694" y="303772"/>
                  </a:cubicBezTo>
                  <a:cubicBezTo>
                    <a:pt x="1589671" y="305931"/>
                    <a:pt x="1587513" y="307226"/>
                    <a:pt x="1586217" y="307658"/>
                  </a:cubicBezTo>
                  <a:cubicBezTo>
                    <a:pt x="1585354" y="308522"/>
                    <a:pt x="1572615" y="317374"/>
                    <a:pt x="1548003" y="334214"/>
                  </a:cubicBezTo>
                  <a:cubicBezTo>
                    <a:pt x="1543253" y="337236"/>
                    <a:pt x="1540446" y="339179"/>
                    <a:pt x="1539583" y="340043"/>
                  </a:cubicBezTo>
                  <a:cubicBezTo>
                    <a:pt x="1532674" y="345656"/>
                    <a:pt x="1522311" y="352781"/>
                    <a:pt x="1508493" y="361417"/>
                  </a:cubicBezTo>
                  <a:cubicBezTo>
                    <a:pt x="1500289" y="366167"/>
                    <a:pt x="1494460" y="368326"/>
                    <a:pt x="1491005" y="367894"/>
                  </a:cubicBezTo>
                  <a:cubicBezTo>
                    <a:pt x="1489710" y="367462"/>
                    <a:pt x="1488846" y="367462"/>
                    <a:pt x="1488414" y="367894"/>
                  </a:cubicBezTo>
                  <a:cubicBezTo>
                    <a:pt x="1487551" y="390348"/>
                    <a:pt x="1487767" y="414744"/>
                    <a:pt x="1489062" y="441084"/>
                  </a:cubicBezTo>
                  <a:cubicBezTo>
                    <a:pt x="1490358" y="447993"/>
                    <a:pt x="1492732" y="450260"/>
                    <a:pt x="1496187" y="447885"/>
                  </a:cubicBezTo>
                  <a:cubicBezTo>
                    <a:pt x="1499641" y="445510"/>
                    <a:pt x="1504823" y="438062"/>
                    <a:pt x="1511732" y="425539"/>
                  </a:cubicBezTo>
                  <a:cubicBezTo>
                    <a:pt x="1517345" y="414744"/>
                    <a:pt x="1523174" y="400279"/>
                    <a:pt x="1529219" y="382143"/>
                  </a:cubicBezTo>
                  <a:cubicBezTo>
                    <a:pt x="1531378" y="374803"/>
                    <a:pt x="1532674" y="370917"/>
                    <a:pt x="1533106" y="370485"/>
                  </a:cubicBezTo>
                  <a:cubicBezTo>
                    <a:pt x="1533538" y="370917"/>
                    <a:pt x="1533322" y="373508"/>
                    <a:pt x="1532458" y="378257"/>
                  </a:cubicBezTo>
                  <a:cubicBezTo>
                    <a:pt x="1531594" y="383007"/>
                    <a:pt x="1530299" y="388836"/>
                    <a:pt x="1528572" y="395745"/>
                  </a:cubicBezTo>
                  <a:cubicBezTo>
                    <a:pt x="1525549" y="410858"/>
                    <a:pt x="1523822" y="420574"/>
                    <a:pt x="1523390" y="424892"/>
                  </a:cubicBezTo>
                  <a:cubicBezTo>
                    <a:pt x="1520799" y="440868"/>
                    <a:pt x="1517561" y="456413"/>
                    <a:pt x="1513675" y="471526"/>
                  </a:cubicBezTo>
                  <a:cubicBezTo>
                    <a:pt x="1511084" y="481458"/>
                    <a:pt x="1509141" y="489014"/>
                    <a:pt x="1507845" y="494196"/>
                  </a:cubicBezTo>
                  <a:cubicBezTo>
                    <a:pt x="1506550" y="498514"/>
                    <a:pt x="1505470" y="502184"/>
                    <a:pt x="1504607" y="505207"/>
                  </a:cubicBezTo>
                  <a:cubicBezTo>
                    <a:pt x="1503743" y="507797"/>
                    <a:pt x="1503096" y="509740"/>
                    <a:pt x="1502664" y="511036"/>
                  </a:cubicBezTo>
                  <a:cubicBezTo>
                    <a:pt x="1502664" y="511899"/>
                    <a:pt x="1502016" y="513843"/>
                    <a:pt x="1500721" y="516865"/>
                  </a:cubicBezTo>
                  <a:cubicBezTo>
                    <a:pt x="1499425" y="519888"/>
                    <a:pt x="1497698" y="524422"/>
                    <a:pt x="1495539" y="530467"/>
                  </a:cubicBezTo>
                  <a:cubicBezTo>
                    <a:pt x="1493812" y="536512"/>
                    <a:pt x="1492516" y="540182"/>
                    <a:pt x="1491653" y="541478"/>
                  </a:cubicBezTo>
                  <a:cubicBezTo>
                    <a:pt x="1487335" y="543205"/>
                    <a:pt x="1481722" y="542989"/>
                    <a:pt x="1474813" y="540830"/>
                  </a:cubicBezTo>
                  <a:cubicBezTo>
                    <a:pt x="1460132" y="532626"/>
                    <a:pt x="1449121" y="521183"/>
                    <a:pt x="1441780" y="506502"/>
                  </a:cubicBezTo>
                  <a:cubicBezTo>
                    <a:pt x="1438326" y="500889"/>
                    <a:pt x="1437030" y="495275"/>
                    <a:pt x="1437894" y="489662"/>
                  </a:cubicBezTo>
                  <a:cubicBezTo>
                    <a:pt x="1437894" y="484912"/>
                    <a:pt x="1438110" y="480162"/>
                    <a:pt x="1438542" y="475412"/>
                  </a:cubicBezTo>
                  <a:cubicBezTo>
                    <a:pt x="1444155" y="445618"/>
                    <a:pt x="1448257" y="418847"/>
                    <a:pt x="1450848" y="395097"/>
                  </a:cubicBezTo>
                  <a:cubicBezTo>
                    <a:pt x="1450848" y="392075"/>
                    <a:pt x="1451280" y="388189"/>
                    <a:pt x="1452143" y="383439"/>
                  </a:cubicBezTo>
                  <a:cubicBezTo>
                    <a:pt x="1453439" y="373939"/>
                    <a:pt x="1454518" y="360769"/>
                    <a:pt x="1455382" y="343929"/>
                  </a:cubicBezTo>
                  <a:cubicBezTo>
                    <a:pt x="1455814" y="338316"/>
                    <a:pt x="1456461" y="330759"/>
                    <a:pt x="1457325" y="321260"/>
                  </a:cubicBezTo>
                  <a:cubicBezTo>
                    <a:pt x="1458188" y="312192"/>
                    <a:pt x="1459052" y="303016"/>
                    <a:pt x="1459916" y="293732"/>
                  </a:cubicBezTo>
                  <a:cubicBezTo>
                    <a:pt x="1460779" y="284449"/>
                    <a:pt x="1461211" y="278727"/>
                    <a:pt x="1461211" y="276568"/>
                  </a:cubicBezTo>
                  <a:lnTo>
                    <a:pt x="1461211" y="272682"/>
                  </a:lnTo>
                  <a:lnTo>
                    <a:pt x="1454734" y="275273"/>
                  </a:lnTo>
                  <a:cubicBezTo>
                    <a:pt x="1450416" y="276568"/>
                    <a:pt x="1446314" y="278296"/>
                    <a:pt x="1442428" y="280455"/>
                  </a:cubicBezTo>
                  <a:cubicBezTo>
                    <a:pt x="1439837" y="281750"/>
                    <a:pt x="1438110" y="282398"/>
                    <a:pt x="1437246" y="282398"/>
                  </a:cubicBezTo>
                  <a:cubicBezTo>
                    <a:pt x="1436383" y="282398"/>
                    <a:pt x="1437246" y="281534"/>
                    <a:pt x="1439837" y="279807"/>
                  </a:cubicBezTo>
                  <a:cubicBezTo>
                    <a:pt x="1441132" y="278512"/>
                    <a:pt x="1441780" y="277648"/>
                    <a:pt x="1441780" y="277216"/>
                  </a:cubicBezTo>
                  <a:cubicBezTo>
                    <a:pt x="1441780" y="276784"/>
                    <a:pt x="1444047" y="274409"/>
                    <a:pt x="1448581" y="270091"/>
                  </a:cubicBezTo>
                  <a:cubicBezTo>
                    <a:pt x="1453115" y="265773"/>
                    <a:pt x="1457109" y="262319"/>
                    <a:pt x="1460563" y="259728"/>
                  </a:cubicBezTo>
                  <a:cubicBezTo>
                    <a:pt x="1461859" y="258433"/>
                    <a:pt x="1462722" y="256490"/>
                    <a:pt x="1463154" y="253899"/>
                  </a:cubicBezTo>
                  <a:cubicBezTo>
                    <a:pt x="1463586" y="251308"/>
                    <a:pt x="1464234" y="248501"/>
                    <a:pt x="1465097" y="245479"/>
                  </a:cubicBezTo>
                  <a:cubicBezTo>
                    <a:pt x="1466393" y="232957"/>
                    <a:pt x="1467904" y="216332"/>
                    <a:pt x="1469631" y="195606"/>
                  </a:cubicBezTo>
                  <a:cubicBezTo>
                    <a:pt x="1469631" y="190856"/>
                    <a:pt x="1469847" y="187186"/>
                    <a:pt x="1470279" y="184595"/>
                  </a:cubicBezTo>
                  <a:cubicBezTo>
                    <a:pt x="1470711" y="181572"/>
                    <a:pt x="1471142" y="177254"/>
                    <a:pt x="1471574" y="171641"/>
                  </a:cubicBezTo>
                  <a:cubicBezTo>
                    <a:pt x="1472438" y="152642"/>
                    <a:pt x="1473517" y="137313"/>
                    <a:pt x="1474813" y="125654"/>
                  </a:cubicBezTo>
                  <a:cubicBezTo>
                    <a:pt x="1475676" y="120041"/>
                    <a:pt x="1476108" y="115291"/>
                    <a:pt x="1476108" y="111405"/>
                  </a:cubicBezTo>
                  <a:cubicBezTo>
                    <a:pt x="1476972" y="95428"/>
                    <a:pt x="1477835" y="85281"/>
                    <a:pt x="1478699" y="80963"/>
                  </a:cubicBezTo>
                  <a:cubicBezTo>
                    <a:pt x="1478699" y="79668"/>
                    <a:pt x="1478483" y="77725"/>
                    <a:pt x="1478051" y="75134"/>
                  </a:cubicBezTo>
                  <a:cubicBezTo>
                    <a:pt x="1477188" y="72111"/>
                    <a:pt x="1476108" y="70816"/>
                    <a:pt x="1474813" y="71248"/>
                  </a:cubicBezTo>
                  <a:cubicBezTo>
                    <a:pt x="1471358" y="72111"/>
                    <a:pt x="1468983" y="75997"/>
                    <a:pt x="1467688" y="82906"/>
                  </a:cubicBezTo>
                  <a:lnTo>
                    <a:pt x="1467040" y="88735"/>
                  </a:lnTo>
                  <a:lnTo>
                    <a:pt x="1467040" y="82258"/>
                  </a:lnTo>
                  <a:cubicBezTo>
                    <a:pt x="1465745" y="72759"/>
                    <a:pt x="1468983" y="64986"/>
                    <a:pt x="1476756" y="58941"/>
                  </a:cubicBezTo>
                  <a:cubicBezTo>
                    <a:pt x="1481937" y="53760"/>
                    <a:pt x="1484744" y="51169"/>
                    <a:pt x="1485176" y="51169"/>
                  </a:cubicBezTo>
                  <a:cubicBezTo>
                    <a:pt x="1485608" y="51169"/>
                    <a:pt x="1487335" y="52032"/>
                    <a:pt x="1490358" y="53760"/>
                  </a:cubicBezTo>
                  <a:cubicBezTo>
                    <a:pt x="1492948" y="55055"/>
                    <a:pt x="1495107" y="56135"/>
                    <a:pt x="1496835" y="56998"/>
                  </a:cubicBezTo>
                  <a:cubicBezTo>
                    <a:pt x="1501153" y="58293"/>
                    <a:pt x="1506118" y="63691"/>
                    <a:pt x="1511732" y="73191"/>
                  </a:cubicBezTo>
                  <a:cubicBezTo>
                    <a:pt x="1515186" y="78804"/>
                    <a:pt x="1516913" y="84417"/>
                    <a:pt x="1516913" y="90031"/>
                  </a:cubicBezTo>
                  <a:cubicBezTo>
                    <a:pt x="1516913" y="96508"/>
                    <a:pt x="1516913" y="107303"/>
                    <a:pt x="1516913" y="122416"/>
                  </a:cubicBezTo>
                  <a:lnTo>
                    <a:pt x="1516265" y="145733"/>
                  </a:lnTo>
                  <a:lnTo>
                    <a:pt x="1524038" y="153505"/>
                  </a:lnTo>
                  <a:cubicBezTo>
                    <a:pt x="1534833" y="163437"/>
                    <a:pt x="1545628" y="171641"/>
                    <a:pt x="1556423" y="178118"/>
                  </a:cubicBezTo>
                  <a:cubicBezTo>
                    <a:pt x="1560741" y="180709"/>
                    <a:pt x="1564627" y="183300"/>
                    <a:pt x="1568081" y="185890"/>
                  </a:cubicBezTo>
                  <a:cubicBezTo>
                    <a:pt x="1571536" y="188481"/>
                    <a:pt x="1574559" y="190856"/>
                    <a:pt x="1577149" y="193015"/>
                  </a:cubicBezTo>
                  <a:cubicBezTo>
                    <a:pt x="1579740" y="194742"/>
                    <a:pt x="1581467" y="196470"/>
                    <a:pt x="1582331" y="198197"/>
                  </a:cubicBezTo>
                  <a:cubicBezTo>
                    <a:pt x="1583195" y="199924"/>
                    <a:pt x="1584706" y="203162"/>
                    <a:pt x="1586865" y="207912"/>
                  </a:cubicBezTo>
                  <a:cubicBezTo>
                    <a:pt x="1589456" y="213094"/>
                    <a:pt x="1590751" y="216332"/>
                    <a:pt x="1590751" y="217628"/>
                  </a:cubicBezTo>
                  <a:cubicBezTo>
                    <a:pt x="1590751" y="221514"/>
                    <a:pt x="1584274" y="227127"/>
                    <a:pt x="1571320" y="234468"/>
                  </a:cubicBezTo>
                  <a:cubicBezTo>
                    <a:pt x="1569593" y="235332"/>
                    <a:pt x="1568297" y="235979"/>
                    <a:pt x="1567434" y="236411"/>
                  </a:cubicBezTo>
                  <a:cubicBezTo>
                    <a:pt x="1565275" y="237706"/>
                    <a:pt x="1562036" y="239434"/>
                    <a:pt x="1557718" y="241593"/>
                  </a:cubicBezTo>
                  <a:cubicBezTo>
                    <a:pt x="1553400" y="243752"/>
                    <a:pt x="1550809" y="244831"/>
                    <a:pt x="1549946" y="244831"/>
                  </a:cubicBezTo>
                  <a:cubicBezTo>
                    <a:pt x="1549514" y="244831"/>
                    <a:pt x="1547787" y="245479"/>
                    <a:pt x="1544764" y="246774"/>
                  </a:cubicBezTo>
                  <a:cubicBezTo>
                    <a:pt x="1542173" y="248070"/>
                    <a:pt x="1540230" y="248501"/>
                    <a:pt x="1538935" y="248070"/>
                  </a:cubicBezTo>
                  <a:cubicBezTo>
                    <a:pt x="1538072" y="248070"/>
                    <a:pt x="1537424" y="248286"/>
                    <a:pt x="1536992" y="248717"/>
                  </a:cubicBezTo>
                  <a:cubicBezTo>
                    <a:pt x="1531810" y="251308"/>
                    <a:pt x="1521231" y="255194"/>
                    <a:pt x="1505255" y="260376"/>
                  </a:cubicBezTo>
                  <a:cubicBezTo>
                    <a:pt x="1502232" y="261240"/>
                    <a:pt x="1500073" y="262103"/>
                    <a:pt x="1498778" y="262967"/>
                  </a:cubicBezTo>
                  <a:cubicBezTo>
                    <a:pt x="1498346" y="263830"/>
                    <a:pt x="1497914" y="266205"/>
                    <a:pt x="1497482" y="270091"/>
                  </a:cubicBezTo>
                  <a:cubicBezTo>
                    <a:pt x="1497050" y="273978"/>
                    <a:pt x="1496403" y="277648"/>
                    <a:pt x="1495539" y="281102"/>
                  </a:cubicBezTo>
                  <a:cubicBezTo>
                    <a:pt x="1495107" y="284557"/>
                    <a:pt x="1494460" y="289306"/>
                    <a:pt x="1493596" y="295352"/>
                  </a:cubicBezTo>
                  <a:cubicBezTo>
                    <a:pt x="1493164" y="301829"/>
                    <a:pt x="1492301" y="309817"/>
                    <a:pt x="1491005" y="319317"/>
                  </a:cubicBezTo>
                  <a:cubicBezTo>
                    <a:pt x="1490142" y="328384"/>
                    <a:pt x="1489494" y="335293"/>
                    <a:pt x="1489062" y="340043"/>
                  </a:cubicBezTo>
                  <a:lnTo>
                    <a:pt x="1488414" y="346520"/>
                  </a:lnTo>
                  <a:lnTo>
                    <a:pt x="1494244" y="342634"/>
                  </a:lnTo>
                  <a:cubicBezTo>
                    <a:pt x="1499425" y="339611"/>
                    <a:pt x="1504175" y="336805"/>
                    <a:pt x="1508493" y="334214"/>
                  </a:cubicBezTo>
                  <a:cubicBezTo>
                    <a:pt x="1512811" y="331623"/>
                    <a:pt x="1515186" y="330328"/>
                    <a:pt x="1515618" y="330328"/>
                  </a:cubicBezTo>
                  <a:cubicBezTo>
                    <a:pt x="1516050" y="330328"/>
                    <a:pt x="1516481" y="329896"/>
                    <a:pt x="1516913" y="329032"/>
                  </a:cubicBezTo>
                  <a:cubicBezTo>
                    <a:pt x="1516913" y="328600"/>
                    <a:pt x="1517345" y="328384"/>
                    <a:pt x="1518209" y="328384"/>
                  </a:cubicBezTo>
                  <a:cubicBezTo>
                    <a:pt x="1519072" y="328384"/>
                    <a:pt x="1519504" y="327953"/>
                    <a:pt x="1519504" y="327089"/>
                  </a:cubicBezTo>
                  <a:cubicBezTo>
                    <a:pt x="1519504" y="326657"/>
                    <a:pt x="1519936" y="326441"/>
                    <a:pt x="1520799" y="326441"/>
                  </a:cubicBezTo>
                  <a:cubicBezTo>
                    <a:pt x="1521231" y="326441"/>
                    <a:pt x="1522958" y="325578"/>
                    <a:pt x="1525981" y="323851"/>
                  </a:cubicBezTo>
                  <a:cubicBezTo>
                    <a:pt x="1529004" y="322123"/>
                    <a:pt x="1532458" y="319964"/>
                    <a:pt x="1536344" y="317374"/>
                  </a:cubicBezTo>
                  <a:cubicBezTo>
                    <a:pt x="1545412" y="311760"/>
                    <a:pt x="1554912" y="305715"/>
                    <a:pt x="1564843" y="299238"/>
                  </a:cubicBezTo>
                  <a:cubicBezTo>
                    <a:pt x="1574343" y="293625"/>
                    <a:pt x="1580172" y="290170"/>
                    <a:pt x="1582331" y="288875"/>
                  </a:cubicBezTo>
                  <a:cubicBezTo>
                    <a:pt x="1583626" y="288011"/>
                    <a:pt x="1584274" y="287795"/>
                    <a:pt x="1584274" y="288227"/>
                  </a:cubicBezTo>
                  <a:cubicBezTo>
                    <a:pt x="1584274" y="288659"/>
                    <a:pt x="1582331" y="290278"/>
                    <a:pt x="1578445" y="293085"/>
                  </a:cubicBezTo>
                  <a:cubicBezTo>
                    <a:pt x="1574559" y="295891"/>
                    <a:pt x="1568729" y="300102"/>
                    <a:pt x="1560957" y="305715"/>
                  </a:cubicBezTo>
                  <a:cubicBezTo>
                    <a:pt x="1557502" y="307874"/>
                    <a:pt x="1555775" y="309385"/>
                    <a:pt x="1555775" y="310249"/>
                  </a:cubicBezTo>
                  <a:cubicBezTo>
                    <a:pt x="1555775" y="311976"/>
                    <a:pt x="1557071" y="311976"/>
                    <a:pt x="1559661" y="310249"/>
                  </a:cubicBezTo>
                  <a:cubicBezTo>
                    <a:pt x="1560957" y="308953"/>
                    <a:pt x="1564843" y="306794"/>
                    <a:pt x="1571320" y="303772"/>
                  </a:cubicBezTo>
                  <a:cubicBezTo>
                    <a:pt x="1588592" y="294272"/>
                    <a:pt x="1600035" y="287579"/>
                    <a:pt x="1605648" y="283693"/>
                  </a:cubicBezTo>
                  <a:cubicBezTo>
                    <a:pt x="1606944" y="282830"/>
                    <a:pt x="1607591" y="282614"/>
                    <a:pt x="1607591" y="283045"/>
                  </a:cubicBezTo>
                  <a:cubicBezTo>
                    <a:pt x="1607591" y="283477"/>
                    <a:pt x="1608023" y="283261"/>
                    <a:pt x="1608887" y="282398"/>
                  </a:cubicBezTo>
                  <a:cubicBezTo>
                    <a:pt x="1609750" y="281534"/>
                    <a:pt x="1612665" y="279699"/>
                    <a:pt x="1617631" y="276892"/>
                  </a:cubicBezTo>
                  <a:cubicBezTo>
                    <a:pt x="1622596" y="274086"/>
                    <a:pt x="1630693" y="269660"/>
                    <a:pt x="1641919" y="263614"/>
                  </a:cubicBezTo>
                  <a:cubicBezTo>
                    <a:pt x="1650555" y="258865"/>
                    <a:pt x="1656061" y="255626"/>
                    <a:pt x="1658436" y="253899"/>
                  </a:cubicBezTo>
                  <a:cubicBezTo>
                    <a:pt x="1660811" y="252172"/>
                    <a:pt x="1661566" y="250876"/>
                    <a:pt x="1660703" y="250013"/>
                  </a:cubicBezTo>
                  <a:cubicBezTo>
                    <a:pt x="1659407" y="246127"/>
                    <a:pt x="1655737" y="246342"/>
                    <a:pt x="1649692" y="250660"/>
                  </a:cubicBezTo>
                  <a:cubicBezTo>
                    <a:pt x="1635874" y="258433"/>
                    <a:pt x="1624647" y="265126"/>
                    <a:pt x="1616011" y="270739"/>
                  </a:cubicBezTo>
                  <a:cubicBezTo>
                    <a:pt x="1612989" y="272466"/>
                    <a:pt x="1611262" y="273114"/>
                    <a:pt x="1610830" y="272682"/>
                  </a:cubicBezTo>
                  <a:cubicBezTo>
                    <a:pt x="1610830" y="271819"/>
                    <a:pt x="1612773" y="270307"/>
                    <a:pt x="1616659" y="268148"/>
                  </a:cubicBezTo>
                  <a:cubicBezTo>
                    <a:pt x="1638249" y="255194"/>
                    <a:pt x="1651203" y="246342"/>
                    <a:pt x="1655521" y="241593"/>
                  </a:cubicBezTo>
                  <a:cubicBezTo>
                    <a:pt x="1657680" y="239434"/>
                    <a:pt x="1657680" y="237706"/>
                    <a:pt x="1655521" y="236411"/>
                  </a:cubicBezTo>
                  <a:cubicBezTo>
                    <a:pt x="1645590" y="229934"/>
                    <a:pt x="1638465" y="226696"/>
                    <a:pt x="1634147" y="226696"/>
                  </a:cubicBezTo>
                  <a:cubicBezTo>
                    <a:pt x="1628965" y="226696"/>
                    <a:pt x="1623568" y="224536"/>
                    <a:pt x="1617954" y="220219"/>
                  </a:cubicBezTo>
                  <a:cubicBezTo>
                    <a:pt x="1612341" y="215901"/>
                    <a:pt x="1609103" y="211798"/>
                    <a:pt x="1608239" y="207912"/>
                  </a:cubicBezTo>
                  <a:cubicBezTo>
                    <a:pt x="1608239" y="207480"/>
                    <a:pt x="1609966" y="206833"/>
                    <a:pt x="1613421" y="205969"/>
                  </a:cubicBezTo>
                  <a:cubicBezTo>
                    <a:pt x="1618602" y="205106"/>
                    <a:pt x="1627886" y="201435"/>
                    <a:pt x="1641272" y="194958"/>
                  </a:cubicBezTo>
                  <a:cubicBezTo>
                    <a:pt x="1658112" y="187186"/>
                    <a:pt x="1667395" y="175527"/>
                    <a:pt x="1669123" y="159982"/>
                  </a:cubicBezTo>
                  <a:cubicBezTo>
                    <a:pt x="1670418" y="153937"/>
                    <a:pt x="1671174" y="149619"/>
                    <a:pt x="1671390" y="147028"/>
                  </a:cubicBezTo>
                  <a:cubicBezTo>
                    <a:pt x="1671606" y="144438"/>
                    <a:pt x="1671282" y="143358"/>
                    <a:pt x="1670418" y="143790"/>
                  </a:cubicBezTo>
                  <a:cubicBezTo>
                    <a:pt x="1669555" y="143790"/>
                    <a:pt x="1666748" y="144869"/>
                    <a:pt x="1661998" y="147028"/>
                  </a:cubicBezTo>
                  <a:cubicBezTo>
                    <a:pt x="1641272" y="155664"/>
                    <a:pt x="1621409" y="160414"/>
                    <a:pt x="1602410" y="161278"/>
                  </a:cubicBezTo>
                  <a:cubicBezTo>
                    <a:pt x="1597660" y="161278"/>
                    <a:pt x="1594421" y="161170"/>
                    <a:pt x="1592694" y="160954"/>
                  </a:cubicBezTo>
                  <a:cubicBezTo>
                    <a:pt x="1590967" y="160738"/>
                    <a:pt x="1589240" y="159982"/>
                    <a:pt x="1587513" y="158687"/>
                  </a:cubicBezTo>
                  <a:cubicBezTo>
                    <a:pt x="1579740" y="153937"/>
                    <a:pt x="1575422" y="150267"/>
                    <a:pt x="1574559" y="147676"/>
                  </a:cubicBezTo>
                  <a:cubicBezTo>
                    <a:pt x="1575422" y="147244"/>
                    <a:pt x="1576933" y="147460"/>
                    <a:pt x="1579092" y="148324"/>
                  </a:cubicBezTo>
                  <a:cubicBezTo>
                    <a:pt x="1585569" y="150915"/>
                    <a:pt x="1597660" y="147676"/>
                    <a:pt x="1615364" y="138608"/>
                  </a:cubicBezTo>
                  <a:cubicBezTo>
                    <a:pt x="1620545" y="136018"/>
                    <a:pt x="1623568" y="134722"/>
                    <a:pt x="1624431" y="134722"/>
                  </a:cubicBezTo>
                  <a:cubicBezTo>
                    <a:pt x="1624431" y="134722"/>
                    <a:pt x="1627454" y="133211"/>
                    <a:pt x="1633499" y="130188"/>
                  </a:cubicBezTo>
                  <a:cubicBezTo>
                    <a:pt x="1639544" y="127597"/>
                    <a:pt x="1642783" y="126302"/>
                    <a:pt x="1643215" y="126302"/>
                  </a:cubicBezTo>
                  <a:cubicBezTo>
                    <a:pt x="1643215" y="126302"/>
                    <a:pt x="1645590" y="125007"/>
                    <a:pt x="1650339" y="122416"/>
                  </a:cubicBezTo>
                  <a:cubicBezTo>
                    <a:pt x="1655089" y="119393"/>
                    <a:pt x="1660703" y="116371"/>
                    <a:pt x="1667180" y="113348"/>
                  </a:cubicBezTo>
                  <a:lnTo>
                    <a:pt x="1674304" y="109462"/>
                  </a:lnTo>
                  <a:lnTo>
                    <a:pt x="1674304" y="102337"/>
                  </a:lnTo>
                  <a:cubicBezTo>
                    <a:pt x="1674304" y="98019"/>
                    <a:pt x="1674952" y="88735"/>
                    <a:pt x="1676247" y="74486"/>
                  </a:cubicBezTo>
                  <a:cubicBezTo>
                    <a:pt x="1677543" y="58941"/>
                    <a:pt x="1677975" y="47391"/>
                    <a:pt x="1677543" y="39834"/>
                  </a:cubicBezTo>
                  <a:cubicBezTo>
                    <a:pt x="1677111" y="32278"/>
                    <a:pt x="1675600" y="27636"/>
                    <a:pt x="1673009" y="25909"/>
                  </a:cubicBezTo>
                  <a:cubicBezTo>
                    <a:pt x="1666964" y="23750"/>
                    <a:pt x="1661998" y="24613"/>
                    <a:pt x="1658112" y="28499"/>
                  </a:cubicBezTo>
                  <a:cubicBezTo>
                    <a:pt x="1657680" y="29363"/>
                    <a:pt x="1657464" y="29363"/>
                    <a:pt x="1657464" y="28499"/>
                  </a:cubicBezTo>
                  <a:cubicBezTo>
                    <a:pt x="1657464" y="24613"/>
                    <a:pt x="1661566" y="18784"/>
                    <a:pt x="1669770" y="11011"/>
                  </a:cubicBezTo>
                  <a:cubicBezTo>
                    <a:pt x="1674952" y="6262"/>
                    <a:pt x="1678838" y="3023"/>
                    <a:pt x="1681429" y="1296"/>
                  </a:cubicBezTo>
                  <a:cubicBezTo>
                    <a:pt x="1683156" y="432"/>
                    <a:pt x="1685099" y="0"/>
                    <a:pt x="1687258" y="0"/>
                  </a:cubicBezTo>
                  <a:close/>
                </a:path>
              </a:pathLst>
            </a:custGeom>
            <a:gradFill flip="none" rotWithShape="1">
              <a:gsLst>
                <a:gs pos="37000">
                  <a:srgbClr val="F60410"/>
                </a:gs>
                <a:gs pos="100000">
                  <a:srgbClr val="F8E588"/>
                </a:gs>
              </a:gsLst>
              <a:lin ang="2700000" scaled="1"/>
              <a:tileRect/>
            </a:gradFill>
            <a:ln>
              <a:noFill/>
            </a:ln>
            <a:effectLst>
              <a:outerShdw blurRad="190500" dist="152400" dir="2700000" algn="tl" rotWithShape="0">
                <a:schemeClr val="accent1">
                  <a:lumMod val="75000"/>
                  <a:alpha val="20000"/>
                </a:scheme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altLang="zh-CN" sz="5076" dirty="0">
                <a:gradFill flip="none" rotWithShape="1">
                  <a:gsLst>
                    <a:gs pos="37000">
                      <a:srgbClr val="F60410"/>
                    </a:gs>
                    <a:gs pos="100000">
                      <a:srgbClr val="F8E588"/>
                    </a:gs>
                  </a:gsLst>
                  <a:lin ang="2700000" scaled="1"/>
                  <a:tileRect/>
                </a:gradFill>
                <a:effectLst>
                  <a:outerShdw blurRad="190500" dist="152400" dir="2700000" algn="tl" rotWithShape="0">
                    <a:schemeClr val="accent1">
                      <a:lumMod val="75000"/>
                      <a:alpha val="20000"/>
                    </a:schemeClr>
                  </a:outerShdw>
                </a:effectLst>
                <a:latin typeface="Arial" panose="020B0604020202020204" pitchFamily="34" charset="0"/>
                <a:ea typeface="微软雅黑" panose="020B0503020204020204" pitchFamily="34" charset="-122"/>
                <a:cs typeface="演示流云楷" panose="02000600000000000000" pitchFamily="2" charset="-122"/>
                <a:sym typeface="Arial" panose="020B0604020202020204" pitchFamily="34" charset="0"/>
              </a:endParaRPr>
            </a:p>
          </p:txBody>
        </p:sp>
      </p:grpSp>
    </p:spTree>
    <p:extLst>
      <p:ext uri="{BB962C8B-B14F-4D97-AF65-F5344CB8AC3E}">
        <p14:creationId xmlns:p14="http://schemas.microsoft.com/office/powerpoint/2010/main" val="38395380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努力2" descr="查看图片">
            <a:extLst>
              <a:ext uri="{FF2B5EF4-FFF2-40B4-BE49-F238E27FC236}">
                <a16:creationId xmlns:a16="http://schemas.microsoft.com/office/drawing/2014/main" id="{141495B6-FFDE-6FCF-3005-0F6C0961242D}"/>
              </a:ext>
            </a:extLst>
          </p:cNvPr>
          <p:cNvPicPr>
            <a:picLocks noChangeAspect="1" noChangeArrowheads="1"/>
          </p:cNvPicPr>
          <p:nvPr/>
        </p:nvPicPr>
        <p:blipFill rotWithShape="1">
          <a:blip r:embed="rId15" cstate="email">
            <a:extLst>
              <a:ext uri="{BEBA8EAE-BF5A-486C-A8C5-ECC9F3942E4B}">
                <a14:imgProps xmlns:a14="http://schemas.microsoft.com/office/drawing/2010/main">
                  <a14:imgLayer r:embed="rId16">
                    <a14:imgEffect>
                      <a14:saturation sat="66000"/>
                    </a14:imgEffect>
                    <a14:imgEffect>
                      <a14:brightnessContrast contrast="40000"/>
                    </a14:imgEffect>
                  </a14:imgLayer>
                </a14:imgProps>
              </a:ext>
              <a:ext uri="{28A0092B-C50C-407E-A947-70E740481C1C}">
                <a14:useLocalDpi xmlns:a14="http://schemas.microsoft.com/office/drawing/2010/main"/>
              </a:ext>
            </a:extLst>
          </a:blip>
          <a:srcRect/>
          <a:stretch/>
        </p:blipFill>
        <p:spPr bwMode="auto">
          <a:xfrm rot="10800000">
            <a:off x="0" y="5943600"/>
            <a:ext cx="12192000" cy="1028064"/>
          </a:xfrm>
          <a:prstGeom prst="rect">
            <a:avLst/>
          </a:prstGeom>
          <a:noFill/>
          <a:extLst>
            <a:ext uri="{909E8E84-426E-40DD-AFC4-6F175D3DCCD1}">
              <a14:hiddenFill xmlns:a14="http://schemas.microsoft.com/office/drawing/2010/main">
                <a:solidFill>
                  <a:srgbClr val="FFFFFF"/>
                </a:solidFill>
              </a14:hiddenFill>
            </a:ext>
          </a:extLst>
        </p:spPr>
      </p:pic>
      <p:pic>
        <p:nvPicPr>
          <p:cNvPr id="30" name="努力3">
            <a:extLst>
              <a:ext uri="{FF2B5EF4-FFF2-40B4-BE49-F238E27FC236}">
                <a16:creationId xmlns:a16="http://schemas.microsoft.com/office/drawing/2014/main" id="{F108DE91-E351-2FC4-1416-6592DAFE30B5}"/>
              </a:ext>
            </a:extLst>
          </p:cNvPr>
          <p:cNvPicPr>
            <a:picLocks noChangeAspect="1"/>
          </p:cNvPicPr>
          <p:nvPr/>
        </p:nvPicPr>
        <p:blipFill rotWithShape="1">
          <a:blip r:embed="rId17" cstate="email">
            <a:duotone>
              <a:schemeClr val="accent1">
                <a:shade val="45000"/>
                <a:satMod val="135000"/>
              </a:schemeClr>
              <a:prstClr val="white"/>
            </a:duotone>
            <a:extLst>
              <a:ext uri="{28A0092B-C50C-407E-A947-70E740481C1C}">
                <a14:useLocalDpi xmlns:a14="http://schemas.microsoft.com/office/drawing/2010/main"/>
              </a:ext>
            </a:extLst>
          </a:blip>
          <a:srcRect/>
          <a:stretch/>
        </p:blipFill>
        <p:spPr>
          <a:xfrm rot="203427">
            <a:off x="779112" y="6055904"/>
            <a:ext cx="874276" cy="635000"/>
          </a:xfrm>
          <a:prstGeom prst="rect">
            <a:avLst/>
          </a:prstGeom>
        </p:spPr>
      </p:pic>
      <p:grpSp>
        <p:nvGrpSpPr>
          <p:cNvPr id="396" name="努力4">
            <a:extLst>
              <a:ext uri="{FF2B5EF4-FFF2-40B4-BE49-F238E27FC236}">
                <a16:creationId xmlns:a16="http://schemas.microsoft.com/office/drawing/2014/main" id="{BC96F661-817C-A7CB-594E-1635663EA8C2}"/>
              </a:ext>
            </a:extLst>
          </p:cNvPr>
          <p:cNvGrpSpPr/>
          <p:nvPr/>
        </p:nvGrpSpPr>
        <p:grpSpPr>
          <a:xfrm>
            <a:off x="839890" y="3468882"/>
            <a:ext cx="3129031" cy="2485595"/>
            <a:chOff x="1067350" y="3433873"/>
            <a:chExt cx="3129031" cy="2485595"/>
          </a:xfrm>
        </p:grpSpPr>
        <p:sp>
          <p:nvSpPr>
            <p:cNvPr id="382" name="努力4-1">
              <a:extLst>
                <a:ext uri="{FF2B5EF4-FFF2-40B4-BE49-F238E27FC236}">
                  <a16:creationId xmlns:a16="http://schemas.microsoft.com/office/drawing/2014/main" id="{617E6885-CFD3-E80C-1AF2-61CB6B4EAFBE}"/>
                </a:ext>
              </a:extLst>
            </p:cNvPr>
            <p:cNvSpPr/>
            <p:nvPr>
              <p:custDataLst>
                <p:tags r:id="rId10"/>
              </p:custDataLst>
            </p:nvPr>
          </p:nvSpPr>
          <p:spPr>
            <a:xfrm>
              <a:off x="1067350" y="3433873"/>
              <a:ext cx="3129031" cy="2485595"/>
            </a:xfrm>
            <a:prstGeom prst="roundRect">
              <a:avLst>
                <a:gd name="adj" fmla="val 6000"/>
              </a:avLst>
            </a:prstGeom>
            <a:solidFill>
              <a:schemeClr val="lt1"/>
            </a:solidFill>
            <a:ln>
              <a:noFill/>
            </a:ln>
            <a:effectLst>
              <a:outerShdw blurRad="444500" dist="190500" sx="102000" sy="102000" algn="ctr" rotWithShape="0">
                <a:schemeClr val="tx1">
                  <a:alpha val="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77724" tIns="38862" rIns="77724" bIns="38862" rtlCol="0" anchor="ctr"/>
            <a:lstStyle/>
            <a:p>
              <a:pPr algn="ctr"/>
              <a:endParaRPr lang="zh-CN" altLang="en-US" sz="1530" dirty="0">
                <a:latin typeface="Arial" panose="020B0604020202020204" pitchFamily="34" charset="0"/>
                <a:ea typeface="微软雅黑" panose="020B0503020204020204" pitchFamily="34" charset="-122"/>
                <a:sym typeface="Arial" panose="020B0604020202020204" pitchFamily="34" charset="0"/>
              </a:endParaRPr>
            </a:p>
          </p:txBody>
        </p:sp>
        <p:grpSp>
          <p:nvGrpSpPr>
            <p:cNvPr id="390" name="组合 389">
              <a:extLst>
                <a:ext uri="{FF2B5EF4-FFF2-40B4-BE49-F238E27FC236}">
                  <a16:creationId xmlns:a16="http://schemas.microsoft.com/office/drawing/2014/main" id="{BFF39152-64D8-7000-B64A-76CDEF3491EB}"/>
                </a:ext>
              </a:extLst>
            </p:cNvPr>
            <p:cNvGrpSpPr/>
            <p:nvPr/>
          </p:nvGrpSpPr>
          <p:grpSpPr>
            <a:xfrm>
              <a:off x="1279399" y="3601666"/>
              <a:ext cx="2704933" cy="2150008"/>
              <a:chOff x="1279399" y="3520885"/>
              <a:chExt cx="2704933" cy="2150008"/>
            </a:xfrm>
          </p:grpSpPr>
          <p:grpSp>
            <p:nvGrpSpPr>
              <p:cNvPr id="362" name="组合 361">
                <a:extLst>
                  <a:ext uri="{FF2B5EF4-FFF2-40B4-BE49-F238E27FC236}">
                    <a16:creationId xmlns:a16="http://schemas.microsoft.com/office/drawing/2014/main" id="{57CF6A34-711F-B883-E276-1C804706DBD4}"/>
                  </a:ext>
                </a:extLst>
              </p:cNvPr>
              <p:cNvGrpSpPr/>
              <p:nvPr/>
            </p:nvGrpSpPr>
            <p:grpSpPr>
              <a:xfrm>
                <a:off x="1279399" y="3520885"/>
                <a:ext cx="2704933" cy="1803291"/>
                <a:chOff x="1534589" y="851020"/>
                <a:chExt cx="2704933" cy="1803291"/>
              </a:xfrm>
            </p:grpSpPr>
            <p:graphicFrame>
              <p:nvGraphicFramePr>
                <p:cNvPr id="370" name="努力4-2">
                  <a:extLst>
                    <a:ext uri="{FF2B5EF4-FFF2-40B4-BE49-F238E27FC236}">
                      <a16:creationId xmlns:a16="http://schemas.microsoft.com/office/drawing/2014/main" id="{C5D3ADB7-58F0-93B5-027F-F5AF84549BEF}"/>
                    </a:ext>
                  </a:extLst>
                </p:cNvPr>
                <p:cNvGraphicFramePr/>
                <p:nvPr>
                  <p:extLst>
                    <p:ext uri="{D42A27DB-BD31-4B8C-83A1-F6EECF244321}">
                      <p14:modId xmlns:p14="http://schemas.microsoft.com/office/powerpoint/2010/main" val="488651796"/>
                    </p:ext>
                  </p:extLst>
                </p:nvPr>
              </p:nvGraphicFramePr>
              <p:xfrm>
                <a:off x="1534589" y="851020"/>
                <a:ext cx="2704933" cy="1803291"/>
              </p:xfrm>
              <a:graphic>
                <a:graphicData uri="http://schemas.openxmlformats.org/drawingml/2006/chart">
                  <c:chart xmlns:c="http://schemas.openxmlformats.org/drawingml/2006/chart" xmlns:r="http://schemas.openxmlformats.org/officeDocument/2006/relationships" r:id="rId18"/>
                </a:graphicData>
              </a:graphic>
            </p:graphicFrame>
            <p:sp>
              <p:nvSpPr>
                <p:cNvPr id="371" name="努力4-3">
                  <a:extLst>
                    <a:ext uri="{FF2B5EF4-FFF2-40B4-BE49-F238E27FC236}">
                      <a16:creationId xmlns:a16="http://schemas.microsoft.com/office/drawing/2014/main" id="{FA76C046-D4EF-8577-90F5-04270335E5FE}"/>
                    </a:ext>
                  </a:extLst>
                </p:cNvPr>
                <p:cNvSpPr txBox="1"/>
                <p:nvPr/>
              </p:nvSpPr>
              <p:spPr>
                <a:xfrm>
                  <a:off x="2488341" y="1397972"/>
                  <a:ext cx="797431" cy="443168"/>
                </a:xfrm>
                <a:prstGeom prst="rect">
                  <a:avLst/>
                </a:prstGeom>
                <a:noFill/>
                <a:effectLst/>
              </p:spPr>
              <p:txBody>
                <a:bodyPr wrap="square" lIns="0" tIns="0" rIns="0" bIns="0" rtlCol="0">
                  <a:spAutoFit/>
                </a:bodyPr>
                <a:lstStyle/>
                <a:p>
                  <a:pPr algn="ctr"/>
                  <a:r>
                    <a:rPr lang="en-US" altLang="zh-CN" sz="2880" dirty="0">
                      <a:solidFill>
                        <a:schemeClr val="accent1">
                          <a:lumMod val="75000"/>
                        </a:schemeClr>
                      </a:solidFill>
                      <a:effectLst/>
                      <a:latin typeface="Arial" panose="020B0604020202020204" pitchFamily="34" charset="0"/>
                      <a:ea typeface="微软雅黑" panose="020B0503020204020204" pitchFamily="34" charset="-122"/>
                      <a:cs typeface="阿里巴巴普惠体 Heavy" panose="00020600040101010101" pitchFamily="18" charset="-122"/>
                      <a:sym typeface="Arial" panose="020B0604020202020204" pitchFamily="34" charset="0"/>
                    </a:rPr>
                    <a:t>70%</a:t>
                  </a:r>
                  <a:endParaRPr lang="zh-CN" altLang="en-US" sz="2880" dirty="0">
                    <a:solidFill>
                      <a:schemeClr val="accent1">
                        <a:lumMod val="75000"/>
                      </a:schemeClr>
                    </a:solidFill>
                    <a:effectLst/>
                    <a:latin typeface="Arial" panose="020B0604020202020204" pitchFamily="34" charset="0"/>
                    <a:ea typeface="微软雅黑" panose="020B0503020204020204" pitchFamily="34" charset="-122"/>
                    <a:cs typeface="阿里巴巴普惠体 Heavy" panose="00020600040101010101" pitchFamily="18" charset="-122"/>
                    <a:sym typeface="Arial" panose="020B0604020202020204" pitchFamily="34" charset="0"/>
                  </a:endParaRPr>
                </a:p>
              </p:txBody>
            </p:sp>
            <p:sp>
              <p:nvSpPr>
                <p:cNvPr id="372" name="努力4-4">
                  <a:extLst>
                    <a:ext uri="{FF2B5EF4-FFF2-40B4-BE49-F238E27FC236}">
                      <a16:creationId xmlns:a16="http://schemas.microsoft.com/office/drawing/2014/main" id="{223FD687-25CA-9F38-247F-4EBD5EA02CF1}"/>
                    </a:ext>
                  </a:extLst>
                </p:cNvPr>
                <p:cNvSpPr txBox="1"/>
                <p:nvPr/>
              </p:nvSpPr>
              <p:spPr>
                <a:xfrm>
                  <a:off x="2217257" y="1800852"/>
                  <a:ext cx="1339597" cy="282016"/>
                </a:xfrm>
                <a:prstGeom prst="rect">
                  <a:avLst/>
                </a:prstGeom>
                <a:noFill/>
                <a:effectLst/>
              </p:spPr>
              <p:txBody>
                <a:bodyPr wrap="square" lIns="0" tIns="0" rIns="0" bIns="0" rtlCol="0">
                  <a:spAutoFit/>
                </a:bodyPr>
                <a:lstStyle/>
                <a:p>
                  <a:pPr algn="ctr"/>
                  <a:r>
                    <a:rPr lang="zh-CN" altLang="en-US" sz="1833" dirty="0">
                      <a:solidFill>
                        <a:schemeClr val="tx1">
                          <a:lumMod val="100000"/>
                        </a:schemeClr>
                      </a:solidFill>
                      <a:effectLst/>
                      <a:latin typeface="Arial" panose="020B0604020202020204" pitchFamily="34" charset="0"/>
                      <a:ea typeface="微软雅黑" panose="020B0503020204020204" pitchFamily="34" charset="-122"/>
                      <a:sym typeface="Arial" panose="020B0604020202020204" pitchFamily="34" charset="0"/>
                    </a:rPr>
                    <a:t>完成比例</a:t>
                  </a:r>
                </a:p>
              </p:txBody>
            </p:sp>
          </p:grpSp>
          <p:grpSp>
            <p:nvGrpSpPr>
              <p:cNvPr id="363" name="组合 362">
                <a:extLst>
                  <a:ext uri="{FF2B5EF4-FFF2-40B4-BE49-F238E27FC236}">
                    <a16:creationId xmlns:a16="http://schemas.microsoft.com/office/drawing/2014/main" id="{48C67B79-F86F-7FBA-6709-6B350033EE5E}"/>
                  </a:ext>
                </a:extLst>
              </p:cNvPr>
              <p:cNvGrpSpPr/>
              <p:nvPr/>
            </p:nvGrpSpPr>
            <p:grpSpPr>
              <a:xfrm>
                <a:off x="1368702" y="5440676"/>
                <a:ext cx="2526327" cy="230217"/>
                <a:chOff x="1672599" y="4814131"/>
                <a:chExt cx="2526327" cy="230217"/>
              </a:xfrm>
            </p:grpSpPr>
            <p:grpSp>
              <p:nvGrpSpPr>
                <p:cNvPr id="364" name="组合 363">
                  <a:extLst>
                    <a:ext uri="{FF2B5EF4-FFF2-40B4-BE49-F238E27FC236}">
                      <a16:creationId xmlns:a16="http://schemas.microsoft.com/office/drawing/2014/main" id="{5305D83D-3ACE-51DF-5557-508FB50E9FF8}"/>
                    </a:ext>
                  </a:extLst>
                </p:cNvPr>
                <p:cNvGrpSpPr/>
                <p:nvPr/>
              </p:nvGrpSpPr>
              <p:grpSpPr>
                <a:xfrm>
                  <a:off x="1672599" y="4814131"/>
                  <a:ext cx="1113082" cy="230217"/>
                  <a:chOff x="1672599" y="4802962"/>
                  <a:chExt cx="1113082" cy="230217"/>
                </a:xfrm>
              </p:grpSpPr>
              <p:sp>
                <p:nvSpPr>
                  <p:cNvPr id="368" name="努力4-5">
                    <a:extLst>
                      <a:ext uri="{FF2B5EF4-FFF2-40B4-BE49-F238E27FC236}">
                        <a16:creationId xmlns:a16="http://schemas.microsoft.com/office/drawing/2014/main" id="{C401CEF7-2188-48AD-38FF-6AF1AC4E7576}"/>
                      </a:ext>
                    </a:extLst>
                  </p:cNvPr>
                  <p:cNvSpPr/>
                  <p:nvPr>
                    <p:custDataLst>
                      <p:tags r:id="rId12"/>
                    </p:custDataLst>
                  </p:nvPr>
                </p:nvSpPr>
                <p:spPr>
                  <a:xfrm>
                    <a:off x="1672599" y="4805265"/>
                    <a:ext cx="367726" cy="225613"/>
                  </a:xfrm>
                  <a:prstGeom prst="roundRect">
                    <a:avLst>
                      <a:gd name="adj" fmla="val 50000"/>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lIns="68397" tIns="34199" rIns="68397" bIns="34199" rtlCol="0" anchor="ctr"/>
                  <a:lstStyle/>
                  <a:p>
                    <a:pPr algn="ctr"/>
                    <a:endParaRPr lang="zh-CN" altLang="en-US" sz="1346">
                      <a:latin typeface="Arial" panose="020B0604020202020204" pitchFamily="34" charset="0"/>
                      <a:ea typeface="微软雅黑" panose="020B0503020204020204" pitchFamily="34" charset="-122"/>
                      <a:sym typeface="Arial" panose="020B0604020202020204" pitchFamily="34" charset="0"/>
                    </a:endParaRPr>
                  </a:p>
                </p:txBody>
              </p:sp>
              <p:sp>
                <p:nvSpPr>
                  <p:cNvPr id="369" name="努力4-6">
                    <a:extLst>
                      <a:ext uri="{FF2B5EF4-FFF2-40B4-BE49-F238E27FC236}">
                        <a16:creationId xmlns:a16="http://schemas.microsoft.com/office/drawing/2014/main" id="{BEE65786-42C2-77DD-E954-400196EA8B5B}"/>
                      </a:ext>
                    </a:extLst>
                  </p:cNvPr>
                  <p:cNvSpPr txBox="1"/>
                  <p:nvPr/>
                </p:nvSpPr>
                <p:spPr>
                  <a:xfrm>
                    <a:off x="2119533" y="4802962"/>
                    <a:ext cx="666148" cy="230217"/>
                  </a:xfrm>
                  <a:prstGeom prst="rect">
                    <a:avLst/>
                  </a:prstGeom>
                  <a:noFill/>
                  <a:effectLst/>
                </p:spPr>
                <p:txBody>
                  <a:bodyPr wrap="square" lIns="0" tIns="0" rIns="0" bIns="0" rtlCol="0">
                    <a:spAutoFit/>
                  </a:bodyPr>
                  <a:lstStyle/>
                  <a:p>
                    <a:r>
                      <a:rPr lang="zh-CN" altLang="en-US" sz="1496" dirty="0">
                        <a:latin typeface="Arial" panose="020B0604020202020204" pitchFamily="34" charset="0"/>
                        <a:ea typeface="微软雅黑" panose="020B0503020204020204" pitchFamily="34" charset="-122"/>
                        <a:sym typeface="Arial" panose="020B0604020202020204" pitchFamily="34" charset="0"/>
                      </a:rPr>
                      <a:t>完成量</a:t>
                    </a:r>
                  </a:p>
                </p:txBody>
              </p:sp>
            </p:grpSp>
            <p:grpSp>
              <p:nvGrpSpPr>
                <p:cNvPr id="365" name="组合 364">
                  <a:extLst>
                    <a:ext uri="{FF2B5EF4-FFF2-40B4-BE49-F238E27FC236}">
                      <a16:creationId xmlns:a16="http://schemas.microsoft.com/office/drawing/2014/main" id="{7A6191AE-A499-B1F9-1ADC-BCFAC5E2DEED}"/>
                    </a:ext>
                  </a:extLst>
                </p:cNvPr>
                <p:cNvGrpSpPr/>
                <p:nvPr/>
              </p:nvGrpSpPr>
              <p:grpSpPr>
                <a:xfrm>
                  <a:off x="2867189" y="4814131"/>
                  <a:ext cx="1331737" cy="230217"/>
                  <a:chOff x="2867189" y="4825299"/>
                  <a:chExt cx="1331737" cy="230217"/>
                </a:xfrm>
              </p:grpSpPr>
              <p:sp>
                <p:nvSpPr>
                  <p:cNvPr id="366" name="努力4-7">
                    <a:extLst>
                      <a:ext uri="{FF2B5EF4-FFF2-40B4-BE49-F238E27FC236}">
                        <a16:creationId xmlns:a16="http://schemas.microsoft.com/office/drawing/2014/main" id="{ABFA62D2-04E4-8E9F-8705-834A4D33F0FC}"/>
                      </a:ext>
                    </a:extLst>
                  </p:cNvPr>
                  <p:cNvSpPr/>
                  <p:nvPr>
                    <p:custDataLst>
                      <p:tags r:id="rId11"/>
                    </p:custDataLst>
                  </p:nvPr>
                </p:nvSpPr>
                <p:spPr>
                  <a:xfrm>
                    <a:off x="2867189" y="4827602"/>
                    <a:ext cx="367726" cy="225613"/>
                  </a:xfrm>
                  <a:prstGeom prst="roundRect">
                    <a:avLst>
                      <a:gd name="adj" fmla="val 50000"/>
                    </a:avLst>
                  </a:prstGeom>
                  <a:solidFill>
                    <a:schemeClr val="bg1">
                      <a:lumMod val="6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68397" tIns="34199" rIns="68397" bIns="34199" rtlCol="0" anchor="ctr"/>
                  <a:lstStyle/>
                  <a:p>
                    <a:pPr algn="ctr"/>
                    <a:endParaRPr lang="zh-CN" altLang="en-US" sz="1346">
                      <a:latin typeface="Arial" panose="020B0604020202020204" pitchFamily="34" charset="0"/>
                      <a:ea typeface="微软雅黑" panose="020B0503020204020204" pitchFamily="34" charset="-122"/>
                      <a:sym typeface="Arial" panose="020B0604020202020204" pitchFamily="34" charset="0"/>
                    </a:endParaRPr>
                  </a:p>
                </p:txBody>
              </p:sp>
              <p:sp>
                <p:nvSpPr>
                  <p:cNvPr id="367" name="努力4-8">
                    <a:extLst>
                      <a:ext uri="{FF2B5EF4-FFF2-40B4-BE49-F238E27FC236}">
                        <a16:creationId xmlns:a16="http://schemas.microsoft.com/office/drawing/2014/main" id="{0559A494-BCE0-766C-89EB-3E2281CC47F0}"/>
                      </a:ext>
                    </a:extLst>
                  </p:cNvPr>
                  <p:cNvSpPr txBox="1"/>
                  <p:nvPr/>
                </p:nvSpPr>
                <p:spPr>
                  <a:xfrm>
                    <a:off x="3316423" y="4825299"/>
                    <a:ext cx="882503" cy="230217"/>
                  </a:xfrm>
                  <a:prstGeom prst="rect">
                    <a:avLst/>
                  </a:prstGeom>
                  <a:noFill/>
                  <a:effectLst/>
                </p:spPr>
                <p:txBody>
                  <a:bodyPr wrap="square" lIns="0" tIns="0" rIns="0" bIns="0" rtlCol="0">
                    <a:spAutoFit/>
                  </a:bodyPr>
                  <a:lstStyle/>
                  <a:p>
                    <a:r>
                      <a:rPr lang="zh-CN" altLang="en-US" sz="1496" dirty="0">
                        <a:latin typeface="Arial" panose="020B0604020202020204" pitchFamily="34" charset="0"/>
                        <a:ea typeface="微软雅黑" panose="020B0503020204020204" pitchFamily="34" charset="-122"/>
                        <a:sym typeface="Arial" panose="020B0604020202020204" pitchFamily="34" charset="0"/>
                      </a:rPr>
                      <a:t>未完成量</a:t>
                    </a:r>
                  </a:p>
                </p:txBody>
              </p:sp>
            </p:grpSp>
          </p:grpSp>
        </p:grpSp>
      </p:grpSp>
      <p:grpSp>
        <p:nvGrpSpPr>
          <p:cNvPr id="400" name="努力5">
            <a:extLst>
              <a:ext uri="{FF2B5EF4-FFF2-40B4-BE49-F238E27FC236}">
                <a16:creationId xmlns:a16="http://schemas.microsoft.com/office/drawing/2014/main" id="{7DE2B8D7-032E-AFDA-C14B-E28863E7FDFE}"/>
              </a:ext>
            </a:extLst>
          </p:cNvPr>
          <p:cNvGrpSpPr/>
          <p:nvPr/>
        </p:nvGrpSpPr>
        <p:grpSpPr>
          <a:xfrm>
            <a:off x="3617739" y="1165837"/>
            <a:ext cx="2323239" cy="2349305"/>
            <a:chOff x="3617739" y="1033757"/>
            <a:chExt cx="2323239" cy="2349305"/>
          </a:xfrm>
        </p:grpSpPr>
        <p:sp>
          <p:nvSpPr>
            <p:cNvPr id="386" name="努力5-1">
              <a:extLst>
                <a:ext uri="{FF2B5EF4-FFF2-40B4-BE49-F238E27FC236}">
                  <a16:creationId xmlns:a16="http://schemas.microsoft.com/office/drawing/2014/main" id="{05DA773C-38E0-F764-D1C6-7AB57D317C47}"/>
                </a:ext>
              </a:extLst>
            </p:cNvPr>
            <p:cNvSpPr/>
            <p:nvPr>
              <p:custDataLst>
                <p:tags r:id="rId8"/>
              </p:custDataLst>
            </p:nvPr>
          </p:nvSpPr>
          <p:spPr>
            <a:xfrm>
              <a:off x="3725257" y="1705157"/>
              <a:ext cx="2108203" cy="1677905"/>
            </a:xfrm>
            <a:prstGeom prst="roundRect">
              <a:avLst>
                <a:gd name="adj" fmla="val 6000"/>
              </a:avLst>
            </a:prstGeom>
            <a:gradFill>
              <a:gsLst>
                <a:gs pos="9000">
                  <a:schemeClr val="accent1"/>
                </a:gs>
                <a:gs pos="100000">
                  <a:srgbClr val="FD737A"/>
                </a:gs>
              </a:gsLst>
              <a:lin ang="2700000" scaled="1"/>
            </a:gradFill>
            <a:ln>
              <a:noFill/>
            </a:ln>
            <a:effectLst>
              <a:outerShdw algn="t" rotWithShape="0">
                <a:srgbClr val="186D98">
                  <a:alpha val="20000"/>
                </a:srgbClr>
              </a:outerShdw>
              <a:softEdge rad="635000"/>
            </a:effectLst>
          </p:spPr>
          <p:style>
            <a:lnRef idx="2">
              <a:schemeClr val="accent1">
                <a:shade val="50000"/>
              </a:schemeClr>
            </a:lnRef>
            <a:fillRef idx="1">
              <a:schemeClr val="accent1"/>
            </a:fillRef>
            <a:effectRef idx="0">
              <a:schemeClr val="accent1"/>
            </a:effectRef>
            <a:fontRef idx="minor">
              <a:schemeClr val="lt1"/>
            </a:fontRef>
          </p:style>
          <p:txBody>
            <a:bodyPr lIns="77724" tIns="38862" rIns="77724" bIns="38862" rtlCol="0" anchor="ctr"/>
            <a:lstStyle/>
            <a:p>
              <a:pPr algn="ctr"/>
              <a:endParaRPr lang="zh-CN" altLang="en-US" sz="1530" dirty="0">
                <a:latin typeface="Arial" panose="020B0604020202020204" pitchFamily="34" charset="0"/>
                <a:ea typeface="微软雅黑" panose="020B0503020204020204" pitchFamily="34" charset="-122"/>
                <a:sym typeface="Arial" panose="020B0604020202020204" pitchFamily="34" charset="0"/>
              </a:endParaRPr>
            </a:p>
          </p:txBody>
        </p:sp>
        <p:sp>
          <p:nvSpPr>
            <p:cNvPr id="374" name="努力5-2">
              <a:extLst>
                <a:ext uri="{FF2B5EF4-FFF2-40B4-BE49-F238E27FC236}">
                  <a16:creationId xmlns:a16="http://schemas.microsoft.com/office/drawing/2014/main" id="{E80F9B2C-F4D3-6B91-874E-C35985C872AE}"/>
                </a:ext>
              </a:extLst>
            </p:cNvPr>
            <p:cNvSpPr/>
            <p:nvPr>
              <p:custDataLst>
                <p:tags r:id="rId9"/>
              </p:custDataLst>
            </p:nvPr>
          </p:nvSpPr>
          <p:spPr>
            <a:xfrm>
              <a:off x="3617739" y="1033757"/>
              <a:ext cx="2323239" cy="1849052"/>
            </a:xfrm>
            <a:prstGeom prst="roundRect">
              <a:avLst>
                <a:gd name="adj" fmla="val 6000"/>
              </a:avLst>
            </a:prstGeom>
            <a:gradFill>
              <a:gsLst>
                <a:gs pos="9000">
                  <a:schemeClr val="accent1"/>
                </a:gs>
                <a:gs pos="100000">
                  <a:srgbClr val="FD737A"/>
                </a:gs>
              </a:gsLst>
              <a:lin ang="2700000" scaled="1"/>
            </a:gradFill>
            <a:ln>
              <a:noFill/>
            </a:ln>
            <a:effectLst>
              <a:outerShdw algn="t" rotWithShape="0">
                <a:srgbClr val="186D98">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85652" tIns="42826" rIns="85652" bIns="42826" rtlCol="0" anchor="ctr"/>
            <a:lstStyle/>
            <a:p>
              <a:pPr algn="ctr"/>
              <a:endParaRPr lang="zh-CN" altLang="en-US" sz="1686" dirty="0">
                <a:latin typeface="Arial" panose="020B0604020202020204" pitchFamily="34" charset="0"/>
                <a:ea typeface="微软雅黑" panose="020B0503020204020204" pitchFamily="34" charset="-122"/>
                <a:sym typeface="Arial" panose="020B0604020202020204" pitchFamily="34" charset="0"/>
              </a:endParaRPr>
            </a:p>
          </p:txBody>
        </p:sp>
      </p:grpSp>
      <p:grpSp>
        <p:nvGrpSpPr>
          <p:cNvPr id="394" name="努力6">
            <a:extLst>
              <a:ext uri="{FF2B5EF4-FFF2-40B4-BE49-F238E27FC236}">
                <a16:creationId xmlns:a16="http://schemas.microsoft.com/office/drawing/2014/main" id="{D5698AC9-AB4B-84C4-EBF8-D617C8710588}"/>
              </a:ext>
            </a:extLst>
          </p:cNvPr>
          <p:cNvGrpSpPr/>
          <p:nvPr/>
        </p:nvGrpSpPr>
        <p:grpSpPr>
          <a:xfrm>
            <a:off x="4281579" y="3418952"/>
            <a:ext cx="3442936" cy="2585454"/>
            <a:chOff x="4289262" y="3445153"/>
            <a:chExt cx="3442936" cy="2585454"/>
          </a:xfrm>
        </p:grpSpPr>
        <p:sp>
          <p:nvSpPr>
            <p:cNvPr id="384" name="努力6-1">
              <a:extLst>
                <a:ext uri="{FF2B5EF4-FFF2-40B4-BE49-F238E27FC236}">
                  <a16:creationId xmlns:a16="http://schemas.microsoft.com/office/drawing/2014/main" id="{D29D523E-6973-F55C-0E5E-02EBA63E32D6}"/>
                </a:ext>
              </a:extLst>
            </p:cNvPr>
            <p:cNvSpPr/>
            <p:nvPr>
              <p:custDataLst>
                <p:tags r:id="rId7"/>
              </p:custDataLst>
            </p:nvPr>
          </p:nvSpPr>
          <p:spPr>
            <a:xfrm>
              <a:off x="4289262" y="3445153"/>
              <a:ext cx="3442936" cy="2485595"/>
            </a:xfrm>
            <a:prstGeom prst="roundRect">
              <a:avLst>
                <a:gd name="adj" fmla="val 6000"/>
              </a:avLst>
            </a:prstGeom>
            <a:solidFill>
              <a:schemeClr val="lt1"/>
            </a:solidFill>
            <a:ln>
              <a:noFill/>
            </a:ln>
            <a:effectLst>
              <a:outerShdw blurRad="444500" dist="190500" sx="102000" sy="102000" algn="ctr" rotWithShape="0">
                <a:schemeClr val="tx1">
                  <a:alpha val="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77724" tIns="38862" rIns="77724" bIns="38862" rtlCol="0" anchor="ctr"/>
            <a:lstStyle/>
            <a:p>
              <a:pPr algn="ctr"/>
              <a:endParaRPr lang="zh-CN" altLang="en-US" sz="1530" dirty="0">
                <a:latin typeface="Arial" panose="020B0604020202020204" pitchFamily="34" charset="0"/>
                <a:ea typeface="微软雅黑" panose="020B0503020204020204" pitchFamily="34" charset="-122"/>
                <a:sym typeface="Arial" panose="020B0604020202020204" pitchFamily="34" charset="0"/>
              </a:endParaRPr>
            </a:p>
          </p:txBody>
        </p:sp>
        <p:graphicFrame>
          <p:nvGraphicFramePr>
            <p:cNvPr id="379" name="努力6-2">
              <a:extLst>
                <a:ext uri="{FF2B5EF4-FFF2-40B4-BE49-F238E27FC236}">
                  <a16:creationId xmlns:a16="http://schemas.microsoft.com/office/drawing/2014/main" id="{FDF099C3-6A6D-0DE2-760C-8E65CC5C0EBF}"/>
                </a:ext>
              </a:extLst>
            </p:cNvPr>
            <p:cNvGraphicFramePr/>
            <p:nvPr>
              <p:extLst>
                <p:ext uri="{D42A27DB-BD31-4B8C-83A1-F6EECF244321}">
                  <p14:modId xmlns:p14="http://schemas.microsoft.com/office/powerpoint/2010/main" val="1566822249"/>
                </p:ext>
              </p:extLst>
            </p:nvPr>
          </p:nvGraphicFramePr>
          <p:xfrm>
            <a:off x="4576631" y="3651041"/>
            <a:ext cx="2868198" cy="2379566"/>
          </p:xfrm>
          <a:graphic>
            <a:graphicData uri="http://schemas.openxmlformats.org/drawingml/2006/chart">
              <c:chart xmlns:c="http://schemas.openxmlformats.org/drawingml/2006/chart" xmlns:r="http://schemas.openxmlformats.org/officeDocument/2006/relationships" r:id="rId19"/>
            </a:graphicData>
          </a:graphic>
        </p:graphicFrame>
      </p:grpSp>
      <p:sp>
        <p:nvSpPr>
          <p:cNvPr id="398" name="努力7">
            <a:extLst>
              <a:ext uri="{FF2B5EF4-FFF2-40B4-BE49-F238E27FC236}">
                <a16:creationId xmlns:a16="http://schemas.microsoft.com/office/drawing/2014/main" id="{C2705412-7F46-970E-04A4-619186DDCAAC}"/>
              </a:ext>
            </a:extLst>
          </p:cNvPr>
          <p:cNvSpPr/>
          <p:nvPr>
            <p:custDataLst>
              <p:tags r:id="rId1"/>
            </p:custDataLst>
          </p:nvPr>
        </p:nvSpPr>
        <p:spPr>
          <a:xfrm>
            <a:off x="8053739" y="3415343"/>
            <a:ext cx="3442936" cy="2485595"/>
          </a:xfrm>
          <a:prstGeom prst="roundRect">
            <a:avLst>
              <a:gd name="adj" fmla="val 6000"/>
            </a:avLst>
          </a:prstGeom>
          <a:solidFill>
            <a:schemeClr val="lt1"/>
          </a:solidFill>
          <a:ln>
            <a:noFill/>
          </a:ln>
          <a:effectLst>
            <a:outerShdw blurRad="444500" dist="190500" sx="102000" sy="102000" algn="ctr" rotWithShape="0">
              <a:schemeClr val="tx1">
                <a:alpha val="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77724" tIns="38862" rIns="77724" bIns="38862" rtlCol="0" anchor="ctr"/>
          <a:lstStyle/>
          <a:p>
            <a:pPr algn="ctr"/>
            <a:endParaRPr lang="zh-CN" altLang="en-US" sz="1530" dirty="0">
              <a:latin typeface="Arial" panose="020B0604020202020204" pitchFamily="34" charset="0"/>
              <a:ea typeface="微软雅黑" panose="020B0503020204020204" pitchFamily="34" charset="-122"/>
              <a:sym typeface="Arial" panose="020B0604020202020204" pitchFamily="34" charset="0"/>
            </a:endParaRPr>
          </a:p>
        </p:txBody>
      </p:sp>
      <p:graphicFrame>
        <p:nvGraphicFramePr>
          <p:cNvPr id="380" name="努力8">
            <a:extLst>
              <a:ext uri="{FF2B5EF4-FFF2-40B4-BE49-F238E27FC236}">
                <a16:creationId xmlns:a16="http://schemas.microsoft.com/office/drawing/2014/main" id="{DB828B36-5989-37B3-8306-BFB636D76863}"/>
              </a:ext>
            </a:extLst>
          </p:cNvPr>
          <p:cNvGraphicFramePr/>
          <p:nvPr>
            <p:extLst>
              <p:ext uri="{D42A27DB-BD31-4B8C-83A1-F6EECF244321}">
                <p14:modId xmlns:p14="http://schemas.microsoft.com/office/powerpoint/2010/main" val="892758770"/>
              </p:ext>
            </p:extLst>
          </p:nvPr>
        </p:nvGraphicFramePr>
        <p:xfrm>
          <a:off x="8037172" y="4163324"/>
          <a:ext cx="3314938" cy="1763411"/>
        </p:xfrm>
        <a:graphic>
          <a:graphicData uri="http://schemas.openxmlformats.org/drawingml/2006/chart">
            <c:chart xmlns:c="http://schemas.openxmlformats.org/drawingml/2006/chart" xmlns:r="http://schemas.openxmlformats.org/officeDocument/2006/relationships" r:id="rId20"/>
          </a:graphicData>
        </a:graphic>
      </p:graphicFrame>
      <p:sp>
        <p:nvSpPr>
          <p:cNvPr id="381" name="努力9">
            <a:extLst>
              <a:ext uri="{FF2B5EF4-FFF2-40B4-BE49-F238E27FC236}">
                <a16:creationId xmlns:a16="http://schemas.microsoft.com/office/drawing/2014/main" id="{FCDF0F23-4F3C-16F9-7B3A-D9A4BD89AC81}"/>
              </a:ext>
            </a:extLst>
          </p:cNvPr>
          <p:cNvSpPr/>
          <p:nvPr>
            <p:custDataLst>
              <p:tags r:id="rId2"/>
            </p:custDataLst>
          </p:nvPr>
        </p:nvSpPr>
        <p:spPr>
          <a:xfrm>
            <a:off x="839890" y="1165837"/>
            <a:ext cx="2323239" cy="1849052"/>
          </a:xfrm>
          <a:prstGeom prst="roundRect">
            <a:avLst>
              <a:gd name="adj" fmla="val 6000"/>
            </a:avLst>
          </a:prstGeom>
          <a:solidFill>
            <a:schemeClr val="lt1"/>
          </a:solidFill>
          <a:ln>
            <a:noFill/>
          </a:ln>
          <a:effectLst>
            <a:outerShdw blurRad="489839" dist="209931" sx="102000" sy="102000" algn="ctr" rotWithShape="0">
              <a:schemeClr val="tx1">
                <a:alpha val="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85652" tIns="42826" rIns="85652" bIns="42826" rtlCol="0" anchor="ctr"/>
          <a:lstStyle/>
          <a:p>
            <a:pPr algn="ctr"/>
            <a:endParaRPr lang="zh-CN" altLang="en-US" sz="1686" dirty="0">
              <a:latin typeface="Arial" panose="020B0604020202020204" pitchFamily="34" charset="0"/>
              <a:ea typeface="微软雅黑" panose="020B0503020204020204" pitchFamily="34" charset="-122"/>
              <a:sym typeface="Arial" panose="020B0604020202020204" pitchFamily="34" charset="0"/>
            </a:endParaRPr>
          </a:p>
        </p:txBody>
      </p:sp>
      <p:sp>
        <p:nvSpPr>
          <p:cNvPr id="388" name="努力10">
            <a:extLst>
              <a:ext uri="{FF2B5EF4-FFF2-40B4-BE49-F238E27FC236}">
                <a16:creationId xmlns:a16="http://schemas.microsoft.com/office/drawing/2014/main" id="{8F03237B-BFDB-F2CE-7AF0-0AF7B1C581CD}"/>
              </a:ext>
            </a:extLst>
          </p:cNvPr>
          <p:cNvSpPr/>
          <p:nvPr>
            <p:custDataLst>
              <p:tags r:id="rId3"/>
            </p:custDataLst>
          </p:nvPr>
        </p:nvSpPr>
        <p:spPr>
          <a:xfrm>
            <a:off x="6395588" y="1165837"/>
            <a:ext cx="2323239" cy="1849052"/>
          </a:xfrm>
          <a:prstGeom prst="roundRect">
            <a:avLst>
              <a:gd name="adj" fmla="val 6000"/>
            </a:avLst>
          </a:prstGeom>
          <a:solidFill>
            <a:schemeClr val="lt1"/>
          </a:solidFill>
          <a:ln>
            <a:noFill/>
          </a:ln>
          <a:effectLst>
            <a:outerShdw blurRad="489839" dist="209931" sx="102000" sy="102000" algn="ctr" rotWithShape="0">
              <a:schemeClr val="tx1">
                <a:alpha val="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85652" tIns="42826" rIns="85652" bIns="42826" rtlCol="0" anchor="ctr"/>
          <a:lstStyle/>
          <a:p>
            <a:pPr algn="ctr"/>
            <a:endParaRPr lang="zh-CN" altLang="en-US" sz="1686" dirty="0">
              <a:latin typeface="Arial" panose="020B0604020202020204" pitchFamily="34" charset="0"/>
              <a:ea typeface="微软雅黑" panose="020B0503020204020204" pitchFamily="34" charset="-122"/>
              <a:sym typeface="Arial" panose="020B0604020202020204" pitchFamily="34" charset="0"/>
            </a:endParaRPr>
          </a:p>
        </p:txBody>
      </p:sp>
      <p:sp>
        <p:nvSpPr>
          <p:cNvPr id="389" name="努力11">
            <a:extLst>
              <a:ext uri="{FF2B5EF4-FFF2-40B4-BE49-F238E27FC236}">
                <a16:creationId xmlns:a16="http://schemas.microsoft.com/office/drawing/2014/main" id="{9F76FB43-6A83-8CAE-C1EA-BDAC9D1FFE22}"/>
              </a:ext>
            </a:extLst>
          </p:cNvPr>
          <p:cNvSpPr/>
          <p:nvPr>
            <p:custDataLst>
              <p:tags r:id="rId4"/>
            </p:custDataLst>
          </p:nvPr>
        </p:nvSpPr>
        <p:spPr>
          <a:xfrm>
            <a:off x="9173436" y="1165837"/>
            <a:ext cx="2323239" cy="1849052"/>
          </a:xfrm>
          <a:prstGeom prst="roundRect">
            <a:avLst>
              <a:gd name="adj" fmla="val 6000"/>
            </a:avLst>
          </a:prstGeom>
          <a:solidFill>
            <a:schemeClr val="lt1"/>
          </a:solidFill>
          <a:ln>
            <a:noFill/>
          </a:ln>
          <a:effectLst>
            <a:outerShdw blurRad="489839" dist="209931" sx="102000" sy="102000" algn="ctr" rotWithShape="0">
              <a:schemeClr val="tx1">
                <a:alpha val="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85652" tIns="42826" rIns="85652" bIns="42826" rtlCol="0" anchor="ctr"/>
          <a:lstStyle/>
          <a:p>
            <a:pPr algn="ctr"/>
            <a:endParaRPr lang="zh-CN" altLang="en-US" sz="1686" dirty="0">
              <a:latin typeface="Arial" panose="020B0604020202020204" pitchFamily="34" charset="0"/>
              <a:ea typeface="微软雅黑" panose="020B0503020204020204" pitchFamily="34" charset="-122"/>
              <a:sym typeface="Arial" panose="020B0604020202020204" pitchFamily="34" charset="0"/>
            </a:endParaRPr>
          </a:p>
        </p:txBody>
      </p:sp>
      <p:sp>
        <p:nvSpPr>
          <p:cNvPr id="401" name="努力12">
            <a:extLst>
              <a:ext uri="{FF2B5EF4-FFF2-40B4-BE49-F238E27FC236}">
                <a16:creationId xmlns:a16="http://schemas.microsoft.com/office/drawing/2014/main" id="{3EC48DCE-D091-B5C2-3972-BE0D585E63F0}"/>
              </a:ext>
            </a:extLst>
          </p:cNvPr>
          <p:cNvSpPr txBox="1"/>
          <p:nvPr/>
        </p:nvSpPr>
        <p:spPr>
          <a:xfrm>
            <a:off x="965412" y="1691928"/>
            <a:ext cx="2072194" cy="796871"/>
          </a:xfrm>
          <a:prstGeom prst="rect">
            <a:avLst/>
          </a:prstGeom>
          <a:noFill/>
          <a:effectLst/>
        </p:spPr>
        <p:txBody>
          <a:bodyPr wrap="square" lIns="197291" tIns="98646" rIns="197291" bIns="98646" rtlCol="0">
            <a:spAutoFit/>
          </a:bodyPr>
          <a:lstStyle/>
          <a:p>
            <a:pPr algn="ctr"/>
            <a:r>
              <a:rPr lang="zh-CN" altLang="en-US" sz="3884" dirty="0">
                <a:gradFill flip="none" rotWithShape="1">
                  <a:gsLst>
                    <a:gs pos="0">
                      <a:schemeClr val="accent1">
                        <a:lumMod val="70000"/>
                        <a:lumOff val="30000"/>
                      </a:schemeClr>
                    </a:gs>
                    <a:gs pos="100000">
                      <a:schemeClr val="accent1">
                        <a:lumMod val="75000"/>
                      </a:schemeClr>
                    </a:gs>
                  </a:gsLst>
                  <a:lin ang="2700000" scaled="1"/>
                  <a:tileRect/>
                </a:gradFill>
                <a:latin typeface="Arial" panose="020B0604020202020204" pitchFamily="34" charset="0"/>
                <a:ea typeface="微软雅黑" panose="020B0503020204020204" pitchFamily="34" charset="-122"/>
                <a:sym typeface="Arial" panose="020B0604020202020204" pitchFamily="34" charset="0"/>
              </a:rPr>
              <a:t>数据点</a:t>
            </a:r>
          </a:p>
        </p:txBody>
      </p:sp>
      <p:sp>
        <p:nvSpPr>
          <p:cNvPr id="402" name="努力13">
            <a:extLst>
              <a:ext uri="{FF2B5EF4-FFF2-40B4-BE49-F238E27FC236}">
                <a16:creationId xmlns:a16="http://schemas.microsoft.com/office/drawing/2014/main" id="{ED3CF9C2-4B00-2A0F-8DB7-8749CE23F384}"/>
              </a:ext>
            </a:extLst>
          </p:cNvPr>
          <p:cNvSpPr txBox="1"/>
          <p:nvPr/>
        </p:nvSpPr>
        <p:spPr>
          <a:xfrm>
            <a:off x="3743261" y="1691928"/>
            <a:ext cx="2072194" cy="796871"/>
          </a:xfrm>
          <a:prstGeom prst="rect">
            <a:avLst/>
          </a:prstGeom>
          <a:noFill/>
          <a:effectLst/>
        </p:spPr>
        <p:txBody>
          <a:bodyPr wrap="square" lIns="197291" tIns="98646" rIns="197291" bIns="98646" rtlCol="0">
            <a:spAutoFit/>
          </a:bodyPr>
          <a:lstStyle/>
          <a:p>
            <a:pPr algn="ctr"/>
            <a:r>
              <a:rPr lang="zh-CN" altLang="en-US" sz="3884" dirty="0">
                <a:solidFill>
                  <a:schemeClr val="bg1"/>
                </a:solidFill>
                <a:latin typeface="Arial" panose="020B0604020202020204" pitchFamily="34" charset="0"/>
                <a:ea typeface="微软雅黑" panose="020B0503020204020204" pitchFamily="34" charset="-122"/>
                <a:sym typeface="Arial" panose="020B0604020202020204" pitchFamily="34" charset="0"/>
              </a:rPr>
              <a:t>数据点</a:t>
            </a:r>
          </a:p>
        </p:txBody>
      </p:sp>
      <p:sp>
        <p:nvSpPr>
          <p:cNvPr id="404" name="努力14">
            <a:extLst>
              <a:ext uri="{FF2B5EF4-FFF2-40B4-BE49-F238E27FC236}">
                <a16:creationId xmlns:a16="http://schemas.microsoft.com/office/drawing/2014/main" id="{A2F1A3E1-5DC4-8E1D-A4FE-E4AE96BC111C}"/>
              </a:ext>
            </a:extLst>
          </p:cNvPr>
          <p:cNvSpPr txBox="1"/>
          <p:nvPr/>
        </p:nvSpPr>
        <p:spPr>
          <a:xfrm>
            <a:off x="6521110" y="1691928"/>
            <a:ext cx="2072194" cy="796871"/>
          </a:xfrm>
          <a:prstGeom prst="rect">
            <a:avLst/>
          </a:prstGeom>
          <a:noFill/>
          <a:effectLst/>
        </p:spPr>
        <p:txBody>
          <a:bodyPr wrap="square" lIns="197291" tIns="98646" rIns="197291" bIns="98646" rtlCol="0">
            <a:spAutoFit/>
          </a:bodyPr>
          <a:lstStyle/>
          <a:p>
            <a:pPr algn="ctr"/>
            <a:r>
              <a:rPr lang="zh-CN" altLang="en-US" sz="3884" dirty="0">
                <a:gradFill flip="none" rotWithShape="1">
                  <a:gsLst>
                    <a:gs pos="0">
                      <a:schemeClr val="accent1">
                        <a:lumMod val="70000"/>
                        <a:lumOff val="30000"/>
                      </a:schemeClr>
                    </a:gs>
                    <a:gs pos="100000">
                      <a:schemeClr val="accent1">
                        <a:lumMod val="75000"/>
                      </a:schemeClr>
                    </a:gs>
                  </a:gsLst>
                  <a:lin ang="2700000" scaled="1"/>
                  <a:tileRect/>
                </a:gradFill>
                <a:latin typeface="Arial" panose="020B0604020202020204" pitchFamily="34" charset="0"/>
                <a:ea typeface="微软雅黑" panose="020B0503020204020204" pitchFamily="34" charset="-122"/>
                <a:sym typeface="Arial" panose="020B0604020202020204" pitchFamily="34" charset="0"/>
              </a:rPr>
              <a:t>数据点</a:t>
            </a:r>
          </a:p>
        </p:txBody>
      </p:sp>
      <p:sp>
        <p:nvSpPr>
          <p:cNvPr id="405" name="努力15">
            <a:extLst>
              <a:ext uri="{FF2B5EF4-FFF2-40B4-BE49-F238E27FC236}">
                <a16:creationId xmlns:a16="http://schemas.microsoft.com/office/drawing/2014/main" id="{A9791A2B-97F9-32A0-2953-C858E6655319}"/>
              </a:ext>
            </a:extLst>
          </p:cNvPr>
          <p:cNvSpPr txBox="1"/>
          <p:nvPr/>
        </p:nvSpPr>
        <p:spPr>
          <a:xfrm>
            <a:off x="9298958" y="1691928"/>
            <a:ext cx="2072194" cy="796871"/>
          </a:xfrm>
          <a:prstGeom prst="rect">
            <a:avLst/>
          </a:prstGeom>
          <a:noFill/>
          <a:effectLst/>
        </p:spPr>
        <p:txBody>
          <a:bodyPr wrap="square" lIns="197291" tIns="98646" rIns="197291" bIns="98646" rtlCol="0">
            <a:spAutoFit/>
          </a:bodyPr>
          <a:lstStyle/>
          <a:p>
            <a:pPr algn="ctr"/>
            <a:r>
              <a:rPr lang="zh-CN" altLang="en-US" sz="3884" dirty="0">
                <a:gradFill flip="none" rotWithShape="1">
                  <a:gsLst>
                    <a:gs pos="0">
                      <a:schemeClr val="accent1">
                        <a:lumMod val="70000"/>
                        <a:lumOff val="30000"/>
                      </a:schemeClr>
                    </a:gs>
                    <a:gs pos="100000">
                      <a:schemeClr val="accent1">
                        <a:lumMod val="75000"/>
                      </a:schemeClr>
                    </a:gs>
                  </a:gsLst>
                  <a:lin ang="2700000" scaled="1"/>
                  <a:tileRect/>
                </a:gradFill>
                <a:latin typeface="Arial" panose="020B0604020202020204" pitchFamily="34" charset="0"/>
                <a:ea typeface="微软雅黑" panose="020B0503020204020204" pitchFamily="34" charset="-122"/>
                <a:sym typeface="Arial" panose="020B0604020202020204" pitchFamily="34" charset="0"/>
              </a:rPr>
              <a:t>数据点</a:t>
            </a:r>
          </a:p>
        </p:txBody>
      </p:sp>
      <p:sp>
        <p:nvSpPr>
          <p:cNvPr id="406" name="努力16">
            <a:extLst>
              <a:ext uri="{FF2B5EF4-FFF2-40B4-BE49-F238E27FC236}">
                <a16:creationId xmlns:a16="http://schemas.microsoft.com/office/drawing/2014/main" id="{C943D779-2E5B-6AF1-73E2-881A2AA4C8CE}"/>
              </a:ext>
            </a:extLst>
          </p:cNvPr>
          <p:cNvSpPr txBox="1"/>
          <p:nvPr/>
        </p:nvSpPr>
        <p:spPr>
          <a:xfrm>
            <a:off x="9036512" y="3565655"/>
            <a:ext cx="1477390" cy="518060"/>
          </a:xfrm>
          <a:prstGeom prst="rect">
            <a:avLst/>
          </a:prstGeom>
          <a:noFill/>
          <a:effectLst/>
        </p:spPr>
        <p:txBody>
          <a:bodyPr wrap="square" lIns="128239" tIns="64120" rIns="128239" bIns="64120" rtlCol="0">
            <a:spAutoFit/>
          </a:bodyPr>
          <a:lstStyle/>
          <a:p>
            <a:pPr algn="dist"/>
            <a:r>
              <a:rPr lang="zh-CN" altLang="en-US" sz="2525" dirty="0">
                <a:gradFill flip="none" rotWithShape="1">
                  <a:gsLst>
                    <a:gs pos="0">
                      <a:schemeClr val="accent1">
                        <a:lumMod val="70000"/>
                        <a:lumOff val="30000"/>
                      </a:schemeClr>
                    </a:gs>
                    <a:gs pos="100000">
                      <a:schemeClr val="accent1">
                        <a:lumMod val="75000"/>
                      </a:schemeClr>
                    </a:gs>
                  </a:gsLst>
                  <a:lin ang="2700000" scaled="1"/>
                  <a:tileRect/>
                </a:gradFill>
                <a:latin typeface="Arial" panose="020B0604020202020204" pitchFamily="34" charset="0"/>
                <a:ea typeface="微软雅黑" panose="020B0503020204020204" pitchFamily="34" charset="-122"/>
                <a:sym typeface="Arial" panose="020B0604020202020204" pitchFamily="34" charset="0"/>
              </a:rPr>
              <a:t>小标题</a:t>
            </a:r>
          </a:p>
        </p:txBody>
      </p:sp>
      <p:grpSp>
        <p:nvGrpSpPr>
          <p:cNvPr id="2" name="组合 1">
            <a:extLst>
              <a:ext uri="{FF2B5EF4-FFF2-40B4-BE49-F238E27FC236}">
                <a16:creationId xmlns:a16="http://schemas.microsoft.com/office/drawing/2014/main" id="{B1758A95-2FBF-5364-20A1-4EA99218C3FB}"/>
              </a:ext>
            </a:extLst>
          </p:cNvPr>
          <p:cNvGrpSpPr/>
          <p:nvPr/>
        </p:nvGrpSpPr>
        <p:grpSpPr>
          <a:xfrm>
            <a:off x="3989003" y="218618"/>
            <a:ext cx="4213994" cy="667779"/>
            <a:chOff x="3989003" y="218618"/>
            <a:chExt cx="4213994" cy="667779"/>
          </a:xfrm>
        </p:grpSpPr>
        <p:grpSp>
          <p:nvGrpSpPr>
            <p:cNvPr id="3" name="努力23">
              <a:extLst>
                <a:ext uri="{FF2B5EF4-FFF2-40B4-BE49-F238E27FC236}">
                  <a16:creationId xmlns:a16="http://schemas.microsoft.com/office/drawing/2014/main" id="{DF8FA6A1-E5EA-C8C7-BAEF-281598E96451}"/>
                </a:ext>
              </a:extLst>
            </p:cNvPr>
            <p:cNvGrpSpPr/>
            <p:nvPr/>
          </p:nvGrpSpPr>
          <p:grpSpPr>
            <a:xfrm>
              <a:off x="3989003" y="376447"/>
              <a:ext cx="4213994" cy="288597"/>
              <a:chOff x="3884852" y="376447"/>
              <a:chExt cx="4213994" cy="288597"/>
            </a:xfrm>
          </p:grpSpPr>
          <p:sp>
            <p:nvSpPr>
              <p:cNvPr id="5" name="努力23-2">
                <a:extLst>
                  <a:ext uri="{FF2B5EF4-FFF2-40B4-BE49-F238E27FC236}">
                    <a16:creationId xmlns:a16="http://schemas.microsoft.com/office/drawing/2014/main" id="{C72913BC-CE6E-ABDF-8F05-F625252AA110}"/>
                  </a:ext>
                </a:extLst>
              </p:cNvPr>
              <p:cNvSpPr/>
              <p:nvPr>
                <p:custDataLst>
                  <p:tags r:id="rId5"/>
                </p:custDataLst>
              </p:nvPr>
            </p:nvSpPr>
            <p:spPr>
              <a:xfrm>
                <a:off x="3884852" y="376447"/>
                <a:ext cx="665681" cy="288597"/>
              </a:xfrm>
              <a:custGeom>
                <a:avLst/>
                <a:gdLst>
                  <a:gd name="connsiteX0" fmla="*/ 0 w 1781175"/>
                  <a:gd name="connsiteY0" fmla="*/ 488950 h 695325"/>
                  <a:gd name="connsiteX1" fmla="*/ 663575 w 1781175"/>
                  <a:gd name="connsiteY1" fmla="*/ 488950 h 695325"/>
                  <a:gd name="connsiteX2" fmla="*/ 815975 w 1781175"/>
                  <a:gd name="connsiteY2" fmla="*/ 0 h 695325"/>
                  <a:gd name="connsiteX3" fmla="*/ 965200 w 1781175"/>
                  <a:gd name="connsiteY3" fmla="*/ 695325 h 695325"/>
                  <a:gd name="connsiteX4" fmla="*/ 1057275 w 1781175"/>
                  <a:gd name="connsiteY4" fmla="*/ 298450 h 695325"/>
                  <a:gd name="connsiteX5" fmla="*/ 1781175 w 1781175"/>
                  <a:gd name="connsiteY5" fmla="*/ 298450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81175" h="695325">
                    <a:moveTo>
                      <a:pt x="0" y="488950"/>
                    </a:moveTo>
                    <a:lnTo>
                      <a:pt x="663575" y="488950"/>
                    </a:lnTo>
                    <a:lnTo>
                      <a:pt x="815975" y="0"/>
                    </a:lnTo>
                    <a:lnTo>
                      <a:pt x="965200" y="695325"/>
                    </a:lnTo>
                    <a:lnTo>
                      <a:pt x="1057275" y="298450"/>
                    </a:lnTo>
                    <a:lnTo>
                      <a:pt x="1781175" y="298450"/>
                    </a:lnTo>
                  </a:path>
                </a:pathLst>
              </a:custGeom>
              <a:ln w="12700" cap="rnd">
                <a:gradFill>
                  <a:gsLst>
                    <a:gs pos="0">
                      <a:schemeClr val="accent1">
                        <a:alpha val="0"/>
                      </a:schemeClr>
                    </a:gs>
                    <a:gs pos="100000">
                      <a:schemeClr val="accent1"/>
                    </a:gs>
                  </a:gsLst>
                  <a:lin ang="0" scaled="0"/>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6" name="努力23-3">
                <a:extLst>
                  <a:ext uri="{FF2B5EF4-FFF2-40B4-BE49-F238E27FC236}">
                    <a16:creationId xmlns:a16="http://schemas.microsoft.com/office/drawing/2014/main" id="{4CAA5C90-631A-B861-8805-48294BE3A03E}"/>
                  </a:ext>
                </a:extLst>
              </p:cNvPr>
              <p:cNvSpPr/>
              <p:nvPr>
                <p:custDataLst>
                  <p:tags r:id="rId6"/>
                </p:custDataLst>
              </p:nvPr>
            </p:nvSpPr>
            <p:spPr>
              <a:xfrm flipH="1">
                <a:off x="7433165" y="376447"/>
                <a:ext cx="665681" cy="288597"/>
              </a:xfrm>
              <a:custGeom>
                <a:avLst/>
                <a:gdLst>
                  <a:gd name="connsiteX0" fmla="*/ 0 w 1781175"/>
                  <a:gd name="connsiteY0" fmla="*/ 488950 h 695325"/>
                  <a:gd name="connsiteX1" fmla="*/ 663575 w 1781175"/>
                  <a:gd name="connsiteY1" fmla="*/ 488950 h 695325"/>
                  <a:gd name="connsiteX2" fmla="*/ 815975 w 1781175"/>
                  <a:gd name="connsiteY2" fmla="*/ 0 h 695325"/>
                  <a:gd name="connsiteX3" fmla="*/ 965200 w 1781175"/>
                  <a:gd name="connsiteY3" fmla="*/ 695325 h 695325"/>
                  <a:gd name="connsiteX4" fmla="*/ 1057275 w 1781175"/>
                  <a:gd name="connsiteY4" fmla="*/ 298450 h 695325"/>
                  <a:gd name="connsiteX5" fmla="*/ 1781175 w 1781175"/>
                  <a:gd name="connsiteY5" fmla="*/ 298450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81175" h="695325">
                    <a:moveTo>
                      <a:pt x="0" y="488950"/>
                    </a:moveTo>
                    <a:lnTo>
                      <a:pt x="663575" y="488950"/>
                    </a:lnTo>
                    <a:lnTo>
                      <a:pt x="815975" y="0"/>
                    </a:lnTo>
                    <a:lnTo>
                      <a:pt x="965200" y="695325"/>
                    </a:lnTo>
                    <a:lnTo>
                      <a:pt x="1057275" y="298450"/>
                    </a:lnTo>
                    <a:lnTo>
                      <a:pt x="1781175" y="298450"/>
                    </a:lnTo>
                  </a:path>
                </a:pathLst>
              </a:custGeom>
              <a:ln w="12700" cap="rnd">
                <a:gradFill flip="none" rotWithShape="1">
                  <a:gsLst>
                    <a:gs pos="0">
                      <a:schemeClr val="accent1">
                        <a:alpha val="0"/>
                      </a:schemeClr>
                    </a:gs>
                    <a:gs pos="100000">
                      <a:schemeClr val="accent1"/>
                    </a:gs>
                  </a:gsLst>
                  <a:lin ang="0" scaled="0"/>
                  <a:tileRect/>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4" name="文本框 3">
              <a:extLst>
                <a:ext uri="{FF2B5EF4-FFF2-40B4-BE49-F238E27FC236}">
                  <a16:creationId xmlns:a16="http://schemas.microsoft.com/office/drawing/2014/main" id="{93D487C3-06F1-6D65-B11A-22A7DAE812B1}"/>
                </a:ext>
              </a:extLst>
            </p:cNvPr>
            <p:cNvSpPr txBox="1"/>
            <p:nvPr/>
          </p:nvSpPr>
          <p:spPr>
            <a:xfrm>
              <a:off x="4798137" y="218618"/>
              <a:ext cx="2539278" cy="667779"/>
            </a:xfrm>
            <a:custGeom>
              <a:avLst/>
              <a:gdLst/>
              <a:ahLst/>
              <a:cxnLst/>
              <a:rect l="l" t="t" r="r" b="b"/>
              <a:pathLst>
                <a:path w="2539278" h="667779">
                  <a:moveTo>
                    <a:pt x="1730654" y="466345"/>
                  </a:moveTo>
                  <a:cubicBezTo>
                    <a:pt x="1730654" y="466345"/>
                    <a:pt x="1729035" y="467856"/>
                    <a:pt x="1725796" y="470878"/>
                  </a:cubicBezTo>
                  <a:cubicBezTo>
                    <a:pt x="1722558" y="473901"/>
                    <a:pt x="1718348" y="477787"/>
                    <a:pt x="1713166" y="482537"/>
                  </a:cubicBezTo>
                  <a:cubicBezTo>
                    <a:pt x="1698485" y="497218"/>
                    <a:pt x="1688338" y="505638"/>
                    <a:pt x="1682724" y="507797"/>
                  </a:cubicBezTo>
                  <a:cubicBezTo>
                    <a:pt x="1682293" y="508229"/>
                    <a:pt x="1683048" y="510820"/>
                    <a:pt x="1684991" y="515570"/>
                  </a:cubicBezTo>
                  <a:cubicBezTo>
                    <a:pt x="1686935" y="520319"/>
                    <a:pt x="1689741" y="526149"/>
                    <a:pt x="1693411" y="533058"/>
                  </a:cubicBezTo>
                  <a:cubicBezTo>
                    <a:pt x="1697082" y="539966"/>
                    <a:pt x="1701076" y="546659"/>
                    <a:pt x="1705394" y="553136"/>
                  </a:cubicBezTo>
                  <a:cubicBezTo>
                    <a:pt x="1717484" y="572567"/>
                    <a:pt x="1725688" y="581203"/>
                    <a:pt x="1730006" y="579044"/>
                  </a:cubicBezTo>
                  <a:cubicBezTo>
                    <a:pt x="1731302" y="578613"/>
                    <a:pt x="1731734" y="577965"/>
                    <a:pt x="1731302" y="577101"/>
                  </a:cubicBezTo>
                  <a:cubicBezTo>
                    <a:pt x="1731302" y="576238"/>
                    <a:pt x="1731518" y="575374"/>
                    <a:pt x="1731950" y="574510"/>
                  </a:cubicBezTo>
                  <a:cubicBezTo>
                    <a:pt x="1732813" y="574079"/>
                    <a:pt x="1733461" y="570840"/>
                    <a:pt x="1733893" y="564795"/>
                  </a:cubicBezTo>
                  <a:cubicBezTo>
                    <a:pt x="1733893" y="554432"/>
                    <a:pt x="1733461" y="544069"/>
                    <a:pt x="1732597" y="533705"/>
                  </a:cubicBezTo>
                  <a:cubicBezTo>
                    <a:pt x="1732166" y="529819"/>
                    <a:pt x="1731734" y="518161"/>
                    <a:pt x="1731302" y="498730"/>
                  </a:cubicBezTo>
                  <a:cubicBezTo>
                    <a:pt x="1731302" y="479299"/>
                    <a:pt x="1731086" y="468504"/>
                    <a:pt x="1730654" y="466345"/>
                  </a:cubicBezTo>
                  <a:close/>
                  <a:moveTo>
                    <a:pt x="395097" y="334861"/>
                  </a:moveTo>
                  <a:cubicBezTo>
                    <a:pt x="392506" y="336589"/>
                    <a:pt x="391211" y="337884"/>
                    <a:pt x="391211" y="338748"/>
                  </a:cubicBezTo>
                  <a:cubicBezTo>
                    <a:pt x="391211" y="340043"/>
                    <a:pt x="391535" y="340475"/>
                    <a:pt x="392183" y="340043"/>
                  </a:cubicBezTo>
                  <a:cubicBezTo>
                    <a:pt x="392830" y="339611"/>
                    <a:pt x="393586" y="338748"/>
                    <a:pt x="394449" y="337452"/>
                  </a:cubicBezTo>
                  <a:cubicBezTo>
                    <a:pt x="395745" y="335725"/>
                    <a:pt x="395961" y="334861"/>
                    <a:pt x="395097" y="334861"/>
                  </a:cubicBezTo>
                  <a:close/>
                  <a:moveTo>
                    <a:pt x="2476805" y="299238"/>
                  </a:moveTo>
                  <a:cubicBezTo>
                    <a:pt x="2477668" y="299238"/>
                    <a:pt x="2478100" y="299886"/>
                    <a:pt x="2478100" y="301181"/>
                  </a:cubicBezTo>
                  <a:cubicBezTo>
                    <a:pt x="2478100" y="301613"/>
                    <a:pt x="2477668" y="302045"/>
                    <a:pt x="2476805" y="302476"/>
                  </a:cubicBezTo>
                  <a:cubicBezTo>
                    <a:pt x="2476373" y="302476"/>
                    <a:pt x="2476157" y="302045"/>
                    <a:pt x="2476157" y="301181"/>
                  </a:cubicBezTo>
                  <a:cubicBezTo>
                    <a:pt x="2476157" y="300318"/>
                    <a:pt x="2476373" y="299670"/>
                    <a:pt x="2476805" y="299238"/>
                  </a:cubicBezTo>
                  <a:close/>
                  <a:moveTo>
                    <a:pt x="1728063" y="292761"/>
                  </a:moveTo>
                  <a:cubicBezTo>
                    <a:pt x="1718564" y="297079"/>
                    <a:pt x="1707769" y="302908"/>
                    <a:pt x="1695678" y="310249"/>
                  </a:cubicBezTo>
                  <a:cubicBezTo>
                    <a:pt x="1689201" y="316294"/>
                    <a:pt x="1681645" y="327089"/>
                    <a:pt x="1673009" y="342634"/>
                  </a:cubicBezTo>
                  <a:cubicBezTo>
                    <a:pt x="1667395" y="353429"/>
                    <a:pt x="1662430" y="364656"/>
                    <a:pt x="1658112" y="376314"/>
                  </a:cubicBezTo>
                  <a:cubicBezTo>
                    <a:pt x="1657248" y="379769"/>
                    <a:pt x="1656385" y="382143"/>
                    <a:pt x="1655521" y="383439"/>
                  </a:cubicBezTo>
                  <a:cubicBezTo>
                    <a:pt x="1654226" y="385166"/>
                    <a:pt x="1654226" y="385706"/>
                    <a:pt x="1655521" y="385058"/>
                  </a:cubicBezTo>
                  <a:cubicBezTo>
                    <a:pt x="1656816" y="384411"/>
                    <a:pt x="1658760" y="382791"/>
                    <a:pt x="1661350" y="380200"/>
                  </a:cubicBezTo>
                  <a:cubicBezTo>
                    <a:pt x="1664805" y="377178"/>
                    <a:pt x="1667395" y="375019"/>
                    <a:pt x="1669123" y="373723"/>
                  </a:cubicBezTo>
                  <a:cubicBezTo>
                    <a:pt x="1670850" y="372428"/>
                    <a:pt x="1672793" y="370701"/>
                    <a:pt x="1674952" y="368542"/>
                  </a:cubicBezTo>
                  <a:cubicBezTo>
                    <a:pt x="1680565" y="363792"/>
                    <a:pt x="1687474" y="358610"/>
                    <a:pt x="1695678" y="352997"/>
                  </a:cubicBezTo>
                  <a:cubicBezTo>
                    <a:pt x="1698701" y="350406"/>
                    <a:pt x="1701508" y="349758"/>
                    <a:pt x="1704098" y="351054"/>
                  </a:cubicBezTo>
                  <a:cubicBezTo>
                    <a:pt x="1706689" y="351918"/>
                    <a:pt x="1708417" y="352997"/>
                    <a:pt x="1709280" y="354292"/>
                  </a:cubicBezTo>
                  <a:cubicBezTo>
                    <a:pt x="1711007" y="355588"/>
                    <a:pt x="1712303" y="356236"/>
                    <a:pt x="1713166" y="356236"/>
                  </a:cubicBezTo>
                  <a:cubicBezTo>
                    <a:pt x="1715757" y="356236"/>
                    <a:pt x="1718780" y="359042"/>
                    <a:pt x="1722234" y="364656"/>
                  </a:cubicBezTo>
                  <a:cubicBezTo>
                    <a:pt x="1722666" y="366383"/>
                    <a:pt x="1723745" y="368326"/>
                    <a:pt x="1725473" y="370485"/>
                  </a:cubicBezTo>
                  <a:cubicBezTo>
                    <a:pt x="1728927" y="375235"/>
                    <a:pt x="1728495" y="380200"/>
                    <a:pt x="1724177" y="385382"/>
                  </a:cubicBezTo>
                  <a:cubicBezTo>
                    <a:pt x="1717700" y="394882"/>
                    <a:pt x="1711223" y="404597"/>
                    <a:pt x="1704746" y="414529"/>
                  </a:cubicBezTo>
                  <a:cubicBezTo>
                    <a:pt x="1703019" y="416688"/>
                    <a:pt x="1701076" y="419926"/>
                    <a:pt x="1698917" y="424244"/>
                  </a:cubicBezTo>
                  <a:cubicBezTo>
                    <a:pt x="1696758" y="428562"/>
                    <a:pt x="1694707" y="432556"/>
                    <a:pt x="1692764" y="436226"/>
                  </a:cubicBezTo>
                  <a:cubicBezTo>
                    <a:pt x="1690821" y="439897"/>
                    <a:pt x="1689849" y="441948"/>
                    <a:pt x="1689849" y="442380"/>
                  </a:cubicBezTo>
                  <a:cubicBezTo>
                    <a:pt x="1689849" y="442811"/>
                    <a:pt x="1689417" y="444107"/>
                    <a:pt x="1688554" y="446266"/>
                  </a:cubicBezTo>
                  <a:cubicBezTo>
                    <a:pt x="1685531" y="454470"/>
                    <a:pt x="1684020" y="460083"/>
                    <a:pt x="1684020" y="463106"/>
                  </a:cubicBezTo>
                  <a:cubicBezTo>
                    <a:pt x="1684020" y="464401"/>
                    <a:pt x="1684452" y="465697"/>
                    <a:pt x="1685315" y="466992"/>
                  </a:cubicBezTo>
                  <a:cubicBezTo>
                    <a:pt x="1686611" y="467424"/>
                    <a:pt x="1689201" y="466129"/>
                    <a:pt x="1693088" y="463106"/>
                  </a:cubicBezTo>
                  <a:cubicBezTo>
                    <a:pt x="1696974" y="460083"/>
                    <a:pt x="1702155" y="455334"/>
                    <a:pt x="1708633" y="448857"/>
                  </a:cubicBezTo>
                  <a:cubicBezTo>
                    <a:pt x="1715109" y="442380"/>
                    <a:pt x="1720507" y="436766"/>
                    <a:pt x="1724825" y="432016"/>
                  </a:cubicBezTo>
                  <a:lnTo>
                    <a:pt x="1731950" y="425539"/>
                  </a:lnTo>
                  <a:lnTo>
                    <a:pt x="1731950" y="372428"/>
                  </a:lnTo>
                  <a:cubicBezTo>
                    <a:pt x="1732381" y="346088"/>
                    <a:pt x="1732381" y="326981"/>
                    <a:pt x="1731950" y="315107"/>
                  </a:cubicBezTo>
                  <a:cubicBezTo>
                    <a:pt x="1731518" y="303232"/>
                    <a:pt x="1730870" y="296431"/>
                    <a:pt x="1730006" y="294704"/>
                  </a:cubicBezTo>
                  <a:cubicBezTo>
                    <a:pt x="1729143" y="293409"/>
                    <a:pt x="1728495" y="292761"/>
                    <a:pt x="1728063" y="292761"/>
                  </a:cubicBezTo>
                  <a:close/>
                  <a:moveTo>
                    <a:pt x="374371" y="241593"/>
                  </a:moveTo>
                  <a:cubicBezTo>
                    <a:pt x="368757" y="247206"/>
                    <a:pt x="365950" y="250445"/>
                    <a:pt x="365950" y="251308"/>
                  </a:cubicBezTo>
                  <a:cubicBezTo>
                    <a:pt x="365950" y="251308"/>
                    <a:pt x="364763" y="253035"/>
                    <a:pt x="362388" y="256490"/>
                  </a:cubicBezTo>
                  <a:cubicBezTo>
                    <a:pt x="360014" y="259944"/>
                    <a:pt x="356883" y="264046"/>
                    <a:pt x="352997" y="268796"/>
                  </a:cubicBezTo>
                  <a:cubicBezTo>
                    <a:pt x="332702" y="295136"/>
                    <a:pt x="319100" y="315215"/>
                    <a:pt x="312191" y="329032"/>
                  </a:cubicBezTo>
                  <a:cubicBezTo>
                    <a:pt x="310032" y="332487"/>
                    <a:pt x="308845" y="334754"/>
                    <a:pt x="308629" y="335833"/>
                  </a:cubicBezTo>
                  <a:cubicBezTo>
                    <a:pt x="308413" y="336912"/>
                    <a:pt x="308737" y="337668"/>
                    <a:pt x="309601" y="338100"/>
                  </a:cubicBezTo>
                  <a:cubicBezTo>
                    <a:pt x="314350" y="337668"/>
                    <a:pt x="316725" y="336589"/>
                    <a:pt x="316725" y="334861"/>
                  </a:cubicBezTo>
                  <a:cubicBezTo>
                    <a:pt x="316725" y="334430"/>
                    <a:pt x="317373" y="334214"/>
                    <a:pt x="318668" y="334214"/>
                  </a:cubicBezTo>
                  <a:cubicBezTo>
                    <a:pt x="319100" y="334214"/>
                    <a:pt x="320828" y="333134"/>
                    <a:pt x="323850" y="330975"/>
                  </a:cubicBezTo>
                  <a:cubicBezTo>
                    <a:pt x="326009" y="328384"/>
                    <a:pt x="327304" y="327089"/>
                    <a:pt x="327736" y="327089"/>
                  </a:cubicBezTo>
                  <a:cubicBezTo>
                    <a:pt x="328168" y="327953"/>
                    <a:pt x="328384" y="327737"/>
                    <a:pt x="328384" y="326441"/>
                  </a:cubicBezTo>
                  <a:cubicBezTo>
                    <a:pt x="328384" y="326010"/>
                    <a:pt x="328816" y="325794"/>
                    <a:pt x="329679" y="325794"/>
                  </a:cubicBezTo>
                  <a:cubicBezTo>
                    <a:pt x="330975" y="325794"/>
                    <a:pt x="331622" y="325362"/>
                    <a:pt x="331622" y="324498"/>
                  </a:cubicBezTo>
                  <a:cubicBezTo>
                    <a:pt x="331622" y="324066"/>
                    <a:pt x="332270" y="323635"/>
                    <a:pt x="333565" y="323203"/>
                  </a:cubicBezTo>
                  <a:cubicBezTo>
                    <a:pt x="334430" y="323203"/>
                    <a:pt x="335077" y="322771"/>
                    <a:pt x="335509" y="321907"/>
                  </a:cubicBezTo>
                  <a:cubicBezTo>
                    <a:pt x="335940" y="321044"/>
                    <a:pt x="336588" y="320612"/>
                    <a:pt x="337452" y="320612"/>
                  </a:cubicBezTo>
                  <a:cubicBezTo>
                    <a:pt x="338315" y="320612"/>
                    <a:pt x="338963" y="320396"/>
                    <a:pt x="339395" y="319964"/>
                  </a:cubicBezTo>
                  <a:cubicBezTo>
                    <a:pt x="339827" y="319101"/>
                    <a:pt x="341554" y="318021"/>
                    <a:pt x="344576" y="316726"/>
                  </a:cubicBezTo>
                  <a:cubicBezTo>
                    <a:pt x="354940" y="313271"/>
                    <a:pt x="359905" y="306794"/>
                    <a:pt x="359473" y="297295"/>
                  </a:cubicBezTo>
                  <a:cubicBezTo>
                    <a:pt x="361201" y="289522"/>
                    <a:pt x="362496" y="284341"/>
                    <a:pt x="363360" y="281750"/>
                  </a:cubicBezTo>
                  <a:cubicBezTo>
                    <a:pt x="366815" y="268364"/>
                    <a:pt x="369189" y="260376"/>
                    <a:pt x="370484" y="257785"/>
                  </a:cubicBezTo>
                  <a:cubicBezTo>
                    <a:pt x="371348" y="255626"/>
                    <a:pt x="372212" y="252604"/>
                    <a:pt x="373075" y="248717"/>
                  </a:cubicBezTo>
                  <a:cubicBezTo>
                    <a:pt x="373939" y="244399"/>
                    <a:pt x="374371" y="242024"/>
                    <a:pt x="374371" y="241593"/>
                  </a:cubicBezTo>
                  <a:close/>
                  <a:moveTo>
                    <a:pt x="1378953" y="229934"/>
                  </a:moveTo>
                  <a:cubicBezTo>
                    <a:pt x="1382839" y="230366"/>
                    <a:pt x="1388021" y="232525"/>
                    <a:pt x="1394498" y="236411"/>
                  </a:cubicBezTo>
                  <a:cubicBezTo>
                    <a:pt x="1397952" y="238138"/>
                    <a:pt x="1400975" y="239649"/>
                    <a:pt x="1403566" y="240945"/>
                  </a:cubicBezTo>
                  <a:cubicBezTo>
                    <a:pt x="1409611" y="244399"/>
                    <a:pt x="1414361" y="249365"/>
                    <a:pt x="1417815" y="255842"/>
                  </a:cubicBezTo>
                  <a:cubicBezTo>
                    <a:pt x="1425156" y="267932"/>
                    <a:pt x="1428826" y="276568"/>
                    <a:pt x="1428826" y="281750"/>
                  </a:cubicBezTo>
                  <a:cubicBezTo>
                    <a:pt x="1428826" y="287795"/>
                    <a:pt x="1425803" y="297295"/>
                    <a:pt x="1419758" y="310249"/>
                  </a:cubicBezTo>
                  <a:cubicBezTo>
                    <a:pt x="1414577" y="319748"/>
                    <a:pt x="1411122" y="326873"/>
                    <a:pt x="1409395" y="331623"/>
                  </a:cubicBezTo>
                  <a:cubicBezTo>
                    <a:pt x="1407668" y="335509"/>
                    <a:pt x="1406156" y="338964"/>
                    <a:pt x="1404861" y="341986"/>
                  </a:cubicBezTo>
                  <a:cubicBezTo>
                    <a:pt x="1403566" y="345009"/>
                    <a:pt x="1401191" y="350838"/>
                    <a:pt x="1397736" y="359474"/>
                  </a:cubicBezTo>
                  <a:cubicBezTo>
                    <a:pt x="1394282" y="368110"/>
                    <a:pt x="1392123" y="373292"/>
                    <a:pt x="1391259" y="375019"/>
                  </a:cubicBezTo>
                  <a:cubicBezTo>
                    <a:pt x="1390396" y="376314"/>
                    <a:pt x="1388884" y="379769"/>
                    <a:pt x="1386726" y="385382"/>
                  </a:cubicBezTo>
                  <a:cubicBezTo>
                    <a:pt x="1381112" y="397041"/>
                    <a:pt x="1376794" y="405029"/>
                    <a:pt x="1373772" y="409347"/>
                  </a:cubicBezTo>
                  <a:cubicBezTo>
                    <a:pt x="1369022" y="412370"/>
                    <a:pt x="1365136" y="408915"/>
                    <a:pt x="1362113" y="398984"/>
                  </a:cubicBezTo>
                  <a:cubicBezTo>
                    <a:pt x="1361681" y="389484"/>
                    <a:pt x="1362976" y="376962"/>
                    <a:pt x="1365999" y="361417"/>
                  </a:cubicBezTo>
                  <a:cubicBezTo>
                    <a:pt x="1368590" y="350622"/>
                    <a:pt x="1370749" y="333566"/>
                    <a:pt x="1372476" y="310249"/>
                  </a:cubicBezTo>
                  <a:cubicBezTo>
                    <a:pt x="1372476" y="305931"/>
                    <a:pt x="1372692" y="302153"/>
                    <a:pt x="1373124" y="298914"/>
                  </a:cubicBezTo>
                  <a:cubicBezTo>
                    <a:pt x="1373556" y="295676"/>
                    <a:pt x="1373772" y="293840"/>
                    <a:pt x="1373772" y="293409"/>
                  </a:cubicBezTo>
                  <a:cubicBezTo>
                    <a:pt x="1374203" y="292977"/>
                    <a:pt x="1374419" y="290818"/>
                    <a:pt x="1374419" y="286932"/>
                  </a:cubicBezTo>
                  <a:cubicBezTo>
                    <a:pt x="1374419" y="283045"/>
                    <a:pt x="1374635" y="278296"/>
                    <a:pt x="1375067" y="272682"/>
                  </a:cubicBezTo>
                  <a:lnTo>
                    <a:pt x="1375067" y="253251"/>
                  </a:lnTo>
                  <a:lnTo>
                    <a:pt x="1371181" y="249365"/>
                  </a:lnTo>
                  <a:cubicBezTo>
                    <a:pt x="1365999" y="244615"/>
                    <a:pt x="1365351" y="240081"/>
                    <a:pt x="1369238" y="235763"/>
                  </a:cubicBezTo>
                  <a:cubicBezTo>
                    <a:pt x="1371828" y="233173"/>
                    <a:pt x="1373772" y="231445"/>
                    <a:pt x="1375067" y="230582"/>
                  </a:cubicBezTo>
                  <a:cubicBezTo>
                    <a:pt x="1376794" y="230150"/>
                    <a:pt x="1378090" y="229934"/>
                    <a:pt x="1378953" y="229934"/>
                  </a:cubicBezTo>
                  <a:close/>
                  <a:moveTo>
                    <a:pt x="1655521" y="216980"/>
                  </a:moveTo>
                  <a:cubicBezTo>
                    <a:pt x="1647317" y="217844"/>
                    <a:pt x="1643215" y="219571"/>
                    <a:pt x="1643215" y="222162"/>
                  </a:cubicBezTo>
                  <a:cubicBezTo>
                    <a:pt x="1643215" y="223457"/>
                    <a:pt x="1647965" y="226911"/>
                    <a:pt x="1657464" y="232525"/>
                  </a:cubicBezTo>
                  <a:cubicBezTo>
                    <a:pt x="1659191" y="233388"/>
                    <a:pt x="1660487" y="233604"/>
                    <a:pt x="1661350" y="233173"/>
                  </a:cubicBezTo>
                  <a:cubicBezTo>
                    <a:pt x="1663078" y="228855"/>
                    <a:pt x="1662862" y="224321"/>
                    <a:pt x="1660703" y="219571"/>
                  </a:cubicBezTo>
                  <a:cubicBezTo>
                    <a:pt x="1659839" y="217412"/>
                    <a:pt x="1658112" y="216548"/>
                    <a:pt x="1655521" y="216980"/>
                  </a:cubicBezTo>
                  <a:close/>
                  <a:moveTo>
                    <a:pt x="461810" y="211798"/>
                  </a:moveTo>
                  <a:cubicBezTo>
                    <a:pt x="454038" y="213526"/>
                    <a:pt x="442811" y="233388"/>
                    <a:pt x="428130" y="271387"/>
                  </a:cubicBezTo>
                  <a:lnTo>
                    <a:pt x="426834" y="275273"/>
                  </a:lnTo>
                  <a:lnTo>
                    <a:pt x="430073" y="273330"/>
                  </a:lnTo>
                  <a:cubicBezTo>
                    <a:pt x="441300" y="268580"/>
                    <a:pt x="450799" y="264910"/>
                    <a:pt x="458572" y="262319"/>
                  </a:cubicBezTo>
                  <a:cubicBezTo>
                    <a:pt x="463321" y="261024"/>
                    <a:pt x="466128" y="259944"/>
                    <a:pt x="466992" y="259081"/>
                  </a:cubicBezTo>
                  <a:cubicBezTo>
                    <a:pt x="466992" y="258649"/>
                    <a:pt x="466992" y="251740"/>
                    <a:pt x="466992" y="238354"/>
                  </a:cubicBezTo>
                  <a:cubicBezTo>
                    <a:pt x="467423" y="224105"/>
                    <a:pt x="466992" y="216548"/>
                    <a:pt x="465696" y="215685"/>
                  </a:cubicBezTo>
                  <a:cubicBezTo>
                    <a:pt x="464833" y="213957"/>
                    <a:pt x="463537" y="212662"/>
                    <a:pt x="461810" y="211798"/>
                  </a:cubicBezTo>
                  <a:close/>
                  <a:moveTo>
                    <a:pt x="857231" y="191882"/>
                  </a:moveTo>
                  <a:cubicBezTo>
                    <a:pt x="860901" y="192421"/>
                    <a:pt x="865328" y="194095"/>
                    <a:pt x="870509" y="196901"/>
                  </a:cubicBezTo>
                  <a:cubicBezTo>
                    <a:pt x="881735" y="201651"/>
                    <a:pt x="889292" y="209208"/>
                    <a:pt x="893178" y="219571"/>
                  </a:cubicBezTo>
                  <a:cubicBezTo>
                    <a:pt x="897928" y="229934"/>
                    <a:pt x="899224" y="237491"/>
                    <a:pt x="897064" y="242240"/>
                  </a:cubicBezTo>
                  <a:cubicBezTo>
                    <a:pt x="896201" y="245695"/>
                    <a:pt x="894689" y="248717"/>
                    <a:pt x="892531" y="251308"/>
                  </a:cubicBezTo>
                  <a:cubicBezTo>
                    <a:pt x="890371" y="254331"/>
                    <a:pt x="889076" y="256490"/>
                    <a:pt x="888644" y="257785"/>
                  </a:cubicBezTo>
                  <a:cubicBezTo>
                    <a:pt x="887349" y="259512"/>
                    <a:pt x="885406" y="261887"/>
                    <a:pt x="882815" y="264910"/>
                  </a:cubicBezTo>
                  <a:cubicBezTo>
                    <a:pt x="879792" y="267932"/>
                    <a:pt x="877202" y="270955"/>
                    <a:pt x="875043" y="273978"/>
                  </a:cubicBezTo>
                  <a:cubicBezTo>
                    <a:pt x="859066" y="292977"/>
                    <a:pt x="842442" y="310465"/>
                    <a:pt x="825170" y="326441"/>
                  </a:cubicBezTo>
                  <a:cubicBezTo>
                    <a:pt x="820852" y="329896"/>
                    <a:pt x="816318" y="333458"/>
                    <a:pt x="811568" y="337128"/>
                  </a:cubicBezTo>
                  <a:cubicBezTo>
                    <a:pt x="806818" y="340799"/>
                    <a:pt x="802608" y="343821"/>
                    <a:pt x="798938" y="346196"/>
                  </a:cubicBezTo>
                  <a:cubicBezTo>
                    <a:pt x="795268" y="348571"/>
                    <a:pt x="793432" y="349543"/>
                    <a:pt x="793432" y="349111"/>
                  </a:cubicBezTo>
                  <a:cubicBezTo>
                    <a:pt x="793432" y="348679"/>
                    <a:pt x="794728" y="347168"/>
                    <a:pt x="797319" y="344577"/>
                  </a:cubicBezTo>
                  <a:cubicBezTo>
                    <a:pt x="802932" y="340259"/>
                    <a:pt x="810057" y="329464"/>
                    <a:pt x="818693" y="312192"/>
                  </a:cubicBezTo>
                  <a:cubicBezTo>
                    <a:pt x="824738" y="300102"/>
                    <a:pt x="829056" y="290170"/>
                    <a:pt x="831647" y="282398"/>
                  </a:cubicBezTo>
                  <a:cubicBezTo>
                    <a:pt x="833806" y="275057"/>
                    <a:pt x="835533" y="270307"/>
                    <a:pt x="836828" y="268148"/>
                  </a:cubicBezTo>
                  <a:cubicBezTo>
                    <a:pt x="837692" y="265989"/>
                    <a:pt x="838556" y="262319"/>
                    <a:pt x="839419" y="257137"/>
                  </a:cubicBezTo>
                  <a:cubicBezTo>
                    <a:pt x="840714" y="251956"/>
                    <a:pt x="842226" y="246990"/>
                    <a:pt x="843953" y="242240"/>
                  </a:cubicBezTo>
                  <a:cubicBezTo>
                    <a:pt x="845680" y="237922"/>
                    <a:pt x="847623" y="229934"/>
                    <a:pt x="849782" y="218275"/>
                  </a:cubicBezTo>
                  <a:cubicBezTo>
                    <a:pt x="850646" y="215685"/>
                    <a:pt x="851078" y="213094"/>
                    <a:pt x="851078" y="210503"/>
                  </a:cubicBezTo>
                  <a:cubicBezTo>
                    <a:pt x="851078" y="206617"/>
                    <a:pt x="849999" y="204458"/>
                    <a:pt x="847839" y="204026"/>
                  </a:cubicBezTo>
                  <a:cubicBezTo>
                    <a:pt x="845249" y="202731"/>
                    <a:pt x="843629" y="201759"/>
                    <a:pt x="842982" y="201111"/>
                  </a:cubicBezTo>
                  <a:cubicBezTo>
                    <a:pt x="842334" y="200464"/>
                    <a:pt x="842226" y="199708"/>
                    <a:pt x="842658" y="198844"/>
                  </a:cubicBezTo>
                  <a:cubicBezTo>
                    <a:pt x="843521" y="197549"/>
                    <a:pt x="845464" y="195822"/>
                    <a:pt x="848488" y="193663"/>
                  </a:cubicBezTo>
                  <a:cubicBezTo>
                    <a:pt x="850646" y="191936"/>
                    <a:pt x="853561" y="191342"/>
                    <a:pt x="857231" y="191882"/>
                  </a:cubicBezTo>
                  <a:close/>
                  <a:moveTo>
                    <a:pt x="2054018" y="163869"/>
                  </a:moveTo>
                  <a:cubicBezTo>
                    <a:pt x="2056070" y="163869"/>
                    <a:pt x="2058174" y="164300"/>
                    <a:pt x="2060334" y="165164"/>
                  </a:cubicBezTo>
                  <a:cubicBezTo>
                    <a:pt x="2064652" y="166459"/>
                    <a:pt x="2070049" y="168834"/>
                    <a:pt x="2076526" y="172289"/>
                  </a:cubicBezTo>
                  <a:cubicBezTo>
                    <a:pt x="2083003" y="175743"/>
                    <a:pt x="2087321" y="178118"/>
                    <a:pt x="2089480" y="179413"/>
                  </a:cubicBezTo>
                  <a:cubicBezTo>
                    <a:pt x="2094662" y="182436"/>
                    <a:pt x="2098548" y="187402"/>
                    <a:pt x="2101139" y="194311"/>
                  </a:cubicBezTo>
                  <a:cubicBezTo>
                    <a:pt x="2102434" y="198197"/>
                    <a:pt x="2103082" y="200572"/>
                    <a:pt x="2103082" y="201435"/>
                  </a:cubicBezTo>
                  <a:cubicBezTo>
                    <a:pt x="2103082" y="202299"/>
                    <a:pt x="2103514" y="202947"/>
                    <a:pt x="2104377" y="203378"/>
                  </a:cubicBezTo>
                  <a:cubicBezTo>
                    <a:pt x="2104809" y="203810"/>
                    <a:pt x="2105241" y="205321"/>
                    <a:pt x="2105673" y="207912"/>
                  </a:cubicBezTo>
                  <a:cubicBezTo>
                    <a:pt x="2107400" y="214389"/>
                    <a:pt x="2104593" y="217844"/>
                    <a:pt x="2097252" y="218275"/>
                  </a:cubicBezTo>
                  <a:cubicBezTo>
                    <a:pt x="2085162" y="221730"/>
                    <a:pt x="2073503" y="227991"/>
                    <a:pt x="2062277" y="237059"/>
                  </a:cubicBezTo>
                  <a:cubicBezTo>
                    <a:pt x="2052777" y="245695"/>
                    <a:pt x="2044573" y="255194"/>
                    <a:pt x="2037664" y="265558"/>
                  </a:cubicBezTo>
                  <a:cubicBezTo>
                    <a:pt x="2035505" y="268580"/>
                    <a:pt x="2034210" y="270091"/>
                    <a:pt x="2033778" y="270091"/>
                  </a:cubicBezTo>
                  <a:cubicBezTo>
                    <a:pt x="2033778" y="269228"/>
                    <a:pt x="2034857" y="265989"/>
                    <a:pt x="2037016" y="260376"/>
                  </a:cubicBezTo>
                  <a:cubicBezTo>
                    <a:pt x="2039175" y="254331"/>
                    <a:pt x="2040902" y="249149"/>
                    <a:pt x="2042198" y="244831"/>
                  </a:cubicBezTo>
                  <a:cubicBezTo>
                    <a:pt x="2043061" y="240513"/>
                    <a:pt x="2043925" y="237706"/>
                    <a:pt x="2044789" y="236411"/>
                  </a:cubicBezTo>
                  <a:cubicBezTo>
                    <a:pt x="2047379" y="228639"/>
                    <a:pt x="2049107" y="218491"/>
                    <a:pt x="2049970" y="205969"/>
                  </a:cubicBezTo>
                  <a:cubicBezTo>
                    <a:pt x="2051266" y="197765"/>
                    <a:pt x="2044789" y="192799"/>
                    <a:pt x="2030539" y="191072"/>
                  </a:cubicBezTo>
                  <a:cubicBezTo>
                    <a:pt x="2020176" y="189345"/>
                    <a:pt x="2014779" y="186970"/>
                    <a:pt x="2014347" y="183947"/>
                  </a:cubicBezTo>
                  <a:cubicBezTo>
                    <a:pt x="2013483" y="181357"/>
                    <a:pt x="2015858" y="178982"/>
                    <a:pt x="2021471" y="176823"/>
                  </a:cubicBezTo>
                  <a:cubicBezTo>
                    <a:pt x="2024062" y="175959"/>
                    <a:pt x="2028164" y="174232"/>
                    <a:pt x="2033778" y="171641"/>
                  </a:cubicBezTo>
                  <a:cubicBezTo>
                    <a:pt x="2038959" y="169050"/>
                    <a:pt x="2043709" y="166891"/>
                    <a:pt x="2048027" y="165164"/>
                  </a:cubicBezTo>
                  <a:cubicBezTo>
                    <a:pt x="2049970" y="164300"/>
                    <a:pt x="2051967" y="163869"/>
                    <a:pt x="2054018" y="163869"/>
                  </a:cubicBezTo>
                  <a:close/>
                  <a:moveTo>
                    <a:pt x="1516265" y="146381"/>
                  </a:moveTo>
                  <a:lnTo>
                    <a:pt x="1515618" y="150267"/>
                  </a:lnTo>
                  <a:cubicBezTo>
                    <a:pt x="1515186" y="153290"/>
                    <a:pt x="1514754" y="156744"/>
                    <a:pt x="1514322" y="160630"/>
                  </a:cubicBezTo>
                  <a:cubicBezTo>
                    <a:pt x="1511300" y="186106"/>
                    <a:pt x="1508493" y="205537"/>
                    <a:pt x="1505902" y="218923"/>
                  </a:cubicBezTo>
                  <a:cubicBezTo>
                    <a:pt x="1505902" y="219355"/>
                    <a:pt x="1506118" y="219571"/>
                    <a:pt x="1506550" y="219571"/>
                  </a:cubicBezTo>
                  <a:cubicBezTo>
                    <a:pt x="1506982" y="219571"/>
                    <a:pt x="1509573" y="217412"/>
                    <a:pt x="1514322" y="213094"/>
                  </a:cubicBezTo>
                  <a:cubicBezTo>
                    <a:pt x="1519072" y="208344"/>
                    <a:pt x="1524038" y="203810"/>
                    <a:pt x="1529219" y="199492"/>
                  </a:cubicBezTo>
                  <a:cubicBezTo>
                    <a:pt x="1535697" y="193447"/>
                    <a:pt x="1540015" y="189129"/>
                    <a:pt x="1542173" y="186538"/>
                  </a:cubicBezTo>
                  <a:cubicBezTo>
                    <a:pt x="1544333" y="183947"/>
                    <a:pt x="1544980" y="181572"/>
                    <a:pt x="1544117" y="179413"/>
                  </a:cubicBezTo>
                  <a:cubicBezTo>
                    <a:pt x="1543253" y="177254"/>
                    <a:pt x="1540230" y="173368"/>
                    <a:pt x="1535049" y="167755"/>
                  </a:cubicBezTo>
                  <a:cubicBezTo>
                    <a:pt x="1529435" y="161278"/>
                    <a:pt x="1524901" y="156096"/>
                    <a:pt x="1521447" y="152210"/>
                  </a:cubicBezTo>
                  <a:close/>
                  <a:moveTo>
                    <a:pt x="965073" y="136665"/>
                  </a:moveTo>
                  <a:lnTo>
                    <a:pt x="968959" y="139256"/>
                  </a:lnTo>
                  <a:cubicBezTo>
                    <a:pt x="975436" y="142710"/>
                    <a:pt x="980186" y="151131"/>
                    <a:pt x="983209" y="164516"/>
                  </a:cubicBezTo>
                  <a:cubicBezTo>
                    <a:pt x="985367" y="177038"/>
                    <a:pt x="988823" y="182004"/>
                    <a:pt x="993572" y="179413"/>
                  </a:cubicBezTo>
                  <a:cubicBezTo>
                    <a:pt x="999185" y="178982"/>
                    <a:pt x="1002208" y="178550"/>
                    <a:pt x="1002640" y="178118"/>
                  </a:cubicBezTo>
                  <a:cubicBezTo>
                    <a:pt x="1003503" y="177686"/>
                    <a:pt x="1005230" y="177038"/>
                    <a:pt x="1007821" y="176175"/>
                  </a:cubicBezTo>
                  <a:cubicBezTo>
                    <a:pt x="1010844" y="175743"/>
                    <a:pt x="1015162" y="174448"/>
                    <a:pt x="1020776" y="172289"/>
                  </a:cubicBezTo>
                  <a:cubicBezTo>
                    <a:pt x="1030275" y="167539"/>
                    <a:pt x="1040638" y="168618"/>
                    <a:pt x="1051865" y="175527"/>
                  </a:cubicBezTo>
                  <a:cubicBezTo>
                    <a:pt x="1063523" y="181572"/>
                    <a:pt x="1069785" y="186754"/>
                    <a:pt x="1070648" y="191072"/>
                  </a:cubicBezTo>
                  <a:cubicBezTo>
                    <a:pt x="1071512" y="193663"/>
                    <a:pt x="1072807" y="196901"/>
                    <a:pt x="1074534" y="200788"/>
                  </a:cubicBezTo>
                  <a:cubicBezTo>
                    <a:pt x="1079284" y="208560"/>
                    <a:pt x="1079284" y="214389"/>
                    <a:pt x="1074534" y="218275"/>
                  </a:cubicBezTo>
                  <a:cubicBezTo>
                    <a:pt x="1071943" y="220434"/>
                    <a:pt x="1069569" y="222162"/>
                    <a:pt x="1067409" y="223457"/>
                  </a:cubicBezTo>
                  <a:cubicBezTo>
                    <a:pt x="1064387" y="224752"/>
                    <a:pt x="1058773" y="227343"/>
                    <a:pt x="1050569" y="231229"/>
                  </a:cubicBezTo>
                  <a:cubicBezTo>
                    <a:pt x="1041502" y="235547"/>
                    <a:pt x="1033729" y="239218"/>
                    <a:pt x="1027252" y="242240"/>
                  </a:cubicBezTo>
                  <a:cubicBezTo>
                    <a:pt x="1021207" y="245263"/>
                    <a:pt x="1017105" y="247422"/>
                    <a:pt x="1014946" y="248717"/>
                  </a:cubicBezTo>
                  <a:cubicBezTo>
                    <a:pt x="1012355" y="250445"/>
                    <a:pt x="1007821" y="252819"/>
                    <a:pt x="1001344" y="255842"/>
                  </a:cubicBezTo>
                  <a:cubicBezTo>
                    <a:pt x="986231" y="264046"/>
                    <a:pt x="974141" y="271171"/>
                    <a:pt x="965073" y="277216"/>
                  </a:cubicBezTo>
                  <a:cubicBezTo>
                    <a:pt x="962050" y="279807"/>
                    <a:pt x="960323" y="281102"/>
                    <a:pt x="959892" y="281102"/>
                  </a:cubicBezTo>
                  <a:cubicBezTo>
                    <a:pt x="959028" y="281102"/>
                    <a:pt x="958596" y="281318"/>
                    <a:pt x="958596" y="281750"/>
                  </a:cubicBezTo>
                  <a:cubicBezTo>
                    <a:pt x="958596" y="282182"/>
                    <a:pt x="957732" y="282830"/>
                    <a:pt x="956005" y="283693"/>
                  </a:cubicBezTo>
                  <a:cubicBezTo>
                    <a:pt x="954278" y="284557"/>
                    <a:pt x="952551" y="285420"/>
                    <a:pt x="950824" y="286284"/>
                  </a:cubicBezTo>
                  <a:cubicBezTo>
                    <a:pt x="948665" y="287148"/>
                    <a:pt x="948449" y="289522"/>
                    <a:pt x="950176" y="293409"/>
                  </a:cubicBezTo>
                  <a:cubicBezTo>
                    <a:pt x="952335" y="301613"/>
                    <a:pt x="951039" y="310897"/>
                    <a:pt x="946290" y="321260"/>
                  </a:cubicBezTo>
                  <a:cubicBezTo>
                    <a:pt x="944563" y="325578"/>
                    <a:pt x="943483" y="328168"/>
                    <a:pt x="943052" y="329032"/>
                  </a:cubicBezTo>
                  <a:cubicBezTo>
                    <a:pt x="943052" y="329464"/>
                    <a:pt x="944346" y="329032"/>
                    <a:pt x="946937" y="327737"/>
                  </a:cubicBezTo>
                  <a:cubicBezTo>
                    <a:pt x="950392" y="325578"/>
                    <a:pt x="955573" y="322555"/>
                    <a:pt x="962482" y="318669"/>
                  </a:cubicBezTo>
                  <a:cubicBezTo>
                    <a:pt x="977595" y="310465"/>
                    <a:pt x="989685" y="300749"/>
                    <a:pt x="998753" y="289522"/>
                  </a:cubicBezTo>
                  <a:cubicBezTo>
                    <a:pt x="1005663" y="282614"/>
                    <a:pt x="1010628" y="278512"/>
                    <a:pt x="1013650" y="277216"/>
                  </a:cubicBezTo>
                  <a:cubicBezTo>
                    <a:pt x="1014082" y="277648"/>
                    <a:pt x="1014730" y="277648"/>
                    <a:pt x="1015594" y="277216"/>
                  </a:cubicBezTo>
                  <a:cubicBezTo>
                    <a:pt x="1017752" y="275921"/>
                    <a:pt x="1019264" y="275921"/>
                    <a:pt x="1020127" y="277216"/>
                  </a:cubicBezTo>
                  <a:cubicBezTo>
                    <a:pt x="1020560" y="277648"/>
                    <a:pt x="1021423" y="277864"/>
                    <a:pt x="1022718" y="277864"/>
                  </a:cubicBezTo>
                  <a:cubicBezTo>
                    <a:pt x="1025741" y="277864"/>
                    <a:pt x="1033297" y="281750"/>
                    <a:pt x="1045388" y="289522"/>
                  </a:cubicBezTo>
                  <a:cubicBezTo>
                    <a:pt x="1049274" y="294272"/>
                    <a:pt x="1051218" y="297727"/>
                    <a:pt x="1051218" y="299886"/>
                  </a:cubicBezTo>
                  <a:cubicBezTo>
                    <a:pt x="1051218" y="300318"/>
                    <a:pt x="1052081" y="302045"/>
                    <a:pt x="1053808" y="305067"/>
                  </a:cubicBezTo>
                  <a:cubicBezTo>
                    <a:pt x="1055967" y="307658"/>
                    <a:pt x="1056830" y="310465"/>
                    <a:pt x="1056399" y="313487"/>
                  </a:cubicBezTo>
                  <a:cubicBezTo>
                    <a:pt x="1057262" y="318237"/>
                    <a:pt x="1053808" y="324498"/>
                    <a:pt x="1046035" y="332271"/>
                  </a:cubicBezTo>
                  <a:cubicBezTo>
                    <a:pt x="1042149" y="336589"/>
                    <a:pt x="1038371" y="341015"/>
                    <a:pt x="1034701" y="345548"/>
                  </a:cubicBezTo>
                  <a:cubicBezTo>
                    <a:pt x="1031031" y="350082"/>
                    <a:pt x="1029195" y="352565"/>
                    <a:pt x="1029195" y="352997"/>
                  </a:cubicBezTo>
                  <a:cubicBezTo>
                    <a:pt x="1029195" y="353429"/>
                    <a:pt x="1028116" y="355156"/>
                    <a:pt x="1025957" y="358179"/>
                  </a:cubicBezTo>
                  <a:cubicBezTo>
                    <a:pt x="1023798" y="361633"/>
                    <a:pt x="1022718" y="363576"/>
                    <a:pt x="1022718" y="364008"/>
                  </a:cubicBezTo>
                  <a:cubicBezTo>
                    <a:pt x="1022718" y="364871"/>
                    <a:pt x="1022070" y="365735"/>
                    <a:pt x="1020776" y="366599"/>
                  </a:cubicBezTo>
                  <a:cubicBezTo>
                    <a:pt x="1019911" y="367462"/>
                    <a:pt x="1019480" y="368110"/>
                    <a:pt x="1019480" y="368542"/>
                  </a:cubicBezTo>
                  <a:cubicBezTo>
                    <a:pt x="1019480" y="369405"/>
                    <a:pt x="1018400" y="371996"/>
                    <a:pt x="1016241" y="376314"/>
                  </a:cubicBezTo>
                  <a:cubicBezTo>
                    <a:pt x="1013650" y="381496"/>
                    <a:pt x="1011276" y="386462"/>
                    <a:pt x="1009117" y="391211"/>
                  </a:cubicBezTo>
                  <a:cubicBezTo>
                    <a:pt x="1007821" y="395529"/>
                    <a:pt x="1006742" y="398336"/>
                    <a:pt x="1005878" y="399631"/>
                  </a:cubicBezTo>
                  <a:cubicBezTo>
                    <a:pt x="998969" y="419494"/>
                    <a:pt x="996378" y="445618"/>
                    <a:pt x="998106" y="478003"/>
                  </a:cubicBezTo>
                  <a:cubicBezTo>
                    <a:pt x="1001560" y="497002"/>
                    <a:pt x="1006957" y="511252"/>
                    <a:pt x="1014298" y="520751"/>
                  </a:cubicBezTo>
                  <a:cubicBezTo>
                    <a:pt x="1018184" y="524206"/>
                    <a:pt x="1022718" y="526797"/>
                    <a:pt x="1027900" y="528524"/>
                  </a:cubicBezTo>
                  <a:cubicBezTo>
                    <a:pt x="1028763" y="528524"/>
                    <a:pt x="1029627" y="528740"/>
                    <a:pt x="1030491" y="529171"/>
                  </a:cubicBezTo>
                  <a:cubicBezTo>
                    <a:pt x="1037399" y="531330"/>
                    <a:pt x="1044740" y="533058"/>
                    <a:pt x="1052512" y="534353"/>
                  </a:cubicBezTo>
                  <a:cubicBezTo>
                    <a:pt x="1065035" y="535648"/>
                    <a:pt x="1077341" y="536296"/>
                    <a:pt x="1089431" y="536296"/>
                  </a:cubicBezTo>
                  <a:cubicBezTo>
                    <a:pt x="1101522" y="536296"/>
                    <a:pt x="1110590" y="536188"/>
                    <a:pt x="1116635" y="535972"/>
                  </a:cubicBezTo>
                  <a:cubicBezTo>
                    <a:pt x="1122680" y="535756"/>
                    <a:pt x="1125919" y="535433"/>
                    <a:pt x="1126350" y="535001"/>
                  </a:cubicBezTo>
                  <a:cubicBezTo>
                    <a:pt x="1127646" y="534569"/>
                    <a:pt x="1130453" y="534137"/>
                    <a:pt x="1134770" y="533705"/>
                  </a:cubicBezTo>
                  <a:cubicBezTo>
                    <a:pt x="1139088" y="533274"/>
                    <a:pt x="1143190" y="532626"/>
                    <a:pt x="1147077" y="531762"/>
                  </a:cubicBezTo>
                  <a:cubicBezTo>
                    <a:pt x="1150963" y="530467"/>
                    <a:pt x="1155497" y="529387"/>
                    <a:pt x="1160678" y="528524"/>
                  </a:cubicBezTo>
                  <a:cubicBezTo>
                    <a:pt x="1175359" y="525069"/>
                    <a:pt x="1185939" y="521615"/>
                    <a:pt x="1192416" y="518161"/>
                  </a:cubicBezTo>
                  <a:cubicBezTo>
                    <a:pt x="1194143" y="517297"/>
                    <a:pt x="1195438" y="516865"/>
                    <a:pt x="1196302" y="516865"/>
                  </a:cubicBezTo>
                  <a:cubicBezTo>
                    <a:pt x="1198029" y="516865"/>
                    <a:pt x="1201699" y="514922"/>
                    <a:pt x="1207313" y="511036"/>
                  </a:cubicBezTo>
                  <a:cubicBezTo>
                    <a:pt x="1207744" y="510172"/>
                    <a:pt x="1208393" y="509740"/>
                    <a:pt x="1209256" y="509740"/>
                  </a:cubicBezTo>
                  <a:cubicBezTo>
                    <a:pt x="1211415" y="509740"/>
                    <a:pt x="1215301" y="505638"/>
                    <a:pt x="1220914" y="497434"/>
                  </a:cubicBezTo>
                  <a:cubicBezTo>
                    <a:pt x="1225233" y="487071"/>
                    <a:pt x="1229766" y="473901"/>
                    <a:pt x="1234516" y="457924"/>
                  </a:cubicBezTo>
                  <a:cubicBezTo>
                    <a:pt x="1235380" y="454902"/>
                    <a:pt x="1236027" y="451016"/>
                    <a:pt x="1236459" y="446266"/>
                  </a:cubicBezTo>
                  <a:cubicBezTo>
                    <a:pt x="1236891" y="441516"/>
                    <a:pt x="1237323" y="433096"/>
                    <a:pt x="1237755" y="421006"/>
                  </a:cubicBezTo>
                  <a:lnTo>
                    <a:pt x="1238402" y="393154"/>
                  </a:lnTo>
                  <a:lnTo>
                    <a:pt x="1240346" y="404165"/>
                  </a:lnTo>
                  <a:cubicBezTo>
                    <a:pt x="1245527" y="431801"/>
                    <a:pt x="1252868" y="455765"/>
                    <a:pt x="1262367" y="476060"/>
                  </a:cubicBezTo>
                  <a:cubicBezTo>
                    <a:pt x="1270140" y="495059"/>
                    <a:pt x="1276185" y="511899"/>
                    <a:pt x="1280503" y="526581"/>
                  </a:cubicBezTo>
                  <a:cubicBezTo>
                    <a:pt x="1281366" y="529603"/>
                    <a:pt x="1282014" y="531546"/>
                    <a:pt x="1282446" y="532410"/>
                  </a:cubicBezTo>
                  <a:cubicBezTo>
                    <a:pt x="1284606" y="538455"/>
                    <a:pt x="1286117" y="547739"/>
                    <a:pt x="1286980" y="560261"/>
                  </a:cubicBezTo>
                  <a:cubicBezTo>
                    <a:pt x="1286980" y="570192"/>
                    <a:pt x="1281582" y="576669"/>
                    <a:pt x="1270788" y="579692"/>
                  </a:cubicBezTo>
                  <a:cubicBezTo>
                    <a:pt x="1264310" y="582283"/>
                    <a:pt x="1252004" y="584226"/>
                    <a:pt x="1233868" y="585521"/>
                  </a:cubicBezTo>
                  <a:cubicBezTo>
                    <a:pt x="1226096" y="586385"/>
                    <a:pt x="1220483" y="587033"/>
                    <a:pt x="1217028" y="587464"/>
                  </a:cubicBezTo>
                  <a:cubicBezTo>
                    <a:pt x="1214006" y="587464"/>
                    <a:pt x="1207960" y="587680"/>
                    <a:pt x="1198893" y="588112"/>
                  </a:cubicBezTo>
                  <a:cubicBezTo>
                    <a:pt x="1189825" y="588544"/>
                    <a:pt x="1183564" y="588760"/>
                    <a:pt x="1180109" y="588760"/>
                  </a:cubicBezTo>
                  <a:cubicBezTo>
                    <a:pt x="1176224" y="589623"/>
                    <a:pt x="1166939" y="590487"/>
                    <a:pt x="1152258" y="591351"/>
                  </a:cubicBezTo>
                  <a:cubicBezTo>
                    <a:pt x="1130236" y="591782"/>
                    <a:pt x="1112101" y="591782"/>
                    <a:pt x="1097851" y="591351"/>
                  </a:cubicBezTo>
                  <a:cubicBezTo>
                    <a:pt x="1096124" y="590919"/>
                    <a:pt x="1092670" y="590487"/>
                    <a:pt x="1087488" y="590055"/>
                  </a:cubicBezTo>
                  <a:cubicBezTo>
                    <a:pt x="1072807" y="589192"/>
                    <a:pt x="1059853" y="585953"/>
                    <a:pt x="1048626" y="580340"/>
                  </a:cubicBezTo>
                  <a:cubicBezTo>
                    <a:pt x="1010628" y="560909"/>
                    <a:pt x="984720" y="533705"/>
                    <a:pt x="970902" y="498730"/>
                  </a:cubicBezTo>
                  <a:cubicBezTo>
                    <a:pt x="968743" y="492684"/>
                    <a:pt x="967448" y="487071"/>
                    <a:pt x="967016" y="481889"/>
                  </a:cubicBezTo>
                  <a:cubicBezTo>
                    <a:pt x="966584" y="476708"/>
                    <a:pt x="966368" y="466345"/>
                    <a:pt x="966368" y="450800"/>
                  </a:cubicBezTo>
                  <a:cubicBezTo>
                    <a:pt x="966368" y="419278"/>
                    <a:pt x="968096" y="398552"/>
                    <a:pt x="971551" y="388621"/>
                  </a:cubicBezTo>
                  <a:cubicBezTo>
                    <a:pt x="972845" y="382575"/>
                    <a:pt x="973925" y="378041"/>
                    <a:pt x="974788" y="375019"/>
                  </a:cubicBezTo>
                  <a:cubicBezTo>
                    <a:pt x="976516" y="366383"/>
                    <a:pt x="978027" y="359042"/>
                    <a:pt x="979322" y="352997"/>
                  </a:cubicBezTo>
                  <a:cubicBezTo>
                    <a:pt x="980618" y="346952"/>
                    <a:pt x="981265" y="343282"/>
                    <a:pt x="981265" y="341986"/>
                  </a:cubicBezTo>
                  <a:cubicBezTo>
                    <a:pt x="982129" y="340691"/>
                    <a:pt x="982561" y="338532"/>
                    <a:pt x="982561" y="335509"/>
                  </a:cubicBezTo>
                  <a:cubicBezTo>
                    <a:pt x="982561" y="331623"/>
                    <a:pt x="981481" y="329680"/>
                    <a:pt x="979322" y="329680"/>
                  </a:cubicBezTo>
                  <a:cubicBezTo>
                    <a:pt x="977595" y="328816"/>
                    <a:pt x="975328" y="328816"/>
                    <a:pt x="972521" y="329680"/>
                  </a:cubicBezTo>
                  <a:cubicBezTo>
                    <a:pt x="969715" y="330543"/>
                    <a:pt x="964641" y="332918"/>
                    <a:pt x="957301" y="336805"/>
                  </a:cubicBezTo>
                  <a:cubicBezTo>
                    <a:pt x="945210" y="342850"/>
                    <a:pt x="936790" y="347276"/>
                    <a:pt x="932040" y="350082"/>
                  </a:cubicBezTo>
                  <a:cubicBezTo>
                    <a:pt x="927290" y="352889"/>
                    <a:pt x="924484" y="355804"/>
                    <a:pt x="923620" y="358826"/>
                  </a:cubicBezTo>
                  <a:cubicBezTo>
                    <a:pt x="921893" y="361417"/>
                    <a:pt x="920813" y="362712"/>
                    <a:pt x="920382" y="362712"/>
                  </a:cubicBezTo>
                  <a:cubicBezTo>
                    <a:pt x="919950" y="362712"/>
                    <a:pt x="919734" y="363144"/>
                    <a:pt x="919734" y="364008"/>
                  </a:cubicBezTo>
                  <a:cubicBezTo>
                    <a:pt x="919734" y="364440"/>
                    <a:pt x="918870" y="366167"/>
                    <a:pt x="917143" y="369190"/>
                  </a:cubicBezTo>
                  <a:cubicBezTo>
                    <a:pt x="915416" y="372212"/>
                    <a:pt x="913257" y="375667"/>
                    <a:pt x="910666" y="379553"/>
                  </a:cubicBezTo>
                  <a:cubicBezTo>
                    <a:pt x="904621" y="387757"/>
                    <a:pt x="900951" y="392723"/>
                    <a:pt x="899655" y="394450"/>
                  </a:cubicBezTo>
                  <a:cubicBezTo>
                    <a:pt x="898792" y="395745"/>
                    <a:pt x="895985" y="399847"/>
                    <a:pt x="891235" y="406756"/>
                  </a:cubicBezTo>
                  <a:cubicBezTo>
                    <a:pt x="886485" y="413665"/>
                    <a:pt x="881843" y="420466"/>
                    <a:pt x="877310" y="427159"/>
                  </a:cubicBezTo>
                  <a:cubicBezTo>
                    <a:pt x="872776" y="433852"/>
                    <a:pt x="869105" y="439465"/>
                    <a:pt x="866299" y="443999"/>
                  </a:cubicBezTo>
                  <a:cubicBezTo>
                    <a:pt x="863492" y="448533"/>
                    <a:pt x="862089" y="450800"/>
                    <a:pt x="862089" y="450800"/>
                  </a:cubicBezTo>
                  <a:cubicBezTo>
                    <a:pt x="862089" y="451663"/>
                    <a:pt x="861873" y="452095"/>
                    <a:pt x="861441" y="452095"/>
                  </a:cubicBezTo>
                  <a:cubicBezTo>
                    <a:pt x="861009" y="452095"/>
                    <a:pt x="859498" y="454038"/>
                    <a:pt x="856907" y="457924"/>
                  </a:cubicBezTo>
                  <a:cubicBezTo>
                    <a:pt x="855180" y="462242"/>
                    <a:pt x="853237" y="465697"/>
                    <a:pt x="851078" y="468288"/>
                  </a:cubicBezTo>
                  <a:cubicBezTo>
                    <a:pt x="839419" y="489878"/>
                    <a:pt x="827545" y="513627"/>
                    <a:pt x="815454" y="539535"/>
                  </a:cubicBezTo>
                  <a:cubicBezTo>
                    <a:pt x="813295" y="544284"/>
                    <a:pt x="811784" y="547091"/>
                    <a:pt x="810920" y="547955"/>
                  </a:cubicBezTo>
                  <a:cubicBezTo>
                    <a:pt x="809193" y="550546"/>
                    <a:pt x="807682" y="554864"/>
                    <a:pt x="806386" y="560909"/>
                  </a:cubicBezTo>
                  <a:cubicBezTo>
                    <a:pt x="805955" y="568249"/>
                    <a:pt x="804228" y="572783"/>
                    <a:pt x="801205" y="574510"/>
                  </a:cubicBezTo>
                  <a:cubicBezTo>
                    <a:pt x="799478" y="576238"/>
                    <a:pt x="796887" y="576669"/>
                    <a:pt x="793432" y="575806"/>
                  </a:cubicBezTo>
                  <a:cubicBezTo>
                    <a:pt x="790842" y="575806"/>
                    <a:pt x="785661" y="573431"/>
                    <a:pt x="777888" y="568681"/>
                  </a:cubicBezTo>
                  <a:cubicBezTo>
                    <a:pt x="775297" y="566954"/>
                    <a:pt x="771627" y="563715"/>
                    <a:pt x="766877" y="558966"/>
                  </a:cubicBezTo>
                  <a:cubicBezTo>
                    <a:pt x="762127" y="554216"/>
                    <a:pt x="759752" y="551409"/>
                    <a:pt x="759752" y="550546"/>
                  </a:cubicBezTo>
                  <a:cubicBezTo>
                    <a:pt x="759752" y="550114"/>
                    <a:pt x="758241" y="547739"/>
                    <a:pt x="755219" y="543421"/>
                  </a:cubicBezTo>
                  <a:cubicBezTo>
                    <a:pt x="749173" y="536080"/>
                    <a:pt x="746150" y="524422"/>
                    <a:pt x="746150" y="508445"/>
                  </a:cubicBezTo>
                  <a:cubicBezTo>
                    <a:pt x="746150" y="498514"/>
                    <a:pt x="744855" y="489014"/>
                    <a:pt x="742264" y="479946"/>
                  </a:cubicBezTo>
                  <a:cubicBezTo>
                    <a:pt x="740537" y="471310"/>
                    <a:pt x="739673" y="465913"/>
                    <a:pt x="739673" y="463754"/>
                  </a:cubicBezTo>
                  <a:cubicBezTo>
                    <a:pt x="740106" y="462458"/>
                    <a:pt x="742264" y="465913"/>
                    <a:pt x="746150" y="474117"/>
                  </a:cubicBezTo>
                  <a:cubicBezTo>
                    <a:pt x="754355" y="490093"/>
                    <a:pt x="762559" y="503048"/>
                    <a:pt x="770764" y="512979"/>
                  </a:cubicBezTo>
                  <a:cubicBezTo>
                    <a:pt x="774217" y="517297"/>
                    <a:pt x="777672" y="518376"/>
                    <a:pt x="781126" y="516217"/>
                  </a:cubicBezTo>
                  <a:cubicBezTo>
                    <a:pt x="784149" y="514490"/>
                    <a:pt x="787819" y="510820"/>
                    <a:pt x="792137" y="505207"/>
                  </a:cubicBezTo>
                  <a:cubicBezTo>
                    <a:pt x="796455" y="499593"/>
                    <a:pt x="803148" y="489662"/>
                    <a:pt x="812216" y="475412"/>
                  </a:cubicBezTo>
                  <a:cubicBezTo>
                    <a:pt x="816103" y="469367"/>
                    <a:pt x="818693" y="465265"/>
                    <a:pt x="819988" y="463106"/>
                  </a:cubicBezTo>
                  <a:cubicBezTo>
                    <a:pt x="821284" y="460947"/>
                    <a:pt x="823443" y="457277"/>
                    <a:pt x="826465" y="452095"/>
                  </a:cubicBezTo>
                  <a:cubicBezTo>
                    <a:pt x="829488" y="446914"/>
                    <a:pt x="832078" y="442380"/>
                    <a:pt x="834238" y="438493"/>
                  </a:cubicBezTo>
                  <a:cubicBezTo>
                    <a:pt x="836397" y="435039"/>
                    <a:pt x="838772" y="430721"/>
                    <a:pt x="841362" y="425539"/>
                  </a:cubicBezTo>
                  <a:cubicBezTo>
                    <a:pt x="844385" y="420358"/>
                    <a:pt x="846976" y="415824"/>
                    <a:pt x="849135" y="411938"/>
                  </a:cubicBezTo>
                  <a:cubicBezTo>
                    <a:pt x="851294" y="408051"/>
                    <a:pt x="852373" y="405893"/>
                    <a:pt x="852373" y="405461"/>
                  </a:cubicBezTo>
                  <a:cubicBezTo>
                    <a:pt x="852373" y="405461"/>
                    <a:pt x="851186" y="406324"/>
                    <a:pt x="848811" y="408051"/>
                  </a:cubicBezTo>
                  <a:cubicBezTo>
                    <a:pt x="846436" y="409779"/>
                    <a:pt x="843521" y="412370"/>
                    <a:pt x="840067" y="415824"/>
                  </a:cubicBezTo>
                  <a:cubicBezTo>
                    <a:pt x="836613" y="419278"/>
                    <a:pt x="832943" y="422517"/>
                    <a:pt x="829056" y="425539"/>
                  </a:cubicBezTo>
                  <a:cubicBezTo>
                    <a:pt x="825601" y="428562"/>
                    <a:pt x="821931" y="431801"/>
                    <a:pt x="818046" y="435255"/>
                  </a:cubicBezTo>
                  <a:cubicBezTo>
                    <a:pt x="802932" y="449073"/>
                    <a:pt x="791921" y="455981"/>
                    <a:pt x="785012" y="455981"/>
                  </a:cubicBezTo>
                  <a:cubicBezTo>
                    <a:pt x="781990" y="455981"/>
                    <a:pt x="775945" y="453175"/>
                    <a:pt x="766877" y="447561"/>
                  </a:cubicBezTo>
                  <a:cubicBezTo>
                    <a:pt x="760832" y="444970"/>
                    <a:pt x="756298" y="440005"/>
                    <a:pt x="753275" y="432664"/>
                  </a:cubicBezTo>
                  <a:cubicBezTo>
                    <a:pt x="745071" y="420574"/>
                    <a:pt x="744423" y="412801"/>
                    <a:pt x="751332" y="409347"/>
                  </a:cubicBezTo>
                  <a:cubicBezTo>
                    <a:pt x="762127" y="402006"/>
                    <a:pt x="770871" y="396393"/>
                    <a:pt x="777564" y="392507"/>
                  </a:cubicBezTo>
                  <a:cubicBezTo>
                    <a:pt x="784257" y="388621"/>
                    <a:pt x="788467" y="386677"/>
                    <a:pt x="790194" y="386677"/>
                  </a:cubicBezTo>
                  <a:cubicBezTo>
                    <a:pt x="790626" y="386677"/>
                    <a:pt x="791058" y="386246"/>
                    <a:pt x="791489" y="385382"/>
                  </a:cubicBezTo>
                  <a:cubicBezTo>
                    <a:pt x="791489" y="384950"/>
                    <a:pt x="794080" y="384303"/>
                    <a:pt x="799262" y="383439"/>
                  </a:cubicBezTo>
                  <a:cubicBezTo>
                    <a:pt x="804444" y="382575"/>
                    <a:pt x="808330" y="381928"/>
                    <a:pt x="810920" y="381496"/>
                  </a:cubicBezTo>
                  <a:cubicBezTo>
                    <a:pt x="812216" y="381064"/>
                    <a:pt x="812540" y="381388"/>
                    <a:pt x="811892" y="382467"/>
                  </a:cubicBezTo>
                  <a:cubicBezTo>
                    <a:pt x="811245" y="383547"/>
                    <a:pt x="808977" y="386246"/>
                    <a:pt x="805091" y="390564"/>
                  </a:cubicBezTo>
                  <a:cubicBezTo>
                    <a:pt x="799046" y="396609"/>
                    <a:pt x="796023" y="400063"/>
                    <a:pt x="796023" y="400927"/>
                  </a:cubicBezTo>
                  <a:cubicBezTo>
                    <a:pt x="796023" y="402654"/>
                    <a:pt x="798614" y="403302"/>
                    <a:pt x="803796" y="402870"/>
                  </a:cubicBezTo>
                  <a:cubicBezTo>
                    <a:pt x="815454" y="399416"/>
                    <a:pt x="834022" y="390780"/>
                    <a:pt x="859498" y="376962"/>
                  </a:cubicBezTo>
                  <a:cubicBezTo>
                    <a:pt x="866407" y="373508"/>
                    <a:pt x="870509" y="369405"/>
                    <a:pt x="871804" y="364656"/>
                  </a:cubicBezTo>
                  <a:cubicBezTo>
                    <a:pt x="873963" y="359906"/>
                    <a:pt x="876122" y="354508"/>
                    <a:pt x="878281" y="348463"/>
                  </a:cubicBezTo>
                  <a:cubicBezTo>
                    <a:pt x="880872" y="342418"/>
                    <a:pt x="883247" y="336589"/>
                    <a:pt x="885406" y="330975"/>
                  </a:cubicBezTo>
                  <a:cubicBezTo>
                    <a:pt x="888860" y="324498"/>
                    <a:pt x="891451" y="318453"/>
                    <a:pt x="893178" y="312840"/>
                  </a:cubicBezTo>
                  <a:cubicBezTo>
                    <a:pt x="894905" y="308522"/>
                    <a:pt x="896848" y="303988"/>
                    <a:pt x="899008" y="299238"/>
                  </a:cubicBezTo>
                  <a:cubicBezTo>
                    <a:pt x="901598" y="294056"/>
                    <a:pt x="902894" y="291250"/>
                    <a:pt x="902894" y="290818"/>
                  </a:cubicBezTo>
                  <a:cubicBezTo>
                    <a:pt x="902894" y="290386"/>
                    <a:pt x="903326" y="289738"/>
                    <a:pt x="904189" y="288875"/>
                  </a:cubicBezTo>
                  <a:cubicBezTo>
                    <a:pt x="905053" y="288443"/>
                    <a:pt x="905916" y="286716"/>
                    <a:pt x="906780" y="283693"/>
                  </a:cubicBezTo>
                  <a:cubicBezTo>
                    <a:pt x="907644" y="280239"/>
                    <a:pt x="908723" y="277000"/>
                    <a:pt x="910018" y="273978"/>
                  </a:cubicBezTo>
                  <a:cubicBezTo>
                    <a:pt x="912610" y="269660"/>
                    <a:pt x="912177" y="265989"/>
                    <a:pt x="908723" y="262967"/>
                  </a:cubicBezTo>
                  <a:cubicBezTo>
                    <a:pt x="907428" y="261671"/>
                    <a:pt x="906564" y="260376"/>
                    <a:pt x="906132" y="259081"/>
                  </a:cubicBezTo>
                  <a:cubicBezTo>
                    <a:pt x="905700" y="257785"/>
                    <a:pt x="905916" y="257137"/>
                    <a:pt x="906780" y="257137"/>
                  </a:cubicBezTo>
                  <a:cubicBezTo>
                    <a:pt x="907212" y="257137"/>
                    <a:pt x="909371" y="257569"/>
                    <a:pt x="913257" y="258433"/>
                  </a:cubicBezTo>
                  <a:cubicBezTo>
                    <a:pt x="928802" y="264046"/>
                    <a:pt x="939597" y="272034"/>
                    <a:pt x="945642" y="282398"/>
                  </a:cubicBezTo>
                  <a:lnTo>
                    <a:pt x="947585" y="286932"/>
                  </a:lnTo>
                  <a:lnTo>
                    <a:pt x="950824" y="284341"/>
                  </a:lnTo>
                  <a:cubicBezTo>
                    <a:pt x="968959" y="269228"/>
                    <a:pt x="981697" y="256706"/>
                    <a:pt x="989038" y="246774"/>
                  </a:cubicBezTo>
                  <a:cubicBezTo>
                    <a:pt x="994219" y="240297"/>
                    <a:pt x="996810" y="236627"/>
                    <a:pt x="996810" y="235763"/>
                  </a:cubicBezTo>
                  <a:cubicBezTo>
                    <a:pt x="996810" y="233173"/>
                    <a:pt x="992492" y="229502"/>
                    <a:pt x="983856" y="224752"/>
                  </a:cubicBezTo>
                  <a:cubicBezTo>
                    <a:pt x="970902" y="218275"/>
                    <a:pt x="962698" y="210071"/>
                    <a:pt x="959244" y="200140"/>
                  </a:cubicBezTo>
                  <a:cubicBezTo>
                    <a:pt x="956653" y="195390"/>
                    <a:pt x="955357" y="190640"/>
                    <a:pt x="955357" y="185890"/>
                  </a:cubicBezTo>
                  <a:cubicBezTo>
                    <a:pt x="955357" y="181572"/>
                    <a:pt x="956005" y="178118"/>
                    <a:pt x="957301" y="175527"/>
                  </a:cubicBezTo>
                  <a:cubicBezTo>
                    <a:pt x="962914" y="160846"/>
                    <a:pt x="965721" y="151994"/>
                    <a:pt x="965721" y="148972"/>
                  </a:cubicBezTo>
                  <a:cubicBezTo>
                    <a:pt x="965721" y="148108"/>
                    <a:pt x="965289" y="147244"/>
                    <a:pt x="964425" y="146381"/>
                  </a:cubicBezTo>
                  <a:cubicBezTo>
                    <a:pt x="963130" y="146381"/>
                    <a:pt x="962914" y="144653"/>
                    <a:pt x="963778" y="141199"/>
                  </a:cubicBezTo>
                  <a:close/>
                  <a:moveTo>
                    <a:pt x="2277961" y="128245"/>
                  </a:moveTo>
                  <a:cubicBezTo>
                    <a:pt x="2274938" y="127813"/>
                    <a:pt x="2270620" y="129109"/>
                    <a:pt x="2265007" y="132131"/>
                  </a:cubicBezTo>
                  <a:cubicBezTo>
                    <a:pt x="2250325" y="140767"/>
                    <a:pt x="2236724" y="150483"/>
                    <a:pt x="2224202" y="161278"/>
                  </a:cubicBezTo>
                  <a:cubicBezTo>
                    <a:pt x="2222043" y="163005"/>
                    <a:pt x="2219236" y="165380"/>
                    <a:pt x="2215782" y="168403"/>
                  </a:cubicBezTo>
                  <a:cubicBezTo>
                    <a:pt x="2211895" y="172289"/>
                    <a:pt x="2206929" y="176607"/>
                    <a:pt x="2200885" y="181357"/>
                  </a:cubicBezTo>
                  <a:cubicBezTo>
                    <a:pt x="2197430" y="183947"/>
                    <a:pt x="2195055" y="187294"/>
                    <a:pt x="2193760" y="191396"/>
                  </a:cubicBezTo>
                  <a:cubicBezTo>
                    <a:pt x="2192464" y="195498"/>
                    <a:pt x="2191817" y="202299"/>
                    <a:pt x="2191817" y="211798"/>
                  </a:cubicBezTo>
                  <a:cubicBezTo>
                    <a:pt x="2191817" y="219571"/>
                    <a:pt x="2192141" y="227019"/>
                    <a:pt x="2192788" y="234144"/>
                  </a:cubicBezTo>
                  <a:cubicBezTo>
                    <a:pt x="2193436" y="241269"/>
                    <a:pt x="2194299" y="247098"/>
                    <a:pt x="2195379" y="251632"/>
                  </a:cubicBezTo>
                  <a:cubicBezTo>
                    <a:pt x="2196459" y="256166"/>
                    <a:pt x="2197646" y="258433"/>
                    <a:pt x="2198941" y="258433"/>
                  </a:cubicBezTo>
                  <a:cubicBezTo>
                    <a:pt x="2200237" y="258433"/>
                    <a:pt x="2204123" y="255194"/>
                    <a:pt x="2210600" y="248717"/>
                  </a:cubicBezTo>
                  <a:cubicBezTo>
                    <a:pt x="2217077" y="242240"/>
                    <a:pt x="2222906" y="235979"/>
                    <a:pt x="2228088" y="229934"/>
                  </a:cubicBezTo>
                  <a:cubicBezTo>
                    <a:pt x="2231111" y="225616"/>
                    <a:pt x="2233917" y="221946"/>
                    <a:pt x="2236508" y="218923"/>
                  </a:cubicBezTo>
                  <a:cubicBezTo>
                    <a:pt x="2249894" y="201219"/>
                    <a:pt x="2263064" y="179629"/>
                    <a:pt x="2276018" y="154153"/>
                  </a:cubicBezTo>
                  <a:cubicBezTo>
                    <a:pt x="2281631" y="143790"/>
                    <a:pt x="2284006" y="137097"/>
                    <a:pt x="2283142" y="134074"/>
                  </a:cubicBezTo>
                  <a:lnTo>
                    <a:pt x="2283142" y="128245"/>
                  </a:lnTo>
                  <a:close/>
                  <a:moveTo>
                    <a:pt x="758457" y="123711"/>
                  </a:moveTo>
                  <a:cubicBezTo>
                    <a:pt x="759320" y="123711"/>
                    <a:pt x="761047" y="124899"/>
                    <a:pt x="763638" y="127274"/>
                  </a:cubicBezTo>
                  <a:cubicBezTo>
                    <a:pt x="766229" y="129649"/>
                    <a:pt x="768388" y="131915"/>
                    <a:pt x="770115" y="134074"/>
                  </a:cubicBezTo>
                  <a:cubicBezTo>
                    <a:pt x="774002" y="141415"/>
                    <a:pt x="777024" y="150915"/>
                    <a:pt x="779183" y="162573"/>
                  </a:cubicBezTo>
                  <a:cubicBezTo>
                    <a:pt x="780047" y="169050"/>
                    <a:pt x="780694" y="183084"/>
                    <a:pt x="781126" y="204674"/>
                  </a:cubicBezTo>
                  <a:cubicBezTo>
                    <a:pt x="781126" y="226264"/>
                    <a:pt x="781342" y="239865"/>
                    <a:pt x="781774" y="245479"/>
                  </a:cubicBezTo>
                  <a:cubicBezTo>
                    <a:pt x="782206" y="254115"/>
                    <a:pt x="780910" y="259728"/>
                    <a:pt x="777888" y="262319"/>
                  </a:cubicBezTo>
                  <a:cubicBezTo>
                    <a:pt x="774865" y="263614"/>
                    <a:pt x="770548" y="262967"/>
                    <a:pt x="764934" y="260376"/>
                  </a:cubicBezTo>
                  <a:cubicBezTo>
                    <a:pt x="761911" y="259081"/>
                    <a:pt x="759104" y="257785"/>
                    <a:pt x="756514" y="256490"/>
                  </a:cubicBezTo>
                  <a:cubicBezTo>
                    <a:pt x="751764" y="254763"/>
                    <a:pt x="746150" y="246990"/>
                    <a:pt x="739673" y="233173"/>
                  </a:cubicBezTo>
                  <a:cubicBezTo>
                    <a:pt x="735787" y="224968"/>
                    <a:pt x="735571" y="218275"/>
                    <a:pt x="739026" y="213094"/>
                  </a:cubicBezTo>
                  <a:cubicBezTo>
                    <a:pt x="745934" y="196685"/>
                    <a:pt x="749389" y="186538"/>
                    <a:pt x="749389" y="182652"/>
                  </a:cubicBezTo>
                  <a:cubicBezTo>
                    <a:pt x="749389" y="181357"/>
                    <a:pt x="749821" y="179629"/>
                    <a:pt x="750684" y="177470"/>
                  </a:cubicBezTo>
                  <a:cubicBezTo>
                    <a:pt x="754139" y="167971"/>
                    <a:pt x="756298" y="155017"/>
                    <a:pt x="757162" y="138608"/>
                  </a:cubicBezTo>
                  <a:cubicBezTo>
                    <a:pt x="757162" y="134290"/>
                    <a:pt x="757377" y="130728"/>
                    <a:pt x="757809" y="127921"/>
                  </a:cubicBezTo>
                  <a:cubicBezTo>
                    <a:pt x="758241" y="125115"/>
                    <a:pt x="758457" y="123711"/>
                    <a:pt x="758457" y="123711"/>
                  </a:cubicBezTo>
                  <a:close/>
                  <a:moveTo>
                    <a:pt x="1473355" y="103309"/>
                  </a:moveTo>
                  <a:cubicBezTo>
                    <a:pt x="1473679" y="103525"/>
                    <a:pt x="1474165" y="104064"/>
                    <a:pt x="1474813" y="104928"/>
                  </a:cubicBezTo>
                  <a:cubicBezTo>
                    <a:pt x="1476108" y="106655"/>
                    <a:pt x="1476108" y="106871"/>
                    <a:pt x="1474813" y="105576"/>
                  </a:cubicBezTo>
                  <a:cubicBezTo>
                    <a:pt x="1473517" y="104280"/>
                    <a:pt x="1472870" y="103633"/>
                    <a:pt x="1472870" y="103633"/>
                  </a:cubicBezTo>
                  <a:cubicBezTo>
                    <a:pt x="1472870" y="103201"/>
                    <a:pt x="1473031" y="103093"/>
                    <a:pt x="1473355" y="103309"/>
                  </a:cubicBezTo>
                  <a:close/>
                  <a:moveTo>
                    <a:pt x="219570" y="80315"/>
                  </a:moveTo>
                  <a:cubicBezTo>
                    <a:pt x="222161" y="79452"/>
                    <a:pt x="225831" y="79452"/>
                    <a:pt x="230581" y="80315"/>
                  </a:cubicBezTo>
                  <a:cubicBezTo>
                    <a:pt x="241808" y="84202"/>
                    <a:pt x="251739" y="89599"/>
                    <a:pt x="260375" y="96508"/>
                  </a:cubicBezTo>
                  <a:cubicBezTo>
                    <a:pt x="261671" y="98235"/>
                    <a:pt x="264046" y="102553"/>
                    <a:pt x="267500" y="109462"/>
                  </a:cubicBezTo>
                  <a:cubicBezTo>
                    <a:pt x="272682" y="117666"/>
                    <a:pt x="275057" y="123711"/>
                    <a:pt x="274625" y="127597"/>
                  </a:cubicBezTo>
                  <a:cubicBezTo>
                    <a:pt x="274625" y="130620"/>
                    <a:pt x="273437" y="133967"/>
                    <a:pt x="271062" y="137637"/>
                  </a:cubicBezTo>
                  <a:cubicBezTo>
                    <a:pt x="268688" y="141307"/>
                    <a:pt x="262750" y="147892"/>
                    <a:pt x="253251" y="157392"/>
                  </a:cubicBezTo>
                  <a:cubicBezTo>
                    <a:pt x="236410" y="175527"/>
                    <a:pt x="222809" y="191072"/>
                    <a:pt x="212446" y="204026"/>
                  </a:cubicBezTo>
                  <a:cubicBezTo>
                    <a:pt x="208559" y="208776"/>
                    <a:pt x="205321" y="212878"/>
                    <a:pt x="202730" y="216332"/>
                  </a:cubicBezTo>
                  <a:cubicBezTo>
                    <a:pt x="189344" y="234900"/>
                    <a:pt x="179629" y="248933"/>
                    <a:pt x="173584" y="258433"/>
                  </a:cubicBezTo>
                  <a:cubicBezTo>
                    <a:pt x="171425" y="261887"/>
                    <a:pt x="167754" y="267717"/>
                    <a:pt x="162573" y="275921"/>
                  </a:cubicBezTo>
                  <a:cubicBezTo>
                    <a:pt x="158686" y="281534"/>
                    <a:pt x="154800" y="287256"/>
                    <a:pt x="150914" y="293085"/>
                  </a:cubicBezTo>
                  <a:cubicBezTo>
                    <a:pt x="147028" y="298914"/>
                    <a:pt x="144005" y="303880"/>
                    <a:pt x="141846" y="307982"/>
                  </a:cubicBezTo>
                  <a:cubicBezTo>
                    <a:pt x="139687" y="312084"/>
                    <a:pt x="138608" y="314351"/>
                    <a:pt x="138608" y="314783"/>
                  </a:cubicBezTo>
                  <a:cubicBezTo>
                    <a:pt x="145948" y="311760"/>
                    <a:pt x="154368" y="307442"/>
                    <a:pt x="163869" y="301829"/>
                  </a:cubicBezTo>
                  <a:cubicBezTo>
                    <a:pt x="164732" y="300965"/>
                    <a:pt x="165596" y="300533"/>
                    <a:pt x="166459" y="300533"/>
                  </a:cubicBezTo>
                  <a:cubicBezTo>
                    <a:pt x="166891" y="300533"/>
                    <a:pt x="167323" y="300102"/>
                    <a:pt x="167754" y="299238"/>
                  </a:cubicBezTo>
                  <a:cubicBezTo>
                    <a:pt x="167754" y="298806"/>
                    <a:pt x="168834" y="297943"/>
                    <a:pt x="170993" y="296647"/>
                  </a:cubicBezTo>
                  <a:cubicBezTo>
                    <a:pt x="173584" y="295784"/>
                    <a:pt x="176606" y="293409"/>
                    <a:pt x="180061" y="289522"/>
                  </a:cubicBezTo>
                  <a:cubicBezTo>
                    <a:pt x="183515" y="286500"/>
                    <a:pt x="186322" y="284557"/>
                    <a:pt x="188481" y="283693"/>
                  </a:cubicBezTo>
                  <a:cubicBezTo>
                    <a:pt x="190208" y="282830"/>
                    <a:pt x="191935" y="281318"/>
                    <a:pt x="193662" y="279159"/>
                  </a:cubicBezTo>
                  <a:cubicBezTo>
                    <a:pt x="195822" y="277432"/>
                    <a:pt x="199923" y="274409"/>
                    <a:pt x="205969" y="270091"/>
                  </a:cubicBezTo>
                  <a:cubicBezTo>
                    <a:pt x="212446" y="264910"/>
                    <a:pt x="219570" y="258433"/>
                    <a:pt x="227343" y="250660"/>
                  </a:cubicBezTo>
                  <a:lnTo>
                    <a:pt x="239001" y="239002"/>
                  </a:lnTo>
                  <a:lnTo>
                    <a:pt x="244183" y="239649"/>
                  </a:lnTo>
                  <a:cubicBezTo>
                    <a:pt x="256273" y="243104"/>
                    <a:pt x="264046" y="248070"/>
                    <a:pt x="267500" y="254547"/>
                  </a:cubicBezTo>
                  <a:cubicBezTo>
                    <a:pt x="268364" y="256706"/>
                    <a:pt x="269659" y="258865"/>
                    <a:pt x="271386" y="261024"/>
                  </a:cubicBezTo>
                  <a:cubicBezTo>
                    <a:pt x="273113" y="263614"/>
                    <a:pt x="274193" y="266637"/>
                    <a:pt x="274625" y="270091"/>
                  </a:cubicBezTo>
                  <a:cubicBezTo>
                    <a:pt x="275920" y="273978"/>
                    <a:pt x="275489" y="277432"/>
                    <a:pt x="273329" y="280455"/>
                  </a:cubicBezTo>
                  <a:cubicBezTo>
                    <a:pt x="266421" y="289522"/>
                    <a:pt x="259296" y="300425"/>
                    <a:pt x="251955" y="313163"/>
                  </a:cubicBezTo>
                  <a:cubicBezTo>
                    <a:pt x="244615" y="325902"/>
                    <a:pt x="240944" y="333350"/>
                    <a:pt x="240944" y="335509"/>
                  </a:cubicBezTo>
                  <a:cubicBezTo>
                    <a:pt x="240944" y="336373"/>
                    <a:pt x="240513" y="338316"/>
                    <a:pt x="239649" y="341338"/>
                  </a:cubicBezTo>
                  <a:cubicBezTo>
                    <a:pt x="238354" y="343497"/>
                    <a:pt x="237706" y="346088"/>
                    <a:pt x="237706" y="349111"/>
                  </a:cubicBezTo>
                  <a:lnTo>
                    <a:pt x="237058" y="355588"/>
                  </a:lnTo>
                  <a:lnTo>
                    <a:pt x="240297" y="355588"/>
                  </a:lnTo>
                  <a:cubicBezTo>
                    <a:pt x="242456" y="355588"/>
                    <a:pt x="246558" y="352781"/>
                    <a:pt x="252603" y="347168"/>
                  </a:cubicBezTo>
                  <a:cubicBezTo>
                    <a:pt x="266421" y="335509"/>
                    <a:pt x="281965" y="320396"/>
                    <a:pt x="299237" y="301829"/>
                  </a:cubicBezTo>
                  <a:lnTo>
                    <a:pt x="308953" y="292113"/>
                  </a:lnTo>
                  <a:lnTo>
                    <a:pt x="297294" y="309601"/>
                  </a:lnTo>
                  <a:cubicBezTo>
                    <a:pt x="289954" y="320396"/>
                    <a:pt x="285636" y="327305"/>
                    <a:pt x="284340" y="330328"/>
                  </a:cubicBezTo>
                  <a:cubicBezTo>
                    <a:pt x="282613" y="332918"/>
                    <a:pt x="278079" y="340691"/>
                    <a:pt x="270739" y="353645"/>
                  </a:cubicBezTo>
                  <a:cubicBezTo>
                    <a:pt x="265125" y="362712"/>
                    <a:pt x="258649" y="375019"/>
                    <a:pt x="251308" y="390564"/>
                  </a:cubicBezTo>
                  <a:cubicBezTo>
                    <a:pt x="246126" y="400495"/>
                    <a:pt x="239217" y="409995"/>
                    <a:pt x="230581" y="419062"/>
                  </a:cubicBezTo>
                  <a:cubicBezTo>
                    <a:pt x="226264" y="424676"/>
                    <a:pt x="222809" y="426835"/>
                    <a:pt x="220218" y="425539"/>
                  </a:cubicBezTo>
                  <a:cubicBezTo>
                    <a:pt x="217195" y="425108"/>
                    <a:pt x="213093" y="423380"/>
                    <a:pt x="207912" y="420358"/>
                  </a:cubicBezTo>
                  <a:cubicBezTo>
                    <a:pt x="202298" y="417335"/>
                    <a:pt x="197549" y="412801"/>
                    <a:pt x="193662" y="406756"/>
                  </a:cubicBezTo>
                  <a:cubicBezTo>
                    <a:pt x="188049" y="398552"/>
                    <a:pt x="185890" y="392939"/>
                    <a:pt x="187185" y="389916"/>
                  </a:cubicBezTo>
                  <a:cubicBezTo>
                    <a:pt x="188049" y="387757"/>
                    <a:pt x="189992" y="384518"/>
                    <a:pt x="193015" y="380200"/>
                  </a:cubicBezTo>
                  <a:cubicBezTo>
                    <a:pt x="197765" y="374155"/>
                    <a:pt x="202082" y="367246"/>
                    <a:pt x="205969" y="359474"/>
                  </a:cubicBezTo>
                  <a:cubicBezTo>
                    <a:pt x="215900" y="340475"/>
                    <a:pt x="222809" y="322555"/>
                    <a:pt x="226695" y="305715"/>
                  </a:cubicBezTo>
                  <a:cubicBezTo>
                    <a:pt x="227559" y="297511"/>
                    <a:pt x="226480" y="293840"/>
                    <a:pt x="223456" y="294704"/>
                  </a:cubicBezTo>
                  <a:cubicBezTo>
                    <a:pt x="221297" y="295136"/>
                    <a:pt x="218923" y="295784"/>
                    <a:pt x="216332" y="296647"/>
                  </a:cubicBezTo>
                  <a:cubicBezTo>
                    <a:pt x="213741" y="297511"/>
                    <a:pt x="210287" y="299238"/>
                    <a:pt x="205969" y="301829"/>
                  </a:cubicBezTo>
                  <a:cubicBezTo>
                    <a:pt x="202082" y="305283"/>
                    <a:pt x="198844" y="307874"/>
                    <a:pt x="196253" y="309601"/>
                  </a:cubicBezTo>
                  <a:cubicBezTo>
                    <a:pt x="194526" y="310465"/>
                    <a:pt x="191935" y="312300"/>
                    <a:pt x="188481" y="315107"/>
                  </a:cubicBezTo>
                  <a:cubicBezTo>
                    <a:pt x="185026" y="317913"/>
                    <a:pt x="178333" y="323419"/>
                    <a:pt x="168402" y="331623"/>
                  </a:cubicBezTo>
                  <a:cubicBezTo>
                    <a:pt x="158471" y="340259"/>
                    <a:pt x="151562" y="345656"/>
                    <a:pt x="147676" y="347815"/>
                  </a:cubicBezTo>
                  <a:cubicBezTo>
                    <a:pt x="144221" y="349543"/>
                    <a:pt x="142710" y="352565"/>
                    <a:pt x="143142" y="356883"/>
                  </a:cubicBezTo>
                  <a:cubicBezTo>
                    <a:pt x="142710" y="362065"/>
                    <a:pt x="142818" y="367462"/>
                    <a:pt x="143466" y="373076"/>
                  </a:cubicBezTo>
                  <a:cubicBezTo>
                    <a:pt x="144113" y="378689"/>
                    <a:pt x="145732" y="389484"/>
                    <a:pt x="148323" y="405461"/>
                  </a:cubicBezTo>
                  <a:cubicBezTo>
                    <a:pt x="150050" y="414529"/>
                    <a:pt x="151346" y="423165"/>
                    <a:pt x="152209" y="431369"/>
                  </a:cubicBezTo>
                  <a:cubicBezTo>
                    <a:pt x="153937" y="445618"/>
                    <a:pt x="151994" y="452527"/>
                    <a:pt x="146380" y="452095"/>
                  </a:cubicBezTo>
                  <a:cubicBezTo>
                    <a:pt x="144653" y="452527"/>
                    <a:pt x="140335" y="450800"/>
                    <a:pt x="133427" y="446914"/>
                  </a:cubicBezTo>
                  <a:cubicBezTo>
                    <a:pt x="126517" y="443891"/>
                    <a:pt x="121336" y="439573"/>
                    <a:pt x="117881" y="433960"/>
                  </a:cubicBezTo>
                  <a:cubicBezTo>
                    <a:pt x="110109" y="423596"/>
                    <a:pt x="105575" y="415608"/>
                    <a:pt x="104280" y="409995"/>
                  </a:cubicBezTo>
                  <a:cubicBezTo>
                    <a:pt x="102552" y="404813"/>
                    <a:pt x="102337" y="398336"/>
                    <a:pt x="103632" y="390564"/>
                  </a:cubicBezTo>
                  <a:cubicBezTo>
                    <a:pt x="104496" y="381064"/>
                    <a:pt x="104927" y="375343"/>
                    <a:pt x="104927" y="373400"/>
                  </a:cubicBezTo>
                  <a:cubicBezTo>
                    <a:pt x="104927" y="371456"/>
                    <a:pt x="104712" y="371133"/>
                    <a:pt x="104280" y="372428"/>
                  </a:cubicBezTo>
                  <a:cubicBezTo>
                    <a:pt x="102552" y="374155"/>
                    <a:pt x="99962" y="378473"/>
                    <a:pt x="96507" y="385382"/>
                  </a:cubicBezTo>
                  <a:cubicBezTo>
                    <a:pt x="93485" y="391859"/>
                    <a:pt x="90894" y="396393"/>
                    <a:pt x="88735" y="398984"/>
                  </a:cubicBezTo>
                  <a:cubicBezTo>
                    <a:pt x="80531" y="413665"/>
                    <a:pt x="71247" y="432664"/>
                    <a:pt x="60884" y="455981"/>
                  </a:cubicBezTo>
                  <a:cubicBezTo>
                    <a:pt x="56566" y="466345"/>
                    <a:pt x="53327" y="473253"/>
                    <a:pt x="51168" y="476708"/>
                  </a:cubicBezTo>
                  <a:cubicBezTo>
                    <a:pt x="47714" y="486207"/>
                    <a:pt x="44044" y="496139"/>
                    <a:pt x="40157" y="506502"/>
                  </a:cubicBezTo>
                  <a:cubicBezTo>
                    <a:pt x="39294" y="509524"/>
                    <a:pt x="38214" y="511899"/>
                    <a:pt x="36919" y="513627"/>
                  </a:cubicBezTo>
                  <a:cubicBezTo>
                    <a:pt x="33896" y="515786"/>
                    <a:pt x="29794" y="515570"/>
                    <a:pt x="24613" y="512979"/>
                  </a:cubicBezTo>
                  <a:cubicBezTo>
                    <a:pt x="22454" y="512115"/>
                    <a:pt x="21374" y="511684"/>
                    <a:pt x="21374" y="511684"/>
                  </a:cubicBezTo>
                  <a:cubicBezTo>
                    <a:pt x="21374" y="512115"/>
                    <a:pt x="20726" y="511899"/>
                    <a:pt x="19431" y="511036"/>
                  </a:cubicBezTo>
                  <a:cubicBezTo>
                    <a:pt x="18136" y="510604"/>
                    <a:pt x="17488" y="510604"/>
                    <a:pt x="17488" y="511036"/>
                  </a:cubicBezTo>
                  <a:cubicBezTo>
                    <a:pt x="17488" y="511036"/>
                    <a:pt x="16624" y="510388"/>
                    <a:pt x="14897" y="509093"/>
                  </a:cubicBezTo>
                  <a:cubicBezTo>
                    <a:pt x="4966" y="496571"/>
                    <a:pt x="0" y="487287"/>
                    <a:pt x="0" y="481242"/>
                  </a:cubicBezTo>
                  <a:cubicBezTo>
                    <a:pt x="0" y="479514"/>
                    <a:pt x="1079" y="475628"/>
                    <a:pt x="3238" y="469583"/>
                  </a:cubicBezTo>
                  <a:cubicBezTo>
                    <a:pt x="5397" y="463970"/>
                    <a:pt x="7556" y="457924"/>
                    <a:pt x="9715" y="451447"/>
                  </a:cubicBezTo>
                  <a:cubicBezTo>
                    <a:pt x="11443" y="445402"/>
                    <a:pt x="12738" y="441732"/>
                    <a:pt x="13602" y="440436"/>
                  </a:cubicBezTo>
                  <a:cubicBezTo>
                    <a:pt x="14033" y="439141"/>
                    <a:pt x="15329" y="434607"/>
                    <a:pt x="17488" y="426835"/>
                  </a:cubicBezTo>
                  <a:lnTo>
                    <a:pt x="22022" y="415176"/>
                  </a:lnTo>
                  <a:lnTo>
                    <a:pt x="22022" y="421653"/>
                  </a:lnTo>
                  <a:cubicBezTo>
                    <a:pt x="22022" y="433312"/>
                    <a:pt x="23101" y="445186"/>
                    <a:pt x="25261" y="457277"/>
                  </a:cubicBezTo>
                  <a:cubicBezTo>
                    <a:pt x="27419" y="460731"/>
                    <a:pt x="30010" y="460947"/>
                    <a:pt x="33033" y="457924"/>
                  </a:cubicBezTo>
                  <a:cubicBezTo>
                    <a:pt x="34328" y="457061"/>
                    <a:pt x="36595" y="453822"/>
                    <a:pt x="39834" y="448209"/>
                  </a:cubicBezTo>
                  <a:cubicBezTo>
                    <a:pt x="43072" y="442596"/>
                    <a:pt x="47175" y="434931"/>
                    <a:pt x="52140" y="425216"/>
                  </a:cubicBezTo>
                  <a:cubicBezTo>
                    <a:pt x="57106" y="415500"/>
                    <a:pt x="62827" y="404381"/>
                    <a:pt x="69304" y="391859"/>
                  </a:cubicBezTo>
                  <a:cubicBezTo>
                    <a:pt x="80962" y="368110"/>
                    <a:pt x="90030" y="349543"/>
                    <a:pt x="96507" y="336157"/>
                  </a:cubicBezTo>
                  <a:cubicBezTo>
                    <a:pt x="102552" y="325362"/>
                    <a:pt x="105575" y="318885"/>
                    <a:pt x="105575" y="316726"/>
                  </a:cubicBezTo>
                  <a:cubicBezTo>
                    <a:pt x="102121" y="298590"/>
                    <a:pt x="97587" y="287795"/>
                    <a:pt x="91973" y="284341"/>
                  </a:cubicBezTo>
                  <a:cubicBezTo>
                    <a:pt x="88951" y="282614"/>
                    <a:pt x="87008" y="281750"/>
                    <a:pt x="86145" y="281750"/>
                  </a:cubicBezTo>
                  <a:cubicBezTo>
                    <a:pt x="85712" y="281750"/>
                    <a:pt x="85496" y="281318"/>
                    <a:pt x="85496" y="280455"/>
                  </a:cubicBezTo>
                  <a:cubicBezTo>
                    <a:pt x="87656" y="278727"/>
                    <a:pt x="90894" y="279159"/>
                    <a:pt x="95212" y="281750"/>
                  </a:cubicBezTo>
                  <a:cubicBezTo>
                    <a:pt x="97371" y="283045"/>
                    <a:pt x="101041" y="286500"/>
                    <a:pt x="106223" y="292113"/>
                  </a:cubicBezTo>
                  <a:cubicBezTo>
                    <a:pt x="111836" y="297727"/>
                    <a:pt x="114643" y="300533"/>
                    <a:pt x="114643" y="300533"/>
                  </a:cubicBezTo>
                  <a:cubicBezTo>
                    <a:pt x="115075" y="300533"/>
                    <a:pt x="116587" y="297943"/>
                    <a:pt x="119177" y="292761"/>
                  </a:cubicBezTo>
                  <a:cubicBezTo>
                    <a:pt x="121768" y="288011"/>
                    <a:pt x="123711" y="284341"/>
                    <a:pt x="125006" y="281750"/>
                  </a:cubicBezTo>
                  <a:cubicBezTo>
                    <a:pt x="139255" y="254978"/>
                    <a:pt x="153289" y="227127"/>
                    <a:pt x="167107" y="198197"/>
                  </a:cubicBezTo>
                  <a:cubicBezTo>
                    <a:pt x="174015" y="180925"/>
                    <a:pt x="173368" y="171209"/>
                    <a:pt x="165163" y="169050"/>
                  </a:cubicBezTo>
                  <a:cubicBezTo>
                    <a:pt x="162141" y="168187"/>
                    <a:pt x="159334" y="167539"/>
                    <a:pt x="156743" y="167107"/>
                  </a:cubicBezTo>
                  <a:cubicBezTo>
                    <a:pt x="143789" y="164516"/>
                    <a:pt x="128460" y="155664"/>
                    <a:pt x="110757" y="140551"/>
                  </a:cubicBezTo>
                  <a:cubicBezTo>
                    <a:pt x="103848" y="134506"/>
                    <a:pt x="98127" y="129756"/>
                    <a:pt x="93593" y="126302"/>
                  </a:cubicBezTo>
                  <a:cubicBezTo>
                    <a:pt x="89059" y="122848"/>
                    <a:pt x="86360" y="121120"/>
                    <a:pt x="85496" y="121120"/>
                  </a:cubicBezTo>
                  <a:cubicBezTo>
                    <a:pt x="83769" y="121120"/>
                    <a:pt x="82906" y="119825"/>
                    <a:pt x="82906" y="117234"/>
                  </a:cubicBezTo>
                  <a:cubicBezTo>
                    <a:pt x="85496" y="116371"/>
                    <a:pt x="93485" y="117450"/>
                    <a:pt x="106870" y="120473"/>
                  </a:cubicBezTo>
                  <a:cubicBezTo>
                    <a:pt x="118098" y="123495"/>
                    <a:pt x="129108" y="123927"/>
                    <a:pt x="139903" y="121768"/>
                  </a:cubicBezTo>
                  <a:cubicBezTo>
                    <a:pt x="145085" y="120473"/>
                    <a:pt x="148971" y="119609"/>
                    <a:pt x="151562" y="119177"/>
                  </a:cubicBezTo>
                  <a:cubicBezTo>
                    <a:pt x="154153" y="118746"/>
                    <a:pt x="156312" y="118098"/>
                    <a:pt x="158039" y="117234"/>
                  </a:cubicBezTo>
                  <a:cubicBezTo>
                    <a:pt x="160198" y="116371"/>
                    <a:pt x="163004" y="115723"/>
                    <a:pt x="166459" y="115291"/>
                  </a:cubicBezTo>
                  <a:cubicBezTo>
                    <a:pt x="173799" y="113132"/>
                    <a:pt x="179413" y="110325"/>
                    <a:pt x="183299" y="106871"/>
                  </a:cubicBezTo>
                  <a:cubicBezTo>
                    <a:pt x="184163" y="106007"/>
                    <a:pt x="184810" y="105792"/>
                    <a:pt x="185242" y="106223"/>
                  </a:cubicBezTo>
                  <a:cubicBezTo>
                    <a:pt x="186106" y="106223"/>
                    <a:pt x="186753" y="106007"/>
                    <a:pt x="187185" y="105576"/>
                  </a:cubicBezTo>
                  <a:cubicBezTo>
                    <a:pt x="188049" y="104712"/>
                    <a:pt x="189776" y="103417"/>
                    <a:pt x="192367" y="101689"/>
                  </a:cubicBezTo>
                  <a:cubicBezTo>
                    <a:pt x="195822" y="99099"/>
                    <a:pt x="199707" y="95860"/>
                    <a:pt x="204025" y="91974"/>
                  </a:cubicBezTo>
                  <a:cubicBezTo>
                    <a:pt x="210935" y="85065"/>
                    <a:pt x="216116" y="81179"/>
                    <a:pt x="219570" y="80315"/>
                  </a:cubicBezTo>
                  <a:close/>
                  <a:moveTo>
                    <a:pt x="2317794" y="79668"/>
                  </a:moveTo>
                  <a:cubicBezTo>
                    <a:pt x="2321896" y="80099"/>
                    <a:pt x="2326538" y="81827"/>
                    <a:pt x="2331720" y="84849"/>
                  </a:cubicBezTo>
                  <a:cubicBezTo>
                    <a:pt x="2334743" y="86145"/>
                    <a:pt x="2338413" y="88088"/>
                    <a:pt x="2342731" y="90679"/>
                  </a:cubicBezTo>
                  <a:cubicBezTo>
                    <a:pt x="2350071" y="94565"/>
                    <a:pt x="2355037" y="100178"/>
                    <a:pt x="2357628" y="107519"/>
                  </a:cubicBezTo>
                  <a:cubicBezTo>
                    <a:pt x="2358923" y="111405"/>
                    <a:pt x="2360219" y="114859"/>
                    <a:pt x="2361514" y="117882"/>
                  </a:cubicBezTo>
                  <a:cubicBezTo>
                    <a:pt x="2365400" y="125222"/>
                    <a:pt x="2365184" y="132131"/>
                    <a:pt x="2360866" y="138608"/>
                  </a:cubicBezTo>
                  <a:cubicBezTo>
                    <a:pt x="2359571" y="141199"/>
                    <a:pt x="2357196" y="144222"/>
                    <a:pt x="2353742" y="147676"/>
                  </a:cubicBezTo>
                  <a:cubicBezTo>
                    <a:pt x="2350287" y="151131"/>
                    <a:pt x="2348128" y="152858"/>
                    <a:pt x="2347265" y="152858"/>
                  </a:cubicBezTo>
                  <a:cubicBezTo>
                    <a:pt x="2346401" y="152858"/>
                    <a:pt x="2345753" y="153290"/>
                    <a:pt x="2345322" y="154153"/>
                  </a:cubicBezTo>
                  <a:cubicBezTo>
                    <a:pt x="2345322" y="155017"/>
                    <a:pt x="2344458" y="156096"/>
                    <a:pt x="2342731" y="157392"/>
                  </a:cubicBezTo>
                  <a:cubicBezTo>
                    <a:pt x="2340572" y="158687"/>
                    <a:pt x="2339492" y="159551"/>
                    <a:pt x="2339492" y="159982"/>
                  </a:cubicBezTo>
                  <a:cubicBezTo>
                    <a:pt x="2339492" y="159982"/>
                    <a:pt x="2338629" y="160630"/>
                    <a:pt x="2336902" y="161926"/>
                  </a:cubicBezTo>
                  <a:cubicBezTo>
                    <a:pt x="2334743" y="163221"/>
                    <a:pt x="2332583" y="164948"/>
                    <a:pt x="2330425" y="167107"/>
                  </a:cubicBezTo>
                  <a:cubicBezTo>
                    <a:pt x="2327834" y="169698"/>
                    <a:pt x="2326323" y="170993"/>
                    <a:pt x="2325891" y="170993"/>
                  </a:cubicBezTo>
                  <a:cubicBezTo>
                    <a:pt x="2325459" y="170993"/>
                    <a:pt x="2324379" y="171857"/>
                    <a:pt x="2322652" y="173584"/>
                  </a:cubicBezTo>
                  <a:cubicBezTo>
                    <a:pt x="2320925" y="174879"/>
                    <a:pt x="2319629" y="175527"/>
                    <a:pt x="2318766" y="175527"/>
                  </a:cubicBezTo>
                  <a:cubicBezTo>
                    <a:pt x="2317902" y="175527"/>
                    <a:pt x="2317470" y="175959"/>
                    <a:pt x="2317470" y="176823"/>
                  </a:cubicBezTo>
                  <a:cubicBezTo>
                    <a:pt x="2317470" y="177254"/>
                    <a:pt x="2316175" y="178334"/>
                    <a:pt x="2313584" y="180061"/>
                  </a:cubicBezTo>
                  <a:cubicBezTo>
                    <a:pt x="2302357" y="187834"/>
                    <a:pt x="2289404" y="198629"/>
                    <a:pt x="2274722" y="212446"/>
                  </a:cubicBezTo>
                  <a:cubicBezTo>
                    <a:pt x="2272131" y="215469"/>
                    <a:pt x="2269001" y="219031"/>
                    <a:pt x="2265331" y="223133"/>
                  </a:cubicBezTo>
                  <a:cubicBezTo>
                    <a:pt x="2261660" y="227235"/>
                    <a:pt x="2259825" y="229502"/>
                    <a:pt x="2259825" y="229934"/>
                  </a:cubicBezTo>
                  <a:cubicBezTo>
                    <a:pt x="2259825" y="232093"/>
                    <a:pt x="2262200" y="234684"/>
                    <a:pt x="2266950" y="237706"/>
                  </a:cubicBezTo>
                  <a:cubicBezTo>
                    <a:pt x="2272563" y="239865"/>
                    <a:pt x="2276233" y="242888"/>
                    <a:pt x="2277961" y="246774"/>
                  </a:cubicBezTo>
                  <a:cubicBezTo>
                    <a:pt x="2278393" y="248933"/>
                    <a:pt x="2279256" y="251092"/>
                    <a:pt x="2280551" y="253251"/>
                  </a:cubicBezTo>
                  <a:cubicBezTo>
                    <a:pt x="2283574" y="259296"/>
                    <a:pt x="2284654" y="264046"/>
                    <a:pt x="2283790" y="267501"/>
                  </a:cubicBezTo>
                  <a:cubicBezTo>
                    <a:pt x="2278177" y="277864"/>
                    <a:pt x="2269109" y="290602"/>
                    <a:pt x="2256587" y="305715"/>
                  </a:cubicBezTo>
                  <a:cubicBezTo>
                    <a:pt x="2254859" y="307874"/>
                    <a:pt x="2253996" y="309169"/>
                    <a:pt x="2253996" y="309601"/>
                  </a:cubicBezTo>
                  <a:cubicBezTo>
                    <a:pt x="2253996" y="310033"/>
                    <a:pt x="2253348" y="310465"/>
                    <a:pt x="2252053" y="310897"/>
                  </a:cubicBezTo>
                  <a:cubicBezTo>
                    <a:pt x="2251189" y="311328"/>
                    <a:pt x="2250325" y="312408"/>
                    <a:pt x="2249462" y="314135"/>
                  </a:cubicBezTo>
                  <a:cubicBezTo>
                    <a:pt x="2248167" y="316294"/>
                    <a:pt x="2245576" y="319101"/>
                    <a:pt x="2241690" y="322555"/>
                  </a:cubicBezTo>
                  <a:cubicBezTo>
                    <a:pt x="2238235" y="326441"/>
                    <a:pt x="2236508" y="328600"/>
                    <a:pt x="2236508" y="329032"/>
                  </a:cubicBezTo>
                  <a:cubicBezTo>
                    <a:pt x="2236940" y="329464"/>
                    <a:pt x="2237372" y="329248"/>
                    <a:pt x="2237803" y="328384"/>
                  </a:cubicBezTo>
                  <a:cubicBezTo>
                    <a:pt x="2239099" y="327521"/>
                    <a:pt x="2240178" y="327089"/>
                    <a:pt x="2241042" y="327089"/>
                  </a:cubicBezTo>
                  <a:cubicBezTo>
                    <a:pt x="2242337" y="327089"/>
                    <a:pt x="2245576" y="325794"/>
                    <a:pt x="2250757" y="323203"/>
                  </a:cubicBezTo>
                  <a:cubicBezTo>
                    <a:pt x="2255507" y="320612"/>
                    <a:pt x="2258314" y="319317"/>
                    <a:pt x="2259177" y="319317"/>
                  </a:cubicBezTo>
                  <a:cubicBezTo>
                    <a:pt x="2259609" y="319317"/>
                    <a:pt x="2261768" y="320180"/>
                    <a:pt x="2265654" y="321907"/>
                  </a:cubicBezTo>
                  <a:cubicBezTo>
                    <a:pt x="2274291" y="326225"/>
                    <a:pt x="2280336" y="332271"/>
                    <a:pt x="2283790" y="340043"/>
                  </a:cubicBezTo>
                  <a:cubicBezTo>
                    <a:pt x="2285085" y="343497"/>
                    <a:pt x="2286165" y="345872"/>
                    <a:pt x="2287029" y="347168"/>
                  </a:cubicBezTo>
                  <a:cubicBezTo>
                    <a:pt x="2288324" y="353213"/>
                    <a:pt x="2288324" y="359258"/>
                    <a:pt x="2287029" y="365303"/>
                  </a:cubicBezTo>
                  <a:cubicBezTo>
                    <a:pt x="2286165" y="366599"/>
                    <a:pt x="2285085" y="369837"/>
                    <a:pt x="2283790" y="375019"/>
                  </a:cubicBezTo>
                  <a:cubicBezTo>
                    <a:pt x="2282495" y="380632"/>
                    <a:pt x="2281199" y="384950"/>
                    <a:pt x="2279904" y="387973"/>
                  </a:cubicBezTo>
                  <a:cubicBezTo>
                    <a:pt x="2276881" y="399200"/>
                    <a:pt x="2274291" y="409779"/>
                    <a:pt x="2272131" y="419710"/>
                  </a:cubicBezTo>
                  <a:cubicBezTo>
                    <a:pt x="2271700" y="422301"/>
                    <a:pt x="2271268" y="425755"/>
                    <a:pt x="2270836" y="430073"/>
                  </a:cubicBezTo>
                  <a:cubicBezTo>
                    <a:pt x="2269541" y="444323"/>
                    <a:pt x="2269972" y="457708"/>
                    <a:pt x="2272131" y="470231"/>
                  </a:cubicBezTo>
                  <a:cubicBezTo>
                    <a:pt x="2273859" y="478867"/>
                    <a:pt x="2277313" y="483617"/>
                    <a:pt x="2282495" y="484480"/>
                  </a:cubicBezTo>
                  <a:cubicBezTo>
                    <a:pt x="2284222" y="484912"/>
                    <a:pt x="2285517" y="485344"/>
                    <a:pt x="2286381" y="485776"/>
                  </a:cubicBezTo>
                  <a:cubicBezTo>
                    <a:pt x="2286813" y="486207"/>
                    <a:pt x="2287676" y="486423"/>
                    <a:pt x="2288972" y="486423"/>
                  </a:cubicBezTo>
                  <a:cubicBezTo>
                    <a:pt x="2289404" y="486423"/>
                    <a:pt x="2291994" y="486639"/>
                    <a:pt x="2296744" y="487071"/>
                  </a:cubicBezTo>
                  <a:cubicBezTo>
                    <a:pt x="2316175" y="488366"/>
                    <a:pt x="2335174" y="487503"/>
                    <a:pt x="2353742" y="484480"/>
                  </a:cubicBezTo>
                  <a:cubicBezTo>
                    <a:pt x="2355469" y="484048"/>
                    <a:pt x="2357628" y="483617"/>
                    <a:pt x="2360219" y="483185"/>
                  </a:cubicBezTo>
                  <a:cubicBezTo>
                    <a:pt x="2363241" y="482753"/>
                    <a:pt x="2365616" y="482321"/>
                    <a:pt x="2367343" y="481889"/>
                  </a:cubicBezTo>
                  <a:cubicBezTo>
                    <a:pt x="2369070" y="481458"/>
                    <a:pt x="2370798" y="481242"/>
                    <a:pt x="2372525" y="481242"/>
                  </a:cubicBezTo>
                  <a:cubicBezTo>
                    <a:pt x="2374252" y="480810"/>
                    <a:pt x="2376195" y="480378"/>
                    <a:pt x="2378354" y="479946"/>
                  </a:cubicBezTo>
                  <a:cubicBezTo>
                    <a:pt x="2380513" y="479083"/>
                    <a:pt x="2383320" y="478435"/>
                    <a:pt x="2386774" y="478003"/>
                  </a:cubicBezTo>
                  <a:cubicBezTo>
                    <a:pt x="2389365" y="477571"/>
                    <a:pt x="2391092" y="477139"/>
                    <a:pt x="2391956" y="476708"/>
                  </a:cubicBezTo>
                  <a:cubicBezTo>
                    <a:pt x="2392388" y="475844"/>
                    <a:pt x="2393251" y="475412"/>
                    <a:pt x="2394547" y="475412"/>
                  </a:cubicBezTo>
                  <a:cubicBezTo>
                    <a:pt x="2395842" y="475412"/>
                    <a:pt x="2396922" y="475196"/>
                    <a:pt x="2397785" y="474765"/>
                  </a:cubicBezTo>
                  <a:cubicBezTo>
                    <a:pt x="2398217" y="473901"/>
                    <a:pt x="2398649" y="473685"/>
                    <a:pt x="2399081" y="474117"/>
                  </a:cubicBezTo>
                  <a:cubicBezTo>
                    <a:pt x="2399944" y="474549"/>
                    <a:pt x="2401240" y="474333"/>
                    <a:pt x="2402967" y="473469"/>
                  </a:cubicBezTo>
                  <a:cubicBezTo>
                    <a:pt x="2404262" y="472174"/>
                    <a:pt x="2405342" y="471742"/>
                    <a:pt x="2406205" y="472174"/>
                  </a:cubicBezTo>
                  <a:cubicBezTo>
                    <a:pt x="2406637" y="472174"/>
                    <a:pt x="2407717" y="471742"/>
                    <a:pt x="2409444" y="470878"/>
                  </a:cubicBezTo>
                  <a:cubicBezTo>
                    <a:pt x="2411171" y="469583"/>
                    <a:pt x="2412466" y="469151"/>
                    <a:pt x="2413330" y="469583"/>
                  </a:cubicBezTo>
                  <a:cubicBezTo>
                    <a:pt x="2414626" y="469583"/>
                    <a:pt x="2415273" y="469367"/>
                    <a:pt x="2415273" y="468935"/>
                  </a:cubicBezTo>
                  <a:cubicBezTo>
                    <a:pt x="2415273" y="468504"/>
                    <a:pt x="2417000" y="467640"/>
                    <a:pt x="2420455" y="466345"/>
                  </a:cubicBezTo>
                  <a:cubicBezTo>
                    <a:pt x="2423909" y="465049"/>
                    <a:pt x="2427364" y="463754"/>
                    <a:pt x="2430818" y="462458"/>
                  </a:cubicBezTo>
                  <a:cubicBezTo>
                    <a:pt x="2434272" y="460731"/>
                    <a:pt x="2436215" y="459867"/>
                    <a:pt x="2436647" y="459867"/>
                  </a:cubicBezTo>
                  <a:cubicBezTo>
                    <a:pt x="2437079" y="459867"/>
                    <a:pt x="2439022" y="458464"/>
                    <a:pt x="2442476" y="455657"/>
                  </a:cubicBezTo>
                  <a:cubicBezTo>
                    <a:pt x="2445931" y="452851"/>
                    <a:pt x="2449385" y="450152"/>
                    <a:pt x="2452840" y="447561"/>
                  </a:cubicBezTo>
                  <a:cubicBezTo>
                    <a:pt x="2460612" y="440221"/>
                    <a:pt x="2465794" y="431801"/>
                    <a:pt x="2468384" y="422301"/>
                  </a:cubicBezTo>
                  <a:cubicBezTo>
                    <a:pt x="2468816" y="420142"/>
                    <a:pt x="2469464" y="418847"/>
                    <a:pt x="2470328" y="418415"/>
                  </a:cubicBezTo>
                  <a:cubicBezTo>
                    <a:pt x="2470759" y="417551"/>
                    <a:pt x="2470975" y="416688"/>
                    <a:pt x="2470975" y="415824"/>
                  </a:cubicBezTo>
                  <a:cubicBezTo>
                    <a:pt x="2470975" y="414529"/>
                    <a:pt x="2471407" y="412154"/>
                    <a:pt x="2472271" y="408699"/>
                  </a:cubicBezTo>
                  <a:cubicBezTo>
                    <a:pt x="2479611" y="386246"/>
                    <a:pt x="2481770" y="357531"/>
                    <a:pt x="2478748" y="322555"/>
                  </a:cubicBezTo>
                  <a:cubicBezTo>
                    <a:pt x="2477884" y="314351"/>
                    <a:pt x="2477344" y="309277"/>
                    <a:pt x="2477128" y="307334"/>
                  </a:cubicBezTo>
                  <a:cubicBezTo>
                    <a:pt x="2476912" y="305391"/>
                    <a:pt x="2477237" y="304419"/>
                    <a:pt x="2478100" y="304419"/>
                  </a:cubicBezTo>
                  <a:cubicBezTo>
                    <a:pt x="2478532" y="304419"/>
                    <a:pt x="2478748" y="305715"/>
                    <a:pt x="2478748" y="308306"/>
                  </a:cubicBezTo>
                  <a:cubicBezTo>
                    <a:pt x="2478748" y="310465"/>
                    <a:pt x="2479179" y="311976"/>
                    <a:pt x="2480043" y="312840"/>
                  </a:cubicBezTo>
                  <a:cubicBezTo>
                    <a:pt x="2480475" y="313271"/>
                    <a:pt x="2480691" y="313919"/>
                    <a:pt x="2480691" y="314783"/>
                  </a:cubicBezTo>
                  <a:cubicBezTo>
                    <a:pt x="2480691" y="315646"/>
                    <a:pt x="2480907" y="316510"/>
                    <a:pt x="2481338" y="317374"/>
                  </a:cubicBezTo>
                  <a:cubicBezTo>
                    <a:pt x="2481770" y="319101"/>
                    <a:pt x="2483497" y="325794"/>
                    <a:pt x="2486520" y="337452"/>
                  </a:cubicBezTo>
                  <a:cubicBezTo>
                    <a:pt x="2489543" y="349543"/>
                    <a:pt x="2492565" y="360985"/>
                    <a:pt x="2495588" y="371780"/>
                  </a:cubicBezTo>
                  <a:cubicBezTo>
                    <a:pt x="2500769" y="388621"/>
                    <a:pt x="2504440" y="402870"/>
                    <a:pt x="2506599" y="414529"/>
                  </a:cubicBezTo>
                  <a:cubicBezTo>
                    <a:pt x="2507462" y="420574"/>
                    <a:pt x="2508326" y="424892"/>
                    <a:pt x="2509190" y="427482"/>
                  </a:cubicBezTo>
                  <a:cubicBezTo>
                    <a:pt x="2509621" y="429642"/>
                    <a:pt x="2510053" y="432448"/>
                    <a:pt x="2510485" y="435903"/>
                  </a:cubicBezTo>
                  <a:cubicBezTo>
                    <a:pt x="2510917" y="439357"/>
                    <a:pt x="2511133" y="441300"/>
                    <a:pt x="2511133" y="441732"/>
                  </a:cubicBezTo>
                  <a:cubicBezTo>
                    <a:pt x="2511564" y="441732"/>
                    <a:pt x="2511888" y="443135"/>
                    <a:pt x="2512104" y="445942"/>
                  </a:cubicBezTo>
                  <a:cubicBezTo>
                    <a:pt x="2512320" y="448749"/>
                    <a:pt x="2512860" y="455118"/>
                    <a:pt x="2513724" y="465049"/>
                  </a:cubicBezTo>
                  <a:cubicBezTo>
                    <a:pt x="2514155" y="474117"/>
                    <a:pt x="2516746" y="481673"/>
                    <a:pt x="2521496" y="487719"/>
                  </a:cubicBezTo>
                  <a:cubicBezTo>
                    <a:pt x="2523655" y="491173"/>
                    <a:pt x="2525382" y="494196"/>
                    <a:pt x="2526677" y="496786"/>
                  </a:cubicBezTo>
                  <a:cubicBezTo>
                    <a:pt x="2528405" y="499809"/>
                    <a:pt x="2530348" y="503048"/>
                    <a:pt x="2532507" y="506502"/>
                  </a:cubicBezTo>
                  <a:cubicBezTo>
                    <a:pt x="2535098" y="510388"/>
                    <a:pt x="2537041" y="515354"/>
                    <a:pt x="2538336" y="521399"/>
                  </a:cubicBezTo>
                  <a:cubicBezTo>
                    <a:pt x="2540063" y="527012"/>
                    <a:pt x="2539416" y="531762"/>
                    <a:pt x="2536393" y="535648"/>
                  </a:cubicBezTo>
                  <a:cubicBezTo>
                    <a:pt x="2529916" y="542125"/>
                    <a:pt x="2524734" y="545364"/>
                    <a:pt x="2520848" y="545364"/>
                  </a:cubicBezTo>
                  <a:cubicBezTo>
                    <a:pt x="2519985" y="545364"/>
                    <a:pt x="2518689" y="546012"/>
                    <a:pt x="2516962" y="547307"/>
                  </a:cubicBezTo>
                  <a:cubicBezTo>
                    <a:pt x="2515666" y="548171"/>
                    <a:pt x="2515019" y="548387"/>
                    <a:pt x="2515019" y="547955"/>
                  </a:cubicBezTo>
                  <a:cubicBezTo>
                    <a:pt x="2515019" y="547523"/>
                    <a:pt x="2514587" y="547523"/>
                    <a:pt x="2513724" y="547955"/>
                  </a:cubicBezTo>
                  <a:cubicBezTo>
                    <a:pt x="2512860" y="548818"/>
                    <a:pt x="2511996" y="549034"/>
                    <a:pt x="2511133" y="548602"/>
                  </a:cubicBezTo>
                  <a:cubicBezTo>
                    <a:pt x="2510269" y="548602"/>
                    <a:pt x="2509406" y="548818"/>
                    <a:pt x="2508542" y="549250"/>
                  </a:cubicBezTo>
                  <a:cubicBezTo>
                    <a:pt x="2507246" y="550114"/>
                    <a:pt x="2504656" y="550761"/>
                    <a:pt x="2500769" y="551193"/>
                  </a:cubicBezTo>
                  <a:cubicBezTo>
                    <a:pt x="2497315" y="551193"/>
                    <a:pt x="2494940" y="551409"/>
                    <a:pt x="2493645" y="551841"/>
                  </a:cubicBezTo>
                  <a:cubicBezTo>
                    <a:pt x="2492781" y="552273"/>
                    <a:pt x="2490190" y="552489"/>
                    <a:pt x="2485872" y="552489"/>
                  </a:cubicBezTo>
                  <a:cubicBezTo>
                    <a:pt x="2481986" y="552489"/>
                    <a:pt x="2479611" y="552489"/>
                    <a:pt x="2478748" y="552489"/>
                  </a:cubicBezTo>
                  <a:cubicBezTo>
                    <a:pt x="2475725" y="552920"/>
                    <a:pt x="2473350" y="552920"/>
                    <a:pt x="2471623" y="552489"/>
                  </a:cubicBezTo>
                  <a:cubicBezTo>
                    <a:pt x="2471191" y="552057"/>
                    <a:pt x="2470543" y="551841"/>
                    <a:pt x="2469680" y="551841"/>
                  </a:cubicBezTo>
                  <a:cubicBezTo>
                    <a:pt x="2467953" y="552273"/>
                    <a:pt x="2462555" y="552704"/>
                    <a:pt x="2453487" y="553136"/>
                  </a:cubicBezTo>
                  <a:cubicBezTo>
                    <a:pt x="2447442" y="553136"/>
                    <a:pt x="2443232" y="553028"/>
                    <a:pt x="2440857" y="552812"/>
                  </a:cubicBezTo>
                  <a:cubicBezTo>
                    <a:pt x="2438482" y="552597"/>
                    <a:pt x="2437079" y="552273"/>
                    <a:pt x="2436647" y="551841"/>
                  </a:cubicBezTo>
                  <a:cubicBezTo>
                    <a:pt x="2436215" y="550977"/>
                    <a:pt x="2435568" y="550761"/>
                    <a:pt x="2434704" y="551193"/>
                  </a:cubicBezTo>
                  <a:cubicBezTo>
                    <a:pt x="2431250" y="552057"/>
                    <a:pt x="2427579" y="552057"/>
                    <a:pt x="2423693" y="551193"/>
                  </a:cubicBezTo>
                  <a:cubicBezTo>
                    <a:pt x="2422830" y="551193"/>
                    <a:pt x="2418944" y="551193"/>
                    <a:pt x="2412035" y="551193"/>
                  </a:cubicBezTo>
                  <a:cubicBezTo>
                    <a:pt x="2405126" y="550761"/>
                    <a:pt x="2401024" y="550114"/>
                    <a:pt x="2399728" y="549250"/>
                  </a:cubicBezTo>
                  <a:cubicBezTo>
                    <a:pt x="2398865" y="548818"/>
                    <a:pt x="2397569" y="548602"/>
                    <a:pt x="2395842" y="548602"/>
                  </a:cubicBezTo>
                  <a:cubicBezTo>
                    <a:pt x="2394547" y="548602"/>
                    <a:pt x="2393251" y="548387"/>
                    <a:pt x="2391956" y="547955"/>
                  </a:cubicBezTo>
                  <a:cubicBezTo>
                    <a:pt x="2390660" y="547523"/>
                    <a:pt x="2389365" y="547523"/>
                    <a:pt x="2388070" y="547955"/>
                  </a:cubicBezTo>
                  <a:cubicBezTo>
                    <a:pt x="2387206" y="547955"/>
                    <a:pt x="2386558" y="547739"/>
                    <a:pt x="2386127" y="547307"/>
                  </a:cubicBezTo>
                  <a:cubicBezTo>
                    <a:pt x="2385263" y="546875"/>
                    <a:pt x="2382456" y="546443"/>
                    <a:pt x="2377707" y="546012"/>
                  </a:cubicBezTo>
                  <a:cubicBezTo>
                    <a:pt x="2372525" y="545580"/>
                    <a:pt x="2366696" y="544932"/>
                    <a:pt x="2360219" y="544069"/>
                  </a:cubicBezTo>
                  <a:cubicBezTo>
                    <a:pt x="2353310" y="542773"/>
                    <a:pt x="2346833" y="541694"/>
                    <a:pt x="2340788" y="540830"/>
                  </a:cubicBezTo>
                  <a:cubicBezTo>
                    <a:pt x="2328697" y="539103"/>
                    <a:pt x="2318766" y="536728"/>
                    <a:pt x="2310993" y="533705"/>
                  </a:cubicBezTo>
                  <a:cubicBezTo>
                    <a:pt x="2300630" y="528956"/>
                    <a:pt x="2294585" y="525933"/>
                    <a:pt x="2292858" y="524638"/>
                  </a:cubicBezTo>
                  <a:cubicBezTo>
                    <a:pt x="2290267" y="523342"/>
                    <a:pt x="2287892" y="522047"/>
                    <a:pt x="2285733" y="520751"/>
                  </a:cubicBezTo>
                  <a:cubicBezTo>
                    <a:pt x="2274506" y="513843"/>
                    <a:pt x="2262632" y="501752"/>
                    <a:pt x="2250110" y="484480"/>
                  </a:cubicBezTo>
                  <a:cubicBezTo>
                    <a:pt x="2244496" y="475844"/>
                    <a:pt x="2240826" y="468288"/>
                    <a:pt x="2239099" y="461811"/>
                  </a:cubicBezTo>
                  <a:cubicBezTo>
                    <a:pt x="2238667" y="459652"/>
                    <a:pt x="2238235" y="457708"/>
                    <a:pt x="2237803" y="455981"/>
                  </a:cubicBezTo>
                  <a:cubicBezTo>
                    <a:pt x="2236940" y="453391"/>
                    <a:pt x="2237156" y="451016"/>
                    <a:pt x="2238451" y="448857"/>
                  </a:cubicBezTo>
                  <a:cubicBezTo>
                    <a:pt x="2238451" y="448425"/>
                    <a:pt x="2238235" y="447993"/>
                    <a:pt x="2237803" y="447561"/>
                  </a:cubicBezTo>
                  <a:cubicBezTo>
                    <a:pt x="2236940" y="447129"/>
                    <a:pt x="2236940" y="446482"/>
                    <a:pt x="2237803" y="445618"/>
                  </a:cubicBezTo>
                  <a:cubicBezTo>
                    <a:pt x="2238235" y="444323"/>
                    <a:pt x="2238883" y="440005"/>
                    <a:pt x="2239746" y="432664"/>
                  </a:cubicBezTo>
                  <a:cubicBezTo>
                    <a:pt x="2242337" y="409347"/>
                    <a:pt x="2246008" y="389700"/>
                    <a:pt x="2250757" y="373723"/>
                  </a:cubicBezTo>
                  <a:cubicBezTo>
                    <a:pt x="2256371" y="357315"/>
                    <a:pt x="2258314" y="346520"/>
                    <a:pt x="2256587" y="341338"/>
                  </a:cubicBezTo>
                  <a:cubicBezTo>
                    <a:pt x="2255723" y="339611"/>
                    <a:pt x="2254536" y="338532"/>
                    <a:pt x="2253024" y="338100"/>
                  </a:cubicBezTo>
                  <a:cubicBezTo>
                    <a:pt x="2251513" y="337668"/>
                    <a:pt x="2247951" y="337452"/>
                    <a:pt x="2242337" y="337452"/>
                  </a:cubicBezTo>
                  <a:cubicBezTo>
                    <a:pt x="2238019" y="337452"/>
                    <a:pt x="2235320" y="337560"/>
                    <a:pt x="2234241" y="337776"/>
                  </a:cubicBezTo>
                  <a:cubicBezTo>
                    <a:pt x="2233161" y="337992"/>
                    <a:pt x="2232622" y="338316"/>
                    <a:pt x="2232622" y="338748"/>
                  </a:cubicBezTo>
                  <a:cubicBezTo>
                    <a:pt x="2233053" y="340475"/>
                    <a:pt x="2232622" y="340475"/>
                    <a:pt x="2231326" y="338748"/>
                  </a:cubicBezTo>
                  <a:cubicBezTo>
                    <a:pt x="2230895" y="337884"/>
                    <a:pt x="2230247" y="337668"/>
                    <a:pt x="2229383" y="338100"/>
                  </a:cubicBezTo>
                  <a:cubicBezTo>
                    <a:pt x="2228520" y="338532"/>
                    <a:pt x="2227008" y="340043"/>
                    <a:pt x="2224849" y="342634"/>
                  </a:cubicBezTo>
                  <a:cubicBezTo>
                    <a:pt x="2217509" y="350406"/>
                    <a:pt x="2213838" y="354724"/>
                    <a:pt x="2213838" y="355588"/>
                  </a:cubicBezTo>
                  <a:cubicBezTo>
                    <a:pt x="2213838" y="356020"/>
                    <a:pt x="2212111" y="358395"/>
                    <a:pt x="2208657" y="362712"/>
                  </a:cubicBezTo>
                  <a:cubicBezTo>
                    <a:pt x="2204771" y="366599"/>
                    <a:pt x="2201532" y="370269"/>
                    <a:pt x="2198941" y="373723"/>
                  </a:cubicBezTo>
                  <a:cubicBezTo>
                    <a:pt x="2196350" y="376746"/>
                    <a:pt x="2193760" y="379769"/>
                    <a:pt x="2191169" y="382791"/>
                  </a:cubicBezTo>
                  <a:cubicBezTo>
                    <a:pt x="2188578" y="385814"/>
                    <a:pt x="2185124" y="389700"/>
                    <a:pt x="2180806" y="394450"/>
                  </a:cubicBezTo>
                  <a:cubicBezTo>
                    <a:pt x="2176488" y="399631"/>
                    <a:pt x="2172170" y="404813"/>
                    <a:pt x="2167852" y="409995"/>
                  </a:cubicBezTo>
                  <a:cubicBezTo>
                    <a:pt x="2163534" y="415176"/>
                    <a:pt x="2160079" y="419062"/>
                    <a:pt x="2157489" y="421653"/>
                  </a:cubicBezTo>
                  <a:cubicBezTo>
                    <a:pt x="2156193" y="423812"/>
                    <a:pt x="2152307" y="428454"/>
                    <a:pt x="2145830" y="435579"/>
                  </a:cubicBezTo>
                  <a:cubicBezTo>
                    <a:pt x="2139353" y="442703"/>
                    <a:pt x="2130933" y="451879"/>
                    <a:pt x="2120570" y="463106"/>
                  </a:cubicBezTo>
                  <a:cubicBezTo>
                    <a:pt x="2114524" y="470015"/>
                    <a:pt x="2110638" y="474549"/>
                    <a:pt x="2108911" y="476708"/>
                  </a:cubicBezTo>
                  <a:cubicBezTo>
                    <a:pt x="2105888" y="480162"/>
                    <a:pt x="2100059" y="486423"/>
                    <a:pt x="2091423" y="495491"/>
                  </a:cubicBezTo>
                  <a:cubicBezTo>
                    <a:pt x="2089696" y="497218"/>
                    <a:pt x="2087969" y="499161"/>
                    <a:pt x="2086242" y="501320"/>
                  </a:cubicBezTo>
                  <a:cubicBezTo>
                    <a:pt x="2084514" y="503911"/>
                    <a:pt x="2082571" y="506502"/>
                    <a:pt x="2080412" y="509093"/>
                  </a:cubicBezTo>
                  <a:cubicBezTo>
                    <a:pt x="2075231" y="515138"/>
                    <a:pt x="2070481" y="522910"/>
                    <a:pt x="2066163" y="532410"/>
                  </a:cubicBezTo>
                  <a:cubicBezTo>
                    <a:pt x="2062277" y="541910"/>
                    <a:pt x="2058606" y="547091"/>
                    <a:pt x="2055152" y="547955"/>
                  </a:cubicBezTo>
                  <a:cubicBezTo>
                    <a:pt x="2052993" y="549250"/>
                    <a:pt x="2051482" y="549250"/>
                    <a:pt x="2050618" y="547955"/>
                  </a:cubicBezTo>
                  <a:cubicBezTo>
                    <a:pt x="2049754" y="547523"/>
                    <a:pt x="2049107" y="547307"/>
                    <a:pt x="2048675" y="547307"/>
                  </a:cubicBezTo>
                  <a:cubicBezTo>
                    <a:pt x="2044789" y="546012"/>
                    <a:pt x="2040255" y="543421"/>
                    <a:pt x="2035073" y="539535"/>
                  </a:cubicBezTo>
                  <a:cubicBezTo>
                    <a:pt x="2033346" y="537376"/>
                    <a:pt x="2030971" y="533274"/>
                    <a:pt x="2027948" y="527228"/>
                  </a:cubicBezTo>
                  <a:cubicBezTo>
                    <a:pt x="2023199" y="522479"/>
                    <a:pt x="2028380" y="511684"/>
                    <a:pt x="2043493" y="494843"/>
                  </a:cubicBezTo>
                  <a:cubicBezTo>
                    <a:pt x="2051266" y="484480"/>
                    <a:pt x="2059902" y="469583"/>
                    <a:pt x="2069401" y="450152"/>
                  </a:cubicBezTo>
                  <a:cubicBezTo>
                    <a:pt x="2072856" y="443243"/>
                    <a:pt x="2074799" y="439573"/>
                    <a:pt x="2075231" y="439141"/>
                  </a:cubicBezTo>
                  <a:cubicBezTo>
                    <a:pt x="2075231" y="440005"/>
                    <a:pt x="2074583" y="443675"/>
                    <a:pt x="2073288" y="450152"/>
                  </a:cubicBezTo>
                  <a:cubicBezTo>
                    <a:pt x="2070265" y="462674"/>
                    <a:pt x="2068538" y="471742"/>
                    <a:pt x="2068106" y="477355"/>
                  </a:cubicBezTo>
                  <a:cubicBezTo>
                    <a:pt x="2067674" y="482969"/>
                    <a:pt x="2068322" y="485776"/>
                    <a:pt x="2070049" y="485776"/>
                  </a:cubicBezTo>
                  <a:cubicBezTo>
                    <a:pt x="2073072" y="485776"/>
                    <a:pt x="2077606" y="481889"/>
                    <a:pt x="2083651" y="474117"/>
                  </a:cubicBezTo>
                  <a:cubicBezTo>
                    <a:pt x="2088400" y="468504"/>
                    <a:pt x="2092718" y="463538"/>
                    <a:pt x="2096605" y="459220"/>
                  </a:cubicBezTo>
                  <a:cubicBezTo>
                    <a:pt x="2100491" y="454470"/>
                    <a:pt x="2105673" y="447993"/>
                    <a:pt x="2112150" y="439789"/>
                  </a:cubicBezTo>
                  <a:cubicBezTo>
                    <a:pt x="2118626" y="431585"/>
                    <a:pt x="2122945" y="426403"/>
                    <a:pt x="2125104" y="424244"/>
                  </a:cubicBezTo>
                  <a:cubicBezTo>
                    <a:pt x="2126831" y="422085"/>
                    <a:pt x="2128774" y="419278"/>
                    <a:pt x="2130933" y="415824"/>
                  </a:cubicBezTo>
                  <a:cubicBezTo>
                    <a:pt x="2133524" y="412370"/>
                    <a:pt x="2136114" y="409131"/>
                    <a:pt x="2138705" y="406108"/>
                  </a:cubicBezTo>
                  <a:cubicBezTo>
                    <a:pt x="2145182" y="398336"/>
                    <a:pt x="2153387" y="387325"/>
                    <a:pt x="2163318" y="373076"/>
                  </a:cubicBezTo>
                  <a:cubicBezTo>
                    <a:pt x="2165909" y="369621"/>
                    <a:pt x="2168500" y="366167"/>
                    <a:pt x="2171090" y="362712"/>
                  </a:cubicBezTo>
                  <a:cubicBezTo>
                    <a:pt x="2173681" y="358826"/>
                    <a:pt x="2177351" y="353429"/>
                    <a:pt x="2182101" y="346520"/>
                  </a:cubicBezTo>
                  <a:cubicBezTo>
                    <a:pt x="2186419" y="340043"/>
                    <a:pt x="2189226" y="336157"/>
                    <a:pt x="2190521" y="334861"/>
                  </a:cubicBezTo>
                  <a:cubicBezTo>
                    <a:pt x="2191817" y="333134"/>
                    <a:pt x="2193868" y="329788"/>
                    <a:pt x="2196674" y="324822"/>
                  </a:cubicBezTo>
                  <a:cubicBezTo>
                    <a:pt x="2199481" y="319856"/>
                    <a:pt x="2200885" y="316726"/>
                    <a:pt x="2200885" y="315430"/>
                  </a:cubicBezTo>
                  <a:cubicBezTo>
                    <a:pt x="2200885" y="312840"/>
                    <a:pt x="2199157" y="311112"/>
                    <a:pt x="2195703" y="310249"/>
                  </a:cubicBezTo>
                  <a:cubicBezTo>
                    <a:pt x="2194408" y="312408"/>
                    <a:pt x="2190737" y="311328"/>
                    <a:pt x="2184692" y="307010"/>
                  </a:cubicBezTo>
                  <a:cubicBezTo>
                    <a:pt x="2175192" y="300533"/>
                    <a:pt x="2170874" y="294056"/>
                    <a:pt x="2171738" y="287579"/>
                  </a:cubicBezTo>
                  <a:cubicBezTo>
                    <a:pt x="2173033" y="284989"/>
                    <a:pt x="2171522" y="281750"/>
                    <a:pt x="2167204" y="277864"/>
                  </a:cubicBezTo>
                  <a:cubicBezTo>
                    <a:pt x="2152523" y="262751"/>
                    <a:pt x="2145398" y="249797"/>
                    <a:pt x="2145830" y="239002"/>
                  </a:cubicBezTo>
                  <a:cubicBezTo>
                    <a:pt x="2145398" y="234684"/>
                    <a:pt x="2145398" y="230798"/>
                    <a:pt x="2145830" y="227343"/>
                  </a:cubicBezTo>
                  <a:cubicBezTo>
                    <a:pt x="2146693" y="224752"/>
                    <a:pt x="2147125" y="223241"/>
                    <a:pt x="2147125" y="222809"/>
                  </a:cubicBezTo>
                  <a:cubicBezTo>
                    <a:pt x="2143671" y="227127"/>
                    <a:pt x="2138705" y="235763"/>
                    <a:pt x="2132228" y="248717"/>
                  </a:cubicBezTo>
                  <a:cubicBezTo>
                    <a:pt x="2129637" y="253899"/>
                    <a:pt x="2126615" y="259944"/>
                    <a:pt x="2123160" y="266853"/>
                  </a:cubicBezTo>
                  <a:cubicBezTo>
                    <a:pt x="2112366" y="289738"/>
                    <a:pt x="2104377" y="307874"/>
                    <a:pt x="2099196" y="321260"/>
                  </a:cubicBezTo>
                  <a:cubicBezTo>
                    <a:pt x="2096605" y="327737"/>
                    <a:pt x="2094662" y="332487"/>
                    <a:pt x="2093366" y="335509"/>
                  </a:cubicBezTo>
                  <a:cubicBezTo>
                    <a:pt x="2092071" y="337668"/>
                    <a:pt x="2090775" y="340475"/>
                    <a:pt x="2089480" y="343929"/>
                  </a:cubicBezTo>
                  <a:cubicBezTo>
                    <a:pt x="2083435" y="360769"/>
                    <a:pt x="2076742" y="380632"/>
                    <a:pt x="2069401" y="403518"/>
                  </a:cubicBezTo>
                  <a:cubicBezTo>
                    <a:pt x="2064220" y="417767"/>
                    <a:pt x="2058390" y="429426"/>
                    <a:pt x="2051913" y="438493"/>
                  </a:cubicBezTo>
                  <a:cubicBezTo>
                    <a:pt x="2048027" y="442811"/>
                    <a:pt x="2042630" y="443675"/>
                    <a:pt x="2035721" y="441084"/>
                  </a:cubicBezTo>
                  <a:cubicBezTo>
                    <a:pt x="2031403" y="440221"/>
                    <a:pt x="2025358" y="436766"/>
                    <a:pt x="2017585" y="430721"/>
                  </a:cubicBezTo>
                  <a:cubicBezTo>
                    <a:pt x="2005495" y="420358"/>
                    <a:pt x="1996211" y="408267"/>
                    <a:pt x="1989734" y="394450"/>
                  </a:cubicBezTo>
                  <a:cubicBezTo>
                    <a:pt x="1986280" y="379769"/>
                    <a:pt x="1987143" y="361633"/>
                    <a:pt x="1992325" y="340043"/>
                  </a:cubicBezTo>
                  <a:cubicBezTo>
                    <a:pt x="1992757" y="337020"/>
                    <a:pt x="1995132" y="333998"/>
                    <a:pt x="1999450" y="330975"/>
                  </a:cubicBezTo>
                  <a:cubicBezTo>
                    <a:pt x="2002904" y="328816"/>
                    <a:pt x="2004847" y="327737"/>
                    <a:pt x="2005279" y="327737"/>
                  </a:cubicBezTo>
                  <a:cubicBezTo>
                    <a:pt x="2005711" y="328168"/>
                    <a:pt x="2005495" y="329464"/>
                    <a:pt x="2004631" y="331623"/>
                  </a:cubicBezTo>
                  <a:cubicBezTo>
                    <a:pt x="2004199" y="332487"/>
                    <a:pt x="2004307" y="334106"/>
                    <a:pt x="2004955" y="336481"/>
                  </a:cubicBezTo>
                  <a:cubicBezTo>
                    <a:pt x="2005603" y="338856"/>
                    <a:pt x="2007222" y="343713"/>
                    <a:pt x="2009813" y="351054"/>
                  </a:cubicBezTo>
                  <a:cubicBezTo>
                    <a:pt x="2014131" y="360554"/>
                    <a:pt x="2016938" y="366383"/>
                    <a:pt x="2018233" y="368542"/>
                  </a:cubicBezTo>
                  <a:cubicBezTo>
                    <a:pt x="2021256" y="371564"/>
                    <a:pt x="2023415" y="372212"/>
                    <a:pt x="2024710" y="370485"/>
                  </a:cubicBezTo>
                  <a:cubicBezTo>
                    <a:pt x="2026869" y="368326"/>
                    <a:pt x="2029676" y="366383"/>
                    <a:pt x="2033130" y="364656"/>
                  </a:cubicBezTo>
                  <a:cubicBezTo>
                    <a:pt x="2035289" y="363360"/>
                    <a:pt x="2036369" y="362497"/>
                    <a:pt x="2036369" y="362065"/>
                  </a:cubicBezTo>
                  <a:cubicBezTo>
                    <a:pt x="2036369" y="361633"/>
                    <a:pt x="2036800" y="361417"/>
                    <a:pt x="2037664" y="361417"/>
                  </a:cubicBezTo>
                  <a:cubicBezTo>
                    <a:pt x="2038528" y="361417"/>
                    <a:pt x="2041442" y="359042"/>
                    <a:pt x="2046408" y="354292"/>
                  </a:cubicBezTo>
                  <a:cubicBezTo>
                    <a:pt x="2051374" y="349543"/>
                    <a:pt x="2055584" y="345225"/>
                    <a:pt x="2059038" y="341338"/>
                  </a:cubicBezTo>
                  <a:cubicBezTo>
                    <a:pt x="2061197" y="339179"/>
                    <a:pt x="2065731" y="333134"/>
                    <a:pt x="2072640" y="323203"/>
                  </a:cubicBezTo>
                  <a:cubicBezTo>
                    <a:pt x="2079549" y="313271"/>
                    <a:pt x="2088832" y="299886"/>
                    <a:pt x="2100491" y="283045"/>
                  </a:cubicBezTo>
                  <a:cubicBezTo>
                    <a:pt x="2103945" y="277864"/>
                    <a:pt x="2106968" y="273546"/>
                    <a:pt x="2109559" y="270091"/>
                  </a:cubicBezTo>
                  <a:cubicBezTo>
                    <a:pt x="2112150" y="266205"/>
                    <a:pt x="2115388" y="261455"/>
                    <a:pt x="2119274" y="255842"/>
                  </a:cubicBezTo>
                  <a:cubicBezTo>
                    <a:pt x="2124024" y="249365"/>
                    <a:pt x="2128990" y="242240"/>
                    <a:pt x="2134171" y="234468"/>
                  </a:cubicBezTo>
                  <a:cubicBezTo>
                    <a:pt x="2139353" y="227559"/>
                    <a:pt x="2142807" y="222593"/>
                    <a:pt x="2144534" y="219571"/>
                  </a:cubicBezTo>
                  <a:cubicBezTo>
                    <a:pt x="2147557" y="216980"/>
                    <a:pt x="2149284" y="206401"/>
                    <a:pt x="2149716" y="187834"/>
                  </a:cubicBezTo>
                  <a:cubicBezTo>
                    <a:pt x="2150148" y="178766"/>
                    <a:pt x="2150580" y="170562"/>
                    <a:pt x="2151011" y="163221"/>
                  </a:cubicBezTo>
                  <a:cubicBezTo>
                    <a:pt x="2152739" y="138608"/>
                    <a:pt x="2151659" y="123495"/>
                    <a:pt x="2147773" y="117882"/>
                  </a:cubicBezTo>
                  <a:cubicBezTo>
                    <a:pt x="2145182" y="115291"/>
                    <a:pt x="2142807" y="115291"/>
                    <a:pt x="2140648" y="117882"/>
                  </a:cubicBezTo>
                  <a:cubicBezTo>
                    <a:pt x="2139353" y="120041"/>
                    <a:pt x="2138489" y="120473"/>
                    <a:pt x="2138058" y="119177"/>
                  </a:cubicBezTo>
                  <a:cubicBezTo>
                    <a:pt x="2137626" y="117882"/>
                    <a:pt x="2137842" y="115723"/>
                    <a:pt x="2138705" y="112700"/>
                  </a:cubicBezTo>
                  <a:cubicBezTo>
                    <a:pt x="2140864" y="104496"/>
                    <a:pt x="2146910" y="106007"/>
                    <a:pt x="2156841" y="117234"/>
                  </a:cubicBezTo>
                  <a:cubicBezTo>
                    <a:pt x="2164613" y="124575"/>
                    <a:pt x="2169795" y="132779"/>
                    <a:pt x="2172386" y="141847"/>
                  </a:cubicBezTo>
                  <a:cubicBezTo>
                    <a:pt x="2174545" y="147892"/>
                    <a:pt x="2176056" y="151562"/>
                    <a:pt x="2176919" y="152858"/>
                  </a:cubicBezTo>
                  <a:cubicBezTo>
                    <a:pt x="2179079" y="155880"/>
                    <a:pt x="2184692" y="155233"/>
                    <a:pt x="2193760" y="150915"/>
                  </a:cubicBezTo>
                  <a:cubicBezTo>
                    <a:pt x="2195919" y="150051"/>
                    <a:pt x="2197214" y="149619"/>
                    <a:pt x="2197646" y="149619"/>
                  </a:cubicBezTo>
                  <a:cubicBezTo>
                    <a:pt x="2198509" y="149619"/>
                    <a:pt x="2200237" y="148972"/>
                    <a:pt x="2202827" y="147676"/>
                  </a:cubicBezTo>
                  <a:cubicBezTo>
                    <a:pt x="2205418" y="145949"/>
                    <a:pt x="2206929" y="145085"/>
                    <a:pt x="2207361" y="145085"/>
                  </a:cubicBezTo>
                  <a:cubicBezTo>
                    <a:pt x="2207793" y="145085"/>
                    <a:pt x="2212003" y="142602"/>
                    <a:pt x="2219991" y="137637"/>
                  </a:cubicBezTo>
                  <a:cubicBezTo>
                    <a:pt x="2227980" y="132671"/>
                    <a:pt x="2235213" y="128029"/>
                    <a:pt x="2241690" y="123711"/>
                  </a:cubicBezTo>
                  <a:cubicBezTo>
                    <a:pt x="2248598" y="118961"/>
                    <a:pt x="2255075" y="114859"/>
                    <a:pt x="2261121" y="111405"/>
                  </a:cubicBezTo>
                  <a:cubicBezTo>
                    <a:pt x="2266302" y="108382"/>
                    <a:pt x="2270620" y="105792"/>
                    <a:pt x="2274075" y="103633"/>
                  </a:cubicBezTo>
                  <a:cubicBezTo>
                    <a:pt x="2277097" y="101474"/>
                    <a:pt x="2279472" y="100178"/>
                    <a:pt x="2281199" y="99746"/>
                  </a:cubicBezTo>
                  <a:cubicBezTo>
                    <a:pt x="2282495" y="98883"/>
                    <a:pt x="2284438" y="97587"/>
                    <a:pt x="2287029" y="95860"/>
                  </a:cubicBezTo>
                  <a:cubicBezTo>
                    <a:pt x="2290483" y="92838"/>
                    <a:pt x="2297176" y="88304"/>
                    <a:pt x="2307107" y="82258"/>
                  </a:cubicBezTo>
                  <a:cubicBezTo>
                    <a:pt x="2310130" y="80099"/>
                    <a:pt x="2313692" y="79236"/>
                    <a:pt x="2317794" y="79668"/>
                  </a:cubicBezTo>
                  <a:close/>
                  <a:moveTo>
                    <a:pt x="1107567" y="58293"/>
                  </a:moveTo>
                  <a:cubicBezTo>
                    <a:pt x="1114908" y="59589"/>
                    <a:pt x="1123112" y="63691"/>
                    <a:pt x="1132180" y="70600"/>
                  </a:cubicBezTo>
                  <a:cubicBezTo>
                    <a:pt x="1136498" y="73622"/>
                    <a:pt x="1140600" y="76645"/>
                    <a:pt x="1144486" y="79668"/>
                  </a:cubicBezTo>
                  <a:cubicBezTo>
                    <a:pt x="1151395" y="83986"/>
                    <a:pt x="1155928" y="89167"/>
                    <a:pt x="1158087" y="95212"/>
                  </a:cubicBezTo>
                  <a:cubicBezTo>
                    <a:pt x="1158951" y="97803"/>
                    <a:pt x="1160678" y="101474"/>
                    <a:pt x="1163269" y="106223"/>
                  </a:cubicBezTo>
                  <a:cubicBezTo>
                    <a:pt x="1168451" y="115723"/>
                    <a:pt x="1169314" y="122632"/>
                    <a:pt x="1165860" y="126950"/>
                  </a:cubicBezTo>
                  <a:cubicBezTo>
                    <a:pt x="1164565" y="129109"/>
                    <a:pt x="1163053" y="130404"/>
                    <a:pt x="1161326" y="130836"/>
                  </a:cubicBezTo>
                  <a:cubicBezTo>
                    <a:pt x="1154849" y="132995"/>
                    <a:pt x="1150315" y="134074"/>
                    <a:pt x="1147725" y="134074"/>
                  </a:cubicBezTo>
                  <a:cubicBezTo>
                    <a:pt x="1146429" y="134074"/>
                    <a:pt x="1145349" y="134506"/>
                    <a:pt x="1144486" y="135370"/>
                  </a:cubicBezTo>
                  <a:cubicBezTo>
                    <a:pt x="1144055" y="135802"/>
                    <a:pt x="1143622" y="136018"/>
                    <a:pt x="1143190" y="136018"/>
                  </a:cubicBezTo>
                  <a:cubicBezTo>
                    <a:pt x="1142327" y="135586"/>
                    <a:pt x="1141463" y="135586"/>
                    <a:pt x="1140600" y="136018"/>
                  </a:cubicBezTo>
                  <a:cubicBezTo>
                    <a:pt x="1139736" y="136449"/>
                    <a:pt x="1138225" y="136665"/>
                    <a:pt x="1136066" y="136665"/>
                  </a:cubicBezTo>
                  <a:cubicBezTo>
                    <a:pt x="1133907" y="137097"/>
                    <a:pt x="1132180" y="137529"/>
                    <a:pt x="1130884" y="137961"/>
                  </a:cubicBezTo>
                  <a:cubicBezTo>
                    <a:pt x="1129589" y="138392"/>
                    <a:pt x="1128725" y="138392"/>
                    <a:pt x="1128293" y="137961"/>
                  </a:cubicBezTo>
                  <a:cubicBezTo>
                    <a:pt x="1127862" y="137529"/>
                    <a:pt x="1127215" y="137529"/>
                    <a:pt x="1126350" y="137961"/>
                  </a:cubicBezTo>
                  <a:cubicBezTo>
                    <a:pt x="1125487" y="138824"/>
                    <a:pt x="1122680" y="139472"/>
                    <a:pt x="1117930" y="139904"/>
                  </a:cubicBezTo>
                  <a:cubicBezTo>
                    <a:pt x="1098067" y="141631"/>
                    <a:pt x="1082091" y="144006"/>
                    <a:pt x="1070000" y="147028"/>
                  </a:cubicBezTo>
                  <a:cubicBezTo>
                    <a:pt x="1054456" y="152210"/>
                    <a:pt x="1038047" y="158903"/>
                    <a:pt x="1020776" y="167107"/>
                  </a:cubicBezTo>
                  <a:cubicBezTo>
                    <a:pt x="1015594" y="169698"/>
                    <a:pt x="1013003" y="170777"/>
                    <a:pt x="1013003" y="170346"/>
                  </a:cubicBezTo>
                  <a:cubicBezTo>
                    <a:pt x="1018184" y="165596"/>
                    <a:pt x="1027684" y="157176"/>
                    <a:pt x="1041502" y="145085"/>
                  </a:cubicBezTo>
                  <a:cubicBezTo>
                    <a:pt x="1054456" y="134290"/>
                    <a:pt x="1063955" y="124575"/>
                    <a:pt x="1070000" y="115939"/>
                  </a:cubicBezTo>
                  <a:cubicBezTo>
                    <a:pt x="1079068" y="103848"/>
                    <a:pt x="1083387" y="95428"/>
                    <a:pt x="1082954" y="90679"/>
                  </a:cubicBezTo>
                  <a:cubicBezTo>
                    <a:pt x="1081659" y="86792"/>
                    <a:pt x="1075290" y="85281"/>
                    <a:pt x="1063847" y="86145"/>
                  </a:cubicBezTo>
                  <a:cubicBezTo>
                    <a:pt x="1052404" y="87008"/>
                    <a:pt x="1035672" y="90463"/>
                    <a:pt x="1013650" y="96508"/>
                  </a:cubicBezTo>
                  <a:cubicBezTo>
                    <a:pt x="986447" y="104280"/>
                    <a:pt x="961403" y="112916"/>
                    <a:pt x="938517" y="122416"/>
                  </a:cubicBezTo>
                  <a:cubicBezTo>
                    <a:pt x="932472" y="125007"/>
                    <a:pt x="926212" y="127597"/>
                    <a:pt x="919734" y="130188"/>
                  </a:cubicBezTo>
                  <a:cubicBezTo>
                    <a:pt x="913257" y="132779"/>
                    <a:pt x="909802" y="134074"/>
                    <a:pt x="909371" y="134074"/>
                  </a:cubicBezTo>
                  <a:cubicBezTo>
                    <a:pt x="908507" y="134074"/>
                    <a:pt x="907644" y="134722"/>
                    <a:pt x="906780" y="136018"/>
                  </a:cubicBezTo>
                  <a:cubicBezTo>
                    <a:pt x="905916" y="136881"/>
                    <a:pt x="905269" y="137097"/>
                    <a:pt x="904837" y="136665"/>
                  </a:cubicBezTo>
                  <a:cubicBezTo>
                    <a:pt x="904405" y="136665"/>
                    <a:pt x="904189" y="136881"/>
                    <a:pt x="904189" y="137313"/>
                  </a:cubicBezTo>
                  <a:cubicBezTo>
                    <a:pt x="904189" y="137745"/>
                    <a:pt x="900951" y="139472"/>
                    <a:pt x="894474" y="142494"/>
                  </a:cubicBezTo>
                  <a:cubicBezTo>
                    <a:pt x="888860" y="145085"/>
                    <a:pt x="885838" y="146813"/>
                    <a:pt x="885406" y="147676"/>
                  </a:cubicBezTo>
                  <a:cubicBezTo>
                    <a:pt x="884974" y="148108"/>
                    <a:pt x="884326" y="148324"/>
                    <a:pt x="883463" y="148324"/>
                  </a:cubicBezTo>
                  <a:cubicBezTo>
                    <a:pt x="882599" y="148324"/>
                    <a:pt x="880224" y="149403"/>
                    <a:pt x="876338" y="151562"/>
                  </a:cubicBezTo>
                  <a:cubicBezTo>
                    <a:pt x="872452" y="153721"/>
                    <a:pt x="867918" y="156096"/>
                    <a:pt x="862736" y="158687"/>
                  </a:cubicBezTo>
                  <a:cubicBezTo>
                    <a:pt x="857123" y="161278"/>
                    <a:pt x="851294" y="164300"/>
                    <a:pt x="845249" y="167755"/>
                  </a:cubicBezTo>
                  <a:cubicBezTo>
                    <a:pt x="837044" y="172505"/>
                    <a:pt x="828192" y="175743"/>
                    <a:pt x="818693" y="177470"/>
                  </a:cubicBezTo>
                  <a:cubicBezTo>
                    <a:pt x="814375" y="178766"/>
                    <a:pt x="810057" y="178118"/>
                    <a:pt x="805739" y="175527"/>
                  </a:cubicBezTo>
                  <a:cubicBezTo>
                    <a:pt x="801853" y="173368"/>
                    <a:pt x="798398" y="170993"/>
                    <a:pt x="795376" y="168403"/>
                  </a:cubicBezTo>
                  <a:cubicBezTo>
                    <a:pt x="789762" y="162357"/>
                    <a:pt x="786740" y="157824"/>
                    <a:pt x="786308" y="154801"/>
                  </a:cubicBezTo>
                  <a:cubicBezTo>
                    <a:pt x="787171" y="154369"/>
                    <a:pt x="788899" y="154801"/>
                    <a:pt x="791489" y="156096"/>
                  </a:cubicBezTo>
                  <a:cubicBezTo>
                    <a:pt x="797103" y="159982"/>
                    <a:pt x="810057" y="158687"/>
                    <a:pt x="830351" y="152210"/>
                  </a:cubicBezTo>
                  <a:cubicBezTo>
                    <a:pt x="848488" y="146597"/>
                    <a:pt x="860362" y="142494"/>
                    <a:pt x="865975" y="139904"/>
                  </a:cubicBezTo>
                  <a:cubicBezTo>
                    <a:pt x="866839" y="139472"/>
                    <a:pt x="867270" y="139472"/>
                    <a:pt x="867270" y="139904"/>
                  </a:cubicBezTo>
                  <a:cubicBezTo>
                    <a:pt x="867270" y="140336"/>
                    <a:pt x="867702" y="140120"/>
                    <a:pt x="868566" y="139256"/>
                  </a:cubicBezTo>
                  <a:cubicBezTo>
                    <a:pt x="869429" y="138824"/>
                    <a:pt x="870077" y="138824"/>
                    <a:pt x="870509" y="139256"/>
                  </a:cubicBezTo>
                  <a:cubicBezTo>
                    <a:pt x="870940" y="139256"/>
                    <a:pt x="871804" y="138824"/>
                    <a:pt x="873100" y="137961"/>
                  </a:cubicBezTo>
                  <a:cubicBezTo>
                    <a:pt x="874827" y="137097"/>
                    <a:pt x="875690" y="136665"/>
                    <a:pt x="875690" y="136665"/>
                  </a:cubicBezTo>
                  <a:cubicBezTo>
                    <a:pt x="876554" y="136665"/>
                    <a:pt x="879361" y="135802"/>
                    <a:pt x="884110" y="134074"/>
                  </a:cubicBezTo>
                  <a:cubicBezTo>
                    <a:pt x="898792" y="128461"/>
                    <a:pt x="914121" y="122848"/>
                    <a:pt x="930097" y="117234"/>
                  </a:cubicBezTo>
                  <a:cubicBezTo>
                    <a:pt x="936142" y="115507"/>
                    <a:pt x="941108" y="113780"/>
                    <a:pt x="944994" y="112053"/>
                  </a:cubicBezTo>
                  <a:cubicBezTo>
                    <a:pt x="987742" y="96076"/>
                    <a:pt x="1024445" y="83986"/>
                    <a:pt x="1055103" y="75781"/>
                  </a:cubicBezTo>
                  <a:cubicBezTo>
                    <a:pt x="1064603" y="73191"/>
                    <a:pt x="1070648" y="71248"/>
                    <a:pt x="1073239" y="69952"/>
                  </a:cubicBezTo>
                  <a:cubicBezTo>
                    <a:pt x="1074534" y="69089"/>
                    <a:pt x="1075182" y="68873"/>
                    <a:pt x="1075182" y="69304"/>
                  </a:cubicBezTo>
                  <a:cubicBezTo>
                    <a:pt x="1075182" y="69736"/>
                    <a:pt x="1075614" y="69520"/>
                    <a:pt x="1076477" y="68657"/>
                  </a:cubicBezTo>
                  <a:cubicBezTo>
                    <a:pt x="1077773" y="67793"/>
                    <a:pt x="1078636" y="67577"/>
                    <a:pt x="1079068" y="68009"/>
                  </a:cubicBezTo>
                  <a:cubicBezTo>
                    <a:pt x="1079500" y="68009"/>
                    <a:pt x="1082522" y="66714"/>
                    <a:pt x="1088136" y="64123"/>
                  </a:cubicBezTo>
                  <a:cubicBezTo>
                    <a:pt x="1093317" y="61100"/>
                    <a:pt x="1097420" y="59373"/>
                    <a:pt x="1100442" y="58941"/>
                  </a:cubicBezTo>
                  <a:cubicBezTo>
                    <a:pt x="1102601" y="58078"/>
                    <a:pt x="1104976" y="57862"/>
                    <a:pt x="1107567" y="58293"/>
                  </a:cubicBezTo>
                  <a:close/>
                  <a:moveTo>
                    <a:pt x="495977" y="45663"/>
                  </a:moveTo>
                  <a:cubicBezTo>
                    <a:pt x="499754" y="46095"/>
                    <a:pt x="503911" y="47498"/>
                    <a:pt x="508445" y="49873"/>
                  </a:cubicBezTo>
                  <a:cubicBezTo>
                    <a:pt x="514058" y="52896"/>
                    <a:pt x="519239" y="55487"/>
                    <a:pt x="523990" y="57646"/>
                  </a:cubicBezTo>
                  <a:cubicBezTo>
                    <a:pt x="531762" y="62396"/>
                    <a:pt x="536727" y="67793"/>
                    <a:pt x="538887" y="73838"/>
                  </a:cubicBezTo>
                  <a:cubicBezTo>
                    <a:pt x="539750" y="77293"/>
                    <a:pt x="541045" y="80963"/>
                    <a:pt x="542773" y="84849"/>
                  </a:cubicBezTo>
                  <a:cubicBezTo>
                    <a:pt x="545795" y="91758"/>
                    <a:pt x="546227" y="96940"/>
                    <a:pt x="544068" y="100394"/>
                  </a:cubicBezTo>
                  <a:cubicBezTo>
                    <a:pt x="540614" y="103417"/>
                    <a:pt x="536943" y="105144"/>
                    <a:pt x="533057" y="105576"/>
                  </a:cubicBezTo>
                  <a:cubicBezTo>
                    <a:pt x="532625" y="105576"/>
                    <a:pt x="531978" y="106007"/>
                    <a:pt x="531114" y="106871"/>
                  </a:cubicBezTo>
                  <a:cubicBezTo>
                    <a:pt x="530250" y="107303"/>
                    <a:pt x="529387" y="107519"/>
                    <a:pt x="528523" y="107519"/>
                  </a:cubicBezTo>
                  <a:cubicBezTo>
                    <a:pt x="527660" y="107519"/>
                    <a:pt x="526580" y="107735"/>
                    <a:pt x="525285" y="108166"/>
                  </a:cubicBezTo>
                  <a:cubicBezTo>
                    <a:pt x="519239" y="110757"/>
                    <a:pt x="509956" y="114212"/>
                    <a:pt x="497434" y="118530"/>
                  </a:cubicBezTo>
                  <a:cubicBezTo>
                    <a:pt x="486639" y="123279"/>
                    <a:pt x="473469" y="133211"/>
                    <a:pt x="457924" y="148324"/>
                  </a:cubicBezTo>
                  <a:cubicBezTo>
                    <a:pt x="446266" y="159551"/>
                    <a:pt x="425971" y="181572"/>
                    <a:pt x="397041" y="214389"/>
                  </a:cubicBezTo>
                  <a:lnTo>
                    <a:pt x="377609" y="236411"/>
                  </a:lnTo>
                  <a:lnTo>
                    <a:pt x="382143" y="239002"/>
                  </a:lnTo>
                  <a:cubicBezTo>
                    <a:pt x="385166" y="240729"/>
                    <a:pt x="387109" y="243428"/>
                    <a:pt x="387972" y="247098"/>
                  </a:cubicBezTo>
                  <a:cubicBezTo>
                    <a:pt x="388836" y="250768"/>
                    <a:pt x="389268" y="258649"/>
                    <a:pt x="389268" y="270739"/>
                  </a:cubicBezTo>
                  <a:cubicBezTo>
                    <a:pt x="389268" y="278512"/>
                    <a:pt x="389376" y="283801"/>
                    <a:pt x="389592" y="286608"/>
                  </a:cubicBezTo>
                  <a:cubicBezTo>
                    <a:pt x="389807" y="289415"/>
                    <a:pt x="390347" y="290602"/>
                    <a:pt x="391211" y="290170"/>
                  </a:cubicBezTo>
                  <a:cubicBezTo>
                    <a:pt x="392506" y="289738"/>
                    <a:pt x="394881" y="288875"/>
                    <a:pt x="398335" y="287579"/>
                  </a:cubicBezTo>
                  <a:cubicBezTo>
                    <a:pt x="403085" y="285420"/>
                    <a:pt x="407835" y="283477"/>
                    <a:pt x="412585" y="281750"/>
                  </a:cubicBezTo>
                  <a:cubicBezTo>
                    <a:pt x="417766" y="279159"/>
                    <a:pt x="420789" y="277432"/>
                    <a:pt x="421653" y="276568"/>
                  </a:cubicBezTo>
                  <a:cubicBezTo>
                    <a:pt x="422516" y="275273"/>
                    <a:pt x="424243" y="271603"/>
                    <a:pt x="426834" y="265558"/>
                  </a:cubicBezTo>
                  <a:cubicBezTo>
                    <a:pt x="428994" y="258217"/>
                    <a:pt x="432016" y="248933"/>
                    <a:pt x="435902" y="237706"/>
                  </a:cubicBezTo>
                  <a:cubicBezTo>
                    <a:pt x="440220" y="226480"/>
                    <a:pt x="443243" y="218275"/>
                    <a:pt x="444970" y="213094"/>
                  </a:cubicBezTo>
                  <a:cubicBezTo>
                    <a:pt x="447129" y="205753"/>
                    <a:pt x="449288" y="199708"/>
                    <a:pt x="451447" y="194958"/>
                  </a:cubicBezTo>
                  <a:cubicBezTo>
                    <a:pt x="453606" y="190208"/>
                    <a:pt x="454901" y="187402"/>
                    <a:pt x="455333" y="186538"/>
                  </a:cubicBezTo>
                  <a:cubicBezTo>
                    <a:pt x="456197" y="184379"/>
                    <a:pt x="457276" y="181357"/>
                    <a:pt x="458572" y="177470"/>
                  </a:cubicBezTo>
                  <a:cubicBezTo>
                    <a:pt x="460299" y="172721"/>
                    <a:pt x="461810" y="169266"/>
                    <a:pt x="463106" y="167107"/>
                  </a:cubicBezTo>
                  <a:cubicBezTo>
                    <a:pt x="463969" y="164948"/>
                    <a:pt x="464833" y="162573"/>
                    <a:pt x="465696" y="159982"/>
                  </a:cubicBezTo>
                  <a:cubicBezTo>
                    <a:pt x="466128" y="156960"/>
                    <a:pt x="466992" y="154801"/>
                    <a:pt x="468287" y="153505"/>
                  </a:cubicBezTo>
                  <a:cubicBezTo>
                    <a:pt x="470878" y="151346"/>
                    <a:pt x="475844" y="151562"/>
                    <a:pt x="483184" y="154153"/>
                  </a:cubicBezTo>
                  <a:cubicBezTo>
                    <a:pt x="487070" y="155880"/>
                    <a:pt x="490741" y="157392"/>
                    <a:pt x="494195" y="158687"/>
                  </a:cubicBezTo>
                  <a:cubicBezTo>
                    <a:pt x="501104" y="160846"/>
                    <a:pt x="508661" y="170346"/>
                    <a:pt x="516865" y="187186"/>
                  </a:cubicBezTo>
                  <a:cubicBezTo>
                    <a:pt x="524205" y="198844"/>
                    <a:pt x="527875" y="212446"/>
                    <a:pt x="527875" y="227991"/>
                  </a:cubicBezTo>
                  <a:cubicBezTo>
                    <a:pt x="528307" y="233173"/>
                    <a:pt x="528739" y="236195"/>
                    <a:pt x="529171" y="237059"/>
                  </a:cubicBezTo>
                  <a:cubicBezTo>
                    <a:pt x="530034" y="237059"/>
                    <a:pt x="533705" y="235979"/>
                    <a:pt x="540182" y="233820"/>
                  </a:cubicBezTo>
                  <a:cubicBezTo>
                    <a:pt x="547091" y="231229"/>
                    <a:pt x="551409" y="229718"/>
                    <a:pt x="553136" y="229286"/>
                  </a:cubicBezTo>
                  <a:cubicBezTo>
                    <a:pt x="554432" y="228855"/>
                    <a:pt x="555727" y="227991"/>
                    <a:pt x="557022" y="226696"/>
                  </a:cubicBezTo>
                  <a:cubicBezTo>
                    <a:pt x="558317" y="226264"/>
                    <a:pt x="559829" y="225832"/>
                    <a:pt x="561556" y="225400"/>
                  </a:cubicBezTo>
                  <a:cubicBezTo>
                    <a:pt x="562851" y="224968"/>
                    <a:pt x="565010" y="223673"/>
                    <a:pt x="568033" y="221514"/>
                  </a:cubicBezTo>
                  <a:cubicBezTo>
                    <a:pt x="571056" y="218923"/>
                    <a:pt x="572351" y="216872"/>
                    <a:pt x="571919" y="215361"/>
                  </a:cubicBezTo>
                  <a:cubicBezTo>
                    <a:pt x="571487" y="213849"/>
                    <a:pt x="568896" y="210071"/>
                    <a:pt x="564147" y="204026"/>
                  </a:cubicBezTo>
                  <a:cubicBezTo>
                    <a:pt x="560692" y="197981"/>
                    <a:pt x="556374" y="191504"/>
                    <a:pt x="551193" y="184595"/>
                  </a:cubicBezTo>
                  <a:cubicBezTo>
                    <a:pt x="547306" y="179413"/>
                    <a:pt x="545255" y="176391"/>
                    <a:pt x="545040" y="175527"/>
                  </a:cubicBezTo>
                  <a:cubicBezTo>
                    <a:pt x="544824" y="174664"/>
                    <a:pt x="545795" y="175311"/>
                    <a:pt x="547954" y="177470"/>
                  </a:cubicBezTo>
                  <a:cubicBezTo>
                    <a:pt x="550977" y="180493"/>
                    <a:pt x="553352" y="183731"/>
                    <a:pt x="555079" y="187186"/>
                  </a:cubicBezTo>
                  <a:cubicBezTo>
                    <a:pt x="558101" y="190208"/>
                    <a:pt x="562419" y="194311"/>
                    <a:pt x="568033" y="199492"/>
                  </a:cubicBezTo>
                  <a:cubicBezTo>
                    <a:pt x="574510" y="205537"/>
                    <a:pt x="581203" y="210071"/>
                    <a:pt x="588112" y="213094"/>
                  </a:cubicBezTo>
                  <a:cubicBezTo>
                    <a:pt x="603225" y="220866"/>
                    <a:pt x="614883" y="229070"/>
                    <a:pt x="623087" y="237706"/>
                  </a:cubicBezTo>
                  <a:cubicBezTo>
                    <a:pt x="627837" y="244615"/>
                    <a:pt x="631940" y="252172"/>
                    <a:pt x="635394" y="260376"/>
                  </a:cubicBezTo>
                  <a:cubicBezTo>
                    <a:pt x="638416" y="270307"/>
                    <a:pt x="636257" y="277216"/>
                    <a:pt x="628917" y="281102"/>
                  </a:cubicBezTo>
                  <a:cubicBezTo>
                    <a:pt x="627621" y="281102"/>
                    <a:pt x="623412" y="281318"/>
                    <a:pt x="616287" y="281750"/>
                  </a:cubicBezTo>
                  <a:cubicBezTo>
                    <a:pt x="609162" y="282182"/>
                    <a:pt x="600202" y="282398"/>
                    <a:pt x="589407" y="282398"/>
                  </a:cubicBezTo>
                  <a:cubicBezTo>
                    <a:pt x="579044" y="282398"/>
                    <a:pt x="569976" y="282506"/>
                    <a:pt x="562204" y="282722"/>
                  </a:cubicBezTo>
                  <a:cubicBezTo>
                    <a:pt x="554432" y="282937"/>
                    <a:pt x="549897" y="283045"/>
                    <a:pt x="548602" y="283045"/>
                  </a:cubicBezTo>
                  <a:cubicBezTo>
                    <a:pt x="545579" y="283477"/>
                    <a:pt x="541477" y="284125"/>
                    <a:pt x="536296" y="284989"/>
                  </a:cubicBezTo>
                  <a:lnTo>
                    <a:pt x="527228" y="286284"/>
                  </a:lnTo>
                  <a:lnTo>
                    <a:pt x="525932" y="296647"/>
                  </a:lnTo>
                  <a:cubicBezTo>
                    <a:pt x="525069" y="303556"/>
                    <a:pt x="524421" y="309601"/>
                    <a:pt x="523990" y="314783"/>
                  </a:cubicBezTo>
                  <a:cubicBezTo>
                    <a:pt x="523557" y="325146"/>
                    <a:pt x="522478" y="334214"/>
                    <a:pt x="520751" y="341986"/>
                  </a:cubicBezTo>
                  <a:cubicBezTo>
                    <a:pt x="520320" y="346304"/>
                    <a:pt x="519887" y="350406"/>
                    <a:pt x="519455" y="354292"/>
                  </a:cubicBezTo>
                  <a:cubicBezTo>
                    <a:pt x="519024" y="357747"/>
                    <a:pt x="518592" y="361201"/>
                    <a:pt x="518160" y="364656"/>
                  </a:cubicBezTo>
                  <a:cubicBezTo>
                    <a:pt x="517728" y="368542"/>
                    <a:pt x="517080" y="375882"/>
                    <a:pt x="516217" y="386677"/>
                  </a:cubicBezTo>
                  <a:cubicBezTo>
                    <a:pt x="516217" y="392723"/>
                    <a:pt x="515785" y="398336"/>
                    <a:pt x="514921" y="403518"/>
                  </a:cubicBezTo>
                  <a:cubicBezTo>
                    <a:pt x="514490" y="408699"/>
                    <a:pt x="514274" y="413881"/>
                    <a:pt x="514274" y="419062"/>
                  </a:cubicBezTo>
                  <a:cubicBezTo>
                    <a:pt x="513842" y="423812"/>
                    <a:pt x="513626" y="427482"/>
                    <a:pt x="513626" y="430073"/>
                  </a:cubicBezTo>
                  <a:cubicBezTo>
                    <a:pt x="513194" y="432664"/>
                    <a:pt x="512763" y="436982"/>
                    <a:pt x="512331" y="443027"/>
                  </a:cubicBezTo>
                  <a:cubicBezTo>
                    <a:pt x="511899" y="449073"/>
                    <a:pt x="511467" y="453391"/>
                    <a:pt x="511035" y="455981"/>
                  </a:cubicBezTo>
                  <a:cubicBezTo>
                    <a:pt x="510172" y="459004"/>
                    <a:pt x="509524" y="463538"/>
                    <a:pt x="509092" y="469583"/>
                  </a:cubicBezTo>
                  <a:cubicBezTo>
                    <a:pt x="508229" y="483401"/>
                    <a:pt x="507581" y="494196"/>
                    <a:pt x="507149" y="501968"/>
                  </a:cubicBezTo>
                  <a:cubicBezTo>
                    <a:pt x="505854" y="515354"/>
                    <a:pt x="504990" y="522910"/>
                    <a:pt x="504558" y="524638"/>
                  </a:cubicBezTo>
                  <a:cubicBezTo>
                    <a:pt x="504558" y="526797"/>
                    <a:pt x="504342" y="530035"/>
                    <a:pt x="503911" y="534353"/>
                  </a:cubicBezTo>
                  <a:cubicBezTo>
                    <a:pt x="503479" y="538671"/>
                    <a:pt x="503047" y="541478"/>
                    <a:pt x="502615" y="542773"/>
                  </a:cubicBezTo>
                  <a:cubicBezTo>
                    <a:pt x="502615" y="544932"/>
                    <a:pt x="502399" y="547739"/>
                    <a:pt x="501967" y="551193"/>
                  </a:cubicBezTo>
                  <a:cubicBezTo>
                    <a:pt x="498945" y="568033"/>
                    <a:pt x="495922" y="582067"/>
                    <a:pt x="492900" y="593294"/>
                  </a:cubicBezTo>
                  <a:cubicBezTo>
                    <a:pt x="491172" y="596748"/>
                    <a:pt x="487934" y="606464"/>
                    <a:pt x="483184" y="622440"/>
                  </a:cubicBezTo>
                  <a:cubicBezTo>
                    <a:pt x="480593" y="632803"/>
                    <a:pt x="478003" y="645973"/>
                    <a:pt x="475412" y="661950"/>
                  </a:cubicBezTo>
                  <a:lnTo>
                    <a:pt x="473469" y="667779"/>
                  </a:lnTo>
                  <a:lnTo>
                    <a:pt x="473469" y="663245"/>
                  </a:lnTo>
                  <a:cubicBezTo>
                    <a:pt x="473469" y="660223"/>
                    <a:pt x="473253" y="656768"/>
                    <a:pt x="472821" y="652882"/>
                  </a:cubicBezTo>
                  <a:cubicBezTo>
                    <a:pt x="471957" y="648132"/>
                    <a:pt x="471094" y="640792"/>
                    <a:pt x="470230" y="630860"/>
                  </a:cubicBezTo>
                  <a:cubicBezTo>
                    <a:pt x="468935" y="619633"/>
                    <a:pt x="467208" y="606032"/>
                    <a:pt x="465049" y="590055"/>
                  </a:cubicBezTo>
                  <a:cubicBezTo>
                    <a:pt x="460731" y="568897"/>
                    <a:pt x="458572" y="528524"/>
                    <a:pt x="458572" y="468935"/>
                  </a:cubicBezTo>
                  <a:cubicBezTo>
                    <a:pt x="459003" y="434823"/>
                    <a:pt x="459867" y="397472"/>
                    <a:pt x="461163" y="356883"/>
                  </a:cubicBezTo>
                  <a:cubicBezTo>
                    <a:pt x="461594" y="349543"/>
                    <a:pt x="462242" y="341338"/>
                    <a:pt x="463106" y="332271"/>
                  </a:cubicBezTo>
                  <a:cubicBezTo>
                    <a:pt x="463537" y="323203"/>
                    <a:pt x="463969" y="316078"/>
                    <a:pt x="464401" y="310897"/>
                  </a:cubicBezTo>
                  <a:lnTo>
                    <a:pt x="465049" y="305067"/>
                  </a:lnTo>
                  <a:lnTo>
                    <a:pt x="454685" y="308306"/>
                  </a:lnTo>
                  <a:cubicBezTo>
                    <a:pt x="447777" y="310465"/>
                    <a:pt x="443675" y="311760"/>
                    <a:pt x="442379" y="312192"/>
                  </a:cubicBezTo>
                  <a:cubicBezTo>
                    <a:pt x="442379" y="312192"/>
                    <a:pt x="440652" y="313056"/>
                    <a:pt x="437197" y="314783"/>
                  </a:cubicBezTo>
                  <a:cubicBezTo>
                    <a:pt x="433743" y="316510"/>
                    <a:pt x="429641" y="318453"/>
                    <a:pt x="424891" y="320612"/>
                  </a:cubicBezTo>
                  <a:lnTo>
                    <a:pt x="409346" y="328384"/>
                  </a:lnTo>
                  <a:lnTo>
                    <a:pt x="405460" y="346520"/>
                  </a:lnTo>
                  <a:cubicBezTo>
                    <a:pt x="402438" y="358610"/>
                    <a:pt x="400495" y="367246"/>
                    <a:pt x="399631" y="372428"/>
                  </a:cubicBezTo>
                  <a:cubicBezTo>
                    <a:pt x="397041" y="384950"/>
                    <a:pt x="395313" y="404165"/>
                    <a:pt x="394449" y="430073"/>
                  </a:cubicBezTo>
                  <a:cubicBezTo>
                    <a:pt x="394017" y="443027"/>
                    <a:pt x="393370" y="451016"/>
                    <a:pt x="392506" y="454038"/>
                  </a:cubicBezTo>
                  <a:cubicBezTo>
                    <a:pt x="390347" y="461811"/>
                    <a:pt x="383007" y="462242"/>
                    <a:pt x="370484" y="455334"/>
                  </a:cubicBezTo>
                  <a:cubicBezTo>
                    <a:pt x="362280" y="452311"/>
                    <a:pt x="354940" y="446050"/>
                    <a:pt x="348463" y="436550"/>
                  </a:cubicBezTo>
                  <a:cubicBezTo>
                    <a:pt x="335077" y="418847"/>
                    <a:pt x="331191" y="402870"/>
                    <a:pt x="336804" y="388621"/>
                  </a:cubicBezTo>
                  <a:cubicBezTo>
                    <a:pt x="338100" y="384303"/>
                    <a:pt x="339395" y="379553"/>
                    <a:pt x="340690" y="374371"/>
                  </a:cubicBezTo>
                  <a:lnTo>
                    <a:pt x="343281" y="367246"/>
                  </a:lnTo>
                  <a:lnTo>
                    <a:pt x="338747" y="369837"/>
                  </a:lnTo>
                  <a:cubicBezTo>
                    <a:pt x="335724" y="371996"/>
                    <a:pt x="331406" y="374803"/>
                    <a:pt x="325793" y="378257"/>
                  </a:cubicBezTo>
                  <a:cubicBezTo>
                    <a:pt x="321044" y="381280"/>
                    <a:pt x="317805" y="383223"/>
                    <a:pt x="316078" y="384087"/>
                  </a:cubicBezTo>
                  <a:cubicBezTo>
                    <a:pt x="303988" y="390995"/>
                    <a:pt x="295351" y="394450"/>
                    <a:pt x="290170" y="394450"/>
                  </a:cubicBezTo>
                  <a:cubicBezTo>
                    <a:pt x="288011" y="394450"/>
                    <a:pt x="283261" y="391643"/>
                    <a:pt x="275920" y="386030"/>
                  </a:cubicBezTo>
                  <a:cubicBezTo>
                    <a:pt x="274625" y="384303"/>
                    <a:pt x="272898" y="381928"/>
                    <a:pt x="270739" y="378905"/>
                  </a:cubicBezTo>
                  <a:lnTo>
                    <a:pt x="266852" y="373076"/>
                  </a:lnTo>
                  <a:lnTo>
                    <a:pt x="271386" y="369190"/>
                  </a:lnTo>
                  <a:cubicBezTo>
                    <a:pt x="273546" y="366599"/>
                    <a:pt x="275273" y="364224"/>
                    <a:pt x="276568" y="362065"/>
                  </a:cubicBezTo>
                  <a:cubicBezTo>
                    <a:pt x="278295" y="359906"/>
                    <a:pt x="281965" y="355156"/>
                    <a:pt x="287579" y="347815"/>
                  </a:cubicBezTo>
                  <a:cubicBezTo>
                    <a:pt x="310464" y="319317"/>
                    <a:pt x="326657" y="298158"/>
                    <a:pt x="336157" y="284341"/>
                  </a:cubicBezTo>
                  <a:cubicBezTo>
                    <a:pt x="338747" y="279591"/>
                    <a:pt x="341986" y="275489"/>
                    <a:pt x="345872" y="272034"/>
                  </a:cubicBezTo>
                  <a:cubicBezTo>
                    <a:pt x="347167" y="270307"/>
                    <a:pt x="350406" y="265773"/>
                    <a:pt x="355587" y="258433"/>
                  </a:cubicBezTo>
                  <a:cubicBezTo>
                    <a:pt x="360769" y="250229"/>
                    <a:pt x="366382" y="241809"/>
                    <a:pt x="372427" y="233173"/>
                  </a:cubicBezTo>
                  <a:cubicBezTo>
                    <a:pt x="390563" y="206401"/>
                    <a:pt x="404165" y="185027"/>
                    <a:pt x="413233" y="169050"/>
                  </a:cubicBezTo>
                  <a:cubicBezTo>
                    <a:pt x="415392" y="166459"/>
                    <a:pt x="417119" y="164300"/>
                    <a:pt x="418414" y="162573"/>
                  </a:cubicBezTo>
                  <a:cubicBezTo>
                    <a:pt x="422732" y="156528"/>
                    <a:pt x="424891" y="153074"/>
                    <a:pt x="424891" y="152210"/>
                  </a:cubicBezTo>
                  <a:cubicBezTo>
                    <a:pt x="424891" y="150915"/>
                    <a:pt x="427050" y="147244"/>
                    <a:pt x="431368" y="141199"/>
                  </a:cubicBezTo>
                  <a:cubicBezTo>
                    <a:pt x="432232" y="140336"/>
                    <a:pt x="433527" y="136233"/>
                    <a:pt x="435254" y="128893"/>
                  </a:cubicBezTo>
                  <a:cubicBezTo>
                    <a:pt x="435686" y="127597"/>
                    <a:pt x="435038" y="126518"/>
                    <a:pt x="433311" y="125654"/>
                  </a:cubicBezTo>
                  <a:cubicBezTo>
                    <a:pt x="431584" y="122200"/>
                    <a:pt x="424459" y="123927"/>
                    <a:pt x="411937" y="130836"/>
                  </a:cubicBezTo>
                  <a:cubicBezTo>
                    <a:pt x="405028" y="134722"/>
                    <a:pt x="401142" y="136665"/>
                    <a:pt x="400279" y="136665"/>
                  </a:cubicBezTo>
                  <a:cubicBezTo>
                    <a:pt x="399415" y="136665"/>
                    <a:pt x="398552" y="136881"/>
                    <a:pt x="397688" y="137313"/>
                  </a:cubicBezTo>
                  <a:cubicBezTo>
                    <a:pt x="394233" y="139040"/>
                    <a:pt x="388188" y="140120"/>
                    <a:pt x="379552" y="140551"/>
                  </a:cubicBezTo>
                  <a:cubicBezTo>
                    <a:pt x="370053" y="141415"/>
                    <a:pt x="359689" y="137097"/>
                    <a:pt x="348463" y="127597"/>
                  </a:cubicBezTo>
                  <a:cubicBezTo>
                    <a:pt x="345872" y="124575"/>
                    <a:pt x="342958" y="121444"/>
                    <a:pt x="339719" y="118206"/>
                  </a:cubicBezTo>
                  <a:cubicBezTo>
                    <a:pt x="336480" y="114967"/>
                    <a:pt x="334861" y="112916"/>
                    <a:pt x="334861" y="112053"/>
                  </a:cubicBezTo>
                  <a:cubicBezTo>
                    <a:pt x="334861" y="111189"/>
                    <a:pt x="334213" y="109678"/>
                    <a:pt x="332918" y="107519"/>
                  </a:cubicBezTo>
                  <a:cubicBezTo>
                    <a:pt x="331622" y="105360"/>
                    <a:pt x="330111" y="103417"/>
                    <a:pt x="328384" y="101689"/>
                  </a:cubicBezTo>
                  <a:cubicBezTo>
                    <a:pt x="327088" y="99099"/>
                    <a:pt x="326657" y="97803"/>
                    <a:pt x="327088" y="97803"/>
                  </a:cubicBezTo>
                  <a:cubicBezTo>
                    <a:pt x="327520" y="97803"/>
                    <a:pt x="330111" y="99746"/>
                    <a:pt x="334861" y="103633"/>
                  </a:cubicBezTo>
                  <a:cubicBezTo>
                    <a:pt x="341770" y="109246"/>
                    <a:pt x="347815" y="112053"/>
                    <a:pt x="352997" y="112053"/>
                  </a:cubicBezTo>
                  <a:cubicBezTo>
                    <a:pt x="358178" y="112053"/>
                    <a:pt x="365735" y="110110"/>
                    <a:pt x="375666" y="106223"/>
                  </a:cubicBezTo>
                  <a:cubicBezTo>
                    <a:pt x="376530" y="105792"/>
                    <a:pt x="376961" y="105792"/>
                    <a:pt x="376961" y="106223"/>
                  </a:cubicBezTo>
                  <a:cubicBezTo>
                    <a:pt x="376961" y="106655"/>
                    <a:pt x="377609" y="106439"/>
                    <a:pt x="378904" y="105576"/>
                  </a:cubicBezTo>
                  <a:cubicBezTo>
                    <a:pt x="379768" y="104712"/>
                    <a:pt x="380200" y="104496"/>
                    <a:pt x="380200" y="104928"/>
                  </a:cubicBezTo>
                  <a:cubicBezTo>
                    <a:pt x="380200" y="105360"/>
                    <a:pt x="380632" y="105360"/>
                    <a:pt x="381495" y="104928"/>
                  </a:cubicBezTo>
                  <a:cubicBezTo>
                    <a:pt x="382791" y="104064"/>
                    <a:pt x="383870" y="103633"/>
                    <a:pt x="384734" y="103633"/>
                  </a:cubicBezTo>
                  <a:cubicBezTo>
                    <a:pt x="386029" y="103633"/>
                    <a:pt x="387109" y="103417"/>
                    <a:pt x="387972" y="102985"/>
                  </a:cubicBezTo>
                  <a:cubicBezTo>
                    <a:pt x="388404" y="102121"/>
                    <a:pt x="389700" y="101474"/>
                    <a:pt x="391858" y="101042"/>
                  </a:cubicBezTo>
                  <a:cubicBezTo>
                    <a:pt x="394017" y="100610"/>
                    <a:pt x="398120" y="98883"/>
                    <a:pt x="404165" y="95860"/>
                  </a:cubicBezTo>
                  <a:cubicBezTo>
                    <a:pt x="409778" y="93269"/>
                    <a:pt x="414528" y="91110"/>
                    <a:pt x="418414" y="89383"/>
                  </a:cubicBezTo>
                  <a:cubicBezTo>
                    <a:pt x="436118" y="82042"/>
                    <a:pt x="455765" y="70168"/>
                    <a:pt x="477355" y="53760"/>
                  </a:cubicBezTo>
                  <a:cubicBezTo>
                    <a:pt x="480809" y="50305"/>
                    <a:pt x="483616" y="48146"/>
                    <a:pt x="485775" y="47283"/>
                  </a:cubicBezTo>
                  <a:cubicBezTo>
                    <a:pt x="488798" y="45771"/>
                    <a:pt x="492198" y="45232"/>
                    <a:pt x="495977" y="45663"/>
                  </a:cubicBezTo>
                  <a:close/>
                  <a:moveTo>
                    <a:pt x="917953" y="20322"/>
                  </a:moveTo>
                  <a:cubicBezTo>
                    <a:pt x="927668" y="21779"/>
                    <a:pt x="940784" y="28823"/>
                    <a:pt x="957301" y="41453"/>
                  </a:cubicBezTo>
                  <a:cubicBezTo>
                    <a:pt x="963346" y="45339"/>
                    <a:pt x="967664" y="51601"/>
                    <a:pt x="970254" y="60237"/>
                  </a:cubicBezTo>
                  <a:cubicBezTo>
                    <a:pt x="976732" y="75350"/>
                    <a:pt x="977811" y="83770"/>
                    <a:pt x="973494" y="85497"/>
                  </a:cubicBezTo>
                  <a:cubicBezTo>
                    <a:pt x="971766" y="86361"/>
                    <a:pt x="967664" y="86792"/>
                    <a:pt x="961187" y="86792"/>
                  </a:cubicBezTo>
                  <a:cubicBezTo>
                    <a:pt x="954278" y="87224"/>
                    <a:pt x="948233" y="87872"/>
                    <a:pt x="943052" y="88735"/>
                  </a:cubicBezTo>
                  <a:cubicBezTo>
                    <a:pt x="937438" y="90031"/>
                    <a:pt x="931177" y="91326"/>
                    <a:pt x="924268" y="92622"/>
                  </a:cubicBezTo>
                  <a:cubicBezTo>
                    <a:pt x="916927" y="93917"/>
                    <a:pt x="911530" y="94997"/>
                    <a:pt x="908075" y="95860"/>
                  </a:cubicBezTo>
                  <a:cubicBezTo>
                    <a:pt x="895985" y="100610"/>
                    <a:pt x="883679" y="106871"/>
                    <a:pt x="871156" y="114643"/>
                  </a:cubicBezTo>
                  <a:cubicBezTo>
                    <a:pt x="866839" y="117234"/>
                    <a:pt x="864140" y="118746"/>
                    <a:pt x="863060" y="119177"/>
                  </a:cubicBezTo>
                  <a:cubicBezTo>
                    <a:pt x="861981" y="119609"/>
                    <a:pt x="862736" y="118746"/>
                    <a:pt x="865328" y="116587"/>
                  </a:cubicBezTo>
                  <a:cubicBezTo>
                    <a:pt x="867918" y="113996"/>
                    <a:pt x="871588" y="109462"/>
                    <a:pt x="876338" y="102985"/>
                  </a:cubicBezTo>
                  <a:cubicBezTo>
                    <a:pt x="881520" y="96076"/>
                    <a:pt x="885838" y="90463"/>
                    <a:pt x="889292" y="86145"/>
                  </a:cubicBezTo>
                  <a:cubicBezTo>
                    <a:pt x="897928" y="71895"/>
                    <a:pt x="902030" y="58941"/>
                    <a:pt x="901598" y="47283"/>
                  </a:cubicBezTo>
                  <a:cubicBezTo>
                    <a:pt x="899871" y="44260"/>
                    <a:pt x="897497" y="42533"/>
                    <a:pt x="894474" y="42101"/>
                  </a:cubicBezTo>
                  <a:cubicBezTo>
                    <a:pt x="893610" y="42101"/>
                    <a:pt x="891235" y="42533"/>
                    <a:pt x="887349" y="43396"/>
                  </a:cubicBezTo>
                  <a:cubicBezTo>
                    <a:pt x="883031" y="44260"/>
                    <a:pt x="880872" y="44260"/>
                    <a:pt x="880872" y="43396"/>
                  </a:cubicBezTo>
                  <a:cubicBezTo>
                    <a:pt x="880872" y="41237"/>
                    <a:pt x="884758" y="37135"/>
                    <a:pt x="892531" y="31090"/>
                  </a:cubicBezTo>
                  <a:cubicBezTo>
                    <a:pt x="895121" y="29795"/>
                    <a:pt x="896848" y="28931"/>
                    <a:pt x="897712" y="28499"/>
                  </a:cubicBezTo>
                  <a:cubicBezTo>
                    <a:pt x="903326" y="24181"/>
                    <a:pt x="907212" y="21591"/>
                    <a:pt x="909371" y="20727"/>
                  </a:cubicBezTo>
                  <a:cubicBezTo>
                    <a:pt x="911854" y="19971"/>
                    <a:pt x="914714" y="19836"/>
                    <a:pt x="917953" y="20322"/>
                  </a:cubicBezTo>
                  <a:close/>
                  <a:moveTo>
                    <a:pt x="1687258" y="0"/>
                  </a:moveTo>
                  <a:cubicBezTo>
                    <a:pt x="1698053" y="3455"/>
                    <a:pt x="1707985" y="9284"/>
                    <a:pt x="1717052" y="17488"/>
                  </a:cubicBezTo>
                  <a:cubicBezTo>
                    <a:pt x="1724393" y="26988"/>
                    <a:pt x="1730006" y="36704"/>
                    <a:pt x="1733893" y="46635"/>
                  </a:cubicBezTo>
                  <a:cubicBezTo>
                    <a:pt x="1735188" y="53544"/>
                    <a:pt x="1735188" y="60668"/>
                    <a:pt x="1733893" y="68009"/>
                  </a:cubicBezTo>
                  <a:cubicBezTo>
                    <a:pt x="1733461" y="69304"/>
                    <a:pt x="1733461" y="70060"/>
                    <a:pt x="1733893" y="70276"/>
                  </a:cubicBezTo>
                  <a:cubicBezTo>
                    <a:pt x="1734325" y="70492"/>
                    <a:pt x="1736052" y="69952"/>
                    <a:pt x="1739074" y="68657"/>
                  </a:cubicBezTo>
                  <a:cubicBezTo>
                    <a:pt x="1742097" y="67361"/>
                    <a:pt x="1745120" y="67145"/>
                    <a:pt x="1748142" y="68009"/>
                  </a:cubicBezTo>
                  <a:cubicBezTo>
                    <a:pt x="1751596" y="68873"/>
                    <a:pt x="1754619" y="70384"/>
                    <a:pt x="1757210" y="72543"/>
                  </a:cubicBezTo>
                  <a:cubicBezTo>
                    <a:pt x="1760232" y="74270"/>
                    <a:pt x="1761960" y="75134"/>
                    <a:pt x="1762392" y="75134"/>
                  </a:cubicBezTo>
                  <a:cubicBezTo>
                    <a:pt x="1764119" y="75134"/>
                    <a:pt x="1766925" y="77725"/>
                    <a:pt x="1770812" y="82906"/>
                  </a:cubicBezTo>
                  <a:cubicBezTo>
                    <a:pt x="1770812" y="83338"/>
                    <a:pt x="1771891" y="85713"/>
                    <a:pt x="1774050" y="90031"/>
                  </a:cubicBezTo>
                  <a:cubicBezTo>
                    <a:pt x="1775777" y="93917"/>
                    <a:pt x="1776641" y="96292"/>
                    <a:pt x="1776641" y="97155"/>
                  </a:cubicBezTo>
                  <a:cubicBezTo>
                    <a:pt x="1776641" y="98019"/>
                    <a:pt x="1774914" y="99315"/>
                    <a:pt x="1771459" y="101042"/>
                  </a:cubicBezTo>
                  <a:cubicBezTo>
                    <a:pt x="1768005" y="102769"/>
                    <a:pt x="1763687" y="104496"/>
                    <a:pt x="1758505" y="106223"/>
                  </a:cubicBezTo>
                  <a:cubicBezTo>
                    <a:pt x="1754619" y="107519"/>
                    <a:pt x="1751596" y="108814"/>
                    <a:pt x="1749438" y="110110"/>
                  </a:cubicBezTo>
                  <a:cubicBezTo>
                    <a:pt x="1746847" y="110973"/>
                    <a:pt x="1745120" y="111405"/>
                    <a:pt x="1744256" y="111405"/>
                  </a:cubicBezTo>
                  <a:cubicBezTo>
                    <a:pt x="1742960" y="111405"/>
                    <a:pt x="1742097" y="111621"/>
                    <a:pt x="1741665" y="112053"/>
                  </a:cubicBezTo>
                  <a:cubicBezTo>
                    <a:pt x="1740802" y="112484"/>
                    <a:pt x="1737563" y="113780"/>
                    <a:pt x="1731950" y="115939"/>
                  </a:cubicBezTo>
                  <a:cubicBezTo>
                    <a:pt x="1727200" y="117234"/>
                    <a:pt x="1724393" y="118422"/>
                    <a:pt x="1723530" y="119501"/>
                  </a:cubicBezTo>
                  <a:cubicBezTo>
                    <a:pt x="1722666" y="120581"/>
                    <a:pt x="1722234" y="122848"/>
                    <a:pt x="1722234" y="126302"/>
                  </a:cubicBezTo>
                  <a:cubicBezTo>
                    <a:pt x="1722234" y="128893"/>
                    <a:pt x="1723098" y="131052"/>
                    <a:pt x="1724825" y="132779"/>
                  </a:cubicBezTo>
                  <a:cubicBezTo>
                    <a:pt x="1726984" y="134938"/>
                    <a:pt x="1728279" y="136018"/>
                    <a:pt x="1728711" y="136018"/>
                  </a:cubicBezTo>
                  <a:cubicBezTo>
                    <a:pt x="1729143" y="136018"/>
                    <a:pt x="1731086" y="136665"/>
                    <a:pt x="1734540" y="137961"/>
                  </a:cubicBezTo>
                  <a:cubicBezTo>
                    <a:pt x="1737131" y="139256"/>
                    <a:pt x="1738858" y="139904"/>
                    <a:pt x="1739722" y="139904"/>
                  </a:cubicBezTo>
                  <a:cubicBezTo>
                    <a:pt x="1740154" y="139904"/>
                    <a:pt x="1741881" y="141199"/>
                    <a:pt x="1744904" y="143790"/>
                  </a:cubicBezTo>
                  <a:cubicBezTo>
                    <a:pt x="1747926" y="145949"/>
                    <a:pt x="1750733" y="147676"/>
                    <a:pt x="1753324" y="148972"/>
                  </a:cubicBezTo>
                  <a:cubicBezTo>
                    <a:pt x="1758505" y="151994"/>
                    <a:pt x="1761096" y="154801"/>
                    <a:pt x="1761096" y="157392"/>
                  </a:cubicBezTo>
                  <a:cubicBezTo>
                    <a:pt x="1761096" y="157824"/>
                    <a:pt x="1761744" y="159335"/>
                    <a:pt x="1763039" y="161926"/>
                  </a:cubicBezTo>
                  <a:cubicBezTo>
                    <a:pt x="1766062" y="166675"/>
                    <a:pt x="1766925" y="170777"/>
                    <a:pt x="1765630" y="174232"/>
                  </a:cubicBezTo>
                  <a:cubicBezTo>
                    <a:pt x="1764766" y="175527"/>
                    <a:pt x="1763039" y="176823"/>
                    <a:pt x="1760448" y="178118"/>
                  </a:cubicBezTo>
                  <a:cubicBezTo>
                    <a:pt x="1757426" y="179413"/>
                    <a:pt x="1753324" y="182220"/>
                    <a:pt x="1748142" y="186538"/>
                  </a:cubicBezTo>
                  <a:cubicBezTo>
                    <a:pt x="1742529" y="190856"/>
                    <a:pt x="1735404" y="196470"/>
                    <a:pt x="1726768" y="203378"/>
                  </a:cubicBezTo>
                  <a:cubicBezTo>
                    <a:pt x="1719427" y="208992"/>
                    <a:pt x="1713166" y="214173"/>
                    <a:pt x="1707985" y="218923"/>
                  </a:cubicBezTo>
                  <a:cubicBezTo>
                    <a:pt x="1702803" y="223673"/>
                    <a:pt x="1700212" y="226696"/>
                    <a:pt x="1700212" y="227991"/>
                  </a:cubicBezTo>
                  <a:cubicBezTo>
                    <a:pt x="1700212" y="228855"/>
                    <a:pt x="1700644" y="229934"/>
                    <a:pt x="1701508" y="231229"/>
                  </a:cubicBezTo>
                  <a:cubicBezTo>
                    <a:pt x="1702803" y="233820"/>
                    <a:pt x="1707985" y="233604"/>
                    <a:pt x="1717052" y="230582"/>
                  </a:cubicBezTo>
                  <a:cubicBezTo>
                    <a:pt x="1736484" y="224105"/>
                    <a:pt x="1757426" y="216764"/>
                    <a:pt x="1779879" y="208560"/>
                  </a:cubicBezTo>
                  <a:cubicBezTo>
                    <a:pt x="1788947" y="205537"/>
                    <a:pt x="1794992" y="203594"/>
                    <a:pt x="1798015" y="202731"/>
                  </a:cubicBezTo>
                  <a:cubicBezTo>
                    <a:pt x="1802333" y="201435"/>
                    <a:pt x="1806867" y="198413"/>
                    <a:pt x="1811617" y="193663"/>
                  </a:cubicBezTo>
                  <a:lnTo>
                    <a:pt x="1814208" y="191072"/>
                  </a:lnTo>
                  <a:lnTo>
                    <a:pt x="1812264" y="187186"/>
                  </a:lnTo>
                  <a:cubicBezTo>
                    <a:pt x="1809674" y="183300"/>
                    <a:pt x="1810969" y="180709"/>
                    <a:pt x="1816151" y="179413"/>
                  </a:cubicBezTo>
                  <a:cubicBezTo>
                    <a:pt x="1825650" y="176823"/>
                    <a:pt x="1837741" y="178118"/>
                    <a:pt x="1852422" y="183300"/>
                  </a:cubicBezTo>
                  <a:cubicBezTo>
                    <a:pt x="1875307" y="194526"/>
                    <a:pt x="1892147" y="208560"/>
                    <a:pt x="1902942" y="225400"/>
                  </a:cubicBezTo>
                  <a:cubicBezTo>
                    <a:pt x="1906397" y="232309"/>
                    <a:pt x="1907692" y="237275"/>
                    <a:pt x="1906829" y="240297"/>
                  </a:cubicBezTo>
                  <a:cubicBezTo>
                    <a:pt x="1906829" y="242024"/>
                    <a:pt x="1905749" y="242888"/>
                    <a:pt x="1903590" y="242888"/>
                  </a:cubicBezTo>
                  <a:cubicBezTo>
                    <a:pt x="1901431" y="242888"/>
                    <a:pt x="1897113" y="242024"/>
                    <a:pt x="1890636" y="240297"/>
                  </a:cubicBezTo>
                  <a:cubicBezTo>
                    <a:pt x="1883727" y="238138"/>
                    <a:pt x="1876819" y="237275"/>
                    <a:pt x="1869910" y="237706"/>
                  </a:cubicBezTo>
                  <a:cubicBezTo>
                    <a:pt x="1863865" y="237706"/>
                    <a:pt x="1855228" y="239865"/>
                    <a:pt x="1844002" y="244183"/>
                  </a:cubicBezTo>
                  <a:cubicBezTo>
                    <a:pt x="1816366" y="253683"/>
                    <a:pt x="1797151" y="260592"/>
                    <a:pt x="1786356" y="264910"/>
                  </a:cubicBezTo>
                  <a:cubicBezTo>
                    <a:pt x="1782470" y="266637"/>
                    <a:pt x="1780527" y="267501"/>
                    <a:pt x="1780527" y="267501"/>
                  </a:cubicBezTo>
                  <a:cubicBezTo>
                    <a:pt x="1780095" y="267501"/>
                    <a:pt x="1777936" y="268364"/>
                    <a:pt x="1774050" y="270091"/>
                  </a:cubicBezTo>
                  <a:cubicBezTo>
                    <a:pt x="1771027" y="271819"/>
                    <a:pt x="1767789" y="273330"/>
                    <a:pt x="1764335" y="274625"/>
                  </a:cubicBezTo>
                  <a:cubicBezTo>
                    <a:pt x="1760880" y="275921"/>
                    <a:pt x="1758937" y="277000"/>
                    <a:pt x="1758505" y="277864"/>
                  </a:cubicBezTo>
                  <a:cubicBezTo>
                    <a:pt x="1758505" y="278727"/>
                    <a:pt x="1760448" y="282182"/>
                    <a:pt x="1764335" y="288227"/>
                  </a:cubicBezTo>
                  <a:cubicBezTo>
                    <a:pt x="1775130" y="305067"/>
                    <a:pt x="1781822" y="325146"/>
                    <a:pt x="1784413" y="348463"/>
                  </a:cubicBezTo>
                  <a:cubicBezTo>
                    <a:pt x="1784845" y="353213"/>
                    <a:pt x="1785061" y="356451"/>
                    <a:pt x="1785061" y="358179"/>
                  </a:cubicBezTo>
                  <a:cubicBezTo>
                    <a:pt x="1785493" y="360338"/>
                    <a:pt x="1785925" y="363360"/>
                    <a:pt x="1786356" y="367246"/>
                  </a:cubicBezTo>
                  <a:cubicBezTo>
                    <a:pt x="1786788" y="371996"/>
                    <a:pt x="1787004" y="374371"/>
                    <a:pt x="1787004" y="374371"/>
                  </a:cubicBezTo>
                  <a:cubicBezTo>
                    <a:pt x="1787436" y="374371"/>
                    <a:pt x="1788731" y="373292"/>
                    <a:pt x="1790890" y="371133"/>
                  </a:cubicBezTo>
                  <a:cubicBezTo>
                    <a:pt x="1793913" y="368110"/>
                    <a:pt x="1799958" y="362712"/>
                    <a:pt x="1809026" y="354940"/>
                  </a:cubicBezTo>
                  <a:cubicBezTo>
                    <a:pt x="1828025" y="337236"/>
                    <a:pt x="1845945" y="319533"/>
                    <a:pt x="1862785" y="301829"/>
                  </a:cubicBezTo>
                  <a:cubicBezTo>
                    <a:pt x="1865376" y="299238"/>
                    <a:pt x="1867427" y="297079"/>
                    <a:pt x="1868938" y="295352"/>
                  </a:cubicBezTo>
                  <a:cubicBezTo>
                    <a:pt x="1870449" y="293625"/>
                    <a:pt x="1871205" y="292761"/>
                    <a:pt x="1871205" y="292761"/>
                  </a:cubicBezTo>
                  <a:cubicBezTo>
                    <a:pt x="1871205" y="293193"/>
                    <a:pt x="1869046" y="296215"/>
                    <a:pt x="1864728" y="301829"/>
                  </a:cubicBezTo>
                  <a:cubicBezTo>
                    <a:pt x="1853933" y="315646"/>
                    <a:pt x="1845297" y="326873"/>
                    <a:pt x="1838820" y="335509"/>
                  </a:cubicBezTo>
                  <a:cubicBezTo>
                    <a:pt x="1836229" y="339395"/>
                    <a:pt x="1833854" y="343066"/>
                    <a:pt x="1831695" y="346520"/>
                  </a:cubicBezTo>
                  <a:cubicBezTo>
                    <a:pt x="1825218" y="355156"/>
                    <a:pt x="1820469" y="361849"/>
                    <a:pt x="1817446" y="366599"/>
                  </a:cubicBezTo>
                  <a:cubicBezTo>
                    <a:pt x="1811401" y="375235"/>
                    <a:pt x="1804492" y="383871"/>
                    <a:pt x="1796720" y="392507"/>
                  </a:cubicBezTo>
                  <a:cubicBezTo>
                    <a:pt x="1792401" y="397256"/>
                    <a:pt x="1790027" y="400279"/>
                    <a:pt x="1789595" y="401575"/>
                  </a:cubicBezTo>
                  <a:cubicBezTo>
                    <a:pt x="1789595" y="408483"/>
                    <a:pt x="1789811" y="416688"/>
                    <a:pt x="1790243" y="426187"/>
                  </a:cubicBezTo>
                  <a:cubicBezTo>
                    <a:pt x="1790674" y="479730"/>
                    <a:pt x="1790674" y="531546"/>
                    <a:pt x="1790243" y="581635"/>
                  </a:cubicBezTo>
                  <a:cubicBezTo>
                    <a:pt x="1789811" y="584658"/>
                    <a:pt x="1789595" y="587464"/>
                    <a:pt x="1789595" y="590055"/>
                  </a:cubicBezTo>
                  <a:cubicBezTo>
                    <a:pt x="1787868" y="609486"/>
                    <a:pt x="1782686" y="622008"/>
                    <a:pt x="1774050" y="627622"/>
                  </a:cubicBezTo>
                  <a:cubicBezTo>
                    <a:pt x="1770164" y="630644"/>
                    <a:pt x="1766710" y="631940"/>
                    <a:pt x="1763687" y="631508"/>
                  </a:cubicBezTo>
                  <a:cubicBezTo>
                    <a:pt x="1754187" y="630213"/>
                    <a:pt x="1741557" y="621792"/>
                    <a:pt x="1725796" y="606248"/>
                  </a:cubicBezTo>
                  <a:cubicBezTo>
                    <a:pt x="1710036" y="590703"/>
                    <a:pt x="1698269" y="574510"/>
                    <a:pt x="1690497" y="557670"/>
                  </a:cubicBezTo>
                  <a:cubicBezTo>
                    <a:pt x="1687043" y="552057"/>
                    <a:pt x="1683588" y="541694"/>
                    <a:pt x="1680134" y="526581"/>
                  </a:cubicBezTo>
                  <a:cubicBezTo>
                    <a:pt x="1677975" y="516649"/>
                    <a:pt x="1676463" y="511252"/>
                    <a:pt x="1675600" y="510388"/>
                  </a:cubicBezTo>
                  <a:cubicBezTo>
                    <a:pt x="1670418" y="506934"/>
                    <a:pt x="1666532" y="504343"/>
                    <a:pt x="1663941" y="502616"/>
                  </a:cubicBezTo>
                  <a:cubicBezTo>
                    <a:pt x="1658328" y="494843"/>
                    <a:pt x="1655521" y="490093"/>
                    <a:pt x="1655521" y="488366"/>
                  </a:cubicBezTo>
                  <a:cubicBezTo>
                    <a:pt x="1655521" y="487503"/>
                    <a:pt x="1656924" y="483940"/>
                    <a:pt x="1659731" y="477679"/>
                  </a:cubicBezTo>
                  <a:cubicBezTo>
                    <a:pt x="1662538" y="471418"/>
                    <a:pt x="1666100" y="463970"/>
                    <a:pt x="1670418" y="455334"/>
                  </a:cubicBezTo>
                  <a:cubicBezTo>
                    <a:pt x="1678190" y="440221"/>
                    <a:pt x="1683696" y="428670"/>
                    <a:pt x="1686935" y="420682"/>
                  </a:cubicBezTo>
                  <a:cubicBezTo>
                    <a:pt x="1690173" y="412693"/>
                    <a:pt x="1691792" y="407188"/>
                    <a:pt x="1691792" y="404165"/>
                  </a:cubicBezTo>
                  <a:cubicBezTo>
                    <a:pt x="1693088" y="398120"/>
                    <a:pt x="1691576" y="395961"/>
                    <a:pt x="1687258" y="397688"/>
                  </a:cubicBezTo>
                  <a:cubicBezTo>
                    <a:pt x="1684236" y="398120"/>
                    <a:pt x="1681213" y="398984"/>
                    <a:pt x="1678190" y="400279"/>
                  </a:cubicBezTo>
                  <a:cubicBezTo>
                    <a:pt x="1670850" y="403734"/>
                    <a:pt x="1663941" y="403518"/>
                    <a:pt x="1657464" y="399631"/>
                  </a:cubicBezTo>
                  <a:lnTo>
                    <a:pt x="1652283" y="396393"/>
                  </a:lnTo>
                  <a:lnTo>
                    <a:pt x="1650339" y="402222"/>
                  </a:lnTo>
                  <a:cubicBezTo>
                    <a:pt x="1649476" y="406108"/>
                    <a:pt x="1648828" y="408483"/>
                    <a:pt x="1648396" y="409347"/>
                  </a:cubicBezTo>
                  <a:cubicBezTo>
                    <a:pt x="1648396" y="409347"/>
                    <a:pt x="1648181" y="409995"/>
                    <a:pt x="1647749" y="411290"/>
                  </a:cubicBezTo>
                  <a:cubicBezTo>
                    <a:pt x="1645590" y="419494"/>
                    <a:pt x="1643215" y="431369"/>
                    <a:pt x="1640624" y="446914"/>
                  </a:cubicBezTo>
                  <a:cubicBezTo>
                    <a:pt x="1638897" y="467208"/>
                    <a:pt x="1638681" y="491821"/>
                    <a:pt x="1639976" y="520751"/>
                  </a:cubicBezTo>
                  <a:cubicBezTo>
                    <a:pt x="1639544" y="535864"/>
                    <a:pt x="1638465" y="547739"/>
                    <a:pt x="1636738" y="556375"/>
                  </a:cubicBezTo>
                  <a:cubicBezTo>
                    <a:pt x="1635011" y="558534"/>
                    <a:pt x="1630693" y="557454"/>
                    <a:pt x="1623784" y="553136"/>
                  </a:cubicBezTo>
                  <a:cubicBezTo>
                    <a:pt x="1614284" y="546228"/>
                    <a:pt x="1607159" y="538023"/>
                    <a:pt x="1602410" y="528524"/>
                  </a:cubicBezTo>
                  <a:cubicBezTo>
                    <a:pt x="1600682" y="525501"/>
                    <a:pt x="1600251" y="520967"/>
                    <a:pt x="1601114" y="514922"/>
                  </a:cubicBezTo>
                  <a:cubicBezTo>
                    <a:pt x="1601546" y="504559"/>
                    <a:pt x="1602625" y="494412"/>
                    <a:pt x="1604353" y="484480"/>
                  </a:cubicBezTo>
                  <a:cubicBezTo>
                    <a:pt x="1605648" y="475412"/>
                    <a:pt x="1606728" y="468288"/>
                    <a:pt x="1607591" y="463106"/>
                  </a:cubicBezTo>
                  <a:cubicBezTo>
                    <a:pt x="1608455" y="457924"/>
                    <a:pt x="1609319" y="452743"/>
                    <a:pt x="1610182" y="447561"/>
                  </a:cubicBezTo>
                  <a:cubicBezTo>
                    <a:pt x="1611477" y="441948"/>
                    <a:pt x="1612773" y="435687"/>
                    <a:pt x="1614068" y="428778"/>
                  </a:cubicBezTo>
                  <a:cubicBezTo>
                    <a:pt x="1615795" y="421869"/>
                    <a:pt x="1616875" y="417335"/>
                    <a:pt x="1617307" y="415176"/>
                  </a:cubicBezTo>
                  <a:cubicBezTo>
                    <a:pt x="1618170" y="413449"/>
                    <a:pt x="1619034" y="410426"/>
                    <a:pt x="1619898" y="406108"/>
                  </a:cubicBezTo>
                  <a:cubicBezTo>
                    <a:pt x="1620761" y="400927"/>
                    <a:pt x="1623784" y="390564"/>
                    <a:pt x="1628965" y="375019"/>
                  </a:cubicBezTo>
                  <a:cubicBezTo>
                    <a:pt x="1629829" y="371996"/>
                    <a:pt x="1631124" y="367894"/>
                    <a:pt x="1632852" y="362712"/>
                  </a:cubicBezTo>
                  <a:lnTo>
                    <a:pt x="1634795" y="354940"/>
                  </a:lnTo>
                  <a:lnTo>
                    <a:pt x="1632852" y="356883"/>
                  </a:lnTo>
                  <a:cubicBezTo>
                    <a:pt x="1631556" y="358179"/>
                    <a:pt x="1629613" y="359690"/>
                    <a:pt x="1627022" y="361417"/>
                  </a:cubicBezTo>
                  <a:cubicBezTo>
                    <a:pt x="1626159" y="362281"/>
                    <a:pt x="1626051" y="362389"/>
                    <a:pt x="1626698" y="361741"/>
                  </a:cubicBezTo>
                  <a:cubicBezTo>
                    <a:pt x="1627346" y="361093"/>
                    <a:pt x="1628533" y="359690"/>
                    <a:pt x="1630261" y="357531"/>
                  </a:cubicBezTo>
                  <a:cubicBezTo>
                    <a:pt x="1635011" y="352781"/>
                    <a:pt x="1638033" y="348463"/>
                    <a:pt x="1639329" y="344577"/>
                  </a:cubicBezTo>
                  <a:cubicBezTo>
                    <a:pt x="1643215" y="332487"/>
                    <a:pt x="1646885" y="323203"/>
                    <a:pt x="1650339" y="316726"/>
                  </a:cubicBezTo>
                  <a:cubicBezTo>
                    <a:pt x="1651635" y="314567"/>
                    <a:pt x="1652930" y="311760"/>
                    <a:pt x="1654226" y="308306"/>
                  </a:cubicBezTo>
                  <a:cubicBezTo>
                    <a:pt x="1658112" y="299670"/>
                    <a:pt x="1661998" y="293840"/>
                    <a:pt x="1665884" y="290818"/>
                  </a:cubicBezTo>
                  <a:cubicBezTo>
                    <a:pt x="1667180" y="289091"/>
                    <a:pt x="1669123" y="289522"/>
                    <a:pt x="1671714" y="292113"/>
                  </a:cubicBezTo>
                  <a:cubicBezTo>
                    <a:pt x="1677759" y="297727"/>
                    <a:pt x="1679486" y="302260"/>
                    <a:pt x="1676895" y="305715"/>
                  </a:cubicBezTo>
                  <a:cubicBezTo>
                    <a:pt x="1676463" y="306579"/>
                    <a:pt x="1676247" y="307442"/>
                    <a:pt x="1676247" y="308306"/>
                  </a:cubicBezTo>
                  <a:cubicBezTo>
                    <a:pt x="1676247" y="309169"/>
                    <a:pt x="1677111" y="308738"/>
                    <a:pt x="1678838" y="307010"/>
                  </a:cubicBezTo>
                  <a:cubicBezTo>
                    <a:pt x="1683588" y="302692"/>
                    <a:pt x="1690929" y="294704"/>
                    <a:pt x="1700860" y="283045"/>
                  </a:cubicBezTo>
                  <a:cubicBezTo>
                    <a:pt x="1708633" y="275273"/>
                    <a:pt x="1715757" y="268796"/>
                    <a:pt x="1722234" y="263614"/>
                  </a:cubicBezTo>
                  <a:cubicBezTo>
                    <a:pt x="1723530" y="262751"/>
                    <a:pt x="1724609" y="261455"/>
                    <a:pt x="1725473" y="259728"/>
                  </a:cubicBezTo>
                  <a:cubicBezTo>
                    <a:pt x="1726336" y="255842"/>
                    <a:pt x="1729359" y="255626"/>
                    <a:pt x="1734540" y="259081"/>
                  </a:cubicBezTo>
                  <a:lnTo>
                    <a:pt x="1739074" y="261671"/>
                  </a:lnTo>
                  <a:lnTo>
                    <a:pt x="1742960" y="259081"/>
                  </a:lnTo>
                  <a:cubicBezTo>
                    <a:pt x="1745983" y="256921"/>
                    <a:pt x="1749869" y="254331"/>
                    <a:pt x="1754619" y="251308"/>
                  </a:cubicBezTo>
                  <a:cubicBezTo>
                    <a:pt x="1759369" y="247854"/>
                    <a:pt x="1763903" y="244615"/>
                    <a:pt x="1768221" y="241593"/>
                  </a:cubicBezTo>
                  <a:cubicBezTo>
                    <a:pt x="1772539" y="238570"/>
                    <a:pt x="1775993" y="236195"/>
                    <a:pt x="1778584" y="234468"/>
                  </a:cubicBezTo>
                  <a:cubicBezTo>
                    <a:pt x="1780743" y="233604"/>
                    <a:pt x="1781930" y="232741"/>
                    <a:pt x="1782146" y="231877"/>
                  </a:cubicBezTo>
                  <a:cubicBezTo>
                    <a:pt x="1782362" y="231014"/>
                    <a:pt x="1781607" y="230798"/>
                    <a:pt x="1779879" y="231229"/>
                  </a:cubicBezTo>
                  <a:cubicBezTo>
                    <a:pt x="1778152" y="231661"/>
                    <a:pt x="1773186" y="232741"/>
                    <a:pt x="1764982" y="234468"/>
                  </a:cubicBezTo>
                  <a:cubicBezTo>
                    <a:pt x="1747710" y="237491"/>
                    <a:pt x="1733029" y="241161"/>
                    <a:pt x="1720939" y="245479"/>
                  </a:cubicBezTo>
                  <a:cubicBezTo>
                    <a:pt x="1704530" y="249797"/>
                    <a:pt x="1693951" y="255410"/>
                    <a:pt x="1689201" y="262319"/>
                  </a:cubicBezTo>
                  <a:cubicBezTo>
                    <a:pt x="1684452" y="267069"/>
                    <a:pt x="1681645" y="269444"/>
                    <a:pt x="1680781" y="269444"/>
                  </a:cubicBezTo>
                  <a:cubicBezTo>
                    <a:pt x="1680349" y="269444"/>
                    <a:pt x="1678622" y="268796"/>
                    <a:pt x="1675600" y="267501"/>
                  </a:cubicBezTo>
                  <a:cubicBezTo>
                    <a:pt x="1672145" y="265342"/>
                    <a:pt x="1668907" y="264910"/>
                    <a:pt x="1665884" y="266205"/>
                  </a:cubicBezTo>
                  <a:cubicBezTo>
                    <a:pt x="1661998" y="266637"/>
                    <a:pt x="1655521" y="269228"/>
                    <a:pt x="1646453" y="273978"/>
                  </a:cubicBezTo>
                  <a:cubicBezTo>
                    <a:pt x="1636954" y="278296"/>
                    <a:pt x="1630477" y="281534"/>
                    <a:pt x="1627022" y="283693"/>
                  </a:cubicBezTo>
                  <a:cubicBezTo>
                    <a:pt x="1625295" y="284989"/>
                    <a:pt x="1624431" y="285420"/>
                    <a:pt x="1624431" y="284989"/>
                  </a:cubicBezTo>
                  <a:cubicBezTo>
                    <a:pt x="1624431" y="284557"/>
                    <a:pt x="1623784" y="284773"/>
                    <a:pt x="1622488" y="285636"/>
                  </a:cubicBezTo>
                  <a:cubicBezTo>
                    <a:pt x="1620761" y="286932"/>
                    <a:pt x="1616443" y="289738"/>
                    <a:pt x="1609534" y="294056"/>
                  </a:cubicBezTo>
                  <a:cubicBezTo>
                    <a:pt x="1602194" y="298374"/>
                    <a:pt x="1596580" y="301613"/>
                    <a:pt x="1592694" y="303772"/>
                  </a:cubicBezTo>
                  <a:cubicBezTo>
                    <a:pt x="1589671" y="305931"/>
                    <a:pt x="1587513" y="307226"/>
                    <a:pt x="1586217" y="307658"/>
                  </a:cubicBezTo>
                  <a:cubicBezTo>
                    <a:pt x="1585354" y="308522"/>
                    <a:pt x="1572615" y="317374"/>
                    <a:pt x="1548003" y="334214"/>
                  </a:cubicBezTo>
                  <a:cubicBezTo>
                    <a:pt x="1543253" y="337236"/>
                    <a:pt x="1540446" y="339179"/>
                    <a:pt x="1539583" y="340043"/>
                  </a:cubicBezTo>
                  <a:cubicBezTo>
                    <a:pt x="1532674" y="345656"/>
                    <a:pt x="1522311" y="352781"/>
                    <a:pt x="1508493" y="361417"/>
                  </a:cubicBezTo>
                  <a:cubicBezTo>
                    <a:pt x="1500289" y="366167"/>
                    <a:pt x="1494460" y="368326"/>
                    <a:pt x="1491005" y="367894"/>
                  </a:cubicBezTo>
                  <a:cubicBezTo>
                    <a:pt x="1489710" y="367462"/>
                    <a:pt x="1488846" y="367462"/>
                    <a:pt x="1488414" y="367894"/>
                  </a:cubicBezTo>
                  <a:cubicBezTo>
                    <a:pt x="1487551" y="390348"/>
                    <a:pt x="1487767" y="414744"/>
                    <a:pt x="1489062" y="441084"/>
                  </a:cubicBezTo>
                  <a:cubicBezTo>
                    <a:pt x="1490358" y="447993"/>
                    <a:pt x="1492732" y="450260"/>
                    <a:pt x="1496187" y="447885"/>
                  </a:cubicBezTo>
                  <a:cubicBezTo>
                    <a:pt x="1499641" y="445510"/>
                    <a:pt x="1504823" y="438062"/>
                    <a:pt x="1511732" y="425539"/>
                  </a:cubicBezTo>
                  <a:cubicBezTo>
                    <a:pt x="1517345" y="414744"/>
                    <a:pt x="1523174" y="400279"/>
                    <a:pt x="1529219" y="382143"/>
                  </a:cubicBezTo>
                  <a:cubicBezTo>
                    <a:pt x="1531378" y="374803"/>
                    <a:pt x="1532674" y="370917"/>
                    <a:pt x="1533106" y="370485"/>
                  </a:cubicBezTo>
                  <a:cubicBezTo>
                    <a:pt x="1533538" y="370917"/>
                    <a:pt x="1533322" y="373508"/>
                    <a:pt x="1532458" y="378257"/>
                  </a:cubicBezTo>
                  <a:cubicBezTo>
                    <a:pt x="1531594" y="383007"/>
                    <a:pt x="1530299" y="388836"/>
                    <a:pt x="1528572" y="395745"/>
                  </a:cubicBezTo>
                  <a:cubicBezTo>
                    <a:pt x="1525549" y="410858"/>
                    <a:pt x="1523822" y="420574"/>
                    <a:pt x="1523390" y="424892"/>
                  </a:cubicBezTo>
                  <a:cubicBezTo>
                    <a:pt x="1520799" y="440868"/>
                    <a:pt x="1517561" y="456413"/>
                    <a:pt x="1513675" y="471526"/>
                  </a:cubicBezTo>
                  <a:cubicBezTo>
                    <a:pt x="1511084" y="481458"/>
                    <a:pt x="1509141" y="489014"/>
                    <a:pt x="1507845" y="494196"/>
                  </a:cubicBezTo>
                  <a:cubicBezTo>
                    <a:pt x="1506550" y="498514"/>
                    <a:pt x="1505470" y="502184"/>
                    <a:pt x="1504607" y="505207"/>
                  </a:cubicBezTo>
                  <a:cubicBezTo>
                    <a:pt x="1503743" y="507797"/>
                    <a:pt x="1503096" y="509740"/>
                    <a:pt x="1502664" y="511036"/>
                  </a:cubicBezTo>
                  <a:cubicBezTo>
                    <a:pt x="1502664" y="511899"/>
                    <a:pt x="1502016" y="513843"/>
                    <a:pt x="1500721" y="516865"/>
                  </a:cubicBezTo>
                  <a:cubicBezTo>
                    <a:pt x="1499425" y="519888"/>
                    <a:pt x="1497698" y="524422"/>
                    <a:pt x="1495539" y="530467"/>
                  </a:cubicBezTo>
                  <a:cubicBezTo>
                    <a:pt x="1493812" y="536512"/>
                    <a:pt x="1492516" y="540182"/>
                    <a:pt x="1491653" y="541478"/>
                  </a:cubicBezTo>
                  <a:cubicBezTo>
                    <a:pt x="1487335" y="543205"/>
                    <a:pt x="1481722" y="542989"/>
                    <a:pt x="1474813" y="540830"/>
                  </a:cubicBezTo>
                  <a:cubicBezTo>
                    <a:pt x="1460132" y="532626"/>
                    <a:pt x="1449121" y="521183"/>
                    <a:pt x="1441780" y="506502"/>
                  </a:cubicBezTo>
                  <a:cubicBezTo>
                    <a:pt x="1438326" y="500889"/>
                    <a:pt x="1437030" y="495275"/>
                    <a:pt x="1437894" y="489662"/>
                  </a:cubicBezTo>
                  <a:cubicBezTo>
                    <a:pt x="1437894" y="484912"/>
                    <a:pt x="1438110" y="480162"/>
                    <a:pt x="1438542" y="475412"/>
                  </a:cubicBezTo>
                  <a:cubicBezTo>
                    <a:pt x="1444155" y="445618"/>
                    <a:pt x="1448257" y="418847"/>
                    <a:pt x="1450848" y="395097"/>
                  </a:cubicBezTo>
                  <a:cubicBezTo>
                    <a:pt x="1450848" y="392075"/>
                    <a:pt x="1451280" y="388189"/>
                    <a:pt x="1452143" y="383439"/>
                  </a:cubicBezTo>
                  <a:cubicBezTo>
                    <a:pt x="1453439" y="373939"/>
                    <a:pt x="1454518" y="360769"/>
                    <a:pt x="1455382" y="343929"/>
                  </a:cubicBezTo>
                  <a:cubicBezTo>
                    <a:pt x="1455814" y="338316"/>
                    <a:pt x="1456461" y="330759"/>
                    <a:pt x="1457325" y="321260"/>
                  </a:cubicBezTo>
                  <a:cubicBezTo>
                    <a:pt x="1458188" y="312192"/>
                    <a:pt x="1459052" y="303016"/>
                    <a:pt x="1459916" y="293732"/>
                  </a:cubicBezTo>
                  <a:cubicBezTo>
                    <a:pt x="1460779" y="284449"/>
                    <a:pt x="1461211" y="278727"/>
                    <a:pt x="1461211" y="276568"/>
                  </a:cubicBezTo>
                  <a:lnTo>
                    <a:pt x="1461211" y="272682"/>
                  </a:lnTo>
                  <a:lnTo>
                    <a:pt x="1454734" y="275273"/>
                  </a:lnTo>
                  <a:cubicBezTo>
                    <a:pt x="1450416" y="276568"/>
                    <a:pt x="1446314" y="278296"/>
                    <a:pt x="1442428" y="280455"/>
                  </a:cubicBezTo>
                  <a:cubicBezTo>
                    <a:pt x="1439837" y="281750"/>
                    <a:pt x="1438110" y="282398"/>
                    <a:pt x="1437246" y="282398"/>
                  </a:cubicBezTo>
                  <a:cubicBezTo>
                    <a:pt x="1436383" y="282398"/>
                    <a:pt x="1437246" y="281534"/>
                    <a:pt x="1439837" y="279807"/>
                  </a:cubicBezTo>
                  <a:cubicBezTo>
                    <a:pt x="1441132" y="278512"/>
                    <a:pt x="1441780" y="277648"/>
                    <a:pt x="1441780" y="277216"/>
                  </a:cubicBezTo>
                  <a:cubicBezTo>
                    <a:pt x="1441780" y="276784"/>
                    <a:pt x="1444047" y="274409"/>
                    <a:pt x="1448581" y="270091"/>
                  </a:cubicBezTo>
                  <a:cubicBezTo>
                    <a:pt x="1453115" y="265773"/>
                    <a:pt x="1457109" y="262319"/>
                    <a:pt x="1460563" y="259728"/>
                  </a:cubicBezTo>
                  <a:cubicBezTo>
                    <a:pt x="1461859" y="258433"/>
                    <a:pt x="1462722" y="256490"/>
                    <a:pt x="1463154" y="253899"/>
                  </a:cubicBezTo>
                  <a:cubicBezTo>
                    <a:pt x="1463586" y="251308"/>
                    <a:pt x="1464234" y="248501"/>
                    <a:pt x="1465097" y="245479"/>
                  </a:cubicBezTo>
                  <a:cubicBezTo>
                    <a:pt x="1466393" y="232957"/>
                    <a:pt x="1467904" y="216332"/>
                    <a:pt x="1469631" y="195606"/>
                  </a:cubicBezTo>
                  <a:cubicBezTo>
                    <a:pt x="1469631" y="190856"/>
                    <a:pt x="1469847" y="187186"/>
                    <a:pt x="1470279" y="184595"/>
                  </a:cubicBezTo>
                  <a:cubicBezTo>
                    <a:pt x="1470711" y="181572"/>
                    <a:pt x="1471142" y="177254"/>
                    <a:pt x="1471574" y="171641"/>
                  </a:cubicBezTo>
                  <a:cubicBezTo>
                    <a:pt x="1472438" y="152642"/>
                    <a:pt x="1473517" y="137313"/>
                    <a:pt x="1474813" y="125654"/>
                  </a:cubicBezTo>
                  <a:cubicBezTo>
                    <a:pt x="1475676" y="120041"/>
                    <a:pt x="1476108" y="115291"/>
                    <a:pt x="1476108" y="111405"/>
                  </a:cubicBezTo>
                  <a:cubicBezTo>
                    <a:pt x="1476972" y="95428"/>
                    <a:pt x="1477835" y="85281"/>
                    <a:pt x="1478699" y="80963"/>
                  </a:cubicBezTo>
                  <a:cubicBezTo>
                    <a:pt x="1478699" y="79668"/>
                    <a:pt x="1478483" y="77725"/>
                    <a:pt x="1478051" y="75134"/>
                  </a:cubicBezTo>
                  <a:cubicBezTo>
                    <a:pt x="1477188" y="72111"/>
                    <a:pt x="1476108" y="70816"/>
                    <a:pt x="1474813" y="71248"/>
                  </a:cubicBezTo>
                  <a:cubicBezTo>
                    <a:pt x="1471358" y="72111"/>
                    <a:pt x="1468983" y="75997"/>
                    <a:pt x="1467688" y="82906"/>
                  </a:cubicBezTo>
                  <a:lnTo>
                    <a:pt x="1467040" y="88735"/>
                  </a:lnTo>
                  <a:lnTo>
                    <a:pt x="1467040" y="82258"/>
                  </a:lnTo>
                  <a:cubicBezTo>
                    <a:pt x="1465745" y="72759"/>
                    <a:pt x="1468983" y="64986"/>
                    <a:pt x="1476756" y="58941"/>
                  </a:cubicBezTo>
                  <a:cubicBezTo>
                    <a:pt x="1481937" y="53760"/>
                    <a:pt x="1484744" y="51169"/>
                    <a:pt x="1485176" y="51169"/>
                  </a:cubicBezTo>
                  <a:cubicBezTo>
                    <a:pt x="1485608" y="51169"/>
                    <a:pt x="1487335" y="52032"/>
                    <a:pt x="1490358" y="53760"/>
                  </a:cubicBezTo>
                  <a:cubicBezTo>
                    <a:pt x="1492948" y="55055"/>
                    <a:pt x="1495107" y="56135"/>
                    <a:pt x="1496835" y="56998"/>
                  </a:cubicBezTo>
                  <a:cubicBezTo>
                    <a:pt x="1501153" y="58293"/>
                    <a:pt x="1506118" y="63691"/>
                    <a:pt x="1511732" y="73191"/>
                  </a:cubicBezTo>
                  <a:cubicBezTo>
                    <a:pt x="1515186" y="78804"/>
                    <a:pt x="1516913" y="84417"/>
                    <a:pt x="1516913" y="90031"/>
                  </a:cubicBezTo>
                  <a:cubicBezTo>
                    <a:pt x="1516913" y="96508"/>
                    <a:pt x="1516913" y="107303"/>
                    <a:pt x="1516913" y="122416"/>
                  </a:cubicBezTo>
                  <a:lnTo>
                    <a:pt x="1516265" y="145733"/>
                  </a:lnTo>
                  <a:lnTo>
                    <a:pt x="1524038" y="153505"/>
                  </a:lnTo>
                  <a:cubicBezTo>
                    <a:pt x="1534833" y="163437"/>
                    <a:pt x="1545628" y="171641"/>
                    <a:pt x="1556423" y="178118"/>
                  </a:cubicBezTo>
                  <a:cubicBezTo>
                    <a:pt x="1560741" y="180709"/>
                    <a:pt x="1564627" y="183300"/>
                    <a:pt x="1568081" y="185890"/>
                  </a:cubicBezTo>
                  <a:cubicBezTo>
                    <a:pt x="1571536" y="188481"/>
                    <a:pt x="1574559" y="190856"/>
                    <a:pt x="1577149" y="193015"/>
                  </a:cubicBezTo>
                  <a:cubicBezTo>
                    <a:pt x="1579740" y="194742"/>
                    <a:pt x="1581467" y="196470"/>
                    <a:pt x="1582331" y="198197"/>
                  </a:cubicBezTo>
                  <a:cubicBezTo>
                    <a:pt x="1583195" y="199924"/>
                    <a:pt x="1584706" y="203162"/>
                    <a:pt x="1586865" y="207912"/>
                  </a:cubicBezTo>
                  <a:cubicBezTo>
                    <a:pt x="1589456" y="213094"/>
                    <a:pt x="1590751" y="216332"/>
                    <a:pt x="1590751" y="217628"/>
                  </a:cubicBezTo>
                  <a:cubicBezTo>
                    <a:pt x="1590751" y="221514"/>
                    <a:pt x="1584274" y="227127"/>
                    <a:pt x="1571320" y="234468"/>
                  </a:cubicBezTo>
                  <a:cubicBezTo>
                    <a:pt x="1569593" y="235332"/>
                    <a:pt x="1568297" y="235979"/>
                    <a:pt x="1567434" y="236411"/>
                  </a:cubicBezTo>
                  <a:cubicBezTo>
                    <a:pt x="1565275" y="237706"/>
                    <a:pt x="1562036" y="239434"/>
                    <a:pt x="1557718" y="241593"/>
                  </a:cubicBezTo>
                  <a:cubicBezTo>
                    <a:pt x="1553400" y="243752"/>
                    <a:pt x="1550809" y="244831"/>
                    <a:pt x="1549946" y="244831"/>
                  </a:cubicBezTo>
                  <a:cubicBezTo>
                    <a:pt x="1549514" y="244831"/>
                    <a:pt x="1547787" y="245479"/>
                    <a:pt x="1544764" y="246774"/>
                  </a:cubicBezTo>
                  <a:cubicBezTo>
                    <a:pt x="1542173" y="248070"/>
                    <a:pt x="1540230" y="248501"/>
                    <a:pt x="1538935" y="248070"/>
                  </a:cubicBezTo>
                  <a:cubicBezTo>
                    <a:pt x="1538072" y="248070"/>
                    <a:pt x="1537424" y="248286"/>
                    <a:pt x="1536992" y="248717"/>
                  </a:cubicBezTo>
                  <a:cubicBezTo>
                    <a:pt x="1531810" y="251308"/>
                    <a:pt x="1521231" y="255194"/>
                    <a:pt x="1505255" y="260376"/>
                  </a:cubicBezTo>
                  <a:cubicBezTo>
                    <a:pt x="1502232" y="261240"/>
                    <a:pt x="1500073" y="262103"/>
                    <a:pt x="1498778" y="262967"/>
                  </a:cubicBezTo>
                  <a:cubicBezTo>
                    <a:pt x="1498346" y="263830"/>
                    <a:pt x="1497914" y="266205"/>
                    <a:pt x="1497482" y="270091"/>
                  </a:cubicBezTo>
                  <a:cubicBezTo>
                    <a:pt x="1497050" y="273978"/>
                    <a:pt x="1496403" y="277648"/>
                    <a:pt x="1495539" y="281102"/>
                  </a:cubicBezTo>
                  <a:cubicBezTo>
                    <a:pt x="1495107" y="284557"/>
                    <a:pt x="1494460" y="289306"/>
                    <a:pt x="1493596" y="295352"/>
                  </a:cubicBezTo>
                  <a:cubicBezTo>
                    <a:pt x="1493164" y="301829"/>
                    <a:pt x="1492301" y="309817"/>
                    <a:pt x="1491005" y="319317"/>
                  </a:cubicBezTo>
                  <a:cubicBezTo>
                    <a:pt x="1490142" y="328384"/>
                    <a:pt x="1489494" y="335293"/>
                    <a:pt x="1489062" y="340043"/>
                  </a:cubicBezTo>
                  <a:lnTo>
                    <a:pt x="1488414" y="346520"/>
                  </a:lnTo>
                  <a:lnTo>
                    <a:pt x="1494244" y="342634"/>
                  </a:lnTo>
                  <a:cubicBezTo>
                    <a:pt x="1499425" y="339611"/>
                    <a:pt x="1504175" y="336805"/>
                    <a:pt x="1508493" y="334214"/>
                  </a:cubicBezTo>
                  <a:cubicBezTo>
                    <a:pt x="1512811" y="331623"/>
                    <a:pt x="1515186" y="330328"/>
                    <a:pt x="1515618" y="330328"/>
                  </a:cubicBezTo>
                  <a:cubicBezTo>
                    <a:pt x="1516050" y="330328"/>
                    <a:pt x="1516481" y="329896"/>
                    <a:pt x="1516913" y="329032"/>
                  </a:cubicBezTo>
                  <a:cubicBezTo>
                    <a:pt x="1516913" y="328600"/>
                    <a:pt x="1517345" y="328384"/>
                    <a:pt x="1518209" y="328384"/>
                  </a:cubicBezTo>
                  <a:cubicBezTo>
                    <a:pt x="1519072" y="328384"/>
                    <a:pt x="1519504" y="327953"/>
                    <a:pt x="1519504" y="327089"/>
                  </a:cubicBezTo>
                  <a:cubicBezTo>
                    <a:pt x="1519504" y="326657"/>
                    <a:pt x="1519936" y="326441"/>
                    <a:pt x="1520799" y="326441"/>
                  </a:cubicBezTo>
                  <a:cubicBezTo>
                    <a:pt x="1521231" y="326441"/>
                    <a:pt x="1522958" y="325578"/>
                    <a:pt x="1525981" y="323851"/>
                  </a:cubicBezTo>
                  <a:cubicBezTo>
                    <a:pt x="1529004" y="322123"/>
                    <a:pt x="1532458" y="319964"/>
                    <a:pt x="1536344" y="317374"/>
                  </a:cubicBezTo>
                  <a:cubicBezTo>
                    <a:pt x="1545412" y="311760"/>
                    <a:pt x="1554912" y="305715"/>
                    <a:pt x="1564843" y="299238"/>
                  </a:cubicBezTo>
                  <a:cubicBezTo>
                    <a:pt x="1574343" y="293625"/>
                    <a:pt x="1580172" y="290170"/>
                    <a:pt x="1582331" y="288875"/>
                  </a:cubicBezTo>
                  <a:cubicBezTo>
                    <a:pt x="1583626" y="288011"/>
                    <a:pt x="1584274" y="287795"/>
                    <a:pt x="1584274" y="288227"/>
                  </a:cubicBezTo>
                  <a:cubicBezTo>
                    <a:pt x="1584274" y="288659"/>
                    <a:pt x="1582331" y="290278"/>
                    <a:pt x="1578445" y="293085"/>
                  </a:cubicBezTo>
                  <a:cubicBezTo>
                    <a:pt x="1574559" y="295891"/>
                    <a:pt x="1568729" y="300102"/>
                    <a:pt x="1560957" y="305715"/>
                  </a:cubicBezTo>
                  <a:cubicBezTo>
                    <a:pt x="1557502" y="307874"/>
                    <a:pt x="1555775" y="309385"/>
                    <a:pt x="1555775" y="310249"/>
                  </a:cubicBezTo>
                  <a:cubicBezTo>
                    <a:pt x="1555775" y="311976"/>
                    <a:pt x="1557071" y="311976"/>
                    <a:pt x="1559661" y="310249"/>
                  </a:cubicBezTo>
                  <a:cubicBezTo>
                    <a:pt x="1560957" y="308953"/>
                    <a:pt x="1564843" y="306794"/>
                    <a:pt x="1571320" y="303772"/>
                  </a:cubicBezTo>
                  <a:cubicBezTo>
                    <a:pt x="1588592" y="294272"/>
                    <a:pt x="1600035" y="287579"/>
                    <a:pt x="1605648" y="283693"/>
                  </a:cubicBezTo>
                  <a:cubicBezTo>
                    <a:pt x="1606944" y="282830"/>
                    <a:pt x="1607591" y="282614"/>
                    <a:pt x="1607591" y="283045"/>
                  </a:cubicBezTo>
                  <a:cubicBezTo>
                    <a:pt x="1607591" y="283477"/>
                    <a:pt x="1608023" y="283261"/>
                    <a:pt x="1608887" y="282398"/>
                  </a:cubicBezTo>
                  <a:cubicBezTo>
                    <a:pt x="1609750" y="281534"/>
                    <a:pt x="1612665" y="279699"/>
                    <a:pt x="1617631" y="276892"/>
                  </a:cubicBezTo>
                  <a:cubicBezTo>
                    <a:pt x="1622596" y="274086"/>
                    <a:pt x="1630693" y="269660"/>
                    <a:pt x="1641919" y="263614"/>
                  </a:cubicBezTo>
                  <a:cubicBezTo>
                    <a:pt x="1650555" y="258865"/>
                    <a:pt x="1656061" y="255626"/>
                    <a:pt x="1658436" y="253899"/>
                  </a:cubicBezTo>
                  <a:cubicBezTo>
                    <a:pt x="1660811" y="252172"/>
                    <a:pt x="1661566" y="250876"/>
                    <a:pt x="1660703" y="250013"/>
                  </a:cubicBezTo>
                  <a:cubicBezTo>
                    <a:pt x="1659407" y="246127"/>
                    <a:pt x="1655737" y="246342"/>
                    <a:pt x="1649692" y="250660"/>
                  </a:cubicBezTo>
                  <a:cubicBezTo>
                    <a:pt x="1635874" y="258433"/>
                    <a:pt x="1624647" y="265126"/>
                    <a:pt x="1616011" y="270739"/>
                  </a:cubicBezTo>
                  <a:cubicBezTo>
                    <a:pt x="1612989" y="272466"/>
                    <a:pt x="1611262" y="273114"/>
                    <a:pt x="1610830" y="272682"/>
                  </a:cubicBezTo>
                  <a:cubicBezTo>
                    <a:pt x="1610830" y="271819"/>
                    <a:pt x="1612773" y="270307"/>
                    <a:pt x="1616659" y="268148"/>
                  </a:cubicBezTo>
                  <a:cubicBezTo>
                    <a:pt x="1638249" y="255194"/>
                    <a:pt x="1651203" y="246342"/>
                    <a:pt x="1655521" y="241593"/>
                  </a:cubicBezTo>
                  <a:cubicBezTo>
                    <a:pt x="1657680" y="239434"/>
                    <a:pt x="1657680" y="237706"/>
                    <a:pt x="1655521" y="236411"/>
                  </a:cubicBezTo>
                  <a:cubicBezTo>
                    <a:pt x="1645590" y="229934"/>
                    <a:pt x="1638465" y="226696"/>
                    <a:pt x="1634147" y="226696"/>
                  </a:cubicBezTo>
                  <a:cubicBezTo>
                    <a:pt x="1628965" y="226696"/>
                    <a:pt x="1623568" y="224536"/>
                    <a:pt x="1617954" y="220219"/>
                  </a:cubicBezTo>
                  <a:cubicBezTo>
                    <a:pt x="1612341" y="215901"/>
                    <a:pt x="1609103" y="211798"/>
                    <a:pt x="1608239" y="207912"/>
                  </a:cubicBezTo>
                  <a:cubicBezTo>
                    <a:pt x="1608239" y="207480"/>
                    <a:pt x="1609966" y="206833"/>
                    <a:pt x="1613421" y="205969"/>
                  </a:cubicBezTo>
                  <a:cubicBezTo>
                    <a:pt x="1618602" y="205106"/>
                    <a:pt x="1627886" y="201435"/>
                    <a:pt x="1641272" y="194958"/>
                  </a:cubicBezTo>
                  <a:cubicBezTo>
                    <a:pt x="1658112" y="187186"/>
                    <a:pt x="1667395" y="175527"/>
                    <a:pt x="1669123" y="159982"/>
                  </a:cubicBezTo>
                  <a:cubicBezTo>
                    <a:pt x="1670418" y="153937"/>
                    <a:pt x="1671174" y="149619"/>
                    <a:pt x="1671390" y="147028"/>
                  </a:cubicBezTo>
                  <a:cubicBezTo>
                    <a:pt x="1671606" y="144438"/>
                    <a:pt x="1671282" y="143358"/>
                    <a:pt x="1670418" y="143790"/>
                  </a:cubicBezTo>
                  <a:cubicBezTo>
                    <a:pt x="1669555" y="143790"/>
                    <a:pt x="1666748" y="144869"/>
                    <a:pt x="1661998" y="147028"/>
                  </a:cubicBezTo>
                  <a:cubicBezTo>
                    <a:pt x="1641272" y="155664"/>
                    <a:pt x="1621409" y="160414"/>
                    <a:pt x="1602410" y="161278"/>
                  </a:cubicBezTo>
                  <a:cubicBezTo>
                    <a:pt x="1597660" y="161278"/>
                    <a:pt x="1594421" y="161170"/>
                    <a:pt x="1592694" y="160954"/>
                  </a:cubicBezTo>
                  <a:cubicBezTo>
                    <a:pt x="1590967" y="160738"/>
                    <a:pt x="1589240" y="159982"/>
                    <a:pt x="1587513" y="158687"/>
                  </a:cubicBezTo>
                  <a:cubicBezTo>
                    <a:pt x="1579740" y="153937"/>
                    <a:pt x="1575422" y="150267"/>
                    <a:pt x="1574559" y="147676"/>
                  </a:cubicBezTo>
                  <a:cubicBezTo>
                    <a:pt x="1575422" y="147244"/>
                    <a:pt x="1576933" y="147460"/>
                    <a:pt x="1579092" y="148324"/>
                  </a:cubicBezTo>
                  <a:cubicBezTo>
                    <a:pt x="1585569" y="150915"/>
                    <a:pt x="1597660" y="147676"/>
                    <a:pt x="1615364" y="138608"/>
                  </a:cubicBezTo>
                  <a:cubicBezTo>
                    <a:pt x="1620545" y="136018"/>
                    <a:pt x="1623568" y="134722"/>
                    <a:pt x="1624431" y="134722"/>
                  </a:cubicBezTo>
                  <a:cubicBezTo>
                    <a:pt x="1624431" y="134722"/>
                    <a:pt x="1627454" y="133211"/>
                    <a:pt x="1633499" y="130188"/>
                  </a:cubicBezTo>
                  <a:cubicBezTo>
                    <a:pt x="1639544" y="127597"/>
                    <a:pt x="1642783" y="126302"/>
                    <a:pt x="1643215" y="126302"/>
                  </a:cubicBezTo>
                  <a:cubicBezTo>
                    <a:pt x="1643215" y="126302"/>
                    <a:pt x="1645590" y="125007"/>
                    <a:pt x="1650339" y="122416"/>
                  </a:cubicBezTo>
                  <a:cubicBezTo>
                    <a:pt x="1655089" y="119393"/>
                    <a:pt x="1660703" y="116371"/>
                    <a:pt x="1667180" y="113348"/>
                  </a:cubicBezTo>
                  <a:lnTo>
                    <a:pt x="1674304" y="109462"/>
                  </a:lnTo>
                  <a:lnTo>
                    <a:pt x="1674304" y="102337"/>
                  </a:lnTo>
                  <a:cubicBezTo>
                    <a:pt x="1674304" y="98019"/>
                    <a:pt x="1674952" y="88735"/>
                    <a:pt x="1676247" y="74486"/>
                  </a:cubicBezTo>
                  <a:cubicBezTo>
                    <a:pt x="1677543" y="58941"/>
                    <a:pt x="1677975" y="47391"/>
                    <a:pt x="1677543" y="39834"/>
                  </a:cubicBezTo>
                  <a:cubicBezTo>
                    <a:pt x="1677111" y="32278"/>
                    <a:pt x="1675600" y="27636"/>
                    <a:pt x="1673009" y="25909"/>
                  </a:cubicBezTo>
                  <a:cubicBezTo>
                    <a:pt x="1666964" y="23750"/>
                    <a:pt x="1661998" y="24613"/>
                    <a:pt x="1658112" y="28499"/>
                  </a:cubicBezTo>
                  <a:cubicBezTo>
                    <a:pt x="1657680" y="29363"/>
                    <a:pt x="1657464" y="29363"/>
                    <a:pt x="1657464" y="28499"/>
                  </a:cubicBezTo>
                  <a:cubicBezTo>
                    <a:pt x="1657464" y="24613"/>
                    <a:pt x="1661566" y="18784"/>
                    <a:pt x="1669770" y="11011"/>
                  </a:cubicBezTo>
                  <a:cubicBezTo>
                    <a:pt x="1674952" y="6262"/>
                    <a:pt x="1678838" y="3023"/>
                    <a:pt x="1681429" y="1296"/>
                  </a:cubicBezTo>
                  <a:cubicBezTo>
                    <a:pt x="1683156" y="432"/>
                    <a:pt x="1685099" y="0"/>
                    <a:pt x="1687258" y="0"/>
                  </a:cubicBezTo>
                  <a:close/>
                </a:path>
              </a:pathLst>
            </a:custGeom>
            <a:gradFill flip="none" rotWithShape="1">
              <a:gsLst>
                <a:gs pos="37000">
                  <a:srgbClr val="F60410"/>
                </a:gs>
                <a:gs pos="100000">
                  <a:srgbClr val="F8E588"/>
                </a:gs>
              </a:gsLst>
              <a:lin ang="2700000" scaled="1"/>
              <a:tileRect/>
            </a:gradFill>
            <a:ln>
              <a:noFill/>
            </a:ln>
            <a:effectLst>
              <a:outerShdw blurRad="190500" dist="152400" dir="2700000" algn="tl" rotWithShape="0">
                <a:schemeClr val="accent1">
                  <a:lumMod val="75000"/>
                  <a:alpha val="20000"/>
                </a:scheme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altLang="zh-CN" sz="5076" dirty="0">
                <a:gradFill flip="none" rotWithShape="1">
                  <a:gsLst>
                    <a:gs pos="37000">
                      <a:srgbClr val="F60410"/>
                    </a:gs>
                    <a:gs pos="100000">
                      <a:srgbClr val="F8E588"/>
                    </a:gs>
                  </a:gsLst>
                  <a:lin ang="2700000" scaled="1"/>
                  <a:tileRect/>
                </a:gradFill>
                <a:effectLst>
                  <a:outerShdw blurRad="190500" dist="152400" dir="2700000" algn="tl" rotWithShape="0">
                    <a:schemeClr val="accent1">
                      <a:lumMod val="75000"/>
                      <a:alpha val="20000"/>
                    </a:schemeClr>
                  </a:outerShdw>
                </a:effectLst>
                <a:latin typeface="Arial" panose="020B0604020202020204" pitchFamily="34" charset="0"/>
                <a:ea typeface="微软雅黑" panose="020B0503020204020204" pitchFamily="34" charset="-122"/>
                <a:cs typeface="演示流云楷" panose="02000600000000000000" pitchFamily="2" charset="-122"/>
                <a:sym typeface="Arial" panose="020B0604020202020204" pitchFamily="34" charset="0"/>
              </a:endParaRPr>
            </a:p>
          </p:txBody>
        </p:sp>
      </p:grpSp>
    </p:spTree>
    <p:extLst>
      <p:ext uri="{BB962C8B-B14F-4D97-AF65-F5344CB8AC3E}">
        <p14:creationId xmlns:p14="http://schemas.microsoft.com/office/powerpoint/2010/main" val="27445551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29" name="努力1">
            <a:extLst>
              <a:ext uri="{FF2B5EF4-FFF2-40B4-BE49-F238E27FC236}">
                <a16:creationId xmlns:a16="http://schemas.microsoft.com/office/drawing/2014/main" id="{4F80C703-0B48-6B08-057E-CDB55A58A20C}"/>
              </a:ext>
            </a:extLst>
          </p:cNvPr>
          <p:cNvPicPr>
            <a:picLocks noChangeAspect="1"/>
          </p:cNvPicPr>
          <p:nvPr/>
        </p:nvPicPr>
        <p:blipFill>
          <a:blip r:embed="rId4" cstate="print">
            <a:alphaModFix amt="2000"/>
            <a:extLst>
              <a:ext uri="{28A0092B-C50C-407E-A947-70E740481C1C}">
                <a14:useLocalDpi xmlns:a14="http://schemas.microsoft.com/office/drawing/2010/main"/>
              </a:ext>
            </a:extLst>
          </a:blip>
          <a:stretch>
            <a:fillRect/>
          </a:stretch>
        </p:blipFill>
        <p:spPr>
          <a:xfrm>
            <a:off x="3637217" y="27580"/>
            <a:ext cx="4917566" cy="4917566"/>
          </a:xfrm>
          <a:prstGeom prst="rect">
            <a:avLst/>
          </a:prstGeom>
        </p:spPr>
      </p:pic>
      <p:grpSp>
        <p:nvGrpSpPr>
          <p:cNvPr id="34" name="努力2">
            <a:extLst>
              <a:ext uri="{FF2B5EF4-FFF2-40B4-BE49-F238E27FC236}">
                <a16:creationId xmlns:a16="http://schemas.microsoft.com/office/drawing/2014/main" id="{C5DEF8D2-90C5-A3D6-0543-E3251ADE5FF3}"/>
              </a:ext>
            </a:extLst>
          </p:cNvPr>
          <p:cNvGrpSpPr/>
          <p:nvPr/>
        </p:nvGrpSpPr>
        <p:grpSpPr>
          <a:xfrm>
            <a:off x="4241947" y="1007936"/>
            <a:ext cx="3708106" cy="2956669"/>
            <a:chOff x="-44813" y="1096713"/>
            <a:chExt cx="3708106" cy="2956669"/>
          </a:xfrm>
        </p:grpSpPr>
        <p:sp>
          <p:nvSpPr>
            <p:cNvPr id="20" name="努力2-1">
              <a:extLst>
                <a:ext uri="{FF2B5EF4-FFF2-40B4-BE49-F238E27FC236}">
                  <a16:creationId xmlns:a16="http://schemas.microsoft.com/office/drawing/2014/main" id="{E7B3F988-8541-13C2-6CB3-66F78F2D6D4F}"/>
                </a:ext>
              </a:extLst>
            </p:cNvPr>
            <p:cNvSpPr txBox="1"/>
            <p:nvPr/>
          </p:nvSpPr>
          <p:spPr>
            <a:xfrm>
              <a:off x="-44813" y="1096713"/>
              <a:ext cx="3708106" cy="2033271"/>
            </a:xfrm>
            <a:prstGeom prst="rect">
              <a:avLst/>
            </a:prstGeom>
            <a:noFill/>
            <a:effectLst/>
          </p:spPr>
          <p:txBody>
            <a:bodyPr wrap="square" lIns="233546" tIns="116771" rIns="233546" bIns="116771" rtlCol="0">
              <a:spAutoFit/>
            </a:bodyPr>
            <a:lstStyle/>
            <a:p>
              <a:pPr algn="ctr"/>
              <a:r>
                <a:rPr lang="en-US" altLang="zh-CN" sz="11679" dirty="0">
                  <a:solidFill>
                    <a:srgbClr val="EA040F"/>
                  </a:solidFill>
                  <a:effectLst>
                    <a:innerShdw blurRad="114300">
                      <a:schemeClr val="bg1">
                        <a:alpha val="90000"/>
                      </a:schemeClr>
                    </a:innerShdw>
                  </a:effectLst>
                  <a:latin typeface="Arial" panose="020B0604020202020204" pitchFamily="34" charset="0"/>
                  <a:ea typeface="微软雅黑" panose="020B0503020204020204" pitchFamily="34" charset="-122"/>
                  <a:sym typeface="Arial" panose="020B0604020202020204" pitchFamily="34" charset="0"/>
                </a:rPr>
                <a:t>03</a:t>
              </a:r>
              <a:endParaRPr lang="zh-CN" altLang="en-US" sz="11679" dirty="0">
                <a:solidFill>
                  <a:srgbClr val="EA040F"/>
                </a:solidFill>
                <a:effectLst>
                  <a:innerShdw blurRad="114300">
                    <a:schemeClr val="bg1">
                      <a:alpha val="90000"/>
                    </a:schemeClr>
                  </a:innerShdw>
                </a:effectLst>
                <a:latin typeface="Arial" panose="020B0604020202020204" pitchFamily="34" charset="0"/>
                <a:ea typeface="微软雅黑" panose="020B0503020204020204" pitchFamily="34" charset="-122"/>
                <a:sym typeface="Arial" panose="020B0604020202020204" pitchFamily="34" charset="0"/>
              </a:endParaRPr>
            </a:p>
          </p:txBody>
        </p:sp>
        <p:grpSp>
          <p:nvGrpSpPr>
            <p:cNvPr id="30" name="组合 29">
              <a:extLst>
                <a:ext uri="{FF2B5EF4-FFF2-40B4-BE49-F238E27FC236}">
                  <a16:creationId xmlns:a16="http://schemas.microsoft.com/office/drawing/2014/main" id="{8E821254-5D47-6F23-EF46-355C2AB18FE5}"/>
                </a:ext>
              </a:extLst>
            </p:cNvPr>
            <p:cNvGrpSpPr/>
            <p:nvPr/>
          </p:nvGrpSpPr>
          <p:grpSpPr>
            <a:xfrm flipV="1">
              <a:off x="863200" y="2916108"/>
              <a:ext cx="1892084" cy="0"/>
              <a:chOff x="644583" y="2873935"/>
              <a:chExt cx="2329048" cy="0"/>
            </a:xfrm>
          </p:grpSpPr>
          <p:cxnSp>
            <p:nvCxnSpPr>
              <p:cNvPr id="23" name="努力2-2">
                <a:extLst>
                  <a:ext uri="{FF2B5EF4-FFF2-40B4-BE49-F238E27FC236}">
                    <a16:creationId xmlns:a16="http://schemas.microsoft.com/office/drawing/2014/main" id="{DD0B0977-4FBA-BE7D-B812-081E8E44DA4C}"/>
                  </a:ext>
                </a:extLst>
              </p:cNvPr>
              <p:cNvCxnSpPr>
                <a:cxnSpLocks/>
              </p:cNvCxnSpPr>
              <p:nvPr/>
            </p:nvCxnSpPr>
            <p:spPr>
              <a:xfrm>
                <a:off x="2107137" y="2873935"/>
                <a:ext cx="866494" cy="0"/>
              </a:xfrm>
              <a:prstGeom prst="line">
                <a:avLst/>
              </a:prstGeom>
              <a:ln w="96145" cap="rnd">
                <a:solidFill>
                  <a:srgbClr val="D0020C"/>
                </a:solidFill>
                <a:round/>
              </a:ln>
              <a:effectLst/>
            </p:spPr>
            <p:style>
              <a:lnRef idx="1">
                <a:schemeClr val="accent1"/>
              </a:lnRef>
              <a:fillRef idx="0">
                <a:schemeClr val="accent1"/>
              </a:fillRef>
              <a:effectRef idx="0">
                <a:schemeClr val="accent1"/>
              </a:effectRef>
              <a:fontRef idx="minor">
                <a:schemeClr val="tx1"/>
              </a:fontRef>
            </p:style>
          </p:cxnSp>
          <p:cxnSp>
            <p:nvCxnSpPr>
              <p:cNvPr id="24" name="努力2-3">
                <a:extLst>
                  <a:ext uri="{FF2B5EF4-FFF2-40B4-BE49-F238E27FC236}">
                    <a16:creationId xmlns:a16="http://schemas.microsoft.com/office/drawing/2014/main" id="{0B69C7E2-2809-120C-0E67-2B5B7D239B25}"/>
                  </a:ext>
                </a:extLst>
              </p:cNvPr>
              <p:cNvCxnSpPr>
                <a:cxnSpLocks/>
              </p:cNvCxnSpPr>
              <p:nvPr/>
            </p:nvCxnSpPr>
            <p:spPr>
              <a:xfrm>
                <a:off x="1809115" y="2873935"/>
                <a:ext cx="0" cy="0"/>
              </a:xfrm>
              <a:prstGeom prst="line">
                <a:avLst/>
              </a:prstGeom>
              <a:ln w="116748" cap="rnd">
                <a:solidFill>
                  <a:srgbClr val="FB1924"/>
                </a:solidFill>
                <a:round/>
              </a:ln>
              <a:effectLst/>
            </p:spPr>
            <p:style>
              <a:lnRef idx="1">
                <a:schemeClr val="accent1"/>
              </a:lnRef>
              <a:fillRef idx="0">
                <a:schemeClr val="accent1"/>
              </a:fillRef>
              <a:effectRef idx="0">
                <a:schemeClr val="accent1"/>
              </a:effectRef>
              <a:fontRef idx="minor">
                <a:schemeClr val="tx1"/>
              </a:fontRef>
            </p:style>
          </p:cxnSp>
          <p:cxnSp>
            <p:nvCxnSpPr>
              <p:cNvPr id="28" name="努力2-4">
                <a:extLst>
                  <a:ext uri="{FF2B5EF4-FFF2-40B4-BE49-F238E27FC236}">
                    <a16:creationId xmlns:a16="http://schemas.microsoft.com/office/drawing/2014/main" id="{4BBB59CC-5332-776C-8DD1-8D22717D29C4}"/>
                  </a:ext>
                </a:extLst>
              </p:cNvPr>
              <p:cNvCxnSpPr>
                <a:cxnSpLocks/>
              </p:cNvCxnSpPr>
              <p:nvPr/>
            </p:nvCxnSpPr>
            <p:spPr>
              <a:xfrm>
                <a:off x="644583" y="2873935"/>
                <a:ext cx="866494" cy="0"/>
              </a:xfrm>
              <a:prstGeom prst="line">
                <a:avLst/>
              </a:prstGeom>
              <a:ln w="96145" cap="rnd">
                <a:solidFill>
                  <a:srgbClr val="FC525A"/>
                </a:solidFill>
                <a:round/>
              </a:ln>
              <a:effectLst/>
            </p:spPr>
            <p:style>
              <a:lnRef idx="1">
                <a:schemeClr val="accent1"/>
              </a:lnRef>
              <a:fillRef idx="0">
                <a:schemeClr val="accent1"/>
              </a:fillRef>
              <a:effectRef idx="0">
                <a:schemeClr val="accent1"/>
              </a:effectRef>
              <a:fontRef idx="minor">
                <a:schemeClr val="tx1"/>
              </a:fontRef>
            </p:style>
          </p:cxnSp>
        </p:grpSp>
        <p:sp>
          <p:nvSpPr>
            <p:cNvPr id="32" name="努力2-5">
              <a:extLst>
                <a:ext uri="{FF2B5EF4-FFF2-40B4-BE49-F238E27FC236}">
                  <a16:creationId xmlns:a16="http://schemas.microsoft.com/office/drawing/2014/main" id="{CA5D57A9-F173-A039-7664-09A1E3E3F4E5}"/>
                </a:ext>
              </a:extLst>
            </p:cNvPr>
            <p:cNvSpPr txBox="1"/>
            <p:nvPr/>
          </p:nvSpPr>
          <p:spPr>
            <a:xfrm>
              <a:off x="187436" y="3054986"/>
              <a:ext cx="3243612" cy="998396"/>
            </a:xfrm>
            <a:prstGeom prst="rect">
              <a:avLst/>
            </a:prstGeom>
            <a:noFill/>
            <a:effectLst/>
          </p:spPr>
          <p:txBody>
            <a:bodyPr wrap="square" lIns="197785" tIns="98892" rIns="197785" bIns="98892" rtlCol="0">
              <a:spAutoFit/>
            </a:bodyPr>
            <a:lstStyle/>
            <a:p>
              <a:pPr algn="dist"/>
              <a:r>
                <a:rPr lang="zh-CN" altLang="en-US" sz="5190" dirty="0">
                  <a:latin typeface="Arial" panose="020B0604020202020204" pitchFamily="34" charset="0"/>
                  <a:ea typeface="微软雅黑" panose="020B0503020204020204" pitchFamily="34" charset="-122"/>
                  <a:sym typeface="Arial" panose="020B0604020202020204" pitchFamily="34" charset="0"/>
                </a:rPr>
                <a:t>研究方法</a:t>
              </a:r>
            </a:p>
          </p:txBody>
        </p:sp>
      </p:grpSp>
      <p:grpSp>
        <p:nvGrpSpPr>
          <p:cNvPr id="78" name="努力3">
            <a:extLst>
              <a:ext uri="{FF2B5EF4-FFF2-40B4-BE49-F238E27FC236}">
                <a16:creationId xmlns:a16="http://schemas.microsoft.com/office/drawing/2014/main" id="{5D8B9633-F23F-99D3-AEDA-BF32C81CDB0A}"/>
              </a:ext>
            </a:extLst>
          </p:cNvPr>
          <p:cNvGrpSpPr/>
          <p:nvPr/>
        </p:nvGrpSpPr>
        <p:grpSpPr>
          <a:xfrm>
            <a:off x="1477018" y="-2276137"/>
            <a:ext cx="9525000" cy="9525000"/>
            <a:chOff x="1333500" y="-1333500"/>
            <a:chExt cx="9525000" cy="9525000"/>
          </a:xfrm>
        </p:grpSpPr>
        <p:sp>
          <p:nvSpPr>
            <p:cNvPr id="80" name="努力3-1">
              <a:extLst>
                <a:ext uri="{FF2B5EF4-FFF2-40B4-BE49-F238E27FC236}">
                  <a16:creationId xmlns:a16="http://schemas.microsoft.com/office/drawing/2014/main" id="{BFFEBC6E-0D62-DD34-785D-D504532F840C}"/>
                </a:ext>
              </a:extLst>
            </p:cNvPr>
            <p:cNvSpPr/>
            <p:nvPr/>
          </p:nvSpPr>
          <p:spPr>
            <a:xfrm>
              <a:off x="2984500" y="317500"/>
              <a:ext cx="6223000" cy="6223000"/>
            </a:xfrm>
            <a:prstGeom prst="blockArc">
              <a:avLst>
                <a:gd name="adj1" fmla="val 8441909"/>
                <a:gd name="adj2" fmla="val 1073839"/>
                <a:gd name="adj3" fmla="val 377"/>
              </a:avLst>
            </a:prstGeom>
            <a:solidFill>
              <a:schemeClr val="bg1">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sp>
          <p:nvSpPr>
            <p:cNvPr id="81" name="努力3-2">
              <a:extLst>
                <a:ext uri="{FF2B5EF4-FFF2-40B4-BE49-F238E27FC236}">
                  <a16:creationId xmlns:a16="http://schemas.microsoft.com/office/drawing/2014/main" id="{4C7D41E4-CD80-0289-3D18-EA77FFD27BCF}"/>
                </a:ext>
              </a:extLst>
            </p:cNvPr>
            <p:cNvSpPr/>
            <p:nvPr/>
          </p:nvSpPr>
          <p:spPr>
            <a:xfrm>
              <a:off x="2246086" y="-420914"/>
              <a:ext cx="7699828" cy="7699828"/>
            </a:xfrm>
            <a:prstGeom prst="arc">
              <a:avLst>
                <a:gd name="adj1" fmla="val 8554362"/>
                <a:gd name="adj2" fmla="val 1311362"/>
              </a:avLst>
            </a:prstGeom>
            <a:noFill/>
            <a:ln w="6350" cap="rnd">
              <a:solidFill>
                <a:schemeClr val="bg1">
                  <a:alpha val="9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sp>
          <p:nvSpPr>
            <p:cNvPr id="82" name="努力3-3">
              <a:extLst>
                <a:ext uri="{FF2B5EF4-FFF2-40B4-BE49-F238E27FC236}">
                  <a16:creationId xmlns:a16="http://schemas.microsoft.com/office/drawing/2014/main" id="{1E18671F-DB9D-0F29-B3AD-FC998C777D81}"/>
                </a:ext>
              </a:extLst>
            </p:cNvPr>
            <p:cNvSpPr/>
            <p:nvPr/>
          </p:nvSpPr>
          <p:spPr>
            <a:xfrm>
              <a:off x="1333500" y="-1333500"/>
              <a:ext cx="9525000" cy="9525000"/>
            </a:xfrm>
            <a:prstGeom prst="blockArc">
              <a:avLst>
                <a:gd name="adj1" fmla="val 9153271"/>
                <a:gd name="adj2" fmla="val 14068043"/>
                <a:gd name="adj3" fmla="val 4840"/>
              </a:avLst>
            </a:prstGeom>
            <a:gradFill flip="none" rotWithShape="1">
              <a:gsLst>
                <a:gs pos="0">
                  <a:schemeClr val="bg1">
                    <a:alpha val="0"/>
                  </a:schemeClr>
                </a:gs>
                <a:gs pos="72000">
                  <a:schemeClr val="bg1">
                    <a:alpha val="37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sp>
          <p:nvSpPr>
            <p:cNvPr id="83" name="努力3-4">
              <a:extLst>
                <a:ext uri="{FF2B5EF4-FFF2-40B4-BE49-F238E27FC236}">
                  <a16:creationId xmlns:a16="http://schemas.microsoft.com/office/drawing/2014/main" id="{A993D9FE-B5B3-CCA6-BCBC-54D4699A69DF}"/>
                </a:ext>
              </a:extLst>
            </p:cNvPr>
            <p:cNvSpPr/>
            <p:nvPr/>
          </p:nvSpPr>
          <p:spPr>
            <a:xfrm flipH="1">
              <a:off x="1333500" y="-1333500"/>
              <a:ext cx="9525000" cy="9525000"/>
            </a:xfrm>
            <a:prstGeom prst="blockArc">
              <a:avLst>
                <a:gd name="adj1" fmla="val 9153271"/>
                <a:gd name="adj2" fmla="val 14068043"/>
                <a:gd name="adj3" fmla="val 4840"/>
              </a:avLst>
            </a:prstGeom>
            <a:gradFill flip="none" rotWithShape="1">
              <a:gsLst>
                <a:gs pos="0">
                  <a:schemeClr val="bg1">
                    <a:alpha val="0"/>
                  </a:schemeClr>
                </a:gs>
                <a:gs pos="72000">
                  <a:schemeClr val="bg1">
                    <a:alpha val="37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grpSp>
      <p:pic>
        <p:nvPicPr>
          <p:cNvPr id="115" name="努力4" descr="查看图片">
            <a:extLst>
              <a:ext uri="{FF2B5EF4-FFF2-40B4-BE49-F238E27FC236}">
                <a16:creationId xmlns:a16="http://schemas.microsoft.com/office/drawing/2014/main" id="{1A548162-AD6A-A871-CF77-BE6B45CF22CC}"/>
              </a:ext>
            </a:extLst>
          </p:cNvPr>
          <p:cNvPicPr>
            <a:picLocks noChangeAspect="1" noChangeArrowheads="1"/>
          </p:cNvPicPr>
          <p:nvPr/>
        </p:nvPicPr>
        <p:blipFill rotWithShape="1">
          <a:blip r:embed="rId5" cstate="email">
            <a:extLst>
              <a:ext uri="{BEBA8EAE-BF5A-486C-A8C5-ECC9F3942E4B}">
                <a14:imgProps xmlns:a14="http://schemas.microsoft.com/office/drawing/2010/main">
                  <a14:imgLayer r:embed="rId6">
                    <a14:imgEffect>
                      <a14:saturation sat="66000"/>
                    </a14:imgEffect>
                    <a14:imgEffect>
                      <a14:brightnessContrast contrast="40000"/>
                    </a14:imgEffect>
                  </a14:imgLayer>
                </a14:imgProps>
              </a:ext>
              <a:ext uri="{28A0092B-C50C-407E-A947-70E740481C1C}">
                <a14:useLocalDpi xmlns:a14="http://schemas.microsoft.com/office/drawing/2010/main"/>
              </a:ext>
            </a:extLst>
          </a:blip>
          <a:srcRect/>
          <a:stretch/>
        </p:blipFill>
        <p:spPr bwMode="auto">
          <a:xfrm rot="16200000">
            <a:off x="-2531050" y="2438876"/>
            <a:ext cx="6882039" cy="1965962"/>
          </a:xfrm>
          <a:prstGeom prst="rect">
            <a:avLst/>
          </a:prstGeom>
          <a:noFill/>
          <a:extLst>
            <a:ext uri="{909E8E84-426E-40DD-AFC4-6F175D3DCCD1}">
              <a14:hiddenFill xmlns:a14="http://schemas.microsoft.com/office/drawing/2010/main">
                <a:solidFill>
                  <a:srgbClr val="FFFFFF"/>
                </a:solidFill>
              </a14:hiddenFill>
            </a:ext>
          </a:extLst>
        </p:spPr>
      </p:pic>
      <p:pic>
        <p:nvPicPr>
          <p:cNvPr id="2" name="努力5">
            <a:extLst>
              <a:ext uri="{FF2B5EF4-FFF2-40B4-BE49-F238E27FC236}">
                <a16:creationId xmlns:a16="http://schemas.microsoft.com/office/drawing/2014/main" id="{292847E7-6C6E-0CA8-6E08-5D5CDF197B0F}"/>
              </a:ext>
            </a:extLst>
          </p:cNvPr>
          <p:cNvPicPr>
            <a:picLocks noChangeAspect="1"/>
          </p:cNvPicPr>
          <p:nvPr/>
        </p:nvPicPr>
        <p:blipFill rotWithShape="1">
          <a:blip r:embed="rId7" cstate="email">
            <a:extLst>
              <a:ext uri="{28A0092B-C50C-407E-A947-70E740481C1C}">
                <a14:useLocalDpi xmlns:a14="http://schemas.microsoft.com/office/drawing/2010/main"/>
              </a:ext>
            </a:extLst>
          </a:blip>
          <a:srcRect l="1458" t="44742" r="3723" b="9617"/>
          <a:stretch/>
        </p:blipFill>
        <p:spPr>
          <a:xfrm>
            <a:off x="0" y="3598481"/>
            <a:ext cx="12192000" cy="3323108"/>
          </a:xfrm>
          <a:prstGeom prst="rect">
            <a:avLst/>
          </a:prstGeom>
        </p:spPr>
      </p:pic>
      <p:pic>
        <p:nvPicPr>
          <p:cNvPr id="186" name="努力6" descr="查看图片">
            <a:extLst>
              <a:ext uri="{FF2B5EF4-FFF2-40B4-BE49-F238E27FC236}">
                <a16:creationId xmlns:a16="http://schemas.microsoft.com/office/drawing/2014/main" id="{0F0BC21C-2AD4-A131-8A35-2099622FBEB0}"/>
              </a:ext>
            </a:extLst>
          </p:cNvPr>
          <p:cNvPicPr>
            <a:picLocks noChangeAspect="1" noChangeArrowheads="1"/>
          </p:cNvPicPr>
          <p:nvPr/>
        </p:nvPicPr>
        <p:blipFill rotWithShape="1">
          <a:blip r:embed="rId5" cstate="email">
            <a:extLst>
              <a:ext uri="{BEBA8EAE-BF5A-486C-A8C5-ECC9F3942E4B}">
                <a14:imgProps xmlns:a14="http://schemas.microsoft.com/office/drawing/2010/main">
                  <a14:imgLayer r:embed="rId6">
                    <a14:imgEffect>
                      <a14:saturation sat="66000"/>
                    </a14:imgEffect>
                    <a14:imgEffect>
                      <a14:brightnessContrast contrast="40000"/>
                    </a14:imgEffect>
                  </a14:imgLayer>
                </a14:imgProps>
              </a:ext>
              <a:ext uri="{28A0092B-C50C-407E-A947-70E740481C1C}">
                <a14:useLocalDpi xmlns:a14="http://schemas.microsoft.com/office/drawing/2010/main"/>
              </a:ext>
            </a:extLst>
          </a:blip>
          <a:srcRect/>
          <a:stretch/>
        </p:blipFill>
        <p:spPr bwMode="auto">
          <a:xfrm rot="5400000" flipH="1">
            <a:off x="7768000" y="2434000"/>
            <a:ext cx="6882039" cy="1965960"/>
          </a:xfrm>
          <a:prstGeom prst="rect">
            <a:avLst/>
          </a:prstGeom>
          <a:noFill/>
          <a:extLst>
            <a:ext uri="{909E8E84-426E-40DD-AFC4-6F175D3DCCD1}">
              <a14:hiddenFill xmlns:a14="http://schemas.microsoft.com/office/drawing/2010/main">
                <a:solidFill>
                  <a:srgbClr val="FFFFFF"/>
                </a:solidFill>
              </a14:hiddenFill>
            </a:ext>
          </a:extLst>
        </p:spPr>
      </p:pic>
      <p:grpSp>
        <p:nvGrpSpPr>
          <p:cNvPr id="3" name="努力7">
            <a:extLst>
              <a:ext uri="{FF2B5EF4-FFF2-40B4-BE49-F238E27FC236}">
                <a16:creationId xmlns:a16="http://schemas.microsoft.com/office/drawing/2014/main" id="{6865B09B-EF54-5A5F-C4DB-1A464B40A60F}"/>
              </a:ext>
            </a:extLst>
          </p:cNvPr>
          <p:cNvGrpSpPr/>
          <p:nvPr/>
        </p:nvGrpSpPr>
        <p:grpSpPr>
          <a:xfrm>
            <a:off x="-12197" y="4393696"/>
            <a:ext cx="12204197" cy="2521855"/>
            <a:chOff x="266223" y="4414136"/>
            <a:chExt cx="12204197" cy="2521855"/>
          </a:xfrm>
        </p:grpSpPr>
        <p:pic>
          <p:nvPicPr>
            <p:cNvPr id="4" name="努力7-1">
              <a:extLst>
                <a:ext uri="{FF2B5EF4-FFF2-40B4-BE49-F238E27FC236}">
                  <a16:creationId xmlns:a16="http://schemas.microsoft.com/office/drawing/2014/main" id="{444D255C-EC46-20A1-5851-4887388DBDA0}"/>
                </a:ext>
              </a:extLst>
            </p:cNvPr>
            <p:cNvPicPr>
              <a:picLocks/>
            </p:cNvPicPr>
            <p:nvPr/>
          </p:nvPicPr>
          <p:blipFill rotWithShape="1">
            <a:blip r:embed="rId8" cstate="email">
              <a:duotone>
                <a:schemeClr val="bg2">
                  <a:shade val="45000"/>
                  <a:satMod val="135000"/>
                </a:schemeClr>
                <a:prstClr val="white"/>
              </a:duotone>
              <a:extLst>
                <a:ext uri="{28A0092B-C50C-407E-A947-70E740481C1C}">
                  <a14:useLocalDpi xmlns:a14="http://schemas.microsoft.com/office/drawing/2010/main"/>
                </a:ext>
              </a:extLst>
            </a:blip>
            <a:srcRect t="58803" r="63625"/>
            <a:stretch/>
          </p:blipFill>
          <p:spPr>
            <a:xfrm>
              <a:off x="266223" y="4728547"/>
              <a:ext cx="5107175" cy="2207444"/>
            </a:xfrm>
            <a:prstGeom prst="rect">
              <a:avLst/>
            </a:prstGeom>
            <a:effectLst>
              <a:outerShdw blurRad="558800" dist="203200" dir="13500000" algn="br" rotWithShape="0">
                <a:schemeClr val="accent1">
                  <a:lumMod val="50000"/>
                  <a:alpha val="20000"/>
                </a:schemeClr>
              </a:outerShdw>
            </a:effectLst>
          </p:spPr>
        </p:pic>
        <p:pic>
          <p:nvPicPr>
            <p:cNvPr id="5" name="努力7-2">
              <a:extLst>
                <a:ext uri="{FF2B5EF4-FFF2-40B4-BE49-F238E27FC236}">
                  <a16:creationId xmlns:a16="http://schemas.microsoft.com/office/drawing/2014/main" id="{EC90DE93-7F86-12E7-38E4-47069ECD1722}"/>
                </a:ext>
              </a:extLst>
            </p:cNvPr>
            <p:cNvPicPr>
              <a:picLocks/>
            </p:cNvPicPr>
            <p:nvPr/>
          </p:nvPicPr>
          <p:blipFill rotWithShape="1">
            <a:blip r:embed="rId8" cstate="email">
              <a:duotone>
                <a:schemeClr val="bg2">
                  <a:shade val="45000"/>
                  <a:satMod val="135000"/>
                </a:schemeClr>
                <a:prstClr val="white"/>
              </a:duotone>
              <a:extLst>
                <a:ext uri="{28A0092B-C50C-407E-A947-70E740481C1C}">
                  <a14:useLocalDpi xmlns:a14="http://schemas.microsoft.com/office/drawing/2010/main"/>
                </a:ext>
              </a:extLst>
            </a:blip>
            <a:srcRect t="58803" r="63625"/>
            <a:stretch/>
          </p:blipFill>
          <p:spPr>
            <a:xfrm flipH="1">
              <a:off x="6724848" y="4414136"/>
              <a:ext cx="5745572" cy="2483376"/>
            </a:xfrm>
            <a:prstGeom prst="rect">
              <a:avLst/>
            </a:prstGeom>
            <a:effectLst>
              <a:outerShdw blurRad="558800" dist="203200" dir="13500000" algn="br" rotWithShape="0">
                <a:schemeClr val="accent1">
                  <a:lumMod val="50000"/>
                  <a:alpha val="20000"/>
                </a:schemeClr>
              </a:outerShdw>
            </a:effectLst>
          </p:spPr>
        </p:pic>
      </p:grpSp>
    </p:spTree>
    <p:extLst>
      <p:ext uri="{BB962C8B-B14F-4D97-AF65-F5344CB8AC3E}">
        <p14:creationId xmlns:p14="http://schemas.microsoft.com/office/powerpoint/2010/main" val="3252765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努力1">
            <a:extLst>
              <a:ext uri="{FF2B5EF4-FFF2-40B4-BE49-F238E27FC236}">
                <a16:creationId xmlns:a16="http://schemas.microsoft.com/office/drawing/2014/main" id="{270B90E8-8A4C-9C28-B93E-561EDA309991}"/>
              </a:ext>
            </a:extLst>
          </p:cNvPr>
          <p:cNvSpPr/>
          <p:nvPr/>
        </p:nvSpPr>
        <p:spPr>
          <a:xfrm>
            <a:off x="9115444" y="0"/>
            <a:ext cx="3048000" cy="6858000"/>
          </a:xfrm>
          <a:custGeom>
            <a:avLst/>
            <a:gdLst>
              <a:gd name="connsiteX0" fmla="*/ 0 w 3048000"/>
              <a:gd name="connsiteY0" fmla="*/ 0 h 6858000"/>
              <a:gd name="connsiteX1" fmla="*/ 3048000 w 3048000"/>
              <a:gd name="connsiteY1" fmla="*/ 0 h 6858000"/>
              <a:gd name="connsiteX2" fmla="*/ 3048000 w 3048000"/>
              <a:gd name="connsiteY2" fmla="*/ 6858000 h 6858000"/>
              <a:gd name="connsiteX3" fmla="*/ 0 w 3048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048000" h="6858000">
                <a:moveTo>
                  <a:pt x="0" y="0"/>
                </a:moveTo>
                <a:lnTo>
                  <a:pt x="3048000" y="0"/>
                </a:lnTo>
                <a:lnTo>
                  <a:pt x="3048000" y="6858000"/>
                </a:lnTo>
                <a:lnTo>
                  <a:pt x="0" y="6858000"/>
                </a:lnTo>
                <a:close/>
              </a:path>
            </a:pathLst>
          </a:custGeom>
          <a:solidFill>
            <a:schemeClr val="bg1"/>
          </a:solidFill>
          <a:ln>
            <a:noFill/>
          </a:ln>
          <a:effectLst>
            <a:outerShdw blurRad="1244600" dist="177800" sx="96000" sy="96000" algn="l" rotWithShape="0">
              <a:schemeClr val="accent1">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7" name="努力2">
            <a:extLst>
              <a:ext uri="{FF2B5EF4-FFF2-40B4-BE49-F238E27FC236}">
                <a16:creationId xmlns:a16="http://schemas.microsoft.com/office/drawing/2014/main" id="{5F0813A1-B4CD-FE69-1081-E2F734146DE6}"/>
              </a:ext>
            </a:extLst>
          </p:cNvPr>
          <p:cNvSpPr txBox="1"/>
          <p:nvPr/>
        </p:nvSpPr>
        <p:spPr>
          <a:xfrm>
            <a:off x="8769429" y="5064206"/>
            <a:ext cx="2262294" cy="1873794"/>
          </a:xfrm>
          <a:prstGeom prst="rect">
            <a:avLst/>
          </a:prstGeom>
          <a:noFill/>
          <a:effectLst/>
        </p:spPr>
        <p:txBody>
          <a:bodyPr wrap="square" lIns="463944" tIns="231971" rIns="463944" bIns="231971" rtlCol="0">
            <a:spAutoFit/>
          </a:bodyPr>
          <a:lstStyle/>
          <a:p>
            <a:pPr algn="ctr"/>
            <a:r>
              <a:rPr lang="en-US" altLang="zh-CN" sz="9132" b="1" dirty="0">
                <a:solidFill>
                  <a:schemeClr val="tx1">
                    <a:alpha val="15000"/>
                  </a:schemeClr>
                </a:solidFill>
                <a:latin typeface="Arial" panose="020B0604020202020204" pitchFamily="34" charset="0"/>
                <a:ea typeface="微软雅黑" panose="020B0503020204020204" pitchFamily="34" charset="-122"/>
                <a:sym typeface="Arial" panose="020B0604020202020204" pitchFamily="34" charset="0"/>
              </a:rPr>
              <a:t>04</a:t>
            </a:r>
            <a:endParaRPr lang="zh-CN" altLang="en-US" sz="9132" b="1" dirty="0">
              <a:solidFill>
                <a:schemeClr val="tx1">
                  <a:alpha val="1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41" name="努力3">
            <a:extLst>
              <a:ext uri="{FF2B5EF4-FFF2-40B4-BE49-F238E27FC236}">
                <a16:creationId xmlns:a16="http://schemas.microsoft.com/office/drawing/2014/main" id="{1A0A8B2A-94C4-DECC-11B9-F8422712305D}"/>
              </a:ext>
            </a:extLst>
          </p:cNvPr>
          <p:cNvSpPr/>
          <p:nvPr/>
        </p:nvSpPr>
        <p:spPr>
          <a:xfrm>
            <a:off x="6472117" y="0"/>
            <a:ext cx="3048000" cy="6858000"/>
          </a:xfrm>
          <a:custGeom>
            <a:avLst/>
            <a:gdLst>
              <a:gd name="connsiteX0" fmla="*/ 0 w 3048000"/>
              <a:gd name="connsiteY0" fmla="*/ 0 h 6858000"/>
              <a:gd name="connsiteX1" fmla="*/ 3048000 w 3048000"/>
              <a:gd name="connsiteY1" fmla="*/ 0 h 6858000"/>
              <a:gd name="connsiteX2" fmla="*/ 3048000 w 3048000"/>
              <a:gd name="connsiteY2" fmla="*/ 6858000 h 6858000"/>
              <a:gd name="connsiteX3" fmla="*/ 0 w 3048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048000" h="6858000">
                <a:moveTo>
                  <a:pt x="0" y="0"/>
                </a:moveTo>
                <a:lnTo>
                  <a:pt x="3048000" y="0"/>
                </a:lnTo>
                <a:lnTo>
                  <a:pt x="3048000" y="6858000"/>
                </a:lnTo>
                <a:lnTo>
                  <a:pt x="0" y="6858000"/>
                </a:lnTo>
                <a:close/>
              </a:path>
            </a:pathLst>
          </a:custGeom>
          <a:solidFill>
            <a:schemeClr val="bg1"/>
          </a:solidFill>
          <a:ln>
            <a:noFill/>
          </a:ln>
          <a:effectLst>
            <a:outerShdw blurRad="1244600" dist="177800" sx="96000" sy="96000" algn="l" rotWithShape="0">
              <a:schemeClr val="accent1">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6" name="努力4">
            <a:extLst>
              <a:ext uri="{FF2B5EF4-FFF2-40B4-BE49-F238E27FC236}">
                <a16:creationId xmlns:a16="http://schemas.microsoft.com/office/drawing/2014/main" id="{C6C6363A-8026-352B-1A16-3B92D852AB70}"/>
              </a:ext>
            </a:extLst>
          </p:cNvPr>
          <p:cNvSpPr txBox="1"/>
          <p:nvPr/>
        </p:nvSpPr>
        <p:spPr>
          <a:xfrm>
            <a:off x="6077717" y="5064206"/>
            <a:ext cx="2262294" cy="1873794"/>
          </a:xfrm>
          <a:prstGeom prst="rect">
            <a:avLst/>
          </a:prstGeom>
          <a:noFill/>
          <a:effectLst/>
        </p:spPr>
        <p:txBody>
          <a:bodyPr wrap="square" lIns="463944" tIns="231971" rIns="463944" bIns="231971" rtlCol="0">
            <a:spAutoFit/>
          </a:bodyPr>
          <a:lstStyle/>
          <a:p>
            <a:pPr algn="ctr"/>
            <a:r>
              <a:rPr lang="en-US" altLang="zh-CN" sz="9132" b="1" dirty="0">
                <a:solidFill>
                  <a:schemeClr val="tx1">
                    <a:alpha val="15000"/>
                  </a:schemeClr>
                </a:solidFill>
                <a:latin typeface="Arial" panose="020B0604020202020204" pitchFamily="34" charset="0"/>
                <a:ea typeface="微软雅黑" panose="020B0503020204020204" pitchFamily="34" charset="-122"/>
                <a:sym typeface="Arial" panose="020B0604020202020204" pitchFamily="34" charset="0"/>
              </a:rPr>
              <a:t>03</a:t>
            </a:r>
            <a:endParaRPr lang="zh-CN" altLang="en-US" sz="9132" b="1" dirty="0">
              <a:solidFill>
                <a:schemeClr val="tx1">
                  <a:alpha val="1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39" name="努力5">
            <a:extLst>
              <a:ext uri="{FF2B5EF4-FFF2-40B4-BE49-F238E27FC236}">
                <a16:creationId xmlns:a16="http://schemas.microsoft.com/office/drawing/2014/main" id="{F1563999-C957-9DB3-6DEB-69A52B593BC7}"/>
              </a:ext>
            </a:extLst>
          </p:cNvPr>
          <p:cNvSpPr/>
          <p:nvPr/>
        </p:nvSpPr>
        <p:spPr>
          <a:xfrm>
            <a:off x="3786293" y="0"/>
            <a:ext cx="3048000" cy="6858000"/>
          </a:xfrm>
          <a:custGeom>
            <a:avLst/>
            <a:gdLst>
              <a:gd name="connsiteX0" fmla="*/ 0 w 3048000"/>
              <a:gd name="connsiteY0" fmla="*/ 0 h 6858000"/>
              <a:gd name="connsiteX1" fmla="*/ 3048000 w 3048000"/>
              <a:gd name="connsiteY1" fmla="*/ 0 h 6858000"/>
              <a:gd name="connsiteX2" fmla="*/ 3048000 w 3048000"/>
              <a:gd name="connsiteY2" fmla="*/ 6858000 h 6858000"/>
              <a:gd name="connsiteX3" fmla="*/ 0 w 3048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048000" h="6858000">
                <a:moveTo>
                  <a:pt x="0" y="0"/>
                </a:moveTo>
                <a:lnTo>
                  <a:pt x="3048000" y="0"/>
                </a:lnTo>
                <a:lnTo>
                  <a:pt x="3048000" y="6858000"/>
                </a:lnTo>
                <a:lnTo>
                  <a:pt x="0" y="6858000"/>
                </a:lnTo>
                <a:close/>
              </a:path>
            </a:pathLst>
          </a:custGeom>
          <a:solidFill>
            <a:schemeClr val="bg1"/>
          </a:solidFill>
          <a:ln>
            <a:noFill/>
          </a:ln>
          <a:effectLst>
            <a:outerShdw blurRad="1244600" dist="177800" sx="96000" sy="96000" algn="l" rotWithShape="0">
              <a:schemeClr val="accent1">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5" name="努力6">
            <a:extLst>
              <a:ext uri="{FF2B5EF4-FFF2-40B4-BE49-F238E27FC236}">
                <a16:creationId xmlns:a16="http://schemas.microsoft.com/office/drawing/2014/main" id="{A345711B-E79F-6E21-8466-B855DD29C2B2}"/>
              </a:ext>
            </a:extLst>
          </p:cNvPr>
          <p:cNvSpPr txBox="1"/>
          <p:nvPr/>
        </p:nvSpPr>
        <p:spPr>
          <a:xfrm>
            <a:off x="3386005" y="5064206"/>
            <a:ext cx="2262294" cy="1873794"/>
          </a:xfrm>
          <a:prstGeom prst="rect">
            <a:avLst/>
          </a:prstGeom>
          <a:noFill/>
          <a:effectLst/>
        </p:spPr>
        <p:txBody>
          <a:bodyPr wrap="square" lIns="463944" tIns="231971" rIns="463944" bIns="231971" rtlCol="0">
            <a:spAutoFit/>
          </a:bodyPr>
          <a:lstStyle/>
          <a:p>
            <a:pPr algn="ctr"/>
            <a:r>
              <a:rPr lang="en-US" altLang="zh-CN" sz="9132" b="1" dirty="0">
                <a:solidFill>
                  <a:schemeClr val="tx1">
                    <a:alpha val="15000"/>
                  </a:schemeClr>
                </a:solidFill>
                <a:latin typeface="Arial" panose="020B0604020202020204" pitchFamily="34" charset="0"/>
                <a:ea typeface="微软雅黑" panose="020B0503020204020204" pitchFamily="34" charset="-122"/>
                <a:sym typeface="Arial" panose="020B0604020202020204" pitchFamily="34" charset="0"/>
              </a:rPr>
              <a:t>02</a:t>
            </a:r>
            <a:endParaRPr lang="zh-CN" altLang="en-US" sz="9132" b="1" dirty="0">
              <a:solidFill>
                <a:schemeClr val="tx1">
                  <a:alpha val="1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31" name="努力7">
            <a:extLst>
              <a:ext uri="{FF2B5EF4-FFF2-40B4-BE49-F238E27FC236}">
                <a16:creationId xmlns:a16="http://schemas.microsoft.com/office/drawing/2014/main" id="{C5F24532-0FAC-897C-8D86-EDF3BA5C088D}"/>
              </a:ext>
            </a:extLst>
          </p:cNvPr>
          <p:cNvSpPr/>
          <p:nvPr/>
        </p:nvSpPr>
        <p:spPr>
          <a:xfrm>
            <a:off x="1264919" y="0"/>
            <a:ext cx="2890521" cy="6858000"/>
          </a:xfrm>
          <a:custGeom>
            <a:avLst/>
            <a:gdLst>
              <a:gd name="connsiteX0" fmla="*/ 0 w 3048000"/>
              <a:gd name="connsiteY0" fmla="*/ 0 h 6858000"/>
              <a:gd name="connsiteX1" fmla="*/ 3048000 w 3048000"/>
              <a:gd name="connsiteY1" fmla="*/ 0 h 6858000"/>
              <a:gd name="connsiteX2" fmla="*/ 3048000 w 3048000"/>
              <a:gd name="connsiteY2" fmla="*/ 6858000 h 6858000"/>
              <a:gd name="connsiteX3" fmla="*/ 0 w 3048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048000" h="6858000">
                <a:moveTo>
                  <a:pt x="0" y="0"/>
                </a:moveTo>
                <a:lnTo>
                  <a:pt x="3048000" y="0"/>
                </a:lnTo>
                <a:lnTo>
                  <a:pt x="3048000" y="6858000"/>
                </a:lnTo>
                <a:lnTo>
                  <a:pt x="0" y="6858000"/>
                </a:lnTo>
                <a:close/>
              </a:path>
            </a:pathLst>
          </a:custGeom>
          <a:solidFill>
            <a:schemeClr val="bg1"/>
          </a:solidFill>
          <a:ln>
            <a:noFill/>
          </a:ln>
          <a:effectLst>
            <a:outerShdw blurRad="1244600" dist="177800" sx="96000" sy="96000" algn="l" rotWithShape="0">
              <a:schemeClr val="accent1">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1" name="努力8">
            <a:extLst>
              <a:ext uri="{FF2B5EF4-FFF2-40B4-BE49-F238E27FC236}">
                <a16:creationId xmlns:a16="http://schemas.microsoft.com/office/drawing/2014/main" id="{BC3B41F6-2FF2-8D4B-57C1-D0771020175C}"/>
              </a:ext>
            </a:extLst>
          </p:cNvPr>
          <p:cNvSpPr txBox="1"/>
          <p:nvPr/>
        </p:nvSpPr>
        <p:spPr>
          <a:xfrm>
            <a:off x="480903" y="5064154"/>
            <a:ext cx="2018521" cy="3279114"/>
          </a:xfrm>
          <a:prstGeom prst="rect">
            <a:avLst/>
          </a:prstGeom>
          <a:noFill/>
          <a:effectLst/>
        </p:spPr>
        <p:txBody>
          <a:bodyPr wrap="square" lIns="463944" tIns="231971" rIns="463944" bIns="231971" rtlCol="0">
            <a:spAutoFit/>
          </a:bodyPr>
          <a:lstStyle/>
          <a:p>
            <a:pPr algn="ctr"/>
            <a:r>
              <a:rPr lang="en-US" altLang="zh-CN" sz="9132" b="1" dirty="0">
                <a:gradFill flip="none" rotWithShape="1">
                  <a:gsLst>
                    <a:gs pos="0">
                      <a:schemeClr val="tx1">
                        <a:alpha val="20000"/>
                      </a:schemeClr>
                    </a:gs>
                    <a:gs pos="100000">
                      <a:schemeClr val="tx1">
                        <a:alpha val="3000"/>
                      </a:schemeClr>
                    </a:gs>
                  </a:gsLst>
                  <a:lin ang="10800000" scaled="1"/>
                  <a:tileRect/>
                </a:gradFill>
                <a:latin typeface="Arial" panose="020B0604020202020204" pitchFamily="34" charset="0"/>
                <a:ea typeface="微软雅黑" panose="020B0503020204020204" pitchFamily="34" charset="-122"/>
                <a:sym typeface="Arial" panose="020B0604020202020204" pitchFamily="34" charset="0"/>
              </a:rPr>
              <a:t>01</a:t>
            </a:r>
            <a:endParaRPr lang="zh-CN" altLang="en-US" sz="9132" b="1" dirty="0">
              <a:gradFill flip="none" rotWithShape="1">
                <a:gsLst>
                  <a:gs pos="0">
                    <a:schemeClr val="tx1">
                      <a:alpha val="20000"/>
                    </a:schemeClr>
                  </a:gs>
                  <a:gs pos="100000">
                    <a:schemeClr val="tx1">
                      <a:alpha val="3000"/>
                    </a:schemeClr>
                  </a:gs>
                </a:gsLst>
                <a:lin ang="10800000" scaled="1"/>
                <a:tileRect/>
              </a:gradFill>
              <a:latin typeface="Arial" panose="020B0604020202020204" pitchFamily="34" charset="0"/>
              <a:ea typeface="微软雅黑" panose="020B0503020204020204" pitchFamily="34" charset="-122"/>
              <a:sym typeface="Arial" panose="020B0604020202020204" pitchFamily="34" charset="0"/>
            </a:endParaRPr>
          </a:p>
        </p:txBody>
      </p:sp>
      <p:grpSp>
        <p:nvGrpSpPr>
          <p:cNvPr id="21" name="努力9">
            <a:extLst>
              <a:ext uri="{FF2B5EF4-FFF2-40B4-BE49-F238E27FC236}">
                <a16:creationId xmlns:a16="http://schemas.microsoft.com/office/drawing/2014/main" id="{289ED039-5029-1766-046A-20B63C9B2D6F}"/>
              </a:ext>
            </a:extLst>
          </p:cNvPr>
          <p:cNvGrpSpPr/>
          <p:nvPr/>
        </p:nvGrpSpPr>
        <p:grpSpPr>
          <a:xfrm>
            <a:off x="-3" y="-6310"/>
            <a:ext cx="1264922" cy="6864310"/>
            <a:chOff x="-3" y="-6310"/>
            <a:chExt cx="1264922" cy="6864310"/>
          </a:xfrm>
        </p:grpSpPr>
        <p:sp>
          <p:nvSpPr>
            <p:cNvPr id="38" name="努力9-1">
              <a:extLst>
                <a:ext uri="{FF2B5EF4-FFF2-40B4-BE49-F238E27FC236}">
                  <a16:creationId xmlns:a16="http://schemas.microsoft.com/office/drawing/2014/main" id="{81FB38A3-E365-A39F-67EB-983AD99723D8}"/>
                </a:ext>
              </a:extLst>
            </p:cNvPr>
            <p:cNvSpPr/>
            <p:nvPr/>
          </p:nvSpPr>
          <p:spPr>
            <a:xfrm>
              <a:off x="-2" y="0"/>
              <a:ext cx="1264921" cy="6858000"/>
            </a:xfrm>
            <a:custGeom>
              <a:avLst/>
              <a:gdLst>
                <a:gd name="connsiteX0" fmla="*/ 0 w 3048000"/>
                <a:gd name="connsiteY0" fmla="*/ 0 h 6858000"/>
                <a:gd name="connsiteX1" fmla="*/ 3048000 w 3048000"/>
                <a:gd name="connsiteY1" fmla="*/ 0 h 6858000"/>
                <a:gd name="connsiteX2" fmla="*/ 3048000 w 3048000"/>
                <a:gd name="connsiteY2" fmla="*/ 6858000 h 6858000"/>
                <a:gd name="connsiteX3" fmla="*/ 0 w 3048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048000" h="6858000">
                  <a:moveTo>
                    <a:pt x="0" y="0"/>
                  </a:moveTo>
                  <a:lnTo>
                    <a:pt x="3048000" y="0"/>
                  </a:lnTo>
                  <a:lnTo>
                    <a:pt x="3048000" y="6858000"/>
                  </a:lnTo>
                  <a:lnTo>
                    <a:pt x="0" y="6858000"/>
                  </a:lnTo>
                  <a:close/>
                </a:path>
              </a:pathLst>
            </a:custGeom>
            <a:solidFill>
              <a:schemeClr val="bg1">
                <a:alpha val="87000"/>
              </a:schemeClr>
            </a:solidFill>
            <a:ln>
              <a:noFill/>
            </a:ln>
            <a:effectLst>
              <a:outerShdw blurRad="1244600" dist="177800" sx="96000" sy="96000" algn="l" rotWithShape="0">
                <a:schemeClr val="accent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5" name="努力9-2">
              <a:extLst>
                <a:ext uri="{FF2B5EF4-FFF2-40B4-BE49-F238E27FC236}">
                  <a16:creationId xmlns:a16="http://schemas.microsoft.com/office/drawing/2014/main" id="{5A7E842D-C289-4581-ABF6-F87754F4C9B5}"/>
                </a:ext>
              </a:extLst>
            </p:cNvPr>
            <p:cNvSpPr/>
            <p:nvPr/>
          </p:nvSpPr>
          <p:spPr>
            <a:xfrm>
              <a:off x="-3" y="-6310"/>
              <a:ext cx="125734" cy="6858000"/>
            </a:xfrm>
            <a:custGeom>
              <a:avLst/>
              <a:gdLst>
                <a:gd name="connsiteX0" fmla="*/ 0 w 3048000"/>
                <a:gd name="connsiteY0" fmla="*/ 0 h 6858000"/>
                <a:gd name="connsiteX1" fmla="*/ 3048000 w 3048000"/>
                <a:gd name="connsiteY1" fmla="*/ 0 h 6858000"/>
                <a:gd name="connsiteX2" fmla="*/ 3048000 w 3048000"/>
                <a:gd name="connsiteY2" fmla="*/ 6858000 h 6858000"/>
                <a:gd name="connsiteX3" fmla="*/ 0 w 3048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048000" h="6858000">
                  <a:moveTo>
                    <a:pt x="0" y="0"/>
                  </a:moveTo>
                  <a:lnTo>
                    <a:pt x="3048000" y="0"/>
                  </a:lnTo>
                  <a:lnTo>
                    <a:pt x="3048000" y="6858000"/>
                  </a:lnTo>
                  <a:lnTo>
                    <a:pt x="0" y="6858000"/>
                  </a:lnTo>
                  <a:close/>
                </a:path>
              </a:pathLst>
            </a:custGeom>
            <a:solidFill>
              <a:srgbClr val="D7030D">
                <a:alpha val="87000"/>
              </a:srgbClr>
            </a:solidFill>
            <a:ln>
              <a:noFill/>
            </a:ln>
            <a:effectLst>
              <a:innerShdw blurRad="190500">
                <a:schemeClr val="bg1">
                  <a:alpha val="85000"/>
                </a:schemeClr>
              </a:innerShdw>
            </a:effectLst>
            <a:scene3d>
              <a:camera prst="orthographicFront"/>
              <a:lightRig rig="threePt" dir="t"/>
            </a:scene3d>
            <a:sp3d extrusionH="2540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微软雅黑" panose="020B0503020204020204" pitchFamily="34" charset="-122"/>
                <a:cs typeface="+mn-ea"/>
                <a:sym typeface="Arial" panose="020B0604020202020204" pitchFamily="34" charset="0"/>
              </a:endParaRPr>
            </a:p>
          </p:txBody>
        </p:sp>
      </p:grpSp>
      <p:pic>
        <p:nvPicPr>
          <p:cNvPr id="2" name="努力10" descr="查看图片">
            <a:extLst>
              <a:ext uri="{FF2B5EF4-FFF2-40B4-BE49-F238E27FC236}">
                <a16:creationId xmlns:a16="http://schemas.microsoft.com/office/drawing/2014/main" id="{840B8C7C-B6D9-AFC4-36F2-26D9534AABBE}"/>
              </a:ext>
            </a:extLst>
          </p:cNvPr>
          <p:cNvPicPr>
            <a:picLocks noChangeAspect="1" noChangeArrowheads="1"/>
          </p:cNvPicPr>
          <p:nvPr/>
        </p:nvPicPr>
        <p:blipFill rotWithShape="1">
          <a:blip r:embed="rId3" cstate="email">
            <a:extLst>
              <a:ext uri="{BEBA8EAE-BF5A-486C-A8C5-ECC9F3942E4B}">
                <a14:imgProps xmlns:a14="http://schemas.microsoft.com/office/drawing/2010/main">
                  <a14:imgLayer r:embed="rId4">
                    <a14:imgEffect>
                      <a14:saturation sat="66000"/>
                    </a14:imgEffect>
                    <a14:imgEffect>
                      <a14:brightnessContrast contrast="40000"/>
                    </a14:imgEffect>
                  </a14:imgLayer>
                </a14:imgProps>
              </a:ext>
              <a:ext uri="{28A0092B-C50C-407E-A947-70E740481C1C}">
                <a14:useLocalDpi xmlns:a14="http://schemas.microsoft.com/office/drawing/2010/main"/>
              </a:ext>
            </a:extLst>
          </a:blip>
          <a:srcRect/>
          <a:stretch/>
        </p:blipFill>
        <p:spPr bwMode="auto">
          <a:xfrm rot="10800000">
            <a:off x="0" y="5967046"/>
            <a:ext cx="12192000" cy="1028064"/>
          </a:xfrm>
          <a:prstGeom prst="rect">
            <a:avLst/>
          </a:prstGeom>
          <a:noFill/>
          <a:extLst>
            <a:ext uri="{909E8E84-426E-40DD-AFC4-6F175D3DCCD1}">
              <a14:hiddenFill xmlns:a14="http://schemas.microsoft.com/office/drawing/2010/main">
                <a:solidFill>
                  <a:srgbClr val="FFFFFF"/>
                </a:solidFill>
              </a14:hiddenFill>
            </a:ext>
          </a:extLst>
        </p:spPr>
      </p:pic>
      <p:grpSp>
        <p:nvGrpSpPr>
          <p:cNvPr id="127" name="努力11">
            <a:extLst>
              <a:ext uri="{FF2B5EF4-FFF2-40B4-BE49-F238E27FC236}">
                <a16:creationId xmlns:a16="http://schemas.microsoft.com/office/drawing/2014/main" id="{A8EA4239-8969-3710-7C5B-FDB87AF09F7F}"/>
              </a:ext>
            </a:extLst>
          </p:cNvPr>
          <p:cNvGrpSpPr/>
          <p:nvPr/>
        </p:nvGrpSpPr>
        <p:grpSpPr>
          <a:xfrm>
            <a:off x="1481439" y="549275"/>
            <a:ext cx="2457480" cy="3075662"/>
            <a:chOff x="1481439" y="549275"/>
            <a:chExt cx="2457480" cy="3075662"/>
          </a:xfrm>
        </p:grpSpPr>
        <p:sp>
          <p:nvSpPr>
            <p:cNvPr id="64" name="努力11-1">
              <a:extLst>
                <a:ext uri="{FF2B5EF4-FFF2-40B4-BE49-F238E27FC236}">
                  <a16:creationId xmlns:a16="http://schemas.microsoft.com/office/drawing/2014/main" id="{49C6E70D-6CA0-5069-688F-0C744A4B5F60}"/>
                </a:ext>
              </a:extLst>
            </p:cNvPr>
            <p:cNvSpPr txBox="1"/>
            <p:nvPr/>
          </p:nvSpPr>
          <p:spPr>
            <a:xfrm>
              <a:off x="1481439" y="1495315"/>
              <a:ext cx="2457480" cy="2129622"/>
            </a:xfrm>
            <a:prstGeom prst="rect">
              <a:avLst/>
            </a:prstGeom>
            <a:noFill/>
          </p:spPr>
          <p:txBody>
            <a:bodyPr wrap="square" rtlCol="0">
              <a:spAutoFit/>
            </a:bodyPr>
            <a:lstStyle/>
            <a:p>
              <a:pPr algn="dist">
                <a:lnSpc>
                  <a:spcPct val="150000"/>
                </a:lnSpc>
              </a:pPr>
              <a:r>
                <a:rPr lang="zh-CN" altLang="en-US" dirty="0">
                  <a:latin typeface="Arial" panose="020B0604020202020204" pitchFamily="34" charset="0"/>
                  <a:ea typeface="微软雅黑" panose="020B0503020204020204" pitchFamily="34" charset="-122"/>
                  <a:sym typeface="Arial" panose="020B0604020202020204" pitchFamily="34" charset="0"/>
                </a:rPr>
                <a:t>点击此处请输入您想要输入的内容点击此处请输入您想要输入的内容点击此处请输入您想要输入的内容</a:t>
              </a:r>
            </a:p>
          </p:txBody>
        </p:sp>
        <p:grpSp>
          <p:nvGrpSpPr>
            <p:cNvPr id="70" name="组合 69">
              <a:extLst>
                <a:ext uri="{FF2B5EF4-FFF2-40B4-BE49-F238E27FC236}">
                  <a16:creationId xmlns:a16="http://schemas.microsoft.com/office/drawing/2014/main" id="{506E68E4-4299-0ED1-B840-A8A5C80B52BA}"/>
                </a:ext>
              </a:extLst>
            </p:cNvPr>
            <p:cNvGrpSpPr/>
            <p:nvPr/>
          </p:nvGrpSpPr>
          <p:grpSpPr>
            <a:xfrm>
              <a:off x="1757679" y="549275"/>
              <a:ext cx="1905000" cy="662103"/>
              <a:chOff x="1757679" y="788682"/>
              <a:chExt cx="1905000" cy="662103"/>
            </a:xfrm>
          </p:grpSpPr>
          <p:grpSp>
            <p:nvGrpSpPr>
              <p:cNvPr id="59" name="组合 58">
                <a:extLst>
                  <a:ext uri="{FF2B5EF4-FFF2-40B4-BE49-F238E27FC236}">
                    <a16:creationId xmlns:a16="http://schemas.microsoft.com/office/drawing/2014/main" id="{F4405CE0-0AC7-3163-87E2-9002160D32BF}"/>
                  </a:ext>
                </a:extLst>
              </p:cNvPr>
              <p:cNvGrpSpPr/>
              <p:nvPr/>
            </p:nvGrpSpPr>
            <p:grpSpPr>
              <a:xfrm flipV="1">
                <a:off x="1764137" y="1450785"/>
                <a:ext cx="1892084" cy="0"/>
                <a:chOff x="644583" y="2873935"/>
                <a:chExt cx="2329048" cy="0"/>
              </a:xfrm>
            </p:grpSpPr>
            <p:cxnSp>
              <p:nvCxnSpPr>
                <p:cNvPr id="61" name="努力11-2">
                  <a:extLst>
                    <a:ext uri="{FF2B5EF4-FFF2-40B4-BE49-F238E27FC236}">
                      <a16:creationId xmlns:a16="http://schemas.microsoft.com/office/drawing/2014/main" id="{3D8C72E8-01E9-2D86-228B-EF2769410F09}"/>
                    </a:ext>
                  </a:extLst>
                </p:cNvPr>
                <p:cNvCxnSpPr>
                  <a:cxnSpLocks/>
                </p:cNvCxnSpPr>
                <p:nvPr/>
              </p:nvCxnSpPr>
              <p:spPr>
                <a:xfrm>
                  <a:off x="2107137" y="2873935"/>
                  <a:ext cx="866494" cy="0"/>
                </a:xfrm>
                <a:prstGeom prst="line">
                  <a:avLst/>
                </a:prstGeom>
                <a:ln w="96145" cap="rnd">
                  <a:solidFill>
                    <a:srgbClr val="F8E588"/>
                  </a:solidFill>
                  <a:round/>
                </a:ln>
                <a:effectLst/>
              </p:spPr>
              <p:style>
                <a:lnRef idx="1">
                  <a:schemeClr val="accent1"/>
                </a:lnRef>
                <a:fillRef idx="0">
                  <a:schemeClr val="accent1"/>
                </a:fillRef>
                <a:effectRef idx="0">
                  <a:schemeClr val="accent1"/>
                </a:effectRef>
                <a:fontRef idx="minor">
                  <a:schemeClr val="tx1"/>
                </a:fontRef>
              </p:style>
            </p:cxnSp>
            <p:cxnSp>
              <p:nvCxnSpPr>
                <p:cNvPr id="62" name="努力11-3">
                  <a:extLst>
                    <a:ext uri="{FF2B5EF4-FFF2-40B4-BE49-F238E27FC236}">
                      <a16:creationId xmlns:a16="http://schemas.microsoft.com/office/drawing/2014/main" id="{246E7039-DE38-B17A-6152-3C165DB209F2}"/>
                    </a:ext>
                  </a:extLst>
                </p:cNvPr>
                <p:cNvCxnSpPr>
                  <a:cxnSpLocks/>
                </p:cNvCxnSpPr>
                <p:nvPr/>
              </p:nvCxnSpPr>
              <p:spPr>
                <a:xfrm>
                  <a:off x="1809115" y="2873935"/>
                  <a:ext cx="0" cy="0"/>
                </a:xfrm>
                <a:prstGeom prst="line">
                  <a:avLst/>
                </a:prstGeom>
                <a:ln w="116748" cap="rnd">
                  <a:solidFill>
                    <a:srgbClr val="FB1924"/>
                  </a:solidFill>
                  <a:round/>
                </a:ln>
                <a:effectLst/>
              </p:spPr>
              <p:style>
                <a:lnRef idx="1">
                  <a:schemeClr val="accent1"/>
                </a:lnRef>
                <a:fillRef idx="0">
                  <a:schemeClr val="accent1"/>
                </a:fillRef>
                <a:effectRef idx="0">
                  <a:schemeClr val="accent1"/>
                </a:effectRef>
                <a:fontRef idx="minor">
                  <a:schemeClr val="tx1"/>
                </a:fontRef>
              </p:style>
            </p:cxnSp>
            <p:cxnSp>
              <p:nvCxnSpPr>
                <p:cNvPr id="63" name="努力11-4">
                  <a:extLst>
                    <a:ext uri="{FF2B5EF4-FFF2-40B4-BE49-F238E27FC236}">
                      <a16:creationId xmlns:a16="http://schemas.microsoft.com/office/drawing/2014/main" id="{2761040E-6A24-DF14-8FF1-8D0C357AEF27}"/>
                    </a:ext>
                  </a:extLst>
                </p:cNvPr>
                <p:cNvCxnSpPr>
                  <a:cxnSpLocks/>
                </p:cNvCxnSpPr>
                <p:nvPr/>
              </p:nvCxnSpPr>
              <p:spPr>
                <a:xfrm>
                  <a:off x="644583" y="2873935"/>
                  <a:ext cx="866494" cy="0"/>
                </a:xfrm>
                <a:prstGeom prst="line">
                  <a:avLst/>
                </a:prstGeom>
                <a:ln w="96145" cap="rnd">
                  <a:solidFill>
                    <a:srgbClr val="FC525A"/>
                  </a:solidFill>
                  <a:round/>
                </a:ln>
                <a:effectLst/>
              </p:spPr>
              <p:style>
                <a:lnRef idx="1">
                  <a:schemeClr val="accent1"/>
                </a:lnRef>
                <a:fillRef idx="0">
                  <a:schemeClr val="accent1"/>
                </a:fillRef>
                <a:effectRef idx="0">
                  <a:schemeClr val="accent1"/>
                </a:effectRef>
                <a:fontRef idx="minor">
                  <a:schemeClr val="tx1"/>
                </a:fontRef>
              </p:style>
            </p:cxnSp>
          </p:grpSp>
          <p:sp>
            <p:nvSpPr>
              <p:cNvPr id="65" name="努力11-5">
                <a:extLst>
                  <a:ext uri="{FF2B5EF4-FFF2-40B4-BE49-F238E27FC236}">
                    <a16:creationId xmlns:a16="http://schemas.microsoft.com/office/drawing/2014/main" id="{2CDB484D-228F-7F82-BF2B-94FE0A33341C}"/>
                  </a:ext>
                </a:extLst>
              </p:cNvPr>
              <p:cNvSpPr txBox="1"/>
              <p:nvPr/>
            </p:nvSpPr>
            <p:spPr>
              <a:xfrm>
                <a:off x="1757679" y="788682"/>
                <a:ext cx="1905000" cy="609398"/>
              </a:xfrm>
              <a:prstGeom prst="rect">
                <a:avLst/>
              </a:prstGeom>
              <a:noFill/>
              <a:effectLst/>
            </p:spPr>
            <p:txBody>
              <a:bodyPr wrap="square" lIns="150876" tIns="75438" rIns="150876" bIns="75438" rtlCol="0">
                <a:spAutoFit/>
              </a:bodyPr>
              <a:lstStyle/>
              <a:p>
                <a:pPr algn="dist"/>
                <a:r>
                  <a:rPr lang="zh-CN" altLang="en-US" sz="2970" b="1" dirty="0">
                    <a:latin typeface="Arial" panose="020B0604020202020204" pitchFamily="34" charset="0"/>
                    <a:ea typeface="微软雅黑" panose="020B0503020204020204" pitchFamily="34" charset="-122"/>
                    <a:sym typeface="Arial" panose="020B0604020202020204" pitchFamily="34" charset="0"/>
                  </a:rPr>
                  <a:t>小标题</a:t>
                </a:r>
              </a:p>
            </p:txBody>
          </p:sp>
        </p:grpSp>
      </p:grpSp>
      <p:grpSp>
        <p:nvGrpSpPr>
          <p:cNvPr id="128" name="努力12">
            <a:extLst>
              <a:ext uri="{FF2B5EF4-FFF2-40B4-BE49-F238E27FC236}">
                <a16:creationId xmlns:a16="http://schemas.microsoft.com/office/drawing/2014/main" id="{B4E7A96C-9CCC-5C4D-B39E-ECF58D476145}"/>
              </a:ext>
            </a:extLst>
          </p:cNvPr>
          <p:cNvGrpSpPr/>
          <p:nvPr/>
        </p:nvGrpSpPr>
        <p:grpSpPr>
          <a:xfrm>
            <a:off x="4232627" y="549275"/>
            <a:ext cx="2457480" cy="3075662"/>
            <a:chOff x="4251848" y="549275"/>
            <a:chExt cx="2457480" cy="3075662"/>
          </a:xfrm>
        </p:grpSpPr>
        <p:sp>
          <p:nvSpPr>
            <p:cNvPr id="88" name="努力12-1">
              <a:extLst>
                <a:ext uri="{FF2B5EF4-FFF2-40B4-BE49-F238E27FC236}">
                  <a16:creationId xmlns:a16="http://schemas.microsoft.com/office/drawing/2014/main" id="{BB1101E2-2ACE-83AF-0705-C73D42D046E8}"/>
                </a:ext>
              </a:extLst>
            </p:cNvPr>
            <p:cNvSpPr txBox="1"/>
            <p:nvPr/>
          </p:nvSpPr>
          <p:spPr>
            <a:xfrm>
              <a:off x="4251848" y="1495315"/>
              <a:ext cx="2457480" cy="2129622"/>
            </a:xfrm>
            <a:prstGeom prst="rect">
              <a:avLst/>
            </a:prstGeom>
            <a:noFill/>
          </p:spPr>
          <p:txBody>
            <a:bodyPr wrap="square" rtlCol="0">
              <a:spAutoFit/>
            </a:bodyPr>
            <a:lstStyle/>
            <a:p>
              <a:pPr algn="dist">
                <a:lnSpc>
                  <a:spcPct val="150000"/>
                </a:lnSpc>
              </a:pPr>
              <a:r>
                <a:rPr lang="zh-CN" altLang="en-US" dirty="0">
                  <a:latin typeface="Arial" panose="020B0604020202020204" pitchFamily="34" charset="0"/>
                  <a:ea typeface="微软雅黑" panose="020B0503020204020204" pitchFamily="34" charset="-122"/>
                  <a:sym typeface="Arial" panose="020B0604020202020204" pitchFamily="34" charset="0"/>
                </a:rPr>
                <a:t>点击此处请输入您想要输入的内容点击此处请输入您想要输入的内容点击此处请输入您想要输入的内容</a:t>
              </a:r>
            </a:p>
          </p:txBody>
        </p:sp>
        <p:grpSp>
          <p:nvGrpSpPr>
            <p:cNvPr id="89" name="组合 88">
              <a:extLst>
                <a:ext uri="{FF2B5EF4-FFF2-40B4-BE49-F238E27FC236}">
                  <a16:creationId xmlns:a16="http://schemas.microsoft.com/office/drawing/2014/main" id="{5A4C268A-C749-58C9-A811-4B49778444CD}"/>
                </a:ext>
              </a:extLst>
            </p:cNvPr>
            <p:cNvGrpSpPr/>
            <p:nvPr/>
          </p:nvGrpSpPr>
          <p:grpSpPr>
            <a:xfrm>
              <a:off x="4528088" y="549275"/>
              <a:ext cx="1905000" cy="662103"/>
              <a:chOff x="1757679" y="788682"/>
              <a:chExt cx="1905000" cy="662103"/>
            </a:xfrm>
          </p:grpSpPr>
          <p:grpSp>
            <p:nvGrpSpPr>
              <p:cNvPr id="90" name="组合 89">
                <a:extLst>
                  <a:ext uri="{FF2B5EF4-FFF2-40B4-BE49-F238E27FC236}">
                    <a16:creationId xmlns:a16="http://schemas.microsoft.com/office/drawing/2014/main" id="{1C682CDA-AA00-23D0-5531-4E4E6C8E777A}"/>
                  </a:ext>
                </a:extLst>
              </p:cNvPr>
              <p:cNvGrpSpPr/>
              <p:nvPr/>
            </p:nvGrpSpPr>
            <p:grpSpPr>
              <a:xfrm flipV="1">
                <a:off x="1764137" y="1450785"/>
                <a:ext cx="1892084" cy="0"/>
                <a:chOff x="644583" y="2873935"/>
                <a:chExt cx="2329048" cy="0"/>
              </a:xfrm>
            </p:grpSpPr>
            <p:cxnSp>
              <p:nvCxnSpPr>
                <p:cNvPr id="92" name="努力12-2">
                  <a:extLst>
                    <a:ext uri="{FF2B5EF4-FFF2-40B4-BE49-F238E27FC236}">
                      <a16:creationId xmlns:a16="http://schemas.microsoft.com/office/drawing/2014/main" id="{60D2EF60-3194-D385-F844-63AAE97B97E0}"/>
                    </a:ext>
                  </a:extLst>
                </p:cNvPr>
                <p:cNvCxnSpPr>
                  <a:cxnSpLocks/>
                </p:cNvCxnSpPr>
                <p:nvPr/>
              </p:nvCxnSpPr>
              <p:spPr>
                <a:xfrm>
                  <a:off x="2107137" y="2873935"/>
                  <a:ext cx="866494" cy="0"/>
                </a:xfrm>
                <a:prstGeom prst="line">
                  <a:avLst/>
                </a:prstGeom>
                <a:ln w="96145" cap="rnd">
                  <a:solidFill>
                    <a:srgbClr val="F8E588"/>
                  </a:solidFill>
                  <a:round/>
                </a:ln>
                <a:effectLst/>
              </p:spPr>
              <p:style>
                <a:lnRef idx="1">
                  <a:schemeClr val="accent1"/>
                </a:lnRef>
                <a:fillRef idx="0">
                  <a:schemeClr val="accent1"/>
                </a:fillRef>
                <a:effectRef idx="0">
                  <a:schemeClr val="accent1"/>
                </a:effectRef>
                <a:fontRef idx="minor">
                  <a:schemeClr val="tx1"/>
                </a:fontRef>
              </p:style>
            </p:cxnSp>
            <p:cxnSp>
              <p:nvCxnSpPr>
                <p:cNvPr id="93" name="努力12-3">
                  <a:extLst>
                    <a:ext uri="{FF2B5EF4-FFF2-40B4-BE49-F238E27FC236}">
                      <a16:creationId xmlns:a16="http://schemas.microsoft.com/office/drawing/2014/main" id="{381D5398-C552-F2F9-BC89-1E881CBABB81}"/>
                    </a:ext>
                  </a:extLst>
                </p:cNvPr>
                <p:cNvCxnSpPr>
                  <a:cxnSpLocks/>
                </p:cNvCxnSpPr>
                <p:nvPr/>
              </p:nvCxnSpPr>
              <p:spPr>
                <a:xfrm>
                  <a:off x="1809115" y="2873935"/>
                  <a:ext cx="0" cy="0"/>
                </a:xfrm>
                <a:prstGeom prst="line">
                  <a:avLst/>
                </a:prstGeom>
                <a:ln w="116748" cap="rnd">
                  <a:solidFill>
                    <a:srgbClr val="FB1924"/>
                  </a:solidFill>
                  <a:round/>
                </a:ln>
                <a:effectLst/>
              </p:spPr>
              <p:style>
                <a:lnRef idx="1">
                  <a:schemeClr val="accent1"/>
                </a:lnRef>
                <a:fillRef idx="0">
                  <a:schemeClr val="accent1"/>
                </a:fillRef>
                <a:effectRef idx="0">
                  <a:schemeClr val="accent1"/>
                </a:effectRef>
                <a:fontRef idx="minor">
                  <a:schemeClr val="tx1"/>
                </a:fontRef>
              </p:style>
            </p:cxnSp>
            <p:cxnSp>
              <p:nvCxnSpPr>
                <p:cNvPr id="94" name="努力12-4">
                  <a:extLst>
                    <a:ext uri="{FF2B5EF4-FFF2-40B4-BE49-F238E27FC236}">
                      <a16:creationId xmlns:a16="http://schemas.microsoft.com/office/drawing/2014/main" id="{FDAA212F-7A70-1FB7-2155-39FEAECA07CF}"/>
                    </a:ext>
                  </a:extLst>
                </p:cNvPr>
                <p:cNvCxnSpPr>
                  <a:cxnSpLocks/>
                </p:cNvCxnSpPr>
                <p:nvPr/>
              </p:nvCxnSpPr>
              <p:spPr>
                <a:xfrm>
                  <a:off x="644583" y="2873935"/>
                  <a:ext cx="866494" cy="0"/>
                </a:xfrm>
                <a:prstGeom prst="line">
                  <a:avLst/>
                </a:prstGeom>
                <a:ln w="96145" cap="rnd">
                  <a:solidFill>
                    <a:srgbClr val="FC525A"/>
                  </a:solidFill>
                  <a:round/>
                </a:ln>
                <a:effectLst/>
              </p:spPr>
              <p:style>
                <a:lnRef idx="1">
                  <a:schemeClr val="accent1"/>
                </a:lnRef>
                <a:fillRef idx="0">
                  <a:schemeClr val="accent1"/>
                </a:fillRef>
                <a:effectRef idx="0">
                  <a:schemeClr val="accent1"/>
                </a:effectRef>
                <a:fontRef idx="minor">
                  <a:schemeClr val="tx1"/>
                </a:fontRef>
              </p:style>
            </p:cxnSp>
          </p:grpSp>
          <p:sp>
            <p:nvSpPr>
              <p:cNvPr id="91" name="努力12-5">
                <a:extLst>
                  <a:ext uri="{FF2B5EF4-FFF2-40B4-BE49-F238E27FC236}">
                    <a16:creationId xmlns:a16="http://schemas.microsoft.com/office/drawing/2014/main" id="{B8E4F260-3342-6CE5-125A-444BCBAA164C}"/>
                  </a:ext>
                </a:extLst>
              </p:cNvPr>
              <p:cNvSpPr txBox="1"/>
              <p:nvPr/>
            </p:nvSpPr>
            <p:spPr>
              <a:xfrm>
                <a:off x="1757679" y="788682"/>
                <a:ext cx="1905000" cy="609398"/>
              </a:xfrm>
              <a:prstGeom prst="rect">
                <a:avLst/>
              </a:prstGeom>
              <a:noFill/>
              <a:effectLst/>
            </p:spPr>
            <p:txBody>
              <a:bodyPr wrap="square" lIns="150876" tIns="75438" rIns="150876" bIns="75438" rtlCol="0">
                <a:spAutoFit/>
              </a:bodyPr>
              <a:lstStyle/>
              <a:p>
                <a:pPr algn="dist"/>
                <a:r>
                  <a:rPr lang="zh-CN" altLang="en-US" sz="2970" b="1" dirty="0">
                    <a:latin typeface="Arial" panose="020B0604020202020204" pitchFamily="34" charset="0"/>
                    <a:ea typeface="微软雅黑" panose="020B0503020204020204" pitchFamily="34" charset="-122"/>
                    <a:sym typeface="Arial" panose="020B0604020202020204" pitchFamily="34" charset="0"/>
                  </a:rPr>
                  <a:t>小标题</a:t>
                </a:r>
              </a:p>
            </p:txBody>
          </p:sp>
        </p:grpSp>
      </p:grpSp>
      <p:grpSp>
        <p:nvGrpSpPr>
          <p:cNvPr id="3" name="努力13">
            <a:extLst>
              <a:ext uri="{FF2B5EF4-FFF2-40B4-BE49-F238E27FC236}">
                <a16:creationId xmlns:a16="http://schemas.microsoft.com/office/drawing/2014/main" id="{6F506C4A-BEFF-DA9F-0E1F-DDD42C837D2F}"/>
              </a:ext>
            </a:extLst>
          </p:cNvPr>
          <p:cNvGrpSpPr/>
          <p:nvPr/>
        </p:nvGrpSpPr>
        <p:grpSpPr>
          <a:xfrm>
            <a:off x="6913788" y="549275"/>
            <a:ext cx="2457480" cy="3075662"/>
            <a:chOff x="4251848" y="549275"/>
            <a:chExt cx="2457480" cy="3075662"/>
          </a:xfrm>
        </p:grpSpPr>
        <p:sp>
          <p:nvSpPr>
            <p:cNvPr id="4" name="努力13-1">
              <a:extLst>
                <a:ext uri="{FF2B5EF4-FFF2-40B4-BE49-F238E27FC236}">
                  <a16:creationId xmlns:a16="http://schemas.microsoft.com/office/drawing/2014/main" id="{0174180A-07C0-B79E-932E-F6D99BE0BD13}"/>
                </a:ext>
              </a:extLst>
            </p:cNvPr>
            <p:cNvSpPr txBox="1"/>
            <p:nvPr/>
          </p:nvSpPr>
          <p:spPr>
            <a:xfrm>
              <a:off x="4251848" y="1495315"/>
              <a:ext cx="2457480" cy="2129622"/>
            </a:xfrm>
            <a:prstGeom prst="rect">
              <a:avLst/>
            </a:prstGeom>
            <a:noFill/>
          </p:spPr>
          <p:txBody>
            <a:bodyPr wrap="square" rtlCol="0">
              <a:spAutoFit/>
            </a:bodyPr>
            <a:lstStyle/>
            <a:p>
              <a:pPr algn="dist">
                <a:lnSpc>
                  <a:spcPct val="150000"/>
                </a:lnSpc>
              </a:pPr>
              <a:r>
                <a:rPr lang="zh-CN" altLang="en-US" dirty="0">
                  <a:latin typeface="Arial" panose="020B0604020202020204" pitchFamily="34" charset="0"/>
                  <a:ea typeface="微软雅黑" panose="020B0503020204020204" pitchFamily="34" charset="-122"/>
                  <a:sym typeface="Arial" panose="020B0604020202020204" pitchFamily="34" charset="0"/>
                </a:rPr>
                <a:t>点击此处请输入您想要输入的内容点击此处请输入您想要输入的内容点击此处请输入您想要输入的内容</a:t>
              </a:r>
            </a:p>
          </p:txBody>
        </p:sp>
        <p:grpSp>
          <p:nvGrpSpPr>
            <p:cNvPr id="5" name="组合 4">
              <a:extLst>
                <a:ext uri="{FF2B5EF4-FFF2-40B4-BE49-F238E27FC236}">
                  <a16:creationId xmlns:a16="http://schemas.microsoft.com/office/drawing/2014/main" id="{D866DA62-3E04-890E-3E7B-3AD016BA8B81}"/>
                </a:ext>
              </a:extLst>
            </p:cNvPr>
            <p:cNvGrpSpPr/>
            <p:nvPr/>
          </p:nvGrpSpPr>
          <p:grpSpPr>
            <a:xfrm>
              <a:off x="4528088" y="549275"/>
              <a:ext cx="1905000" cy="662103"/>
              <a:chOff x="1757679" y="788682"/>
              <a:chExt cx="1905000" cy="662103"/>
            </a:xfrm>
          </p:grpSpPr>
          <p:grpSp>
            <p:nvGrpSpPr>
              <p:cNvPr id="6" name="组合 5">
                <a:extLst>
                  <a:ext uri="{FF2B5EF4-FFF2-40B4-BE49-F238E27FC236}">
                    <a16:creationId xmlns:a16="http://schemas.microsoft.com/office/drawing/2014/main" id="{0FCE1122-0C16-8DD9-B32E-8324255FA555}"/>
                  </a:ext>
                </a:extLst>
              </p:cNvPr>
              <p:cNvGrpSpPr/>
              <p:nvPr/>
            </p:nvGrpSpPr>
            <p:grpSpPr>
              <a:xfrm flipV="1">
                <a:off x="1764137" y="1450785"/>
                <a:ext cx="1892084" cy="0"/>
                <a:chOff x="644583" y="2873935"/>
                <a:chExt cx="2329048" cy="0"/>
              </a:xfrm>
            </p:grpSpPr>
            <p:cxnSp>
              <p:nvCxnSpPr>
                <p:cNvPr id="8" name="努力13-2">
                  <a:extLst>
                    <a:ext uri="{FF2B5EF4-FFF2-40B4-BE49-F238E27FC236}">
                      <a16:creationId xmlns:a16="http://schemas.microsoft.com/office/drawing/2014/main" id="{40FB7C1C-C75C-F834-9E43-B921ED658CC9}"/>
                    </a:ext>
                  </a:extLst>
                </p:cNvPr>
                <p:cNvCxnSpPr>
                  <a:cxnSpLocks/>
                </p:cNvCxnSpPr>
                <p:nvPr/>
              </p:nvCxnSpPr>
              <p:spPr>
                <a:xfrm>
                  <a:off x="2107137" y="2873935"/>
                  <a:ext cx="866494" cy="0"/>
                </a:xfrm>
                <a:prstGeom prst="line">
                  <a:avLst/>
                </a:prstGeom>
                <a:ln w="96145" cap="rnd">
                  <a:solidFill>
                    <a:srgbClr val="F8E588"/>
                  </a:solidFill>
                  <a:round/>
                </a:ln>
                <a:effectLst/>
              </p:spPr>
              <p:style>
                <a:lnRef idx="1">
                  <a:schemeClr val="accent1"/>
                </a:lnRef>
                <a:fillRef idx="0">
                  <a:schemeClr val="accent1"/>
                </a:fillRef>
                <a:effectRef idx="0">
                  <a:schemeClr val="accent1"/>
                </a:effectRef>
                <a:fontRef idx="minor">
                  <a:schemeClr val="tx1"/>
                </a:fontRef>
              </p:style>
            </p:cxnSp>
            <p:cxnSp>
              <p:nvCxnSpPr>
                <p:cNvPr id="9" name="努力13-3">
                  <a:extLst>
                    <a:ext uri="{FF2B5EF4-FFF2-40B4-BE49-F238E27FC236}">
                      <a16:creationId xmlns:a16="http://schemas.microsoft.com/office/drawing/2014/main" id="{C2DEBBE6-D8A0-ABA4-614B-D46B7EB5B742}"/>
                    </a:ext>
                  </a:extLst>
                </p:cNvPr>
                <p:cNvCxnSpPr>
                  <a:cxnSpLocks/>
                </p:cNvCxnSpPr>
                <p:nvPr/>
              </p:nvCxnSpPr>
              <p:spPr>
                <a:xfrm>
                  <a:off x="1809115" y="2873935"/>
                  <a:ext cx="0" cy="0"/>
                </a:xfrm>
                <a:prstGeom prst="line">
                  <a:avLst/>
                </a:prstGeom>
                <a:ln w="116748" cap="rnd">
                  <a:solidFill>
                    <a:srgbClr val="FB1924"/>
                  </a:solidFill>
                  <a:round/>
                </a:ln>
                <a:effectLst/>
              </p:spPr>
              <p:style>
                <a:lnRef idx="1">
                  <a:schemeClr val="accent1"/>
                </a:lnRef>
                <a:fillRef idx="0">
                  <a:schemeClr val="accent1"/>
                </a:fillRef>
                <a:effectRef idx="0">
                  <a:schemeClr val="accent1"/>
                </a:effectRef>
                <a:fontRef idx="minor">
                  <a:schemeClr val="tx1"/>
                </a:fontRef>
              </p:style>
            </p:cxnSp>
            <p:cxnSp>
              <p:nvCxnSpPr>
                <p:cNvPr id="10" name="努力13-4">
                  <a:extLst>
                    <a:ext uri="{FF2B5EF4-FFF2-40B4-BE49-F238E27FC236}">
                      <a16:creationId xmlns:a16="http://schemas.microsoft.com/office/drawing/2014/main" id="{D0BD4C8A-096C-4552-6A54-11AD132543F8}"/>
                    </a:ext>
                  </a:extLst>
                </p:cNvPr>
                <p:cNvCxnSpPr>
                  <a:cxnSpLocks/>
                </p:cNvCxnSpPr>
                <p:nvPr/>
              </p:nvCxnSpPr>
              <p:spPr>
                <a:xfrm>
                  <a:off x="644583" y="2873935"/>
                  <a:ext cx="866494" cy="0"/>
                </a:xfrm>
                <a:prstGeom prst="line">
                  <a:avLst/>
                </a:prstGeom>
                <a:ln w="96145" cap="rnd">
                  <a:solidFill>
                    <a:srgbClr val="FC525A"/>
                  </a:solidFill>
                  <a:round/>
                </a:ln>
                <a:effectLst/>
              </p:spPr>
              <p:style>
                <a:lnRef idx="1">
                  <a:schemeClr val="accent1"/>
                </a:lnRef>
                <a:fillRef idx="0">
                  <a:schemeClr val="accent1"/>
                </a:fillRef>
                <a:effectRef idx="0">
                  <a:schemeClr val="accent1"/>
                </a:effectRef>
                <a:fontRef idx="minor">
                  <a:schemeClr val="tx1"/>
                </a:fontRef>
              </p:style>
            </p:cxnSp>
          </p:grpSp>
          <p:sp>
            <p:nvSpPr>
              <p:cNvPr id="7" name="努力13-5">
                <a:extLst>
                  <a:ext uri="{FF2B5EF4-FFF2-40B4-BE49-F238E27FC236}">
                    <a16:creationId xmlns:a16="http://schemas.microsoft.com/office/drawing/2014/main" id="{68E501AF-1790-CDA6-3DE1-27E52C982A26}"/>
                  </a:ext>
                </a:extLst>
              </p:cNvPr>
              <p:cNvSpPr txBox="1"/>
              <p:nvPr/>
            </p:nvSpPr>
            <p:spPr>
              <a:xfrm>
                <a:off x="1757679" y="788682"/>
                <a:ext cx="1905000" cy="609398"/>
              </a:xfrm>
              <a:prstGeom prst="rect">
                <a:avLst/>
              </a:prstGeom>
              <a:noFill/>
              <a:effectLst/>
            </p:spPr>
            <p:txBody>
              <a:bodyPr wrap="square" lIns="150876" tIns="75438" rIns="150876" bIns="75438" rtlCol="0">
                <a:spAutoFit/>
              </a:bodyPr>
              <a:lstStyle/>
              <a:p>
                <a:pPr algn="dist"/>
                <a:r>
                  <a:rPr lang="zh-CN" altLang="en-US" sz="2970" b="1" dirty="0">
                    <a:latin typeface="Arial" panose="020B0604020202020204" pitchFamily="34" charset="0"/>
                    <a:ea typeface="微软雅黑" panose="020B0503020204020204" pitchFamily="34" charset="-122"/>
                    <a:sym typeface="Arial" panose="020B0604020202020204" pitchFamily="34" charset="0"/>
                  </a:rPr>
                  <a:t>小标题</a:t>
                </a:r>
              </a:p>
            </p:txBody>
          </p:sp>
        </p:grpSp>
      </p:grpSp>
      <p:grpSp>
        <p:nvGrpSpPr>
          <p:cNvPr id="11" name="努力14">
            <a:extLst>
              <a:ext uri="{FF2B5EF4-FFF2-40B4-BE49-F238E27FC236}">
                <a16:creationId xmlns:a16="http://schemas.microsoft.com/office/drawing/2014/main" id="{3735619D-5CA5-52CF-907B-212107BAB51F}"/>
              </a:ext>
            </a:extLst>
          </p:cNvPr>
          <p:cNvGrpSpPr/>
          <p:nvPr/>
        </p:nvGrpSpPr>
        <p:grpSpPr>
          <a:xfrm>
            <a:off x="9594950" y="549275"/>
            <a:ext cx="2457480" cy="3075662"/>
            <a:chOff x="4251848" y="549275"/>
            <a:chExt cx="2457480" cy="3075662"/>
          </a:xfrm>
        </p:grpSpPr>
        <p:sp>
          <p:nvSpPr>
            <p:cNvPr id="12" name="努力14-1">
              <a:extLst>
                <a:ext uri="{FF2B5EF4-FFF2-40B4-BE49-F238E27FC236}">
                  <a16:creationId xmlns:a16="http://schemas.microsoft.com/office/drawing/2014/main" id="{D6F8430C-7E02-E313-4AF2-97134E59E441}"/>
                </a:ext>
              </a:extLst>
            </p:cNvPr>
            <p:cNvSpPr txBox="1"/>
            <p:nvPr/>
          </p:nvSpPr>
          <p:spPr>
            <a:xfrm>
              <a:off x="4251848" y="1495315"/>
              <a:ext cx="2457480" cy="2129622"/>
            </a:xfrm>
            <a:prstGeom prst="rect">
              <a:avLst/>
            </a:prstGeom>
            <a:noFill/>
          </p:spPr>
          <p:txBody>
            <a:bodyPr wrap="square" rtlCol="0">
              <a:spAutoFit/>
            </a:bodyPr>
            <a:lstStyle/>
            <a:p>
              <a:pPr algn="dist">
                <a:lnSpc>
                  <a:spcPct val="150000"/>
                </a:lnSpc>
              </a:pPr>
              <a:r>
                <a:rPr lang="zh-CN" altLang="en-US" dirty="0">
                  <a:latin typeface="Arial" panose="020B0604020202020204" pitchFamily="34" charset="0"/>
                  <a:ea typeface="微软雅黑" panose="020B0503020204020204" pitchFamily="34" charset="-122"/>
                  <a:sym typeface="Arial" panose="020B0604020202020204" pitchFamily="34" charset="0"/>
                </a:rPr>
                <a:t>点击此处请输入您想要输入的内容点击此处请输入您想要输入的内容点击此处请输入您想要输入的内容</a:t>
              </a:r>
            </a:p>
          </p:txBody>
        </p:sp>
        <p:grpSp>
          <p:nvGrpSpPr>
            <p:cNvPr id="13" name="组合 12">
              <a:extLst>
                <a:ext uri="{FF2B5EF4-FFF2-40B4-BE49-F238E27FC236}">
                  <a16:creationId xmlns:a16="http://schemas.microsoft.com/office/drawing/2014/main" id="{EF9D3576-E53B-63A5-F23A-375E9AECC05A}"/>
                </a:ext>
              </a:extLst>
            </p:cNvPr>
            <p:cNvGrpSpPr/>
            <p:nvPr/>
          </p:nvGrpSpPr>
          <p:grpSpPr>
            <a:xfrm>
              <a:off x="4528088" y="549275"/>
              <a:ext cx="1905000" cy="662103"/>
              <a:chOff x="1757679" y="788682"/>
              <a:chExt cx="1905000" cy="662103"/>
            </a:xfrm>
          </p:grpSpPr>
          <p:grpSp>
            <p:nvGrpSpPr>
              <p:cNvPr id="14" name="组合 13">
                <a:extLst>
                  <a:ext uri="{FF2B5EF4-FFF2-40B4-BE49-F238E27FC236}">
                    <a16:creationId xmlns:a16="http://schemas.microsoft.com/office/drawing/2014/main" id="{1C3FE275-8EB5-A7C4-9B86-CBB2CACCC387}"/>
                  </a:ext>
                </a:extLst>
              </p:cNvPr>
              <p:cNvGrpSpPr/>
              <p:nvPr/>
            </p:nvGrpSpPr>
            <p:grpSpPr>
              <a:xfrm flipV="1">
                <a:off x="1764137" y="1450785"/>
                <a:ext cx="1892084" cy="0"/>
                <a:chOff x="644583" y="2873935"/>
                <a:chExt cx="2329048" cy="0"/>
              </a:xfrm>
            </p:grpSpPr>
            <p:cxnSp>
              <p:nvCxnSpPr>
                <p:cNvPr id="16" name="努力14-2">
                  <a:extLst>
                    <a:ext uri="{FF2B5EF4-FFF2-40B4-BE49-F238E27FC236}">
                      <a16:creationId xmlns:a16="http://schemas.microsoft.com/office/drawing/2014/main" id="{47744C09-7FFB-C315-E0D7-5D60316926B7}"/>
                    </a:ext>
                  </a:extLst>
                </p:cNvPr>
                <p:cNvCxnSpPr>
                  <a:cxnSpLocks/>
                </p:cNvCxnSpPr>
                <p:nvPr/>
              </p:nvCxnSpPr>
              <p:spPr>
                <a:xfrm>
                  <a:off x="2107137" y="2873935"/>
                  <a:ext cx="866494" cy="0"/>
                </a:xfrm>
                <a:prstGeom prst="line">
                  <a:avLst/>
                </a:prstGeom>
                <a:ln w="96145" cap="rnd">
                  <a:solidFill>
                    <a:srgbClr val="F8E588"/>
                  </a:solidFill>
                  <a:round/>
                </a:ln>
                <a:effectLst/>
              </p:spPr>
              <p:style>
                <a:lnRef idx="1">
                  <a:schemeClr val="accent1"/>
                </a:lnRef>
                <a:fillRef idx="0">
                  <a:schemeClr val="accent1"/>
                </a:fillRef>
                <a:effectRef idx="0">
                  <a:schemeClr val="accent1"/>
                </a:effectRef>
                <a:fontRef idx="minor">
                  <a:schemeClr val="tx1"/>
                </a:fontRef>
              </p:style>
            </p:cxnSp>
            <p:cxnSp>
              <p:nvCxnSpPr>
                <p:cNvPr id="17" name="努力14-3">
                  <a:extLst>
                    <a:ext uri="{FF2B5EF4-FFF2-40B4-BE49-F238E27FC236}">
                      <a16:creationId xmlns:a16="http://schemas.microsoft.com/office/drawing/2014/main" id="{D1B4DA37-FF5E-525E-13C7-8DE37A20431B}"/>
                    </a:ext>
                  </a:extLst>
                </p:cNvPr>
                <p:cNvCxnSpPr>
                  <a:cxnSpLocks/>
                </p:cNvCxnSpPr>
                <p:nvPr/>
              </p:nvCxnSpPr>
              <p:spPr>
                <a:xfrm>
                  <a:off x="1809115" y="2873935"/>
                  <a:ext cx="0" cy="0"/>
                </a:xfrm>
                <a:prstGeom prst="line">
                  <a:avLst/>
                </a:prstGeom>
                <a:ln w="116748" cap="rnd">
                  <a:solidFill>
                    <a:srgbClr val="FB1924"/>
                  </a:solidFill>
                  <a:round/>
                </a:ln>
                <a:effectLst/>
              </p:spPr>
              <p:style>
                <a:lnRef idx="1">
                  <a:schemeClr val="accent1"/>
                </a:lnRef>
                <a:fillRef idx="0">
                  <a:schemeClr val="accent1"/>
                </a:fillRef>
                <a:effectRef idx="0">
                  <a:schemeClr val="accent1"/>
                </a:effectRef>
                <a:fontRef idx="minor">
                  <a:schemeClr val="tx1"/>
                </a:fontRef>
              </p:style>
            </p:cxnSp>
            <p:cxnSp>
              <p:nvCxnSpPr>
                <p:cNvPr id="18" name="努力14-4">
                  <a:extLst>
                    <a:ext uri="{FF2B5EF4-FFF2-40B4-BE49-F238E27FC236}">
                      <a16:creationId xmlns:a16="http://schemas.microsoft.com/office/drawing/2014/main" id="{40AAD076-A713-E740-BA9A-57517EAD8696}"/>
                    </a:ext>
                  </a:extLst>
                </p:cNvPr>
                <p:cNvCxnSpPr>
                  <a:cxnSpLocks/>
                </p:cNvCxnSpPr>
                <p:nvPr/>
              </p:nvCxnSpPr>
              <p:spPr>
                <a:xfrm>
                  <a:off x="644583" y="2873935"/>
                  <a:ext cx="866494" cy="0"/>
                </a:xfrm>
                <a:prstGeom prst="line">
                  <a:avLst/>
                </a:prstGeom>
                <a:ln w="96145" cap="rnd">
                  <a:solidFill>
                    <a:srgbClr val="FC525A"/>
                  </a:solidFill>
                  <a:round/>
                </a:ln>
                <a:effectLst/>
              </p:spPr>
              <p:style>
                <a:lnRef idx="1">
                  <a:schemeClr val="accent1"/>
                </a:lnRef>
                <a:fillRef idx="0">
                  <a:schemeClr val="accent1"/>
                </a:fillRef>
                <a:effectRef idx="0">
                  <a:schemeClr val="accent1"/>
                </a:effectRef>
                <a:fontRef idx="minor">
                  <a:schemeClr val="tx1"/>
                </a:fontRef>
              </p:style>
            </p:cxnSp>
          </p:grpSp>
          <p:sp>
            <p:nvSpPr>
              <p:cNvPr id="15" name="努力14-5">
                <a:extLst>
                  <a:ext uri="{FF2B5EF4-FFF2-40B4-BE49-F238E27FC236}">
                    <a16:creationId xmlns:a16="http://schemas.microsoft.com/office/drawing/2014/main" id="{EA12C2F9-4C67-4038-EB75-23B9A7034B04}"/>
                  </a:ext>
                </a:extLst>
              </p:cNvPr>
              <p:cNvSpPr txBox="1"/>
              <p:nvPr/>
            </p:nvSpPr>
            <p:spPr>
              <a:xfrm>
                <a:off x="1757679" y="788682"/>
                <a:ext cx="1905000" cy="609398"/>
              </a:xfrm>
              <a:prstGeom prst="rect">
                <a:avLst/>
              </a:prstGeom>
              <a:noFill/>
              <a:effectLst/>
            </p:spPr>
            <p:txBody>
              <a:bodyPr wrap="square" lIns="150876" tIns="75438" rIns="150876" bIns="75438" rtlCol="0">
                <a:spAutoFit/>
              </a:bodyPr>
              <a:lstStyle/>
              <a:p>
                <a:pPr algn="dist"/>
                <a:r>
                  <a:rPr lang="zh-CN" altLang="en-US" sz="2970" b="1" dirty="0">
                    <a:latin typeface="Arial" panose="020B0604020202020204" pitchFamily="34" charset="0"/>
                    <a:ea typeface="微软雅黑" panose="020B0503020204020204" pitchFamily="34" charset="-122"/>
                    <a:sym typeface="Arial" panose="020B0604020202020204" pitchFamily="34" charset="0"/>
                  </a:rPr>
                  <a:t>小标题</a:t>
                </a:r>
              </a:p>
            </p:txBody>
          </p:sp>
        </p:grpSp>
      </p:grpSp>
      <p:pic>
        <p:nvPicPr>
          <p:cNvPr id="146" name="努力15">
            <a:extLst>
              <a:ext uri="{FF2B5EF4-FFF2-40B4-BE49-F238E27FC236}">
                <a16:creationId xmlns:a16="http://schemas.microsoft.com/office/drawing/2014/main" id="{D949B15B-8B94-EDFA-E75C-8A8B52C82510}"/>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rot="1468136">
            <a:off x="390306" y="4229356"/>
            <a:ext cx="337438" cy="328207"/>
          </a:xfrm>
          <a:prstGeom prst="rect">
            <a:avLst/>
          </a:prstGeom>
        </p:spPr>
      </p:pic>
      <p:grpSp>
        <p:nvGrpSpPr>
          <p:cNvPr id="148" name="努力16">
            <a:extLst>
              <a:ext uri="{FF2B5EF4-FFF2-40B4-BE49-F238E27FC236}">
                <a16:creationId xmlns:a16="http://schemas.microsoft.com/office/drawing/2014/main" id="{AD407035-F7FF-71B2-E5E2-AD7A1E422EC6}"/>
              </a:ext>
            </a:extLst>
          </p:cNvPr>
          <p:cNvGrpSpPr/>
          <p:nvPr/>
        </p:nvGrpSpPr>
        <p:grpSpPr>
          <a:xfrm rot="16200000">
            <a:off x="449718" y="5362770"/>
            <a:ext cx="502176" cy="723731"/>
            <a:chOff x="1159122" y="4979505"/>
            <a:chExt cx="531455" cy="765928"/>
          </a:xfrm>
          <a:gradFill>
            <a:gsLst>
              <a:gs pos="100000">
                <a:schemeClr val="accent1">
                  <a:alpha val="0"/>
                </a:schemeClr>
              </a:gs>
              <a:gs pos="0">
                <a:schemeClr val="accent1"/>
              </a:gs>
            </a:gsLst>
            <a:lin ang="5400000" scaled="1"/>
          </a:gradFill>
        </p:grpSpPr>
        <p:sp>
          <p:nvSpPr>
            <p:cNvPr id="149" name="努力16-1">
              <a:extLst>
                <a:ext uri="{FF2B5EF4-FFF2-40B4-BE49-F238E27FC236}">
                  <a16:creationId xmlns:a16="http://schemas.microsoft.com/office/drawing/2014/main" id="{1F40F704-4FDF-3640-A7EF-451FE2367BA9}"/>
                </a:ext>
              </a:extLst>
            </p:cNvPr>
            <p:cNvSpPr/>
            <p:nvPr/>
          </p:nvSpPr>
          <p:spPr>
            <a:xfrm>
              <a:off x="1159122" y="4979505"/>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7">
                <a:latin typeface="Arial" panose="020B0604020202020204" pitchFamily="34" charset="0"/>
                <a:ea typeface="微软雅黑" panose="020B0503020204020204" pitchFamily="34" charset="-122"/>
                <a:sym typeface="Arial" panose="020B0604020202020204" pitchFamily="34" charset="0"/>
              </a:endParaRPr>
            </a:p>
          </p:txBody>
        </p:sp>
        <p:sp>
          <p:nvSpPr>
            <p:cNvPr id="150" name="努力16-2">
              <a:extLst>
                <a:ext uri="{FF2B5EF4-FFF2-40B4-BE49-F238E27FC236}">
                  <a16:creationId xmlns:a16="http://schemas.microsoft.com/office/drawing/2014/main" id="{3470E284-A12F-5531-BE1D-A153B3BF92E9}"/>
                </a:ext>
              </a:extLst>
            </p:cNvPr>
            <p:cNvSpPr/>
            <p:nvPr/>
          </p:nvSpPr>
          <p:spPr>
            <a:xfrm>
              <a:off x="1312275" y="4979505"/>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7">
                <a:latin typeface="Arial" panose="020B0604020202020204" pitchFamily="34" charset="0"/>
                <a:ea typeface="微软雅黑" panose="020B0503020204020204" pitchFamily="34" charset="-122"/>
                <a:sym typeface="Arial" panose="020B0604020202020204" pitchFamily="34" charset="0"/>
              </a:endParaRPr>
            </a:p>
          </p:txBody>
        </p:sp>
        <p:sp>
          <p:nvSpPr>
            <p:cNvPr id="151" name="努力16-3">
              <a:extLst>
                <a:ext uri="{FF2B5EF4-FFF2-40B4-BE49-F238E27FC236}">
                  <a16:creationId xmlns:a16="http://schemas.microsoft.com/office/drawing/2014/main" id="{D9BF31B0-6CD3-DAB1-83F1-0A1609D7331B}"/>
                </a:ext>
              </a:extLst>
            </p:cNvPr>
            <p:cNvSpPr/>
            <p:nvPr/>
          </p:nvSpPr>
          <p:spPr>
            <a:xfrm>
              <a:off x="1465425" y="4979505"/>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7">
                <a:latin typeface="Arial" panose="020B0604020202020204" pitchFamily="34" charset="0"/>
                <a:ea typeface="微软雅黑" panose="020B0503020204020204" pitchFamily="34" charset="-122"/>
                <a:sym typeface="Arial" panose="020B0604020202020204" pitchFamily="34" charset="0"/>
              </a:endParaRPr>
            </a:p>
          </p:txBody>
        </p:sp>
        <p:sp>
          <p:nvSpPr>
            <p:cNvPr id="152" name="努力16-4">
              <a:extLst>
                <a:ext uri="{FF2B5EF4-FFF2-40B4-BE49-F238E27FC236}">
                  <a16:creationId xmlns:a16="http://schemas.microsoft.com/office/drawing/2014/main" id="{3F66A1CB-38D9-1ADB-250F-49D6A7DF257C}"/>
                </a:ext>
              </a:extLst>
            </p:cNvPr>
            <p:cNvSpPr/>
            <p:nvPr/>
          </p:nvSpPr>
          <p:spPr>
            <a:xfrm>
              <a:off x="1618577" y="4979505"/>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7">
                <a:latin typeface="Arial" panose="020B0604020202020204" pitchFamily="34" charset="0"/>
                <a:ea typeface="微软雅黑" panose="020B0503020204020204" pitchFamily="34" charset="-122"/>
                <a:sym typeface="Arial" panose="020B0604020202020204" pitchFamily="34" charset="0"/>
              </a:endParaRPr>
            </a:p>
          </p:txBody>
        </p:sp>
        <p:sp>
          <p:nvSpPr>
            <p:cNvPr id="153" name="努力16-5">
              <a:extLst>
                <a:ext uri="{FF2B5EF4-FFF2-40B4-BE49-F238E27FC236}">
                  <a16:creationId xmlns:a16="http://schemas.microsoft.com/office/drawing/2014/main" id="{77E9E592-9998-7203-7211-8E91FAEDDCE7}"/>
                </a:ext>
              </a:extLst>
            </p:cNvPr>
            <p:cNvSpPr/>
            <p:nvPr/>
          </p:nvSpPr>
          <p:spPr>
            <a:xfrm>
              <a:off x="1159122" y="5118291"/>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7">
                <a:latin typeface="Arial" panose="020B0604020202020204" pitchFamily="34" charset="0"/>
                <a:ea typeface="微软雅黑" panose="020B0503020204020204" pitchFamily="34" charset="-122"/>
                <a:sym typeface="Arial" panose="020B0604020202020204" pitchFamily="34" charset="0"/>
              </a:endParaRPr>
            </a:p>
          </p:txBody>
        </p:sp>
        <p:sp>
          <p:nvSpPr>
            <p:cNvPr id="154" name="努力16-6">
              <a:extLst>
                <a:ext uri="{FF2B5EF4-FFF2-40B4-BE49-F238E27FC236}">
                  <a16:creationId xmlns:a16="http://schemas.microsoft.com/office/drawing/2014/main" id="{24007CAD-7429-C6CD-2472-306D617BA0BD}"/>
                </a:ext>
              </a:extLst>
            </p:cNvPr>
            <p:cNvSpPr/>
            <p:nvPr/>
          </p:nvSpPr>
          <p:spPr>
            <a:xfrm>
              <a:off x="1312275" y="5118291"/>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7">
                <a:latin typeface="Arial" panose="020B0604020202020204" pitchFamily="34" charset="0"/>
                <a:ea typeface="微软雅黑" panose="020B0503020204020204" pitchFamily="34" charset="-122"/>
                <a:sym typeface="Arial" panose="020B0604020202020204" pitchFamily="34" charset="0"/>
              </a:endParaRPr>
            </a:p>
          </p:txBody>
        </p:sp>
        <p:sp>
          <p:nvSpPr>
            <p:cNvPr id="155" name="努力16-7">
              <a:extLst>
                <a:ext uri="{FF2B5EF4-FFF2-40B4-BE49-F238E27FC236}">
                  <a16:creationId xmlns:a16="http://schemas.microsoft.com/office/drawing/2014/main" id="{2066984F-AD3B-5BFC-4DA2-5F83DDC86128}"/>
                </a:ext>
              </a:extLst>
            </p:cNvPr>
            <p:cNvSpPr/>
            <p:nvPr/>
          </p:nvSpPr>
          <p:spPr>
            <a:xfrm>
              <a:off x="1465425" y="5118291"/>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7">
                <a:latin typeface="Arial" panose="020B0604020202020204" pitchFamily="34" charset="0"/>
                <a:ea typeface="微软雅黑" panose="020B0503020204020204" pitchFamily="34" charset="-122"/>
                <a:sym typeface="Arial" panose="020B0604020202020204" pitchFamily="34" charset="0"/>
              </a:endParaRPr>
            </a:p>
          </p:txBody>
        </p:sp>
        <p:sp>
          <p:nvSpPr>
            <p:cNvPr id="156" name="努力16-8">
              <a:extLst>
                <a:ext uri="{FF2B5EF4-FFF2-40B4-BE49-F238E27FC236}">
                  <a16:creationId xmlns:a16="http://schemas.microsoft.com/office/drawing/2014/main" id="{B6DBAF10-5987-1190-EC7E-85FA5E6D37CA}"/>
                </a:ext>
              </a:extLst>
            </p:cNvPr>
            <p:cNvSpPr/>
            <p:nvPr/>
          </p:nvSpPr>
          <p:spPr>
            <a:xfrm>
              <a:off x="1618577" y="5118291"/>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7">
                <a:latin typeface="Arial" panose="020B0604020202020204" pitchFamily="34" charset="0"/>
                <a:ea typeface="微软雅黑" panose="020B0503020204020204" pitchFamily="34" charset="-122"/>
                <a:sym typeface="Arial" panose="020B0604020202020204" pitchFamily="34" charset="0"/>
              </a:endParaRPr>
            </a:p>
          </p:txBody>
        </p:sp>
        <p:sp>
          <p:nvSpPr>
            <p:cNvPr id="157" name="努力16-9">
              <a:extLst>
                <a:ext uri="{FF2B5EF4-FFF2-40B4-BE49-F238E27FC236}">
                  <a16:creationId xmlns:a16="http://schemas.microsoft.com/office/drawing/2014/main" id="{7FED0067-97C7-70AD-270C-CAB634EE941F}"/>
                </a:ext>
              </a:extLst>
            </p:cNvPr>
            <p:cNvSpPr/>
            <p:nvPr/>
          </p:nvSpPr>
          <p:spPr>
            <a:xfrm>
              <a:off x="1159122" y="5257076"/>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7">
                <a:latin typeface="Arial" panose="020B0604020202020204" pitchFamily="34" charset="0"/>
                <a:ea typeface="微软雅黑" panose="020B0503020204020204" pitchFamily="34" charset="-122"/>
                <a:sym typeface="Arial" panose="020B0604020202020204" pitchFamily="34" charset="0"/>
              </a:endParaRPr>
            </a:p>
          </p:txBody>
        </p:sp>
        <p:sp>
          <p:nvSpPr>
            <p:cNvPr id="158" name="努力16-10">
              <a:extLst>
                <a:ext uri="{FF2B5EF4-FFF2-40B4-BE49-F238E27FC236}">
                  <a16:creationId xmlns:a16="http://schemas.microsoft.com/office/drawing/2014/main" id="{76AC0618-4303-5123-EF5C-05DF8672D1FF}"/>
                </a:ext>
              </a:extLst>
            </p:cNvPr>
            <p:cNvSpPr/>
            <p:nvPr/>
          </p:nvSpPr>
          <p:spPr>
            <a:xfrm>
              <a:off x="1312275" y="5257076"/>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7">
                <a:latin typeface="Arial" panose="020B0604020202020204" pitchFamily="34" charset="0"/>
                <a:ea typeface="微软雅黑" panose="020B0503020204020204" pitchFamily="34" charset="-122"/>
                <a:sym typeface="Arial" panose="020B0604020202020204" pitchFamily="34" charset="0"/>
              </a:endParaRPr>
            </a:p>
          </p:txBody>
        </p:sp>
        <p:sp>
          <p:nvSpPr>
            <p:cNvPr id="159" name="努力16-11">
              <a:extLst>
                <a:ext uri="{FF2B5EF4-FFF2-40B4-BE49-F238E27FC236}">
                  <a16:creationId xmlns:a16="http://schemas.microsoft.com/office/drawing/2014/main" id="{79710567-EF62-3E87-CEB0-F1C2AF2D70F2}"/>
                </a:ext>
              </a:extLst>
            </p:cNvPr>
            <p:cNvSpPr/>
            <p:nvPr/>
          </p:nvSpPr>
          <p:spPr>
            <a:xfrm>
              <a:off x="1465425" y="5257076"/>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7">
                <a:latin typeface="Arial" panose="020B0604020202020204" pitchFamily="34" charset="0"/>
                <a:ea typeface="微软雅黑" panose="020B0503020204020204" pitchFamily="34" charset="-122"/>
                <a:sym typeface="Arial" panose="020B0604020202020204" pitchFamily="34" charset="0"/>
              </a:endParaRPr>
            </a:p>
          </p:txBody>
        </p:sp>
        <p:sp>
          <p:nvSpPr>
            <p:cNvPr id="160" name="努力16-12">
              <a:extLst>
                <a:ext uri="{FF2B5EF4-FFF2-40B4-BE49-F238E27FC236}">
                  <a16:creationId xmlns:a16="http://schemas.microsoft.com/office/drawing/2014/main" id="{C1931B5B-E8F0-9AD7-8662-98258A4C413B}"/>
                </a:ext>
              </a:extLst>
            </p:cNvPr>
            <p:cNvSpPr/>
            <p:nvPr/>
          </p:nvSpPr>
          <p:spPr>
            <a:xfrm>
              <a:off x="1618577" y="5257076"/>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7">
                <a:latin typeface="Arial" panose="020B0604020202020204" pitchFamily="34" charset="0"/>
                <a:ea typeface="微软雅黑" panose="020B0503020204020204" pitchFamily="34" charset="-122"/>
                <a:sym typeface="Arial" panose="020B0604020202020204" pitchFamily="34" charset="0"/>
              </a:endParaRPr>
            </a:p>
          </p:txBody>
        </p:sp>
        <p:sp>
          <p:nvSpPr>
            <p:cNvPr id="161" name="努力16-13">
              <a:extLst>
                <a:ext uri="{FF2B5EF4-FFF2-40B4-BE49-F238E27FC236}">
                  <a16:creationId xmlns:a16="http://schemas.microsoft.com/office/drawing/2014/main" id="{5CE35142-3E89-87D0-6CBB-5676988351DB}"/>
                </a:ext>
              </a:extLst>
            </p:cNvPr>
            <p:cNvSpPr/>
            <p:nvPr/>
          </p:nvSpPr>
          <p:spPr>
            <a:xfrm>
              <a:off x="1159122" y="5395862"/>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7">
                <a:latin typeface="Arial" panose="020B0604020202020204" pitchFamily="34" charset="0"/>
                <a:ea typeface="微软雅黑" panose="020B0503020204020204" pitchFamily="34" charset="-122"/>
                <a:sym typeface="Arial" panose="020B0604020202020204" pitchFamily="34" charset="0"/>
              </a:endParaRPr>
            </a:p>
          </p:txBody>
        </p:sp>
        <p:sp>
          <p:nvSpPr>
            <p:cNvPr id="162" name="努力16-14">
              <a:extLst>
                <a:ext uri="{FF2B5EF4-FFF2-40B4-BE49-F238E27FC236}">
                  <a16:creationId xmlns:a16="http://schemas.microsoft.com/office/drawing/2014/main" id="{E2944EF2-C25C-66D8-FA5C-A48877C4DBDF}"/>
                </a:ext>
              </a:extLst>
            </p:cNvPr>
            <p:cNvSpPr/>
            <p:nvPr/>
          </p:nvSpPr>
          <p:spPr>
            <a:xfrm>
              <a:off x="1312275" y="5395862"/>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7">
                <a:latin typeface="Arial" panose="020B0604020202020204" pitchFamily="34" charset="0"/>
                <a:ea typeface="微软雅黑" panose="020B0503020204020204" pitchFamily="34" charset="-122"/>
                <a:sym typeface="Arial" panose="020B0604020202020204" pitchFamily="34" charset="0"/>
              </a:endParaRPr>
            </a:p>
          </p:txBody>
        </p:sp>
        <p:sp>
          <p:nvSpPr>
            <p:cNvPr id="163" name="努力16-15">
              <a:extLst>
                <a:ext uri="{FF2B5EF4-FFF2-40B4-BE49-F238E27FC236}">
                  <a16:creationId xmlns:a16="http://schemas.microsoft.com/office/drawing/2014/main" id="{D4B4DA07-700E-1E92-064E-4BD7248F2A34}"/>
                </a:ext>
              </a:extLst>
            </p:cNvPr>
            <p:cNvSpPr/>
            <p:nvPr/>
          </p:nvSpPr>
          <p:spPr>
            <a:xfrm>
              <a:off x="1465425" y="5395862"/>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7">
                <a:latin typeface="Arial" panose="020B0604020202020204" pitchFamily="34" charset="0"/>
                <a:ea typeface="微软雅黑" panose="020B0503020204020204" pitchFamily="34" charset="-122"/>
                <a:sym typeface="Arial" panose="020B0604020202020204" pitchFamily="34" charset="0"/>
              </a:endParaRPr>
            </a:p>
          </p:txBody>
        </p:sp>
        <p:sp>
          <p:nvSpPr>
            <p:cNvPr id="164" name="努力16-16">
              <a:extLst>
                <a:ext uri="{FF2B5EF4-FFF2-40B4-BE49-F238E27FC236}">
                  <a16:creationId xmlns:a16="http://schemas.microsoft.com/office/drawing/2014/main" id="{19C58AA3-A086-6937-F6EF-BAFF06BB55CD}"/>
                </a:ext>
              </a:extLst>
            </p:cNvPr>
            <p:cNvSpPr/>
            <p:nvPr/>
          </p:nvSpPr>
          <p:spPr>
            <a:xfrm>
              <a:off x="1618577" y="5395862"/>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7">
                <a:latin typeface="Arial" panose="020B0604020202020204" pitchFamily="34" charset="0"/>
                <a:ea typeface="微软雅黑" panose="020B0503020204020204" pitchFamily="34" charset="-122"/>
                <a:sym typeface="Arial" panose="020B0604020202020204" pitchFamily="34" charset="0"/>
              </a:endParaRPr>
            </a:p>
          </p:txBody>
        </p:sp>
        <p:sp>
          <p:nvSpPr>
            <p:cNvPr id="165" name="努力16-17">
              <a:extLst>
                <a:ext uri="{FF2B5EF4-FFF2-40B4-BE49-F238E27FC236}">
                  <a16:creationId xmlns:a16="http://schemas.microsoft.com/office/drawing/2014/main" id="{7AAEAAD8-2632-4C23-A9B4-C0CD4438FB56}"/>
                </a:ext>
              </a:extLst>
            </p:cNvPr>
            <p:cNvSpPr/>
            <p:nvPr/>
          </p:nvSpPr>
          <p:spPr>
            <a:xfrm>
              <a:off x="1159122" y="5534647"/>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7">
                <a:latin typeface="Arial" panose="020B0604020202020204" pitchFamily="34" charset="0"/>
                <a:ea typeface="微软雅黑" panose="020B0503020204020204" pitchFamily="34" charset="-122"/>
                <a:sym typeface="Arial" panose="020B0604020202020204" pitchFamily="34" charset="0"/>
              </a:endParaRPr>
            </a:p>
          </p:txBody>
        </p:sp>
        <p:sp>
          <p:nvSpPr>
            <p:cNvPr id="166" name="努力16-18">
              <a:extLst>
                <a:ext uri="{FF2B5EF4-FFF2-40B4-BE49-F238E27FC236}">
                  <a16:creationId xmlns:a16="http://schemas.microsoft.com/office/drawing/2014/main" id="{43132D95-9016-8036-9E26-594AFBA65087}"/>
                </a:ext>
              </a:extLst>
            </p:cNvPr>
            <p:cNvSpPr/>
            <p:nvPr/>
          </p:nvSpPr>
          <p:spPr>
            <a:xfrm>
              <a:off x="1312275" y="5534647"/>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7">
                <a:latin typeface="Arial" panose="020B0604020202020204" pitchFamily="34" charset="0"/>
                <a:ea typeface="微软雅黑" panose="020B0503020204020204" pitchFamily="34" charset="-122"/>
                <a:sym typeface="Arial" panose="020B0604020202020204" pitchFamily="34" charset="0"/>
              </a:endParaRPr>
            </a:p>
          </p:txBody>
        </p:sp>
        <p:sp>
          <p:nvSpPr>
            <p:cNvPr id="167" name="努力16-19">
              <a:extLst>
                <a:ext uri="{FF2B5EF4-FFF2-40B4-BE49-F238E27FC236}">
                  <a16:creationId xmlns:a16="http://schemas.microsoft.com/office/drawing/2014/main" id="{F7F34841-9CBF-CED2-B1FB-AEF02E5512A5}"/>
                </a:ext>
              </a:extLst>
            </p:cNvPr>
            <p:cNvSpPr/>
            <p:nvPr/>
          </p:nvSpPr>
          <p:spPr>
            <a:xfrm>
              <a:off x="1465425" y="5534647"/>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7">
                <a:latin typeface="Arial" panose="020B0604020202020204" pitchFamily="34" charset="0"/>
                <a:ea typeface="微软雅黑" panose="020B0503020204020204" pitchFamily="34" charset="-122"/>
                <a:sym typeface="Arial" panose="020B0604020202020204" pitchFamily="34" charset="0"/>
              </a:endParaRPr>
            </a:p>
          </p:txBody>
        </p:sp>
        <p:sp>
          <p:nvSpPr>
            <p:cNvPr id="168" name="努力16-20">
              <a:extLst>
                <a:ext uri="{FF2B5EF4-FFF2-40B4-BE49-F238E27FC236}">
                  <a16:creationId xmlns:a16="http://schemas.microsoft.com/office/drawing/2014/main" id="{DB3C75E7-E41E-94DA-16B6-6B2BA4C328B5}"/>
                </a:ext>
              </a:extLst>
            </p:cNvPr>
            <p:cNvSpPr/>
            <p:nvPr/>
          </p:nvSpPr>
          <p:spPr>
            <a:xfrm>
              <a:off x="1618577" y="5534647"/>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7">
                <a:latin typeface="Arial" panose="020B0604020202020204" pitchFamily="34" charset="0"/>
                <a:ea typeface="微软雅黑" panose="020B0503020204020204" pitchFamily="34" charset="-122"/>
                <a:sym typeface="Arial" panose="020B0604020202020204" pitchFamily="34" charset="0"/>
              </a:endParaRPr>
            </a:p>
          </p:txBody>
        </p:sp>
        <p:sp>
          <p:nvSpPr>
            <p:cNvPr id="169" name="努力16-21">
              <a:extLst>
                <a:ext uri="{FF2B5EF4-FFF2-40B4-BE49-F238E27FC236}">
                  <a16:creationId xmlns:a16="http://schemas.microsoft.com/office/drawing/2014/main" id="{7C7323FE-83E9-93B9-F558-C31D2FE58C23}"/>
                </a:ext>
              </a:extLst>
            </p:cNvPr>
            <p:cNvSpPr/>
            <p:nvPr/>
          </p:nvSpPr>
          <p:spPr>
            <a:xfrm>
              <a:off x="1159122" y="5673433"/>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7">
                <a:latin typeface="Arial" panose="020B0604020202020204" pitchFamily="34" charset="0"/>
                <a:ea typeface="微软雅黑" panose="020B0503020204020204" pitchFamily="34" charset="-122"/>
                <a:sym typeface="Arial" panose="020B0604020202020204" pitchFamily="34" charset="0"/>
              </a:endParaRPr>
            </a:p>
          </p:txBody>
        </p:sp>
        <p:sp>
          <p:nvSpPr>
            <p:cNvPr id="170" name="努力16-22">
              <a:extLst>
                <a:ext uri="{FF2B5EF4-FFF2-40B4-BE49-F238E27FC236}">
                  <a16:creationId xmlns:a16="http://schemas.microsoft.com/office/drawing/2014/main" id="{A9C80E76-CC26-A503-E485-C9A9D20488C4}"/>
                </a:ext>
              </a:extLst>
            </p:cNvPr>
            <p:cNvSpPr/>
            <p:nvPr/>
          </p:nvSpPr>
          <p:spPr>
            <a:xfrm>
              <a:off x="1312275" y="5673433"/>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7">
                <a:latin typeface="Arial" panose="020B0604020202020204" pitchFamily="34" charset="0"/>
                <a:ea typeface="微软雅黑" panose="020B0503020204020204" pitchFamily="34" charset="-122"/>
                <a:sym typeface="Arial" panose="020B0604020202020204" pitchFamily="34" charset="0"/>
              </a:endParaRPr>
            </a:p>
          </p:txBody>
        </p:sp>
        <p:sp>
          <p:nvSpPr>
            <p:cNvPr id="171" name="努力16-23">
              <a:extLst>
                <a:ext uri="{FF2B5EF4-FFF2-40B4-BE49-F238E27FC236}">
                  <a16:creationId xmlns:a16="http://schemas.microsoft.com/office/drawing/2014/main" id="{E0283122-F439-CD98-6BE6-38B584372A43}"/>
                </a:ext>
              </a:extLst>
            </p:cNvPr>
            <p:cNvSpPr/>
            <p:nvPr/>
          </p:nvSpPr>
          <p:spPr>
            <a:xfrm>
              <a:off x="1465425" y="5673433"/>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7">
                <a:latin typeface="Arial" panose="020B0604020202020204" pitchFamily="34" charset="0"/>
                <a:ea typeface="微软雅黑" panose="020B0503020204020204" pitchFamily="34" charset="-122"/>
                <a:sym typeface="Arial" panose="020B0604020202020204" pitchFamily="34" charset="0"/>
              </a:endParaRPr>
            </a:p>
          </p:txBody>
        </p:sp>
        <p:sp>
          <p:nvSpPr>
            <p:cNvPr id="172" name="努力16-24">
              <a:extLst>
                <a:ext uri="{FF2B5EF4-FFF2-40B4-BE49-F238E27FC236}">
                  <a16:creationId xmlns:a16="http://schemas.microsoft.com/office/drawing/2014/main" id="{1BC44F23-258D-0250-AC78-D53780B460DE}"/>
                </a:ext>
              </a:extLst>
            </p:cNvPr>
            <p:cNvSpPr/>
            <p:nvPr/>
          </p:nvSpPr>
          <p:spPr>
            <a:xfrm>
              <a:off x="1618577" y="5673433"/>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7">
                <a:latin typeface="Arial" panose="020B0604020202020204" pitchFamily="34" charset="0"/>
                <a:ea typeface="微软雅黑" panose="020B0503020204020204" pitchFamily="34" charset="-122"/>
                <a:sym typeface="Arial" panose="020B0604020202020204" pitchFamily="34" charset="0"/>
              </a:endParaRPr>
            </a:p>
          </p:txBody>
        </p:sp>
      </p:grpSp>
      <p:pic>
        <p:nvPicPr>
          <p:cNvPr id="174" name="努力17" descr="查看图片">
            <a:extLst>
              <a:ext uri="{FF2B5EF4-FFF2-40B4-BE49-F238E27FC236}">
                <a16:creationId xmlns:a16="http://schemas.microsoft.com/office/drawing/2014/main" id="{128A6926-1169-AA52-F551-354C773EB3C7}"/>
              </a:ext>
            </a:extLst>
          </p:cNvPr>
          <p:cNvPicPr>
            <a:picLocks noChangeAspect="1" noChangeArrowheads="1"/>
          </p:cNvPicPr>
          <p:nvPr/>
        </p:nvPicPr>
        <p:blipFill rotWithShape="1">
          <a:blip r:embed="rId3" cstate="email">
            <a:extLst>
              <a:ext uri="{BEBA8EAE-BF5A-486C-A8C5-ECC9F3942E4B}">
                <a14:imgProps xmlns:a14="http://schemas.microsoft.com/office/drawing/2010/main">
                  <a14:imgLayer r:embed="rId4">
                    <a14:imgEffect>
                      <a14:saturation sat="66000"/>
                    </a14:imgEffect>
                    <a14:imgEffect>
                      <a14:brightnessContrast contrast="40000"/>
                    </a14:imgEffect>
                  </a14:imgLayer>
                </a14:imgProps>
              </a:ext>
              <a:ext uri="{28A0092B-C50C-407E-A947-70E740481C1C}">
                <a14:useLocalDpi xmlns:a14="http://schemas.microsoft.com/office/drawing/2010/main"/>
              </a:ext>
            </a:extLst>
          </a:blip>
          <a:srcRect/>
          <a:stretch/>
        </p:blipFill>
        <p:spPr bwMode="auto">
          <a:xfrm rot="10800000" flipV="1">
            <a:off x="0" y="-287108"/>
            <a:ext cx="12221961" cy="1028064"/>
          </a:xfrm>
          <a:prstGeom prst="rect">
            <a:avLst/>
          </a:prstGeom>
          <a:noFill/>
          <a:extLst>
            <a:ext uri="{909E8E84-426E-40DD-AFC4-6F175D3DCCD1}">
              <a14:hiddenFill xmlns:a14="http://schemas.microsoft.com/office/drawing/2010/main">
                <a:solidFill>
                  <a:srgbClr val="FFFFFF"/>
                </a:solidFill>
              </a14:hiddenFill>
            </a:ext>
          </a:extLst>
        </p:spPr>
      </p:pic>
      <p:pic>
        <p:nvPicPr>
          <p:cNvPr id="19" name="努力18">
            <a:extLst>
              <a:ext uri="{FF2B5EF4-FFF2-40B4-BE49-F238E27FC236}">
                <a16:creationId xmlns:a16="http://schemas.microsoft.com/office/drawing/2014/main" id="{C727E5DB-D7C0-8C96-A15A-F1D7B5BDE2B3}"/>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rot="243626">
            <a:off x="1049344" y="6122185"/>
            <a:ext cx="721651" cy="609968"/>
          </a:xfrm>
          <a:custGeom>
            <a:avLst/>
            <a:gdLst>
              <a:gd name="connsiteX0" fmla="*/ 0 w 872836"/>
              <a:gd name="connsiteY0" fmla="*/ 0 h 737755"/>
              <a:gd name="connsiteX1" fmla="*/ 843188 w 872836"/>
              <a:gd name="connsiteY1" fmla="*/ 0 h 737755"/>
              <a:gd name="connsiteX2" fmla="*/ 837516 w 872836"/>
              <a:gd name="connsiteY2" fmla="*/ 7671 h 737755"/>
              <a:gd name="connsiteX3" fmla="*/ 783059 w 872836"/>
              <a:gd name="connsiteY3" fmla="*/ 223197 h 737755"/>
              <a:gd name="connsiteX4" fmla="*/ 865033 w 872836"/>
              <a:gd name="connsiteY4" fmla="*/ 475942 h 737755"/>
              <a:gd name="connsiteX5" fmla="*/ 872836 w 872836"/>
              <a:gd name="connsiteY5" fmla="*/ 482885 h 737755"/>
              <a:gd name="connsiteX6" fmla="*/ 872836 w 872836"/>
              <a:gd name="connsiteY6" fmla="*/ 737755 h 737755"/>
              <a:gd name="connsiteX7" fmla="*/ 0 w 872836"/>
              <a:gd name="connsiteY7" fmla="*/ 737755 h 737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2836" h="737755">
                <a:moveTo>
                  <a:pt x="0" y="0"/>
                </a:moveTo>
                <a:lnTo>
                  <a:pt x="843188" y="0"/>
                </a:lnTo>
                <a:lnTo>
                  <a:pt x="837516" y="7671"/>
                </a:lnTo>
                <a:cubicBezTo>
                  <a:pt x="803870" y="62829"/>
                  <a:pt x="783059" y="139029"/>
                  <a:pt x="783059" y="223197"/>
                </a:cubicBezTo>
                <a:cubicBezTo>
                  <a:pt x="783059" y="328407"/>
                  <a:pt x="815576" y="421167"/>
                  <a:pt x="865033" y="475942"/>
                </a:cubicBezTo>
                <a:lnTo>
                  <a:pt x="872836" y="482885"/>
                </a:lnTo>
                <a:lnTo>
                  <a:pt x="872836" y="737755"/>
                </a:lnTo>
                <a:lnTo>
                  <a:pt x="0" y="737755"/>
                </a:lnTo>
                <a:close/>
              </a:path>
            </a:pathLst>
          </a:custGeom>
        </p:spPr>
      </p:pic>
      <p:sp>
        <p:nvSpPr>
          <p:cNvPr id="23" name="文本框 22">
            <a:extLst>
              <a:ext uri="{FF2B5EF4-FFF2-40B4-BE49-F238E27FC236}">
                <a16:creationId xmlns:a16="http://schemas.microsoft.com/office/drawing/2014/main" id="{83B07EF4-690C-F312-8ADF-12597F85B6E8}"/>
              </a:ext>
            </a:extLst>
          </p:cNvPr>
          <p:cNvSpPr txBox="1"/>
          <p:nvPr/>
        </p:nvSpPr>
        <p:spPr>
          <a:xfrm>
            <a:off x="366812" y="1994286"/>
            <a:ext cx="639280" cy="2820647"/>
          </a:xfrm>
          <a:custGeom>
            <a:avLst/>
            <a:gdLst/>
            <a:ahLst/>
            <a:cxnLst/>
            <a:rect l="l" t="t" r="r" b="b"/>
            <a:pathLst>
              <a:path w="639280" h="2820647">
                <a:moveTo>
                  <a:pt x="402222" y="2414141"/>
                </a:moveTo>
                <a:cubicBezTo>
                  <a:pt x="400926" y="2413710"/>
                  <a:pt x="399847" y="2414897"/>
                  <a:pt x="398983" y="2417704"/>
                </a:cubicBezTo>
                <a:cubicBezTo>
                  <a:pt x="398120" y="2420510"/>
                  <a:pt x="397256" y="2424936"/>
                  <a:pt x="396392" y="2430981"/>
                </a:cubicBezTo>
                <a:cubicBezTo>
                  <a:pt x="394665" y="2442640"/>
                  <a:pt x="397472" y="2446958"/>
                  <a:pt x="404812" y="2443936"/>
                </a:cubicBezTo>
                <a:cubicBezTo>
                  <a:pt x="407403" y="2443072"/>
                  <a:pt x="410210" y="2442208"/>
                  <a:pt x="413233" y="2441345"/>
                </a:cubicBezTo>
                <a:cubicBezTo>
                  <a:pt x="420141" y="2438754"/>
                  <a:pt x="424459" y="2435515"/>
                  <a:pt x="426187" y="2431629"/>
                </a:cubicBezTo>
                <a:cubicBezTo>
                  <a:pt x="426618" y="2430765"/>
                  <a:pt x="426079" y="2429578"/>
                  <a:pt x="424567" y="2428067"/>
                </a:cubicBezTo>
                <a:cubicBezTo>
                  <a:pt x="423056" y="2426556"/>
                  <a:pt x="419062" y="2423857"/>
                  <a:pt x="412585" y="2419971"/>
                </a:cubicBezTo>
                <a:cubicBezTo>
                  <a:pt x="407403" y="2416516"/>
                  <a:pt x="403949" y="2414573"/>
                  <a:pt x="402222" y="2414141"/>
                </a:cubicBezTo>
                <a:close/>
                <a:moveTo>
                  <a:pt x="180222" y="2359735"/>
                </a:moveTo>
                <a:cubicBezTo>
                  <a:pt x="185296" y="2360598"/>
                  <a:pt x="190208" y="2362541"/>
                  <a:pt x="194958" y="2365564"/>
                </a:cubicBezTo>
                <a:cubicBezTo>
                  <a:pt x="199707" y="2369018"/>
                  <a:pt x="203809" y="2371825"/>
                  <a:pt x="207264" y="2373984"/>
                </a:cubicBezTo>
                <a:cubicBezTo>
                  <a:pt x="215036" y="2377870"/>
                  <a:pt x="221945" y="2386290"/>
                  <a:pt x="227990" y="2399244"/>
                </a:cubicBezTo>
                <a:cubicBezTo>
                  <a:pt x="235763" y="2413926"/>
                  <a:pt x="236194" y="2422346"/>
                  <a:pt x="229286" y="2424505"/>
                </a:cubicBezTo>
                <a:cubicBezTo>
                  <a:pt x="227559" y="2425368"/>
                  <a:pt x="226047" y="2425800"/>
                  <a:pt x="224752" y="2425800"/>
                </a:cubicBezTo>
                <a:cubicBezTo>
                  <a:pt x="212230" y="2427959"/>
                  <a:pt x="204457" y="2429254"/>
                  <a:pt x="201435" y="2429686"/>
                </a:cubicBezTo>
                <a:cubicBezTo>
                  <a:pt x="200139" y="2430118"/>
                  <a:pt x="198844" y="2430550"/>
                  <a:pt x="197548" y="2430981"/>
                </a:cubicBezTo>
                <a:cubicBezTo>
                  <a:pt x="193230" y="2431413"/>
                  <a:pt x="187401" y="2432493"/>
                  <a:pt x="180061" y="2434220"/>
                </a:cubicBezTo>
                <a:cubicBezTo>
                  <a:pt x="172288" y="2437243"/>
                  <a:pt x="163436" y="2441345"/>
                  <a:pt x="153505" y="2446526"/>
                </a:cubicBezTo>
                <a:cubicBezTo>
                  <a:pt x="152209" y="2446958"/>
                  <a:pt x="151346" y="2447174"/>
                  <a:pt x="150914" y="2447174"/>
                </a:cubicBezTo>
                <a:cubicBezTo>
                  <a:pt x="150914" y="2447174"/>
                  <a:pt x="151994" y="2443288"/>
                  <a:pt x="154152" y="2435515"/>
                </a:cubicBezTo>
                <a:cubicBezTo>
                  <a:pt x="159334" y="2419971"/>
                  <a:pt x="162357" y="2407017"/>
                  <a:pt x="163220" y="2396653"/>
                </a:cubicBezTo>
                <a:cubicBezTo>
                  <a:pt x="163652" y="2391472"/>
                  <a:pt x="162789" y="2388233"/>
                  <a:pt x="160629" y="2386938"/>
                </a:cubicBezTo>
                <a:cubicBezTo>
                  <a:pt x="158470" y="2385211"/>
                  <a:pt x="155448" y="2383699"/>
                  <a:pt x="151562" y="2382404"/>
                </a:cubicBezTo>
                <a:cubicBezTo>
                  <a:pt x="147244" y="2381109"/>
                  <a:pt x="144221" y="2379813"/>
                  <a:pt x="142494" y="2378518"/>
                </a:cubicBezTo>
                <a:cubicBezTo>
                  <a:pt x="138608" y="2375495"/>
                  <a:pt x="136665" y="2373552"/>
                  <a:pt x="136665" y="2372689"/>
                </a:cubicBezTo>
                <a:cubicBezTo>
                  <a:pt x="136665" y="2372257"/>
                  <a:pt x="138824" y="2370745"/>
                  <a:pt x="143142" y="2368154"/>
                </a:cubicBezTo>
                <a:cubicBezTo>
                  <a:pt x="144869" y="2367291"/>
                  <a:pt x="147891" y="2365996"/>
                  <a:pt x="152209" y="2364268"/>
                </a:cubicBezTo>
                <a:cubicBezTo>
                  <a:pt x="155664" y="2362973"/>
                  <a:pt x="159766" y="2361678"/>
                  <a:pt x="164516" y="2360382"/>
                </a:cubicBezTo>
                <a:cubicBezTo>
                  <a:pt x="169913" y="2359087"/>
                  <a:pt x="175149" y="2358871"/>
                  <a:pt x="180222" y="2359735"/>
                </a:cubicBezTo>
                <a:close/>
                <a:moveTo>
                  <a:pt x="368217" y="2324597"/>
                </a:moveTo>
                <a:cubicBezTo>
                  <a:pt x="370808" y="2325136"/>
                  <a:pt x="374155" y="2326486"/>
                  <a:pt x="378257" y="2328645"/>
                </a:cubicBezTo>
                <a:cubicBezTo>
                  <a:pt x="389483" y="2333395"/>
                  <a:pt x="397472" y="2341167"/>
                  <a:pt x="402222" y="2351962"/>
                </a:cubicBezTo>
                <a:cubicBezTo>
                  <a:pt x="406108" y="2358871"/>
                  <a:pt x="407619" y="2364484"/>
                  <a:pt x="406755" y="2368802"/>
                </a:cubicBezTo>
                <a:cubicBezTo>
                  <a:pt x="406755" y="2373552"/>
                  <a:pt x="406540" y="2377007"/>
                  <a:pt x="406108" y="2379165"/>
                </a:cubicBezTo>
                <a:cubicBezTo>
                  <a:pt x="404812" y="2387802"/>
                  <a:pt x="404057" y="2393739"/>
                  <a:pt x="403841" y="2396977"/>
                </a:cubicBezTo>
                <a:cubicBezTo>
                  <a:pt x="403625" y="2400216"/>
                  <a:pt x="403949" y="2402051"/>
                  <a:pt x="404812" y="2402483"/>
                </a:cubicBezTo>
                <a:cubicBezTo>
                  <a:pt x="409130" y="2406369"/>
                  <a:pt x="415391" y="2409607"/>
                  <a:pt x="423596" y="2412198"/>
                </a:cubicBezTo>
                <a:cubicBezTo>
                  <a:pt x="427050" y="2413494"/>
                  <a:pt x="429209" y="2414357"/>
                  <a:pt x="430073" y="2414789"/>
                </a:cubicBezTo>
                <a:cubicBezTo>
                  <a:pt x="431368" y="2414789"/>
                  <a:pt x="432448" y="2414789"/>
                  <a:pt x="433311" y="2414789"/>
                </a:cubicBezTo>
                <a:cubicBezTo>
                  <a:pt x="434607" y="2414789"/>
                  <a:pt x="435686" y="2415005"/>
                  <a:pt x="436550" y="2415437"/>
                </a:cubicBezTo>
                <a:cubicBezTo>
                  <a:pt x="437413" y="2416300"/>
                  <a:pt x="438277" y="2416516"/>
                  <a:pt x="439140" y="2416084"/>
                </a:cubicBezTo>
                <a:cubicBezTo>
                  <a:pt x="443459" y="2414789"/>
                  <a:pt x="446913" y="2414789"/>
                  <a:pt x="449504" y="2416084"/>
                </a:cubicBezTo>
                <a:cubicBezTo>
                  <a:pt x="449936" y="2416516"/>
                  <a:pt x="450583" y="2416516"/>
                  <a:pt x="451447" y="2416084"/>
                </a:cubicBezTo>
                <a:cubicBezTo>
                  <a:pt x="452310" y="2415652"/>
                  <a:pt x="455549" y="2416948"/>
                  <a:pt x="461162" y="2419971"/>
                </a:cubicBezTo>
                <a:cubicBezTo>
                  <a:pt x="466776" y="2422993"/>
                  <a:pt x="473253" y="2427095"/>
                  <a:pt x="480593" y="2432277"/>
                </a:cubicBezTo>
                <a:cubicBezTo>
                  <a:pt x="482321" y="2433572"/>
                  <a:pt x="483832" y="2435947"/>
                  <a:pt x="485127" y="2439402"/>
                </a:cubicBezTo>
                <a:cubicBezTo>
                  <a:pt x="486423" y="2442856"/>
                  <a:pt x="487718" y="2446094"/>
                  <a:pt x="489014" y="2449117"/>
                </a:cubicBezTo>
                <a:cubicBezTo>
                  <a:pt x="491172" y="2452140"/>
                  <a:pt x="491388" y="2454515"/>
                  <a:pt x="489661" y="2456242"/>
                </a:cubicBezTo>
                <a:cubicBezTo>
                  <a:pt x="488798" y="2459264"/>
                  <a:pt x="484264" y="2460992"/>
                  <a:pt x="476060" y="2461424"/>
                </a:cubicBezTo>
                <a:cubicBezTo>
                  <a:pt x="457060" y="2464446"/>
                  <a:pt x="439572" y="2469412"/>
                  <a:pt x="423596" y="2476321"/>
                </a:cubicBezTo>
                <a:cubicBezTo>
                  <a:pt x="419710" y="2478048"/>
                  <a:pt x="417551" y="2478911"/>
                  <a:pt x="417119" y="2478911"/>
                </a:cubicBezTo>
                <a:cubicBezTo>
                  <a:pt x="416687" y="2479343"/>
                  <a:pt x="413880" y="2480639"/>
                  <a:pt x="408699" y="2482797"/>
                </a:cubicBezTo>
                <a:cubicBezTo>
                  <a:pt x="403517" y="2485388"/>
                  <a:pt x="400926" y="2486684"/>
                  <a:pt x="400926" y="2486684"/>
                </a:cubicBezTo>
                <a:cubicBezTo>
                  <a:pt x="400494" y="2486684"/>
                  <a:pt x="398120" y="2488195"/>
                  <a:pt x="393801" y="2491218"/>
                </a:cubicBezTo>
                <a:cubicBezTo>
                  <a:pt x="384734" y="2498126"/>
                  <a:pt x="378904" y="2505683"/>
                  <a:pt x="376314" y="2513887"/>
                </a:cubicBezTo>
                <a:cubicBezTo>
                  <a:pt x="375882" y="2516478"/>
                  <a:pt x="374586" y="2520580"/>
                  <a:pt x="372427" y="2526193"/>
                </a:cubicBezTo>
                <a:cubicBezTo>
                  <a:pt x="370268" y="2532670"/>
                  <a:pt x="368109" y="2539148"/>
                  <a:pt x="365950" y="2545624"/>
                </a:cubicBezTo>
                <a:cubicBezTo>
                  <a:pt x="364223" y="2552101"/>
                  <a:pt x="363144" y="2555987"/>
                  <a:pt x="362712" y="2557283"/>
                </a:cubicBezTo>
                <a:cubicBezTo>
                  <a:pt x="361848" y="2558578"/>
                  <a:pt x="361201" y="2560522"/>
                  <a:pt x="360769" y="2563112"/>
                </a:cubicBezTo>
                <a:cubicBezTo>
                  <a:pt x="356019" y="2579953"/>
                  <a:pt x="350190" y="2595281"/>
                  <a:pt x="343281" y="2609099"/>
                </a:cubicBezTo>
                <a:cubicBezTo>
                  <a:pt x="342849" y="2610394"/>
                  <a:pt x="343065" y="2611906"/>
                  <a:pt x="343929" y="2613633"/>
                </a:cubicBezTo>
                <a:lnTo>
                  <a:pt x="345224" y="2616224"/>
                </a:lnTo>
                <a:lnTo>
                  <a:pt x="351701" y="2612338"/>
                </a:lnTo>
                <a:cubicBezTo>
                  <a:pt x="356883" y="2609747"/>
                  <a:pt x="364223" y="2605645"/>
                  <a:pt x="373723" y="2600031"/>
                </a:cubicBezTo>
                <a:cubicBezTo>
                  <a:pt x="382359" y="2594418"/>
                  <a:pt x="387756" y="2590964"/>
                  <a:pt x="389915" y="2589668"/>
                </a:cubicBezTo>
                <a:cubicBezTo>
                  <a:pt x="391211" y="2588804"/>
                  <a:pt x="392938" y="2587725"/>
                  <a:pt x="395097" y="2586430"/>
                </a:cubicBezTo>
                <a:cubicBezTo>
                  <a:pt x="397256" y="2585134"/>
                  <a:pt x="398551" y="2584486"/>
                  <a:pt x="398983" y="2584486"/>
                </a:cubicBezTo>
                <a:cubicBezTo>
                  <a:pt x="399847" y="2584486"/>
                  <a:pt x="400494" y="2583839"/>
                  <a:pt x="400926" y="2582543"/>
                </a:cubicBezTo>
                <a:cubicBezTo>
                  <a:pt x="401358" y="2581680"/>
                  <a:pt x="402006" y="2581248"/>
                  <a:pt x="402869" y="2581248"/>
                </a:cubicBezTo>
                <a:cubicBezTo>
                  <a:pt x="403733" y="2581248"/>
                  <a:pt x="404381" y="2580816"/>
                  <a:pt x="404812" y="2579953"/>
                </a:cubicBezTo>
                <a:cubicBezTo>
                  <a:pt x="405244" y="2578657"/>
                  <a:pt x="405892" y="2578009"/>
                  <a:pt x="406755" y="2578009"/>
                </a:cubicBezTo>
                <a:cubicBezTo>
                  <a:pt x="407619" y="2578009"/>
                  <a:pt x="408267" y="2577793"/>
                  <a:pt x="408699" y="2577362"/>
                </a:cubicBezTo>
                <a:cubicBezTo>
                  <a:pt x="408699" y="2575635"/>
                  <a:pt x="412801" y="2573260"/>
                  <a:pt x="421005" y="2570237"/>
                </a:cubicBezTo>
                <a:cubicBezTo>
                  <a:pt x="422300" y="2570237"/>
                  <a:pt x="424891" y="2571101"/>
                  <a:pt x="428777" y="2572828"/>
                </a:cubicBezTo>
                <a:cubicBezTo>
                  <a:pt x="431800" y="2574555"/>
                  <a:pt x="433743" y="2575419"/>
                  <a:pt x="434607" y="2575419"/>
                </a:cubicBezTo>
                <a:cubicBezTo>
                  <a:pt x="437629" y="2576714"/>
                  <a:pt x="440652" y="2579089"/>
                  <a:pt x="443674" y="2582543"/>
                </a:cubicBezTo>
                <a:cubicBezTo>
                  <a:pt x="448856" y="2592906"/>
                  <a:pt x="451447" y="2599599"/>
                  <a:pt x="451447" y="2602622"/>
                </a:cubicBezTo>
                <a:cubicBezTo>
                  <a:pt x="451447" y="2604349"/>
                  <a:pt x="448208" y="2609963"/>
                  <a:pt x="441731" y="2619462"/>
                </a:cubicBezTo>
                <a:cubicBezTo>
                  <a:pt x="435686" y="2627235"/>
                  <a:pt x="426834" y="2636086"/>
                  <a:pt x="415176" y="2646018"/>
                </a:cubicBezTo>
                <a:cubicBezTo>
                  <a:pt x="409562" y="2651199"/>
                  <a:pt x="405676" y="2654654"/>
                  <a:pt x="403517" y="2656381"/>
                </a:cubicBezTo>
                <a:cubicBezTo>
                  <a:pt x="401790" y="2658108"/>
                  <a:pt x="398335" y="2661347"/>
                  <a:pt x="393154" y="2666097"/>
                </a:cubicBezTo>
                <a:cubicBezTo>
                  <a:pt x="356451" y="2700209"/>
                  <a:pt x="332918" y="2724174"/>
                  <a:pt x="322555" y="2737991"/>
                </a:cubicBezTo>
                <a:cubicBezTo>
                  <a:pt x="320396" y="2742309"/>
                  <a:pt x="320719" y="2744360"/>
                  <a:pt x="323526" y="2744144"/>
                </a:cubicBezTo>
                <a:cubicBezTo>
                  <a:pt x="326333" y="2743929"/>
                  <a:pt x="333133" y="2741014"/>
                  <a:pt x="343929" y="2735400"/>
                </a:cubicBezTo>
                <a:cubicBezTo>
                  <a:pt x="360769" y="2727628"/>
                  <a:pt x="374694" y="2720935"/>
                  <a:pt x="385705" y="2715322"/>
                </a:cubicBezTo>
                <a:cubicBezTo>
                  <a:pt x="396716" y="2709708"/>
                  <a:pt x="403085" y="2706470"/>
                  <a:pt x="404812" y="2705606"/>
                </a:cubicBezTo>
                <a:cubicBezTo>
                  <a:pt x="406971" y="2704311"/>
                  <a:pt x="408051" y="2703663"/>
                  <a:pt x="408051" y="2703663"/>
                </a:cubicBezTo>
                <a:cubicBezTo>
                  <a:pt x="408051" y="2704095"/>
                  <a:pt x="410426" y="2702800"/>
                  <a:pt x="415176" y="2699777"/>
                </a:cubicBezTo>
                <a:cubicBezTo>
                  <a:pt x="419925" y="2697186"/>
                  <a:pt x="422516" y="2695891"/>
                  <a:pt x="422948" y="2695891"/>
                </a:cubicBezTo>
                <a:cubicBezTo>
                  <a:pt x="423380" y="2695891"/>
                  <a:pt x="426726" y="2694056"/>
                  <a:pt x="432987" y="2690385"/>
                </a:cubicBezTo>
                <a:cubicBezTo>
                  <a:pt x="439248" y="2686715"/>
                  <a:pt x="444754" y="2683369"/>
                  <a:pt x="449504" y="2680346"/>
                </a:cubicBezTo>
                <a:cubicBezTo>
                  <a:pt x="452958" y="2678187"/>
                  <a:pt x="455981" y="2676460"/>
                  <a:pt x="458572" y="2675165"/>
                </a:cubicBezTo>
                <a:cubicBezTo>
                  <a:pt x="460731" y="2674301"/>
                  <a:pt x="462674" y="2672789"/>
                  <a:pt x="464401" y="2670631"/>
                </a:cubicBezTo>
                <a:cubicBezTo>
                  <a:pt x="467855" y="2667176"/>
                  <a:pt x="472605" y="2666960"/>
                  <a:pt x="478650" y="2669983"/>
                </a:cubicBezTo>
                <a:cubicBezTo>
                  <a:pt x="481241" y="2670846"/>
                  <a:pt x="482752" y="2671278"/>
                  <a:pt x="483184" y="2671278"/>
                </a:cubicBezTo>
                <a:cubicBezTo>
                  <a:pt x="483616" y="2671278"/>
                  <a:pt x="484479" y="2671926"/>
                  <a:pt x="485775" y="2673221"/>
                </a:cubicBezTo>
                <a:cubicBezTo>
                  <a:pt x="487070" y="2674085"/>
                  <a:pt x="489877" y="2675812"/>
                  <a:pt x="494195" y="2678403"/>
                </a:cubicBezTo>
                <a:cubicBezTo>
                  <a:pt x="501104" y="2681857"/>
                  <a:pt x="508229" y="2687255"/>
                  <a:pt x="515569" y="2694595"/>
                </a:cubicBezTo>
                <a:cubicBezTo>
                  <a:pt x="534137" y="2714890"/>
                  <a:pt x="544284" y="2734537"/>
                  <a:pt x="546011" y="2753536"/>
                </a:cubicBezTo>
                <a:cubicBezTo>
                  <a:pt x="544284" y="2760877"/>
                  <a:pt x="542341" y="2764547"/>
                  <a:pt x="540182" y="2764547"/>
                </a:cubicBezTo>
                <a:cubicBezTo>
                  <a:pt x="539750" y="2764547"/>
                  <a:pt x="538886" y="2765195"/>
                  <a:pt x="537591" y="2766490"/>
                </a:cubicBezTo>
                <a:cubicBezTo>
                  <a:pt x="536296" y="2767786"/>
                  <a:pt x="535432" y="2768217"/>
                  <a:pt x="535000" y="2767786"/>
                </a:cubicBezTo>
                <a:cubicBezTo>
                  <a:pt x="534568" y="2767786"/>
                  <a:pt x="534137" y="2768001"/>
                  <a:pt x="533705" y="2768433"/>
                </a:cubicBezTo>
                <a:cubicBezTo>
                  <a:pt x="528955" y="2771024"/>
                  <a:pt x="523773" y="2773183"/>
                  <a:pt x="518160" y="2774910"/>
                </a:cubicBezTo>
                <a:cubicBezTo>
                  <a:pt x="516864" y="2775342"/>
                  <a:pt x="513410" y="2776421"/>
                  <a:pt x="507797" y="2778149"/>
                </a:cubicBezTo>
                <a:cubicBezTo>
                  <a:pt x="501751" y="2780308"/>
                  <a:pt x="492252" y="2782683"/>
                  <a:pt x="479298" y="2785274"/>
                </a:cubicBezTo>
                <a:cubicBezTo>
                  <a:pt x="451663" y="2790887"/>
                  <a:pt x="434823" y="2795421"/>
                  <a:pt x="428777" y="2798875"/>
                </a:cubicBezTo>
                <a:cubicBezTo>
                  <a:pt x="427482" y="2799739"/>
                  <a:pt x="426618" y="2800171"/>
                  <a:pt x="426187" y="2800171"/>
                </a:cubicBezTo>
                <a:cubicBezTo>
                  <a:pt x="426187" y="2800171"/>
                  <a:pt x="425323" y="2800602"/>
                  <a:pt x="423596" y="2801466"/>
                </a:cubicBezTo>
                <a:cubicBezTo>
                  <a:pt x="422300" y="2801898"/>
                  <a:pt x="421653" y="2801898"/>
                  <a:pt x="421653" y="2801466"/>
                </a:cubicBezTo>
                <a:cubicBezTo>
                  <a:pt x="421653" y="2801034"/>
                  <a:pt x="423812" y="2799307"/>
                  <a:pt x="428130" y="2796284"/>
                </a:cubicBezTo>
                <a:cubicBezTo>
                  <a:pt x="446697" y="2783762"/>
                  <a:pt x="460299" y="2771456"/>
                  <a:pt x="468935" y="2759365"/>
                </a:cubicBezTo>
                <a:cubicBezTo>
                  <a:pt x="471094" y="2755911"/>
                  <a:pt x="473469" y="2752889"/>
                  <a:pt x="476060" y="2750298"/>
                </a:cubicBezTo>
                <a:cubicBezTo>
                  <a:pt x="481241" y="2743821"/>
                  <a:pt x="483400" y="2736264"/>
                  <a:pt x="482536" y="2727628"/>
                </a:cubicBezTo>
                <a:cubicBezTo>
                  <a:pt x="480377" y="2711220"/>
                  <a:pt x="476275" y="2698482"/>
                  <a:pt x="470230" y="2689414"/>
                </a:cubicBezTo>
                <a:cubicBezTo>
                  <a:pt x="461594" y="2684664"/>
                  <a:pt x="446697" y="2689414"/>
                  <a:pt x="425539" y="2703663"/>
                </a:cubicBezTo>
                <a:cubicBezTo>
                  <a:pt x="421221" y="2706254"/>
                  <a:pt x="418414" y="2708197"/>
                  <a:pt x="417119" y="2709493"/>
                </a:cubicBezTo>
                <a:cubicBezTo>
                  <a:pt x="415391" y="2710356"/>
                  <a:pt x="411721" y="2712947"/>
                  <a:pt x="406108" y="2717265"/>
                </a:cubicBezTo>
                <a:cubicBezTo>
                  <a:pt x="399631" y="2721583"/>
                  <a:pt x="394881" y="2724605"/>
                  <a:pt x="391858" y="2726333"/>
                </a:cubicBezTo>
                <a:cubicBezTo>
                  <a:pt x="387540" y="2728492"/>
                  <a:pt x="383870" y="2730651"/>
                  <a:pt x="380848" y="2732810"/>
                </a:cubicBezTo>
                <a:cubicBezTo>
                  <a:pt x="377825" y="2734969"/>
                  <a:pt x="376314" y="2736264"/>
                  <a:pt x="376314" y="2736696"/>
                </a:cubicBezTo>
                <a:cubicBezTo>
                  <a:pt x="376314" y="2737128"/>
                  <a:pt x="375666" y="2737560"/>
                  <a:pt x="374370" y="2737991"/>
                </a:cubicBezTo>
                <a:cubicBezTo>
                  <a:pt x="372212" y="2738855"/>
                  <a:pt x="368109" y="2741230"/>
                  <a:pt x="362064" y="2745116"/>
                </a:cubicBezTo>
                <a:cubicBezTo>
                  <a:pt x="353428" y="2750298"/>
                  <a:pt x="347383" y="2753968"/>
                  <a:pt x="343929" y="2756127"/>
                </a:cubicBezTo>
                <a:cubicBezTo>
                  <a:pt x="340474" y="2757854"/>
                  <a:pt x="336156" y="2760445"/>
                  <a:pt x="330975" y="2763899"/>
                </a:cubicBezTo>
                <a:cubicBezTo>
                  <a:pt x="326225" y="2766922"/>
                  <a:pt x="322123" y="2769297"/>
                  <a:pt x="318668" y="2771024"/>
                </a:cubicBezTo>
                <a:cubicBezTo>
                  <a:pt x="316077" y="2772751"/>
                  <a:pt x="314134" y="2774047"/>
                  <a:pt x="312839" y="2774910"/>
                </a:cubicBezTo>
                <a:cubicBezTo>
                  <a:pt x="299453" y="2781819"/>
                  <a:pt x="291681" y="2785274"/>
                  <a:pt x="289522" y="2785274"/>
                </a:cubicBezTo>
                <a:cubicBezTo>
                  <a:pt x="286499" y="2785274"/>
                  <a:pt x="281965" y="2783114"/>
                  <a:pt x="275920" y="2778796"/>
                </a:cubicBezTo>
                <a:cubicBezTo>
                  <a:pt x="272466" y="2772319"/>
                  <a:pt x="270739" y="2768433"/>
                  <a:pt x="270739" y="2767138"/>
                </a:cubicBezTo>
                <a:cubicBezTo>
                  <a:pt x="270739" y="2766274"/>
                  <a:pt x="273761" y="2763036"/>
                  <a:pt x="279806" y="2757422"/>
                </a:cubicBezTo>
                <a:cubicBezTo>
                  <a:pt x="290601" y="2746627"/>
                  <a:pt x="305067" y="2730651"/>
                  <a:pt x="323202" y="2709493"/>
                </a:cubicBezTo>
                <a:cubicBezTo>
                  <a:pt x="328816" y="2703015"/>
                  <a:pt x="333350" y="2698050"/>
                  <a:pt x="336804" y="2694595"/>
                </a:cubicBezTo>
                <a:cubicBezTo>
                  <a:pt x="339827" y="2691141"/>
                  <a:pt x="342849" y="2687471"/>
                  <a:pt x="345872" y="2683585"/>
                </a:cubicBezTo>
                <a:cubicBezTo>
                  <a:pt x="349326" y="2679267"/>
                  <a:pt x="353212" y="2674733"/>
                  <a:pt x="357530" y="2669983"/>
                </a:cubicBezTo>
                <a:cubicBezTo>
                  <a:pt x="366166" y="2660051"/>
                  <a:pt x="375018" y="2648393"/>
                  <a:pt x="384086" y="2635007"/>
                </a:cubicBezTo>
                <a:cubicBezTo>
                  <a:pt x="385813" y="2631984"/>
                  <a:pt x="387325" y="2629393"/>
                  <a:pt x="388620" y="2627235"/>
                </a:cubicBezTo>
                <a:cubicBezTo>
                  <a:pt x="392074" y="2622053"/>
                  <a:pt x="394449" y="2618167"/>
                  <a:pt x="395745" y="2615576"/>
                </a:cubicBezTo>
                <a:cubicBezTo>
                  <a:pt x="396177" y="2612122"/>
                  <a:pt x="393801" y="2610826"/>
                  <a:pt x="388620" y="2611690"/>
                </a:cubicBezTo>
                <a:cubicBezTo>
                  <a:pt x="378689" y="2614712"/>
                  <a:pt x="365087" y="2621837"/>
                  <a:pt x="347815" y="2633064"/>
                </a:cubicBezTo>
                <a:cubicBezTo>
                  <a:pt x="326657" y="2648177"/>
                  <a:pt x="309816" y="2661563"/>
                  <a:pt x="297294" y="2673221"/>
                </a:cubicBezTo>
                <a:cubicBezTo>
                  <a:pt x="292113" y="2678403"/>
                  <a:pt x="286931" y="2682505"/>
                  <a:pt x="281749" y="2685528"/>
                </a:cubicBezTo>
                <a:cubicBezTo>
                  <a:pt x="278727" y="2687255"/>
                  <a:pt x="276136" y="2688982"/>
                  <a:pt x="273977" y="2690709"/>
                </a:cubicBezTo>
                <a:cubicBezTo>
                  <a:pt x="270954" y="2693732"/>
                  <a:pt x="265557" y="2692652"/>
                  <a:pt x="257785" y="2687471"/>
                </a:cubicBezTo>
                <a:cubicBezTo>
                  <a:pt x="252171" y="2685312"/>
                  <a:pt x="248501" y="2681857"/>
                  <a:pt x="246774" y="2677107"/>
                </a:cubicBezTo>
                <a:cubicBezTo>
                  <a:pt x="240729" y="2669767"/>
                  <a:pt x="241592" y="2663074"/>
                  <a:pt x="249364" y="2657029"/>
                </a:cubicBezTo>
                <a:cubicBezTo>
                  <a:pt x="253251" y="2653143"/>
                  <a:pt x="257137" y="2649688"/>
                  <a:pt x="261023" y="2646666"/>
                </a:cubicBezTo>
                <a:cubicBezTo>
                  <a:pt x="264477" y="2644075"/>
                  <a:pt x="267284" y="2641700"/>
                  <a:pt x="269443" y="2639541"/>
                </a:cubicBezTo>
                <a:cubicBezTo>
                  <a:pt x="271602" y="2637382"/>
                  <a:pt x="275056" y="2634143"/>
                  <a:pt x="279806" y="2629825"/>
                </a:cubicBezTo>
                <a:cubicBezTo>
                  <a:pt x="291897" y="2618167"/>
                  <a:pt x="300964" y="2608451"/>
                  <a:pt x="307010" y="2600679"/>
                </a:cubicBezTo>
                <a:cubicBezTo>
                  <a:pt x="307442" y="2599815"/>
                  <a:pt x="308305" y="2598304"/>
                  <a:pt x="309600" y="2596145"/>
                </a:cubicBezTo>
                <a:cubicBezTo>
                  <a:pt x="311759" y="2593122"/>
                  <a:pt x="314674" y="2588373"/>
                  <a:pt x="318344" y="2581896"/>
                </a:cubicBezTo>
                <a:cubicBezTo>
                  <a:pt x="322015" y="2575419"/>
                  <a:pt x="323850" y="2571748"/>
                  <a:pt x="323850" y="2570885"/>
                </a:cubicBezTo>
                <a:cubicBezTo>
                  <a:pt x="323850" y="2570021"/>
                  <a:pt x="324066" y="2569373"/>
                  <a:pt x="324498" y="2568942"/>
                </a:cubicBezTo>
                <a:cubicBezTo>
                  <a:pt x="325361" y="2568942"/>
                  <a:pt x="325793" y="2568510"/>
                  <a:pt x="325793" y="2567646"/>
                </a:cubicBezTo>
                <a:cubicBezTo>
                  <a:pt x="326657" y="2562465"/>
                  <a:pt x="328384" y="2556635"/>
                  <a:pt x="330975" y="2550158"/>
                </a:cubicBezTo>
                <a:cubicBezTo>
                  <a:pt x="331406" y="2548431"/>
                  <a:pt x="331622" y="2546056"/>
                  <a:pt x="331622" y="2543034"/>
                </a:cubicBezTo>
                <a:cubicBezTo>
                  <a:pt x="332054" y="2537420"/>
                  <a:pt x="330435" y="2534721"/>
                  <a:pt x="326765" y="2534937"/>
                </a:cubicBezTo>
                <a:cubicBezTo>
                  <a:pt x="323094" y="2535153"/>
                  <a:pt x="317589" y="2538284"/>
                  <a:pt x="310248" y="2544329"/>
                </a:cubicBezTo>
                <a:cubicBezTo>
                  <a:pt x="304203" y="2549079"/>
                  <a:pt x="299669" y="2552641"/>
                  <a:pt x="296646" y="2555016"/>
                </a:cubicBezTo>
                <a:cubicBezTo>
                  <a:pt x="293624" y="2557391"/>
                  <a:pt x="291897" y="2558578"/>
                  <a:pt x="291465" y="2558578"/>
                </a:cubicBezTo>
                <a:cubicBezTo>
                  <a:pt x="290601" y="2558578"/>
                  <a:pt x="290170" y="2558794"/>
                  <a:pt x="290170" y="2559226"/>
                </a:cubicBezTo>
                <a:cubicBezTo>
                  <a:pt x="290170" y="2559658"/>
                  <a:pt x="288118" y="2560845"/>
                  <a:pt x="284016" y="2562789"/>
                </a:cubicBezTo>
                <a:cubicBezTo>
                  <a:pt x="279914" y="2564731"/>
                  <a:pt x="276136" y="2566351"/>
                  <a:pt x="272682" y="2567646"/>
                </a:cubicBezTo>
                <a:cubicBezTo>
                  <a:pt x="269227" y="2568510"/>
                  <a:pt x="266636" y="2568942"/>
                  <a:pt x="264909" y="2568942"/>
                </a:cubicBezTo>
                <a:cubicBezTo>
                  <a:pt x="261455" y="2568942"/>
                  <a:pt x="259296" y="2571317"/>
                  <a:pt x="258432" y="2576066"/>
                </a:cubicBezTo>
                <a:cubicBezTo>
                  <a:pt x="252387" y="2590748"/>
                  <a:pt x="246342" y="2606292"/>
                  <a:pt x="240297" y="2622701"/>
                </a:cubicBezTo>
                <a:cubicBezTo>
                  <a:pt x="237706" y="2629178"/>
                  <a:pt x="235979" y="2633280"/>
                  <a:pt x="235115" y="2635007"/>
                </a:cubicBezTo>
                <a:cubicBezTo>
                  <a:pt x="232956" y="2639325"/>
                  <a:pt x="228638" y="2651199"/>
                  <a:pt x="222161" y="2670631"/>
                </a:cubicBezTo>
                <a:cubicBezTo>
                  <a:pt x="218275" y="2681425"/>
                  <a:pt x="215900" y="2688334"/>
                  <a:pt x="215036" y="2691357"/>
                </a:cubicBezTo>
                <a:cubicBezTo>
                  <a:pt x="213741" y="2693516"/>
                  <a:pt x="213093" y="2694811"/>
                  <a:pt x="213093" y="2695243"/>
                </a:cubicBezTo>
                <a:cubicBezTo>
                  <a:pt x="213093" y="2696107"/>
                  <a:pt x="212230" y="2698266"/>
                  <a:pt x="210502" y="2701720"/>
                </a:cubicBezTo>
                <a:cubicBezTo>
                  <a:pt x="209207" y="2705606"/>
                  <a:pt x="207912" y="2709277"/>
                  <a:pt x="206616" y="2712731"/>
                </a:cubicBezTo>
                <a:cubicBezTo>
                  <a:pt x="205753" y="2716617"/>
                  <a:pt x="204673" y="2718776"/>
                  <a:pt x="203378" y="2719208"/>
                </a:cubicBezTo>
                <a:cubicBezTo>
                  <a:pt x="202514" y="2720072"/>
                  <a:pt x="202082" y="2721151"/>
                  <a:pt x="202082" y="2722447"/>
                </a:cubicBezTo>
                <a:cubicBezTo>
                  <a:pt x="202082" y="2723742"/>
                  <a:pt x="201650" y="2725469"/>
                  <a:pt x="200787" y="2727628"/>
                </a:cubicBezTo>
                <a:cubicBezTo>
                  <a:pt x="199492" y="2729787"/>
                  <a:pt x="198196" y="2733242"/>
                  <a:pt x="196901" y="2737991"/>
                </a:cubicBezTo>
                <a:cubicBezTo>
                  <a:pt x="196037" y="2741014"/>
                  <a:pt x="194526" y="2745116"/>
                  <a:pt x="192367" y="2750298"/>
                </a:cubicBezTo>
                <a:cubicBezTo>
                  <a:pt x="190208" y="2755047"/>
                  <a:pt x="188912" y="2758718"/>
                  <a:pt x="188481" y="2761308"/>
                </a:cubicBezTo>
                <a:cubicBezTo>
                  <a:pt x="187617" y="2763036"/>
                  <a:pt x="186969" y="2764763"/>
                  <a:pt x="186537" y="2766490"/>
                </a:cubicBezTo>
                <a:cubicBezTo>
                  <a:pt x="185674" y="2768649"/>
                  <a:pt x="183947" y="2773615"/>
                  <a:pt x="181356" y="2781387"/>
                </a:cubicBezTo>
                <a:cubicBezTo>
                  <a:pt x="177902" y="2792614"/>
                  <a:pt x="174015" y="2801682"/>
                  <a:pt x="169697" y="2808591"/>
                </a:cubicBezTo>
                <a:cubicBezTo>
                  <a:pt x="164948" y="2818090"/>
                  <a:pt x="160198" y="2821976"/>
                  <a:pt x="155448" y="2820249"/>
                </a:cubicBezTo>
                <a:cubicBezTo>
                  <a:pt x="143357" y="2818090"/>
                  <a:pt x="132563" y="2812045"/>
                  <a:pt x="123063" y="2802114"/>
                </a:cubicBezTo>
                <a:cubicBezTo>
                  <a:pt x="120472" y="2799091"/>
                  <a:pt x="119177" y="2797364"/>
                  <a:pt x="119177" y="2796932"/>
                </a:cubicBezTo>
                <a:cubicBezTo>
                  <a:pt x="119177" y="2796500"/>
                  <a:pt x="118313" y="2794989"/>
                  <a:pt x="116586" y="2792398"/>
                </a:cubicBezTo>
                <a:cubicBezTo>
                  <a:pt x="114427" y="2789807"/>
                  <a:pt x="112268" y="2786137"/>
                  <a:pt x="110109" y="2781387"/>
                </a:cubicBezTo>
                <a:cubicBezTo>
                  <a:pt x="106655" y="2776637"/>
                  <a:pt x="105359" y="2771240"/>
                  <a:pt x="106223" y="2765195"/>
                </a:cubicBezTo>
                <a:cubicBezTo>
                  <a:pt x="106223" y="2760013"/>
                  <a:pt x="106655" y="2756775"/>
                  <a:pt x="107518" y="2755479"/>
                </a:cubicBezTo>
                <a:cubicBezTo>
                  <a:pt x="109677" y="2752025"/>
                  <a:pt x="110541" y="2742093"/>
                  <a:pt x="110109" y="2725685"/>
                </a:cubicBezTo>
                <a:cubicBezTo>
                  <a:pt x="109677" y="2705390"/>
                  <a:pt x="110325" y="2683369"/>
                  <a:pt x="112052" y="2659620"/>
                </a:cubicBezTo>
                <a:cubicBezTo>
                  <a:pt x="113779" y="2629393"/>
                  <a:pt x="113779" y="2603054"/>
                  <a:pt x="112052" y="2580600"/>
                </a:cubicBezTo>
                <a:cubicBezTo>
                  <a:pt x="110325" y="2565487"/>
                  <a:pt x="109029" y="2555987"/>
                  <a:pt x="108166" y="2552101"/>
                </a:cubicBezTo>
                <a:cubicBezTo>
                  <a:pt x="107734" y="2551238"/>
                  <a:pt x="107518" y="2550590"/>
                  <a:pt x="107518" y="2550158"/>
                </a:cubicBezTo>
                <a:cubicBezTo>
                  <a:pt x="106655" y="2546704"/>
                  <a:pt x="104496" y="2542818"/>
                  <a:pt x="101041" y="2538500"/>
                </a:cubicBezTo>
                <a:cubicBezTo>
                  <a:pt x="96723" y="2533750"/>
                  <a:pt x="94348" y="2529864"/>
                  <a:pt x="93916" y="2526841"/>
                </a:cubicBezTo>
                <a:cubicBezTo>
                  <a:pt x="94348" y="2525977"/>
                  <a:pt x="96075" y="2524898"/>
                  <a:pt x="99098" y="2523603"/>
                </a:cubicBezTo>
                <a:cubicBezTo>
                  <a:pt x="103848" y="2521012"/>
                  <a:pt x="112268" y="2523171"/>
                  <a:pt x="124358" y="2530079"/>
                </a:cubicBezTo>
                <a:cubicBezTo>
                  <a:pt x="131699" y="2533966"/>
                  <a:pt x="137744" y="2538284"/>
                  <a:pt x="142494" y="2543034"/>
                </a:cubicBezTo>
                <a:cubicBezTo>
                  <a:pt x="147676" y="2547783"/>
                  <a:pt x="152209" y="2554476"/>
                  <a:pt x="156096" y="2563112"/>
                </a:cubicBezTo>
                <a:cubicBezTo>
                  <a:pt x="161709" y="2573907"/>
                  <a:pt x="164300" y="2581248"/>
                  <a:pt x="163868" y="2585134"/>
                </a:cubicBezTo>
                <a:cubicBezTo>
                  <a:pt x="165595" y="2595497"/>
                  <a:pt x="159982" y="2609315"/>
                  <a:pt x="147028" y="2626587"/>
                </a:cubicBezTo>
                <a:cubicBezTo>
                  <a:pt x="136233" y="2641268"/>
                  <a:pt x="129972" y="2654006"/>
                  <a:pt x="128244" y="2664801"/>
                </a:cubicBezTo>
                <a:cubicBezTo>
                  <a:pt x="122631" y="2688982"/>
                  <a:pt x="122631" y="2708197"/>
                  <a:pt x="128244" y="2722447"/>
                </a:cubicBezTo>
                <a:cubicBezTo>
                  <a:pt x="130403" y="2727196"/>
                  <a:pt x="132347" y="2728923"/>
                  <a:pt x="134074" y="2727628"/>
                </a:cubicBezTo>
                <a:cubicBezTo>
                  <a:pt x="135801" y="2727196"/>
                  <a:pt x="137744" y="2726549"/>
                  <a:pt x="139903" y="2725685"/>
                </a:cubicBezTo>
                <a:cubicBezTo>
                  <a:pt x="141630" y="2724390"/>
                  <a:pt x="142710" y="2723742"/>
                  <a:pt x="143142" y="2723742"/>
                </a:cubicBezTo>
                <a:cubicBezTo>
                  <a:pt x="144437" y="2723742"/>
                  <a:pt x="148971" y="2719208"/>
                  <a:pt x="156743" y="2710140"/>
                </a:cubicBezTo>
                <a:cubicBezTo>
                  <a:pt x="164516" y="2701073"/>
                  <a:pt x="168402" y="2695675"/>
                  <a:pt x="168402" y="2693948"/>
                </a:cubicBezTo>
                <a:cubicBezTo>
                  <a:pt x="168402" y="2693516"/>
                  <a:pt x="168834" y="2693084"/>
                  <a:pt x="169697" y="2692652"/>
                </a:cubicBezTo>
                <a:cubicBezTo>
                  <a:pt x="170129" y="2692652"/>
                  <a:pt x="172288" y="2690278"/>
                  <a:pt x="176174" y="2685528"/>
                </a:cubicBezTo>
                <a:cubicBezTo>
                  <a:pt x="180061" y="2680778"/>
                  <a:pt x="184810" y="2674733"/>
                  <a:pt x="190424" y="2667392"/>
                </a:cubicBezTo>
                <a:cubicBezTo>
                  <a:pt x="193446" y="2663074"/>
                  <a:pt x="197332" y="2658324"/>
                  <a:pt x="202082" y="2653143"/>
                </a:cubicBezTo>
                <a:cubicBezTo>
                  <a:pt x="207264" y="2647097"/>
                  <a:pt x="218922" y="2631121"/>
                  <a:pt x="237058" y="2605213"/>
                </a:cubicBezTo>
                <a:cubicBezTo>
                  <a:pt x="246990" y="2590532"/>
                  <a:pt x="254114" y="2579305"/>
                  <a:pt x="258432" y="2571532"/>
                </a:cubicBezTo>
                <a:cubicBezTo>
                  <a:pt x="259296" y="2570669"/>
                  <a:pt x="257785" y="2570237"/>
                  <a:pt x="253898" y="2570237"/>
                </a:cubicBezTo>
                <a:cubicBezTo>
                  <a:pt x="247421" y="2570237"/>
                  <a:pt x="240081" y="2568294"/>
                  <a:pt x="231877" y="2564408"/>
                </a:cubicBezTo>
                <a:cubicBezTo>
                  <a:pt x="223240" y="2557499"/>
                  <a:pt x="217627" y="2551454"/>
                  <a:pt x="215036" y="2546272"/>
                </a:cubicBezTo>
                <a:cubicBezTo>
                  <a:pt x="216332" y="2542818"/>
                  <a:pt x="217843" y="2542602"/>
                  <a:pt x="219570" y="2545624"/>
                </a:cubicBezTo>
                <a:cubicBezTo>
                  <a:pt x="220002" y="2549079"/>
                  <a:pt x="223672" y="2550590"/>
                  <a:pt x="230581" y="2550158"/>
                </a:cubicBezTo>
                <a:cubicBezTo>
                  <a:pt x="236626" y="2549295"/>
                  <a:pt x="241808" y="2547352"/>
                  <a:pt x="246126" y="2544329"/>
                </a:cubicBezTo>
                <a:cubicBezTo>
                  <a:pt x="252603" y="2539579"/>
                  <a:pt x="258864" y="2535477"/>
                  <a:pt x="264909" y="2532023"/>
                </a:cubicBezTo>
                <a:cubicBezTo>
                  <a:pt x="267068" y="2531159"/>
                  <a:pt x="269011" y="2530079"/>
                  <a:pt x="270739" y="2528784"/>
                </a:cubicBezTo>
                <a:cubicBezTo>
                  <a:pt x="272034" y="2527057"/>
                  <a:pt x="272898" y="2526193"/>
                  <a:pt x="273329" y="2526193"/>
                </a:cubicBezTo>
                <a:cubicBezTo>
                  <a:pt x="273761" y="2526193"/>
                  <a:pt x="275488" y="2525114"/>
                  <a:pt x="278511" y="2522955"/>
                </a:cubicBezTo>
                <a:cubicBezTo>
                  <a:pt x="281533" y="2520796"/>
                  <a:pt x="285852" y="2517773"/>
                  <a:pt x="291465" y="2513887"/>
                </a:cubicBezTo>
                <a:cubicBezTo>
                  <a:pt x="294488" y="2511728"/>
                  <a:pt x="296215" y="2510649"/>
                  <a:pt x="296646" y="2510649"/>
                </a:cubicBezTo>
                <a:cubicBezTo>
                  <a:pt x="297510" y="2510649"/>
                  <a:pt x="297942" y="2510217"/>
                  <a:pt x="297942" y="2509353"/>
                </a:cubicBezTo>
                <a:cubicBezTo>
                  <a:pt x="297942" y="2508921"/>
                  <a:pt x="300101" y="2507194"/>
                  <a:pt x="304419" y="2504172"/>
                </a:cubicBezTo>
                <a:cubicBezTo>
                  <a:pt x="308737" y="2501581"/>
                  <a:pt x="311112" y="2500069"/>
                  <a:pt x="311544" y="2499638"/>
                </a:cubicBezTo>
                <a:cubicBezTo>
                  <a:pt x="315430" y="2496615"/>
                  <a:pt x="320396" y="2493376"/>
                  <a:pt x="326441" y="2489922"/>
                </a:cubicBezTo>
                <a:cubicBezTo>
                  <a:pt x="337236" y="2483013"/>
                  <a:pt x="345872" y="2473514"/>
                  <a:pt x="352349" y="2461424"/>
                </a:cubicBezTo>
                <a:cubicBezTo>
                  <a:pt x="356667" y="2450629"/>
                  <a:pt x="359689" y="2433356"/>
                  <a:pt x="361416" y="2409607"/>
                </a:cubicBezTo>
                <a:cubicBezTo>
                  <a:pt x="361848" y="2403562"/>
                  <a:pt x="362280" y="2400108"/>
                  <a:pt x="362712" y="2399244"/>
                </a:cubicBezTo>
                <a:cubicBezTo>
                  <a:pt x="364007" y="2394062"/>
                  <a:pt x="364007" y="2388018"/>
                  <a:pt x="362712" y="2381109"/>
                </a:cubicBezTo>
                <a:cubicBezTo>
                  <a:pt x="361848" y="2379813"/>
                  <a:pt x="360985" y="2377870"/>
                  <a:pt x="360121" y="2375279"/>
                </a:cubicBezTo>
                <a:cubicBezTo>
                  <a:pt x="359258" y="2371825"/>
                  <a:pt x="357962" y="2368154"/>
                  <a:pt x="356235" y="2364268"/>
                </a:cubicBezTo>
                <a:cubicBezTo>
                  <a:pt x="354076" y="2361678"/>
                  <a:pt x="352996" y="2356280"/>
                  <a:pt x="352996" y="2348076"/>
                </a:cubicBezTo>
                <a:cubicBezTo>
                  <a:pt x="352565" y="2341167"/>
                  <a:pt x="353860" y="2335986"/>
                  <a:pt x="356883" y="2332531"/>
                </a:cubicBezTo>
                <a:cubicBezTo>
                  <a:pt x="359473" y="2329077"/>
                  <a:pt x="361416" y="2326702"/>
                  <a:pt x="362712" y="2325407"/>
                </a:cubicBezTo>
                <a:cubicBezTo>
                  <a:pt x="363791" y="2324327"/>
                  <a:pt x="365627" y="2324057"/>
                  <a:pt x="368217" y="2324597"/>
                </a:cubicBezTo>
                <a:close/>
                <a:moveTo>
                  <a:pt x="544716" y="1650389"/>
                </a:moveTo>
                <a:cubicBezTo>
                  <a:pt x="553352" y="1650389"/>
                  <a:pt x="563499" y="1655354"/>
                  <a:pt x="575158" y="1665286"/>
                </a:cubicBezTo>
                <a:cubicBezTo>
                  <a:pt x="582066" y="1669604"/>
                  <a:pt x="586600" y="1675001"/>
                  <a:pt x="588759" y="1681478"/>
                </a:cubicBezTo>
                <a:cubicBezTo>
                  <a:pt x="592645" y="1688819"/>
                  <a:pt x="594588" y="1694432"/>
                  <a:pt x="594588" y="1698319"/>
                </a:cubicBezTo>
                <a:cubicBezTo>
                  <a:pt x="594588" y="1700046"/>
                  <a:pt x="593725" y="1701557"/>
                  <a:pt x="591998" y="1702852"/>
                </a:cubicBezTo>
                <a:cubicBezTo>
                  <a:pt x="589407" y="1706307"/>
                  <a:pt x="575266" y="1708250"/>
                  <a:pt x="549573" y="1708682"/>
                </a:cubicBezTo>
                <a:cubicBezTo>
                  <a:pt x="523881" y="1709114"/>
                  <a:pt x="498297" y="1713000"/>
                  <a:pt x="472821" y="1720340"/>
                </a:cubicBezTo>
                <a:lnTo>
                  <a:pt x="466992" y="1721636"/>
                </a:lnTo>
                <a:lnTo>
                  <a:pt x="471525" y="1719045"/>
                </a:lnTo>
                <a:cubicBezTo>
                  <a:pt x="477139" y="1716022"/>
                  <a:pt x="483616" y="1711704"/>
                  <a:pt x="490957" y="1706091"/>
                </a:cubicBezTo>
                <a:cubicBezTo>
                  <a:pt x="498297" y="1700478"/>
                  <a:pt x="501967" y="1697023"/>
                  <a:pt x="501967" y="1695728"/>
                </a:cubicBezTo>
                <a:cubicBezTo>
                  <a:pt x="501967" y="1694001"/>
                  <a:pt x="498297" y="1693137"/>
                  <a:pt x="490957" y="1693137"/>
                </a:cubicBezTo>
                <a:cubicBezTo>
                  <a:pt x="486638" y="1693137"/>
                  <a:pt x="483724" y="1693569"/>
                  <a:pt x="482213" y="1694432"/>
                </a:cubicBezTo>
                <a:cubicBezTo>
                  <a:pt x="480701" y="1695296"/>
                  <a:pt x="478974" y="1695728"/>
                  <a:pt x="477031" y="1695728"/>
                </a:cubicBezTo>
                <a:cubicBezTo>
                  <a:pt x="475088" y="1695728"/>
                  <a:pt x="473469" y="1695944"/>
                  <a:pt x="472173" y="1696375"/>
                </a:cubicBezTo>
                <a:cubicBezTo>
                  <a:pt x="470878" y="1696807"/>
                  <a:pt x="465048" y="1698211"/>
                  <a:pt x="454685" y="1700586"/>
                </a:cubicBezTo>
                <a:cubicBezTo>
                  <a:pt x="444322" y="1702960"/>
                  <a:pt x="435254" y="1705119"/>
                  <a:pt x="427482" y="1707062"/>
                </a:cubicBezTo>
                <a:cubicBezTo>
                  <a:pt x="419710" y="1709006"/>
                  <a:pt x="413449" y="1710625"/>
                  <a:pt x="408699" y="1711920"/>
                </a:cubicBezTo>
                <a:cubicBezTo>
                  <a:pt x="388404" y="1717102"/>
                  <a:pt x="375450" y="1720988"/>
                  <a:pt x="369837" y="1723579"/>
                </a:cubicBezTo>
                <a:lnTo>
                  <a:pt x="369189" y="1724874"/>
                </a:lnTo>
                <a:cubicBezTo>
                  <a:pt x="369189" y="1725738"/>
                  <a:pt x="369837" y="1727033"/>
                  <a:pt x="371132" y="1728760"/>
                </a:cubicBezTo>
                <a:cubicBezTo>
                  <a:pt x="373723" y="1733510"/>
                  <a:pt x="375018" y="1738044"/>
                  <a:pt x="375018" y="1742362"/>
                </a:cubicBezTo>
                <a:cubicBezTo>
                  <a:pt x="375018" y="1747544"/>
                  <a:pt x="373939" y="1751646"/>
                  <a:pt x="371780" y="1754668"/>
                </a:cubicBezTo>
                <a:lnTo>
                  <a:pt x="369189" y="1762441"/>
                </a:lnTo>
                <a:cubicBezTo>
                  <a:pt x="367030" y="1769350"/>
                  <a:pt x="362928" y="1777986"/>
                  <a:pt x="356883" y="1788349"/>
                </a:cubicBezTo>
                <a:lnTo>
                  <a:pt x="350406" y="1800655"/>
                </a:lnTo>
                <a:lnTo>
                  <a:pt x="351701" y="1799360"/>
                </a:lnTo>
                <a:cubicBezTo>
                  <a:pt x="362496" y="1792883"/>
                  <a:pt x="376529" y="1785758"/>
                  <a:pt x="393801" y="1777986"/>
                </a:cubicBezTo>
                <a:lnTo>
                  <a:pt x="402869" y="1774747"/>
                </a:lnTo>
                <a:cubicBezTo>
                  <a:pt x="409778" y="1772156"/>
                  <a:pt x="414096" y="1770645"/>
                  <a:pt x="415823" y="1770213"/>
                </a:cubicBezTo>
                <a:cubicBezTo>
                  <a:pt x="417551" y="1769781"/>
                  <a:pt x="418630" y="1769566"/>
                  <a:pt x="419062" y="1769566"/>
                </a:cubicBezTo>
                <a:cubicBezTo>
                  <a:pt x="419494" y="1769566"/>
                  <a:pt x="421761" y="1768810"/>
                  <a:pt x="425863" y="1767299"/>
                </a:cubicBezTo>
                <a:cubicBezTo>
                  <a:pt x="429965" y="1765787"/>
                  <a:pt x="433959" y="1765032"/>
                  <a:pt x="437845" y="1765032"/>
                </a:cubicBezTo>
                <a:cubicBezTo>
                  <a:pt x="442163" y="1765032"/>
                  <a:pt x="446157" y="1765895"/>
                  <a:pt x="449828" y="1767622"/>
                </a:cubicBezTo>
                <a:cubicBezTo>
                  <a:pt x="453498" y="1769350"/>
                  <a:pt x="456305" y="1771077"/>
                  <a:pt x="458248" y="1772804"/>
                </a:cubicBezTo>
                <a:cubicBezTo>
                  <a:pt x="460191" y="1774531"/>
                  <a:pt x="462674" y="1776259"/>
                  <a:pt x="465696" y="1777986"/>
                </a:cubicBezTo>
                <a:cubicBezTo>
                  <a:pt x="472173" y="1781440"/>
                  <a:pt x="478434" y="1787917"/>
                  <a:pt x="484479" y="1797417"/>
                </a:cubicBezTo>
                <a:cubicBezTo>
                  <a:pt x="492252" y="1806916"/>
                  <a:pt x="496138" y="1815768"/>
                  <a:pt x="496138" y="1823972"/>
                </a:cubicBezTo>
                <a:cubicBezTo>
                  <a:pt x="496138" y="1828290"/>
                  <a:pt x="495059" y="1832392"/>
                  <a:pt x="492900" y="1836279"/>
                </a:cubicBezTo>
                <a:cubicBezTo>
                  <a:pt x="490741" y="1843619"/>
                  <a:pt x="488042" y="1851608"/>
                  <a:pt x="484803" y="1860243"/>
                </a:cubicBezTo>
                <a:cubicBezTo>
                  <a:pt x="481565" y="1868880"/>
                  <a:pt x="479946" y="1873737"/>
                  <a:pt x="479946" y="1874817"/>
                </a:cubicBezTo>
                <a:cubicBezTo>
                  <a:pt x="479946" y="1875896"/>
                  <a:pt x="477571" y="1880538"/>
                  <a:pt x="472821" y="1888742"/>
                </a:cubicBezTo>
                <a:cubicBezTo>
                  <a:pt x="471525" y="1890470"/>
                  <a:pt x="470878" y="1891873"/>
                  <a:pt x="470878" y="1892952"/>
                </a:cubicBezTo>
                <a:cubicBezTo>
                  <a:pt x="470878" y="1894032"/>
                  <a:pt x="470014" y="1896299"/>
                  <a:pt x="468287" y="1899753"/>
                </a:cubicBezTo>
                <a:cubicBezTo>
                  <a:pt x="466560" y="1903208"/>
                  <a:pt x="465696" y="1905151"/>
                  <a:pt x="465696" y="1905583"/>
                </a:cubicBezTo>
                <a:cubicBezTo>
                  <a:pt x="465696" y="1906014"/>
                  <a:pt x="463753" y="1910332"/>
                  <a:pt x="459867" y="1918537"/>
                </a:cubicBezTo>
                <a:lnTo>
                  <a:pt x="448856" y="1942501"/>
                </a:lnTo>
                <a:cubicBezTo>
                  <a:pt x="445833" y="1949410"/>
                  <a:pt x="443027" y="1954808"/>
                  <a:pt x="440436" y="1958694"/>
                </a:cubicBezTo>
                <a:cubicBezTo>
                  <a:pt x="439572" y="1960853"/>
                  <a:pt x="439140" y="1962256"/>
                  <a:pt x="439140" y="1962904"/>
                </a:cubicBezTo>
                <a:cubicBezTo>
                  <a:pt x="439140" y="1963552"/>
                  <a:pt x="437845" y="1966466"/>
                  <a:pt x="435254" y="1971648"/>
                </a:cubicBezTo>
                <a:cubicBezTo>
                  <a:pt x="430505" y="1982443"/>
                  <a:pt x="426402" y="1990647"/>
                  <a:pt x="422948" y="1996260"/>
                </a:cubicBezTo>
                <a:lnTo>
                  <a:pt x="417119" y="2006624"/>
                </a:lnTo>
                <a:cubicBezTo>
                  <a:pt x="412801" y="2016123"/>
                  <a:pt x="410210" y="2020873"/>
                  <a:pt x="409346" y="2020873"/>
                </a:cubicBezTo>
                <a:cubicBezTo>
                  <a:pt x="408483" y="2020873"/>
                  <a:pt x="405892" y="2023248"/>
                  <a:pt x="401574" y="2027998"/>
                </a:cubicBezTo>
                <a:cubicBezTo>
                  <a:pt x="397256" y="2032748"/>
                  <a:pt x="392506" y="2035122"/>
                  <a:pt x="387325" y="2035122"/>
                </a:cubicBezTo>
                <a:cubicBezTo>
                  <a:pt x="374802" y="2035122"/>
                  <a:pt x="359042" y="2024328"/>
                  <a:pt x="340042" y="2002738"/>
                </a:cubicBezTo>
                <a:cubicBezTo>
                  <a:pt x="336588" y="1998419"/>
                  <a:pt x="333781" y="1994857"/>
                  <a:pt x="331622" y="1992050"/>
                </a:cubicBezTo>
                <a:cubicBezTo>
                  <a:pt x="329463" y="1989244"/>
                  <a:pt x="326765" y="1984926"/>
                  <a:pt x="323526" y="1979097"/>
                </a:cubicBezTo>
                <a:cubicBezTo>
                  <a:pt x="320287" y="1973267"/>
                  <a:pt x="318668" y="1970029"/>
                  <a:pt x="318668" y="1969381"/>
                </a:cubicBezTo>
                <a:cubicBezTo>
                  <a:pt x="318668" y="1968733"/>
                  <a:pt x="317805" y="1966358"/>
                  <a:pt x="316077" y="1962256"/>
                </a:cubicBezTo>
                <a:cubicBezTo>
                  <a:pt x="314350" y="1958154"/>
                  <a:pt x="312299" y="1953081"/>
                  <a:pt x="309924" y="1947035"/>
                </a:cubicBezTo>
                <a:cubicBezTo>
                  <a:pt x="307549" y="1940990"/>
                  <a:pt x="305067" y="1935161"/>
                  <a:pt x="302476" y="1929547"/>
                </a:cubicBezTo>
                <a:cubicBezTo>
                  <a:pt x="295999" y="1914866"/>
                  <a:pt x="292760" y="1906014"/>
                  <a:pt x="292760" y="1902992"/>
                </a:cubicBezTo>
                <a:lnTo>
                  <a:pt x="292760" y="1901696"/>
                </a:lnTo>
                <a:cubicBezTo>
                  <a:pt x="293624" y="1901696"/>
                  <a:pt x="295243" y="1904071"/>
                  <a:pt x="297618" y="1908821"/>
                </a:cubicBezTo>
                <a:cubicBezTo>
                  <a:pt x="299993" y="1913571"/>
                  <a:pt x="301936" y="1916917"/>
                  <a:pt x="303447" y="1918860"/>
                </a:cubicBezTo>
                <a:cubicBezTo>
                  <a:pt x="304959" y="1920803"/>
                  <a:pt x="306578" y="1923286"/>
                  <a:pt x="308305" y="1926309"/>
                </a:cubicBezTo>
                <a:cubicBezTo>
                  <a:pt x="322555" y="1949194"/>
                  <a:pt x="337883" y="1966682"/>
                  <a:pt x="354292" y="1978773"/>
                </a:cubicBezTo>
                <a:lnTo>
                  <a:pt x="358826" y="1980716"/>
                </a:lnTo>
                <a:lnTo>
                  <a:pt x="365303" y="1977477"/>
                </a:lnTo>
                <a:cubicBezTo>
                  <a:pt x="376529" y="1972727"/>
                  <a:pt x="386785" y="1961069"/>
                  <a:pt x="396068" y="1942501"/>
                </a:cubicBezTo>
                <a:cubicBezTo>
                  <a:pt x="405352" y="1923934"/>
                  <a:pt x="409994" y="1914111"/>
                  <a:pt x="409994" y="1913031"/>
                </a:cubicBezTo>
                <a:cubicBezTo>
                  <a:pt x="409994" y="1911952"/>
                  <a:pt x="410426" y="1910872"/>
                  <a:pt x="411289" y="1909793"/>
                </a:cubicBezTo>
                <a:cubicBezTo>
                  <a:pt x="412153" y="1908713"/>
                  <a:pt x="412585" y="1907957"/>
                  <a:pt x="412585" y="1907526"/>
                </a:cubicBezTo>
                <a:lnTo>
                  <a:pt x="412585" y="1906878"/>
                </a:lnTo>
                <a:lnTo>
                  <a:pt x="414528" y="1902344"/>
                </a:lnTo>
                <a:cubicBezTo>
                  <a:pt x="419278" y="1892413"/>
                  <a:pt x="424027" y="1878811"/>
                  <a:pt x="428777" y="1861539"/>
                </a:cubicBezTo>
                <a:cubicBezTo>
                  <a:pt x="436118" y="1837790"/>
                  <a:pt x="439788" y="1823972"/>
                  <a:pt x="439788" y="1820086"/>
                </a:cubicBezTo>
                <a:cubicBezTo>
                  <a:pt x="439788" y="1817927"/>
                  <a:pt x="439356" y="1816200"/>
                  <a:pt x="438493" y="1814905"/>
                </a:cubicBezTo>
                <a:cubicBezTo>
                  <a:pt x="437629" y="1810155"/>
                  <a:pt x="433311" y="1807780"/>
                  <a:pt x="425539" y="1807780"/>
                </a:cubicBezTo>
                <a:cubicBezTo>
                  <a:pt x="412585" y="1807780"/>
                  <a:pt x="397904" y="1810155"/>
                  <a:pt x="381495" y="1814905"/>
                </a:cubicBezTo>
                <a:cubicBezTo>
                  <a:pt x="362928" y="1820086"/>
                  <a:pt x="349974" y="1822677"/>
                  <a:pt x="342633" y="1822677"/>
                </a:cubicBezTo>
                <a:lnTo>
                  <a:pt x="336804" y="1821382"/>
                </a:lnTo>
                <a:cubicBezTo>
                  <a:pt x="336372" y="1821382"/>
                  <a:pt x="336156" y="1821490"/>
                  <a:pt x="336156" y="1821705"/>
                </a:cubicBezTo>
                <a:cubicBezTo>
                  <a:pt x="336156" y="1821921"/>
                  <a:pt x="335940" y="1822677"/>
                  <a:pt x="335509" y="1823972"/>
                </a:cubicBezTo>
                <a:cubicBezTo>
                  <a:pt x="303987" y="1880106"/>
                  <a:pt x="268579" y="1928360"/>
                  <a:pt x="229286" y="1968733"/>
                </a:cubicBezTo>
                <a:cubicBezTo>
                  <a:pt x="189992" y="2009107"/>
                  <a:pt x="155448" y="2040088"/>
                  <a:pt x="125654" y="2061678"/>
                </a:cubicBezTo>
                <a:lnTo>
                  <a:pt x="80315" y="2094711"/>
                </a:lnTo>
                <a:lnTo>
                  <a:pt x="113347" y="2051963"/>
                </a:lnTo>
                <a:cubicBezTo>
                  <a:pt x="135369" y="2023896"/>
                  <a:pt x="160845" y="1989784"/>
                  <a:pt x="189776" y="1949626"/>
                </a:cubicBezTo>
                <a:cubicBezTo>
                  <a:pt x="218707" y="1909469"/>
                  <a:pt x="245046" y="1870391"/>
                  <a:pt x="268795" y="1832392"/>
                </a:cubicBezTo>
                <a:cubicBezTo>
                  <a:pt x="292544" y="1794394"/>
                  <a:pt x="307010" y="1764600"/>
                  <a:pt x="312191" y="1743010"/>
                </a:cubicBezTo>
                <a:lnTo>
                  <a:pt x="312839" y="1745601"/>
                </a:lnTo>
                <a:lnTo>
                  <a:pt x="313487" y="1743010"/>
                </a:lnTo>
                <a:cubicBezTo>
                  <a:pt x="313487" y="1742578"/>
                  <a:pt x="313271" y="1742362"/>
                  <a:pt x="312839" y="1742362"/>
                </a:cubicBezTo>
                <a:lnTo>
                  <a:pt x="312191" y="1743010"/>
                </a:lnTo>
                <a:cubicBezTo>
                  <a:pt x="311328" y="1743873"/>
                  <a:pt x="309600" y="1744737"/>
                  <a:pt x="307010" y="1745601"/>
                </a:cubicBezTo>
                <a:cubicBezTo>
                  <a:pt x="289738" y="1752078"/>
                  <a:pt x="275488" y="1758123"/>
                  <a:pt x="264262" y="1763736"/>
                </a:cubicBezTo>
                <a:cubicBezTo>
                  <a:pt x="262966" y="1764600"/>
                  <a:pt x="262211" y="1765032"/>
                  <a:pt x="261995" y="1765032"/>
                </a:cubicBezTo>
                <a:cubicBezTo>
                  <a:pt x="261779" y="1765032"/>
                  <a:pt x="260051" y="1765679"/>
                  <a:pt x="256813" y="1766975"/>
                </a:cubicBezTo>
                <a:cubicBezTo>
                  <a:pt x="253574" y="1768270"/>
                  <a:pt x="250012" y="1769889"/>
                  <a:pt x="246126" y="1771833"/>
                </a:cubicBezTo>
                <a:cubicBezTo>
                  <a:pt x="242240" y="1773776"/>
                  <a:pt x="239865" y="1774747"/>
                  <a:pt x="239001" y="1774747"/>
                </a:cubicBezTo>
                <a:cubicBezTo>
                  <a:pt x="238138" y="1774747"/>
                  <a:pt x="237706" y="1774963"/>
                  <a:pt x="237706" y="1775395"/>
                </a:cubicBezTo>
                <a:cubicBezTo>
                  <a:pt x="237706" y="1775827"/>
                  <a:pt x="237274" y="1776151"/>
                  <a:pt x="236410" y="1776366"/>
                </a:cubicBezTo>
                <a:cubicBezTo>
                  <a:pt x="235547" y="1776582"/>
                  <a:pt x="233928" y="1777338"/>
                  <a:pt x="231553" y="1778633"/>
                </a:cubicBezTo>
                <a:cubicBezTo>
                  <a:pt x="229178" y="1779929"/>
                  <a:pt x="226695" y="1781224"/>
                  <a:pt x="224104" y="1782520"/>
                </a:cubicBezTo>
                <a:cubicBezTo>
                  <a:pt x="221513" y="1783815"/>
                  <a:pt x="218707" y="1785326"/>
                  <a:pt x="215684" y="1787054"/>
                </a:cubicBezTo>
                <a:cubicBezTo>
                  <a:pt x="203162" y="1794826"/>
                  <a:pt x="193230" y="1801735"/>
                  <a:pt x="185890" y="1807780"/>
                </a:cubicBezTo>
                <a:cubicBezTo>
                  <a:pt x="185026" y="1808643"/>
                  <a:pt x="184271" y="1809075"/>
                  <a:pt x="183623" y="1809075"/>
                </a:cubicBezTo>
                <a:cubicBezTo>
                  <a:pt x="182975" y="1809075"/>
                  <a:pt x="181248" y="1810263"/>
                  <a:pt x="178441" y="1812638"/>
                </a:cubicBezTo>
                <a:cubicBezTo>
                  <a:pt x="175635" y="1815013"/>
                  <a:pt x="172936" y="1816848"/>
                  <a:pt x="170345" y="1818143"/>
                </a:cubicBezTo>
                <a:cubicBezTo>
                  <a:pt x="169481" y="1818575"/>
                  <a:pt x="168510" y="1819223"/>
                  <a:pt x="167430" y="1820086"/>
                </a:cubicBezTo>
                <a:cubicBezTo>
                  <a:pt x="166351" y="1820950"/>
                  <a:pt x="165271" y="1821705"/>
                  <a:pt x="164192" y="1822353"/>
                </a:cubicBezTo>
                <a:cubicBezTo>
                  <a:pt x="163112" y="1823001"/>
                  <a:pt x="161925" y="1823541"/>
                  <a:pt x="160629" y="1823972"/>
                </a:cubicBezTo>
                <a:cubicBezTo>
                  <a:pt x="159334" y="1824404"/>
                  <a:pt x="158686" y="1824836"/>
                  <a:pt x="158686" y="1825268"/>
                </a:cubicBezTo>
                <a:cubicBezTo>
                  <a:pt x="158686" y="1825700"/>
                  <a:pt x="158255" y="1826023"/>
                  <a:pt x="157391" y="1826239"/>
                </a:cubicBezTo>
                <a:cubicBezTo>
                  <a:pt x="156527" y="1826455"/>
                  <a:pt x="151778" y="1828722"/>
                  <a:pt x="143142" y="1833040"/>
                </a:cubicBezTo>
                <a:lnTo>
                  <a:pt x="135369" y="1833688"/>
                </a:lnTo>
                <a:lnTo>
                  <a:pt x="127597" y="1833040"/>
                </a:lnTo>
                <a:cubicBezTo>
                  <a:pt x="126733" y="1832608"/>
                  <a:pt x="125978" y="1832392"/>
                  <a:pt x="125330" y="1832392"/>
                </a:cubicBezTo>
                <a:cubicBezTo>
                  <a:pt x="124682" y="1832392"/>
                  <a:pt x="122523" y="1831637"/>
                  <a:pt x="118853" y="1830125"/>
                </a:cubicBezTo>
                <a:cubicBezTo>
                  <a:pt x="115183" y="1828614"/>
                  <a:pt x="109893" y="1825484"/>
                  <a:pt x="102984" y="1820734"/>
                </a:cubicBezTo>
                <a:cubicBezTo>
                  <a:pt x="92621" y="1813825"/>
                  <a:pt x="84201" y="1807132"/>
                  <a:pt x="77724" y="1800655"/>
                </a:cubicBezTo>
                <a:cubicBezTo>
                  <a:pt x="74270" y="1797633"/>
                  <a:pt x="72542" y="1795905"/>
                  <a:pt x="72542" y="1795474"/>
                </a:cubicBezTo>
                <a:cubicBezTo>
                  <a:pt x="72542" y="1795042"/>
                  <a:pt x="72218" y="1794718"/>
                  <a:pt x="71571" y="1794502"/>
                </a:cubicBezTo>
                <a:cubicBezTo>
                  <a:pt x="70923" y="1794286"/>
                  <a:pt x="68440" y="1792343"/>
                  <a:pt x="64122" y="1788673"/>
                </a:cubicBezTo>
                <a:cubicBezTo>
                  <a:pt x="59804" y="1785002"/>
                  <a:pt x="55486" y="1781116"/>
                  <a:pt x="51168" y="1777014"/>
                </a:cubicBezTo>
                <a:cubicBezTo>
                  <a:pt x="46850" y="1772912"/>
                  <a:pt x="44691" y="1770213"/>
                  <a:pt x="44691" y="1768918"/>
                </a:cubicBezTo>
                <a:lnTo>
                  <a:pt x="50520" y="1768918"/>
                </a:lnTo>
                <a:cubicBezTo>
                  <a:pt x="68656" y="1771077"/>
                  <a:pt x="81394" y="1772156"/>
                  <a:pt x="88735" y="1772156"/>
                </a:cubicBezTo>
                <a:cubicBezTo>
                  <a:pt x="112916" y="1772156"/>
                  <a:pt x="133426" y="1769566"/>
                  <a:pt x="150266" y="1764384"/>
                </a:cubicBezTo>
                <a:lnTo>
                  <a:pt x="152857" y="1763736"/>
                </a:lnTo>
                <a:lnTo>
                  <a:pt x="155448" y="1763736"/>
                </a:lnTo>
                <a:cubicBezTo>
                  <a:pt x="155880" y="1763736"/>
                  <a:pt x="156311" y="1763520"/>
                  <a:pt x="156743" y="1763089"/>
                </a:cubicBezTo>
                <a:lnTo>
                  <a:pt x="157391" y="1762441"/>
                </a:lnTo>
                <a:lnTo>
                  <a:pt x="158686" y="1763089"/>
                </a:lnTo>
                <a:cubicBezTo>
                  <a:pt x="159550" y="1763089"/>
                  <a:pt x="160198" y="1762873"/>
                  <a:pt x="160629" y="1762441"/>
                </a:cubicBezTo>
                <a:cubicBezTo>
                  <a:pt x="161061" y="1762009"/>
                  <a:pt x="162573" y="1761577"/>
                  <a:pt x="165163" y="1761146"/>
                </a:cubicBezTo>
                <a:cubicBezTo>
                  <a:pt x="178118" y="1758555"/>
                  <a:pt x="193230" y="1754884"/>
                  <a:pt x="210502" y="1750135"/>
                </a:cubicBezTo>
                <a:lnTo>
                  <a:pt x="254546" y="1736533"/>
                </a:lnTo>
                <a:cubicBezTo>
                  <a:pt x="260591" y="1734806"/>
                  <a:pt x="263830" y="1733942"/>
                  <a:pt x="264262" y="1733942"/>
                </a:cubicBezTo>
                <a:cubicBezTo>
                  <a:pt x="264693" y="1733942"/>
                  <a:pt x="266205" y="1733402"/>
                  <a:pt x="268795" y="1732323"/>
                </a:cubicBezTo>
                <a:cubicBezTo>
                  <a:pt x="271386" y="1731243"/>
                  <a:pt x="272898" y="1730596"/>
                  <a:pt x="273329" y="1730380"/>
                </a:cubicBezTo>
                <a:cubicBezTo>
                  <a:pt x="273761" y="1730164"/>
                  <a:pt x="274517" y="1729840"/>
                  <a:pt x="275596" y="1729408"/>
                </a:cubicBezTo>
                <a:cubicBezTo>
                  <a:pt x="276676" y="1728976"/>
                  <a:pt x="277431" y="1728760"/>
                  <a:pt x="277863" y="1728760"/>
                </a:cubicBezTo>
                <a:lnTo>
                  <a:pt x="278511" y="1729408"/>
                </a:lnTo>
                <a:cubicBezTo>
                  <a:pt x="278943" y="1729408"/>
                  <a:pt x="279375" y="1729192"/>
                  <a:pt x="279806" y="1728760"/>
                </a:cubicBezTo>
                <a:cubicBezTo>
                  <a:pt x="280238" y="1728329"/>
                  <a:pt x="282613" y="1727249"/>
                  <a:pt x="286931" y="1725522"/>
                </a:cubicBezTo>
                <a:cubicBezTo>
                  <a:pt x="301180" y="1721636"/>
                  <a:pt x="312191" y="1718397"/>
                  <a:pt x="319964" y="1715807"/>
                </a:cubicBezTo>
                <a:cubicBezTo>
                  <a:pt x="323418" y="1705443"/>
                  <a:pt x="325145" y="1698211"/>
                  <a:pt x="325145" y="1694108"/>
                </a:cubicBezTo>
                <a:cubicBezTo>
                  <a:pt x="325145" y="1690006"/>
                  <a:pt x="326225" y="1687955"/>
                  <a:pt x="328384" y="1687955"/>
                </a:cubicBezTo>
                <a:cubicBezTo>
                  <a:pt x="330111" y="1688387"/>
                  <a:pt x="334861" y="1690978"/>
                  <a:pt x="342633" y="1695728"/>
                </a:cubicBezTo>
                <a:cubicBezTo>
                  <a:pt x="347815" y="1698750"/>
                  <a:pt x="351161" y="1701017"/>
                  <a:pt x="352673" y="1702529"/>
                </a:cubicBezTo>
                <a:cubicBezTo>
                  <a:pt x="354184" y="1704040"/>
                  <a:pt x="355371" y="1704796"/>
                  <a:pt x="356235" y="1704796"/>
                </a:cubicBezTo>
                <a:cubicBezTo>
                  <a:pt x="357099" y="1704796"/>
                  <a:pt x="361201" y="1703608"/>
                  <a:pt x="368541" y="1701233"/>
                </a:cubicBezTo>
                <a:cubicBezTo>
                  <a:pt x="375882" y="1698858"/>
                  <a:pt x="379984" y="1697455"/>
                  <a:pt x="380848" y="1697023"/>
                </a:cubicBezTo>
                <a:cubicBezTo>
                  <a:pt x="381711" y="1696591"/>
                  <a:pt x="382359" y="1696375"/>
                  <a:pt x="382791" y="1696375"/>
                </a:cubicBezTo>
                <a:lnTo>
                  <a:pt x="384086" y="1696375"/>
                </a:lnTo>
                <a:lnTo>
                  <a:pt x="387325" y="1695080"/>
                </a:lnTo>
                <a:lnTo>
                  <a:pt x="391211" y="1694432"/>
                </a:lnTo>
                <a:lnTo>
                  <a:pt x="393801" y="1693785"/>
                </a:lnTo>
                <a:cubicBezTo>
                  <a:pt x="399847" y="1691626"/>
                  <a:pt x="417982" y="1686444"/>
                  <a:pt x="448208" y="1678240"/>
                </a:cubicBezTo>
                <a:lnTo>
                  <a:pt x="470230" y="1672411"/>
                </a:lnTo>
                <a:cubicBezTo>
                  <a:pt x="487070" y="1668956"/>
                  <a:pt x="499808" y="1665502"/>
                  <a:pt x="508444" y="1662047"/>
                </a:cubicBezTo>
                <a:cubicBezTo>
                  <a:pt x="509308" y="1661616"/>
                  <a:pt x="510064" y="1661400"/>
                  <a:pt x="510711" y="1661400"/>
                </a:cubicBezTo>
                <a:cubicBezTo>
                  <a:pt x="511359" y="1661400"/>
                  <a:pt x="511899" y="1661184"/>
                  <a:pt x="512331" y="1660752"/>
                </a:cubicBezTo>
                <a:lnTo>
                  <a:pt x="513626" y="1660752"/>
                </a:lnTo>
                <a:cubicBezTo>
                  <a:pt x="514058" y="1660320"/>
                  <a:pt x="515569" y="1659673"/>
                  <a:pt x="518160" y="1658809"/>
                </a:cubicBezTo>
                <a:cubicBezTo>
                  <a:pt x="530250" y="1653195"/>
                  <a:pt x="539102" y="1650389"/>
                  <a:pt x="544716" y="1650389"/>
                </a:cubicBezTo>
                <a:close/>
                <a:moveTo>
                  <a:pt x="323850" y="1547405"/>
                </a:moveTo>
                <a:cubicBezTo>
                  <a:pt x="333781" y="1547405"/>
                  <a:pt x="345872" y="1552802"/>
                  <a:pt x="360121" y="1563597"/>
                </a:cubicBezTo>
                <a:cubicBezTo>
                  <a:pt x="370916" y="1571369"/>
                  <a:pt x="378473" y="1578710"/>
                  <a:pt x="382791" y="1585619"/>
                </a:cubicBezTo>
                <a:cubicBezTo>
                  <a:pt x="390995" y="1597709"/>
                  <a:pt x="395097" y="1607856"/>
                  <a:pt x="395097" y="1616061"/>
                </a:cubicBezTo>
                <a:cubicBezTo>
                  <a:pt x="395097" y="1619515"/>
                  <a:pt x="394449" y="1621242"/>
                  <a:pt x="393154" y="1621242"/>
                </a:cubicBezTo>
                <a:cubicBezTo>
                  <a:pt x="391858" y="1622538"/>
                  <a:pt x="388188" y="1623185"/>
                  <a:pt x="382143" y="1623185"/>
                </a:cubicBezTo>
                <a:lnTo>
                  <a:pt x="367246" y="1621890"/>
                </a:lnTo>
                <a:cubicBezTo>
                  <a:pt x="361201" y="1621890"/>
                  <a:pt x="352781" y="1623617"/>
                  <a:pt x="341986" y="1627072"/>
                </a:cubicBezTo>
                <a:cubicBezTo>
                  <a:pt x="316941" y="1633117"/>
                  <a:pt x="295135" y="1642616"/>
                  <a:pt x="276568" y="1655570"/>
                </a:cubicBezTo>
                <a:cubicBezTo>
                  <a:pt x="269659" y="1660320"/>
                  <a:pt x="265341" y="1663235"/>
                  <a:pt x="263614" y="1664314"/>
                </a:cubicBezTo>
                <a:cubicBezTo>
                  <a:pt x="261887" y="1665394"/>
                  <a:pt x="259404" y="1667337"/>
                  <a:pt x="256165" y="1670144"/>
                </a:cubicBezTo>
                <a:cubicBezTo>
                  <a:pt x="252927" y="1672950"/>
                  <a:pt x="251092" y="1674354"/>
                  <a:pt x="250660" y="1674354"/>
                </a:cubicBezTo>
                <a:cubicBezTo>
                  <a:pt x="250660" y="1673922"/>
                  <a:pt x="252387" y="1671979"/>
                  <a:pt x="255842" y="1668524"/>
                </a:cubicBezTo>
                <a:lnTo>
                  <a:pt x="267500" y="1656866"/>
                </a:lnTo>
                <a:cubicBezTo>
                  <a:pt x="278727" y="1646503"/>
                  <a:pt x="284340" y="1640889"/>
                  <a:pt x="284340" y="1640026"/>
                </a:cubicBezTo>
                <a:cubicBezTo>
                  <a:pt x="284340" y="1639162"/>
                  <a:pt x="285420" y="1637651"/>
                  <a:pt x="287579" y="1635492"/>
                </a:cubicBezTo>
                <a:cubicBezTo>
                  <a:pt x="302260" y="1617356"/>
                  <a:pt x="309600" y="1603754"/>
                  <a:pt x="309600" y="1594687"/>
                </a:cubicBezTo>
                <a:lnTo>
                  <a:pt x="309600" y="1593391"/>
                </a:lnTo>
                <a:cubicBezTo>
                  <a:pt x="307442" y="1589073"/>
                  <a:pt x="305606" y="1586914"/>
                  <a:pt x="304095" y="1586914"/>
                </a:cubicBezTo>
                <a:cubicBezTo>
                  <a:pt x="302584" y="1586914"/>
                  <a:pt x="301072" y="1586590"/>
                  <a:pt x="299561" y="1585943"/>
                </a:cubicBezTo>
                <a:cubicBezTo>
                  <a:pt x="298050" y="1585295"/>
                  <a:pt x="293732" y="1584215"/>
                  <a:pt x="286607" y="1582704"/>
                </a:cubicBezTo>
                <a:cubicBezTo>
                  <a:pt x="279483" y="1581193"/>
                  <a:pt x="275056" y="1580113"/>
                  <a:pt x="273329" y="1579466"/>
                </a:cubicBezTo>
                <a:cubicBezTo>
                  <a:pt x="271602" y="1578818"/>
                  <a:pt x="270739" y="1577846"/>
                  <a:pt x="270739" y="1576551"/>
                </a:cubicBezTo>
                <a:lnTo>
                  <a:pt x="271386" y="1575256"/>
                </a:lnTo>
                <a:cubicBezTo>
                  <a:pt x="272682" y="1571801"/>
                  <a:pt x="274841" y="1569426"/>
                  <a:pt x="277863" y="1568131"/>
                </a:cubicBezTo>
                <a:cubicBezTo>
                  <a:pt x="283908" y="1565972"/>
                  <a:pt x="292544" y="1561654"/>
                  <a:pt x="303771" y="1555177"/>
                </a:cubicBezTo>
                <a:cubicBezTo>
                  <a:pt x="308953" y="1551723"/>
                  <a:pt x="312839" y="1549564"/>
                  <a:pt x="315430" y="1548700"/>
                </a:cubicBezTo>
                <a:cubicBezTo>
                  <a:pt x="318021" y="1547836"/>
                  <a:pt x="320827" y="1547405"/>
                  <a:pt x="323850" y="1547405"/>
                </a:cubicBezTo>
                <a:close/>
                <a:moveTo>
                  <a:pt x="209531" y="917888"/>
                </a:moveTo>
                <a:cubicBezTo>
                  <a:pt x="213201" y="918427"/>
                  <a:pt x="217627" y="920101"/>
                  <a:pt x="222809" y="922907"/>
                </a:cubicBezTo>
                <a:cubicBezTo>
                  <a:pt x="234035" y="927657"/>
                  <a:pt x="241592" y="935214"/>
                  <a:pt x="245478" y="945577"/>
                </a:cubicBezTo>
                <a:cubicBezTo>
                  <a:pt x="250228" y="955940"/>
                  <a:pt x="251523" y="963497"/>
                  <a:pt x="249364" y="968246"/>
                </a:cubicBezTo>
                <a:cubicBezTo>
                  <a:pt x="248501" y="971701"/>
                  <a:pt x="246990" y="974723"/>
                  <a:pt x="244830" y="977314"/>
                </a:cubicBezTo>
                <a:cubicBezTo>
                  <a:pt x="242672" y="980337"/>
                  <a:pt x="241376" y="982496"/>
                  <a:pt x="240944" y="983791"/>
                </a:cubicBezTo>
                <a:cubicBezTo>
                  <a:pt x="239649" y="985518"/>
                  <a:pt x="237706" y="987893"/>
                  <a:pt x="235115" y="990916"/>
                </a:cubicBezTo>
                <a:cubicBezTo>
                  <a:pt x="232092" y="993938"/>
                  <a:pt x="229502" y="996961"/>
                  <a:pt x="227343" y="999984"/>
                </a:cubicBezTo>
                <a:cubicBezTo>
                  <a:pt x="211366" y="1018983"/>
                  <a:pt x="194742" y="1036471"/>
                  <a:pt x="177470" y="1052447"/>
                </a:cubicBezTo>
                <a:cubicBezTo>
                  <a:pt x="173152" y="1055902"/>
                  <a:pt x="168618" y="1059464"/>
                  <a:pt x="163868" y="1063135"/>
                </a:cubicBezTo>
                <a:cubicBezTo>
                  <a:pt x="159118" y="1066805"/>
                  <a:pt x="154908" y="1069828"/>
                  <a:pt x="151238" y="1072202"/>
                </a:cubicBezTo>
                <a:cubicBezTo>
                  <a:pt x="147568" y="1074577"/>
                  <a:pt x="145732" y="1075549"/>
                  <a:pt x="145732" y="1075117"/>
                </a:cubicBezTo>
                <a:cubicBezTo>
                  <a:pt x="145732" y="1074685"/>
                  <a:pt x="147028" y="1073174"/>
                  <a:pt x="149619" y="1070583"/>
                </a:cubicBezTo>
                <a:cubicBezTo>
                  <a:pt x="155232" y="1066265"/>
                  <a:pt x="162357" y="1055470"/>
                  <a:pt x="170993" y="1038198"/>
                </a:cubicBezTo>
                <a:cubicBezTo>
                  <a:pt x="177038" y="1026108"/>
                  <a:pt x="181356" y="1016176"/>
                  <a:pt x="183947" y="1008404"/>
                </a:cubicBezTo>
                <a:cubicBezTo>
                  <a:pt x="186106" y="1001063"/>
                  <a:pt x="187833" y="996314"/>
                  <a:pt x="189128" y="994155"/>
                </a:cubicBezTo>
                <a:cubicBezTo>
                  <a:pt x="189992" y="991995"/>
                  <a:pt x="190855" y="988325"/>
                  <a:pt x="191719" y="983144"/>
                </a:cubicBezTo>
                <a:cubicBezTo>
                  <a:pt x="193015" y="977962"/>
                  <a:pt x="194526" y="972996"/>
                  <a:pt x="196253" y="968246"/>
                </a:cubicBezTo>
                <a:cubicBezTo>
                  <a:pt x="197980" y="963928"/>
                  <a:pt x="199923" y="955940"/>
                  <a:pt x="202082" y="944282"/>
                </a:cubicBezTo>
                <a:cubicBezTo>
                  <a:pt x="202946" y="941691"/>
                  <a:pt x="203378" y="939100"/>
                  <a:pt x="203378" y="936509"/>
                </a:cubicBezTo>
                <a:cubicBezTo>
                  <a:pt x="203378" y="932623"/>
                  <a:pt x="202298" y="930464"/>
                  <a:pt x="200139" y="930032"/>
                </a:cubicBezTo>
                <a:cubicBezTo>
                  <a:pt x="197548" y="928737"/>
                  <a:pt x="195929" y="927765"/>
                  <a:pt x="195281" y="927117"/>
                </a:cubicBezTo>
                <a:cubicBezTo>
                  <a:pt x="194634" y="926470"/>
                  <a:pt x="194526" y="925714"/>
                  <a:pt x="194958" y="924850"/>
                </a:cubicBezTo>
                <a:cubicBezTo>
                  <a:pt x="195821" y="923555"/>
                  <a:pt x="197764" y="921828"/>
                  <a:pt x="200787" y="919669"/>
                </a:cubicBezTo>
                <a:cubicBezTo>
                  <a:pt x="202946" y="917942"/>
                  <a:pt x="205861" y="917348"/>
                  <a:pt x="209531" y="917888"/>
                </a:cubicBezTo>
                <a:close/>
                <a:moveTo>
                  <a:pt x="317373" y="862671"/>
                </a:moveTo>
                <a:lnTo>
                  <a:pt x="321259" y="865262"/>
                </a:lnTo>
                <a:cubicBezTo>
                  <a:pt x="327736" y="868716"/>
                  <a:pt x="332486" y="877137"/>
                  <a:pt x="335509" y="890522"/>
                </a:cubicBezTo>
                <a:cubicBezTo>
                  <a:pt x="337667" y="903045"/>
                  <a:pt x="341122" y="908010"/>
                  <a:pt x="345872" y="905420"/>
                </a:cubicBezTo>
                <a:cubicBezTo>
                  <a:pt x="351485" y="904988"/>
                  <a:pt x="354508" y="904556"/>
                  <a:pt x="354940" y="904124"/>
                </a:cubicBezTo>
                <a:cubicBezTo>
                  <a:pt x="355803" y="903692"/>
                  <a:pt x="357530" y="903045"/>
                  <a:pt x="360121" y="902181"/>
                </a:cubicBezTo>
                <a:cubicBezTo>
                  <a:pt x="363144" y="901749"/>
                  <a:pt x="367462" y="900454"/>
                  <a:pt x="373075" y="898295"/>
                </a:cubicBezTo>
                <a:cubicBezTo>
                  <a:pt x="382575" y="893545"/>
                  <a:pt x="392938" y="894624"/>
                  <a:pt x="404165" y="901533"/>
                </a:cubicBezTo>
                <a:cubicBezTo>
                  <a:pt x="415823" y="907579"/>
                  <a:pt x="422084" y="912760"/>
                  <a:pt x="422948" y="917078"/>
                </a:cubicBezTo>
                <a:cubicBezTo>
                  <a:pt x="423812" y="919669"/>
                  <a:pt x="425107" y="922907"/>
                  <a:pt x="426834" y="926794"/>
                </a:cubicBezTo>
                <a:cubicBezTo>
                  <a:pt x="431584" y="934566"/>
                  <a:pt x="431584" y="940395"/>
                  <a:pt x="426834" y="944282"/>
                </a:cubicBezTo>
                <a:cubicBezTo>
                  <a:pt x="424243" y="946441"/>
                  <a:pt x="421868" y="948168"/>
                  <a:pt x="419710" y="949463"/>
                </a:cubicBezTo>
                <a:cubicBezTo>
                  <a:pt x="416687" y="950759"/>
                  <a:pt x="411074" y="953349"/>
                  <a:pt x="402869" y="957235"/>
                </a:cubicBezTo>
                <a:cubicBezTo>
                  <a:pt x="393801" y="961553"/>
                  <a:pt x="386029" y="965224"/>
                  <a:pt x="379552" y="968246"/>
                </a:cubicBezTo>
                <a:cubicBezTo>
                  <a:pt x="373507" y="971269"/>
                  <a:pt x="369405" y="973428"/>
                  <a:pt x="367246" y="974723"/>
                </a:cubicBezTo>
                <a:cubicBezTo>
                  <a:pt x="364655" y="976451"/>
                  <a:pt x="360121" y="978826"/>
                  <a:pt x="353644" y="981848"/>
                </a:cubicBezTo>
                <a:cubicBezTo>
                  <a:pt x="338531" y="990052"/>
                  <a:pt x="326441" y="997177"/>
                  <a:pt x="317373" y="1003222"/>
                </a:cubicBezTo>
                <a:cubicBezTo>
                  <a:pt x="314350" y="1005813"/>
                  <a:pt x="312623" y="1007108"/>
                  <a:pt x="312191" y="1007108"/>
                </a:cubicBezTo>
                <a:cubicBezTo>
                  <a:pt x="311328" y="1007108"/>
                  <a:pt x="310896" y="1007324"/>
                  <a:pt x="310896" y="1007756"/>
                </a:cubicBezTo>
                <a:cubicBezTo>
                  <a:pt x="310896" y="1008188"/>
                  <a:pt x="310032" y="1008836"/>
                  <a:pt x="308305" y="1009699"/>
                </a:cubicBezTo>
                <a:cubicBezTo>
                  <a:pt x="306578" y="1010563"/>
                  <a:pt x="304851" y="1011427"/>
                  <a:pt x="303124" y="1012290"/>
                </a:cubicBezTo>
                <a:cubicBezTo>
                  <a:pt x="300964" y="1013154"/>
                  <a:pt x="300749" y="1015529"/>
                  <a:pt x="302476" y="1019415"/>
                </a:cubicBezTo>
                <a:cubicBezTo>
                  <a:pt x="304635" y="1027619"/>
                  <a:pt x="303339" y="1036903"/>
                  <a:pt x="298590" y="1047266"/>
                </a:cubicBezTo>
                <a:cubicBezTo>
                  <a:pt x="296862" y="1051584"/>
                  <a:pt x="295783" y="1054175"/>
                  <a:pt x="295351" y="1055038"/>
                </a:cubicBezTo>
                <a:cubicBezTo>
                  <a:pt x="295351" y="1055470"/>
                  <a:pt x="296646" y="1055038"/>
                  <a:pt x="299237" y="1053743"/>
                </a:cubicBezTo>
                <a:cubicBezTo>
                  <a:pt x="302692" y="1051584"/>
                  <a:pt x="307873" y="1048561"/>
                  <a:pt x="314782" y="1044675"/>
                </a:cubicBezTo>
                <a:cubicBezTo>
                  <a:pt x="329895" y="1036471"/>
                  <a:pt x="341986" y="1026755"/>
                  <a:pt x="351053" y="1015529"/>
                </a:cubicBezTo>
                <a:cubicBezTo>
                  <a:pt x="357962" y="1008620"/>
                  <a:pt x="362928" y="1004518"/>
                  <a:pt x="365950" y="1003222"/>
                </a:cubicBezTo>
                <a:cubicBezTo>
                  <a:pt x="366382" y="1003654"/>
                  <a:pt x="367030" y="1003654"/>
                  <a:pt x="367894" y="1003222"/>
                </a:cubicBezTo>
                <a:cubicBezTo>
                  <a:pt x="370053" y="1001927"/>
                  <a:pt x="371564" y="1001927"/>
                  <a:pt x="372427" y="1003222"/>
                </a:cubicBezTo>
                <a:cubicBezTo>
                  <a:pt x="372859" y="1003654"/>
                  <a:pt x="373723" y="1003870"/>
                  <a:pt x="375018" y="1003870"/>
                </a:cubicBezTo>
                <a:cubicBezTo>
                  <a:pt x="378041" y="1003870"/>
                  <a:pt x="385597" y="1007756"/>
                  <a:pt x="397688" y="1015529"/>
                </a:cubicBezTo>
                <a:cubicBezTo>
                  <a:pt x="401574" y="1020278"/>
                  <a:pt x="403517" y="1023733"/>
                  <a:pt x="403517" y="1025892"/>
                </a:cubicBezTo>
                <a:cubicBezTo>
                  <a:pt x="403517" y="1026324"/>
                  <a:pt x="404381" y="1028051"/>
                  <a:pt x="406108" y="1031073"/>
                </a:cubicBezTo>
                <a:cubicBezTo>
                  <a:pt x="408267" y="1033664"/>
                  <a:pt x="409130" y="1036471"/>
                  <a:pt x="408699" y="1039493"/>
                </a:cubicBezTo>
                <a:cubicBezTo>
                  <a:pt x="409562" y="1044243"/>
                  <a:pt x="406108" y="1050504"/>
                  <a:pt x="398335" y="1058277"/>
                </a:cubicBezTo>
                <a:cubicBezTo>
                  <a:pt x="394449" y="1062595"/>
                  <a:pt x="390671" y="1067021"/>
                  <a:pt x="387001" y="1071554"/>
                </a:cubicBezTo>
                <a:cubicBezTo>
                  <a:pt x="383330" y="1076089"/>
                  <a:pt x="381495" y="1078571"/>
                  <a:pt x="381495" y="1079003"/>
                </a:cubicBezTo>
                <a:cubicBezTo>
                  <a:pt x="381495" y="1079435"/>
                  <a:pt x="380416" y="1081162"/>
                  <a:pt x="378257" y="1084185"/>
                </a:cubicBezTo>
                <a:cubicBezTo>
                  <a:pt x="376098" y="1087639"/>
                  <a:pt x="375018" y="1089582"/>
                  <a:pt x="375018" y="1090014"/>
                </a:cubicBezTo>
                <a:cubicBezTo>
                  <a:pt x="375018" y="1090878"/>
                  <a:pt x="374370" y="1091741"/>
                  <a:pt x="373075" y="1092605"/>
                </a:cubicBezTo>
                <a:cubicBezTo>
                  <a:pt x="372212" y="1093468"/>
                  <a:pt x="371780" y="1094116"/>
                  <a:pt x="371780" y="1094548"/>
                </a:cubicBezTo>
                <a:cubicBezTo>
                  <a:pt x="371780" y="1095412"/>
                  <a:pt x="370700" y="1098002"/>
                  <a:pt x="368541" y="1102320"/>
                </a:cubicBezTo>
                <a:cubicBezTo>
                  <a:pt x="365950" y="1107502"/>
                  <a:pt x="363575" y="1112468"/>
                  <a:pt x="361416" y="1117217"/>
                </a:cubicBezTo>
                <a:cubicBezTo>
                  <a:pt x="360121" y="1121536"/>
                  <a:pt x="359042" y="1124342"/>
                  <a:pt x="358178" y="1125638"/>
                </a:cubicBezTo>
                <a:cubicBezTo>
                  <a:pt x="351269" y="1145500"/>
                  <a:pt x="348678" y="1171624"/>
                  <a:pt x="350406" y="1204009"/>
                </a:cubicBezTo>
                <a:cubicBezTo>
                  <a:pt x="353860" y="1223008"/>
                  <a:pt x="359258" y="1237258"/>
                  <a:pt x="366598" y="1246757"/>
                </a:cubicBezTo>
                <a:cubicBezTo>
                  <a:pt x="370484" y="1250212"/>
                  <a:pt x="375018" y="1252803"/>
                  <a:pt x="380200" y="1254530"/>
                </a:cubicBezTo>
                <a:cubicBezTo>
                  <a:pt x="381063" y="1254530"/>
                  <a:pt x="381927" y="1254746"/>
                  <a:pt x="382791" y="1255178"/>
                </a:cubicBezTo>
                <a:cubicBezTo>
                  <a:pt x="389699" y="1257336"/>
                  <a:pt x="397040" y="1259064"/>
                  <a:pt x="404812" y="1260359"/>
                </a:cubicBezTo>
                <a:cubicBezTo>
                  <a:pt x="417335" y="1261655"/>
                  <a:pt x="429641" y="1262302"/>
                  <a:pt x="441731" y="1262302"/>
                </a:cubicBezTo>
                <a:cubicBezTo>
                  <a:pt x="453822" y="1262302"/>
                  <a:pt x="462890" y="1262194"/>
                  <a:pt x="468935" y="1261978"/>
                </a:cubicBezTo>
                <a:cubicBezTo>
                  <a:pt x="474980" y="1261762"/>
                  <a:pt x="478218" y="1261439"/>
                  <a:pt x="478650" y="1261007"/>
                </a:cubicBezTo>
                <a:cubicBezTo>
                  <a:pt x="479946" y="1260575"/>
                  <a:pt x="482752" y="1260143"/>
                  <a:pt x="487070" y="1259711"/>
                </a:cubicBezTo>
                <a:cubicBezTo>
                  <a:pt x="491388" y="1259280"/>
                  <a:pt x="495490" y="1258632"/>
                  <a:pt x="499377" y="1257768"/>
                </a:cubicBezTo>
                <a:cubicBezTo>
                  <a:pt x="503263" y="1256473"/>
                  <a:pt x="507797" y="1255393"/>
                  <a:pt x="512978" y="1254530"/>
                </a:cubicBezTo>
                <a:cubicBezTo>
                  <a:pt x="527660" y="1251075"/>
                  <a:pt x="538239" y="1247621"/>
                  <a:pt x="544716" y="1244167"/>
                </a:cubicBezTo>
                <a:cubicBezTo>
                  <a:pt x="546443" y="1243303"/>
                  <a:pt x="547738" y="1242871"/>
                  <a:pt x="548602" y="1242871"/>
                </a:cubicBezTo>
                <a:cubicBezTo>
                  <a:pt x="550329" y="1242871"/>
                  <a:pt x="553999" y="1240928"/>
                  <a:pt x="559613" y="1237042"/>
                </a:cubicBezTo>
                <a:cubicBezTo>
                  <a:pt x="560045" y="1236178"/>
                  <a:pt x="560692" y="1235746"/>
                  <a:pt x="561556" y="1235746"/>
                </a:cubicBezTo>
                <a:cubicBezTo>
                  <a:pt x="563715" y="1235746"/>
                  <a:pt x="567601" y="1231645"/>
                  <a:pt x="573214" y="1223440"/>
                </a:cubicBezTo>
                <a:cubicBezTo>
                  <a:pt x="577532" y="1213077"/>
                  <a:pt x="582066" y="1199907"/>
                  <a:pt x="586816" y="1183930"/>
                </a:cubicBezTo>
                <a:cubicBezTo>
                  <a:pt x="587680" y="1180908"/>
                  <a:pt x="588327" y="1177022"/>
                  <a:pt x="588759" y="1172272"/>
                </a:cubicBezTo>
                <a:cubicBezTo>
                  <a:pt x="589191" y="1167522"/>
                  <a:pt x="589623" y="1159102"/>
                  <a:pt x="590055" y="1147012"/>
                </a:cubicBezTo>
                <a:lnTo>
                  <a:pt x="590702" y="1119160"/>
                </a:lnTo>
                <a:lnTo>
                  <a:pt x="592645" y="1130171"/>
                </a:lnTo>
                <a:cubicBezTo>
                  <a:pt x="597827" y="1157807"/>
                  <a:pt x="605168" y="1181771"/>
                  <a:pt x="614667" y="1202066"/>
                </a:cubicBezTo>
                <a:cubicBezTo>
                  <a:pt x="622440" y="1221065"/>
                  <a:pt x="628485" y="1237906"/>
                  <a:pt x="632803" y="1252587"/>
                </a:cubicBezTo>
                <a:cubicBezTo>
                  <a:pt x="633666" y="1255609"/>
                  <a:pt x="634314" y="1257552"/>
                  <a:pt x="634746" y="1258416"/>
                </a:cubicBezTo>
                <a:cubicBezTo>
                  <a:pt x="636905" y="1264461"/>
                  <a:pt x="638416" y="1273745"/>
                  <a:pt x="639280" y="1286267"/>
                </a:cubicBezTo>
                <a:cubicBezTo>
                  <a:pt x="639280" y="1296198"/>
                  <a:pt x="633882" y="1302676"/>
                  <a:pt x="623087" y="1305698"/>
                </a:cubicBezTo>
                <a:cubicBezTo>
                  <a:pt x="616610" y="1308289"/>
                  <a:pt x="604304" y="1310232"/>
                  <a:pt x="586168" y="1311527"/>
                </a:cubicBezTo>
                <a:cubicBezTo>
                  <a:pt x="578396" y="1312391"/>
                  <a:pt x="572783" y="1313039"/>
                  <a:pt x="569328" y="1313471"/>
                </a:cubicBezTo>
                <a:cubicBezTo>
                  <a:pt x="566306" y="1313471"/>
                  <a:pt x="560260" y="1313686"/>
                  <a:pt x="551193" y="1314118"/>
                </a:cubicBezTo>
                <a:cubicBezTo>
                  <a:pt x="542125" y="1314550"/>
                  <a:pt x="535864" y="1314766"/>
                  <a:pt x="532409" y="1314766"/>
                </a:cubicBezTo>
                <a:cubicBezTo>
                  <a:pt x="528523" y="1315630"/>
                  <a:pt x="519240" y="1316493"/>
                  <a:pt x="504558" y="1317357"/>
                </a:cubicBezTo>
                <a:cubicBezTo>
                  <a:pt x="482536" y="1317789"/>
                  <a:pt x="464401" y="1317789"/>
                  <a:pt x="450151" y="1317357"/>
                </a:cubicBezTo>
                <a:cubicBezTo>
                  <a:pt x="448424" y="1316925"/>
                  <a:pt x="444970" y="1316493"/>
                  <a:pt x="439788" y="1316061"/>
                </a:cubicBezTo>
                <a:cubicBezTo>
                  <a:pt x="425107" y="1315198"/>
                  <a:pt x="412153" y="1311959"/>
                  <a:pt x="400926" y="1306346"/>
                </a:cubicBezTo>
                <a:cubicBezTo>
                  <a:pt x="362928" y="1286915"/>
                  <a:pt x="337020" y="1259711"/>
                  <a:pt x="323202" y="1224736"/>
                </a:cubicBezTo>
                <a:cubicBezTo>
                  <a:pt x="321043" y="1218691"/>
                  <a:pt x="319748" y="1213077"/>
                  <a:pt x="319316" y="1207895"/>
                </a:cubicBezTo>
                <a:cubicBezTo>
                  <a:pt x="318884" y="1202714"/>
                  <a:pt x="318668" y="1192351"/>
                  <a:pt x="318668" y="1176806"/>
                </a:cubicBezTo>
                <a:cubicBezTo>
                  <a:pt x="318668" y="1145284"/>
                  <a:pt x="320396" y="1124558"/>
                  <a:pt x="323850" y="1114627"/>
                </a:cubicBezTo>
                <a:cubicBezTo>
                  <a:pt x="325145" y="1108581"/>
                  <a:pt x="326225" y="1104048"/>
                  <a:pt x="327088" y="1101025"/>
                </a:cubicBezTo>
                <a:cubicBezTo>
                  <a:pt x="328816" y="1092389"/>
                  <a:pt x="330327" y="1085048"/>
                  <a:pt x="331622" y="1079003"/>
                </a:cubicBezTo>
                <a:cubicBezTo>
                  <a:pt x="332918" y="1072958"/>
                  <a:pt x="333565" y="1069288"/>
                  <a:pt x="333565" y="1067992"/>
                </a:cubicBezTo>
                <a:cubicBezTo>
                  <a:pt x="334429" y="1066697"/>
                  <a:pt x="334861" y="1064538"/>
                  <a:pt x="334861" y="1061515"/>
                </a:cubicBezTo>
                <a:cubicBezTo>
                  <a:pt x="334861" y="1057629"/>
                  <a:pt x="333781" y="1055686"/>
                  <a:pt x="331622" y="1055686"/>
                </a:cubicBezTo>
                <a:cubicBezTo>
                  <a:pt x="329895" y="1054822"/>
                  <a:pt x="327628" y="1054822"/>
                  <a:pt x="324822" y="1055686"/>
                </a:cubicBezTo>
                <a:cubicBezTo>
                  <a:pt x="322015" y="1056549"/>
                  <a:pt x="316941" y="1058925"/>
                  <a:pt x="309600" y="1062811"/>
                </a:cubicBezTo>
                <a:cubicBezTo>
                  <a:pt x="297510" y="1068856"/>
                  <a:pt x="289090" y="1073282"/>
                  <a:pt x="284340" y="1076089"/>
                </a:cubicBezTo>
                <a:cubicBezTo>
                  <a:pt x="279590" y="1078895"/>
                  <a:pt x="276784" y="1081810"/>
                  <a:pt x="275920" y="1084832"/>
                </a:cubicBezTo>
                <a:cubicBezTo>
                  <a:pt x="274193" y="1087423"/>
                  <a:pt x="273114" y="1088719"/>
                  <a:pt x="272682" y="1088719"/>
                </a:cubicBezTo>
                <a:cubicBezTo>
                  <a:pt x="272250" y="1088719"/>
                  <a:pt x="272034" y="1089150"/>
                  <a:pt x="272034" y="1090014"/>
                </a:cubicBezTo>
                <a:cubicBezTo>
                  <a:pt x="272034" y="1090446"/>
                  <a:pt x="271170" y="1092173"/>
                  <a:pt x="269443" y="1095196"/>
                </a:cubicBezTo>
                <a:cubicBezTo>
                  <a:pt x="267716" y="1098218"/>
                  <a:pt x="265557" y="1101673"/>
                  <a:pt x="262966" y="1105559"/>
                </a:cubicBezTo>
                <a:cubicBezTo>
                  <a:pt x="256921" y="1113763"/>
                  <a:pt x="253251" y="1118729"/>
                  <a:pt x="251955" y="1120456"/>
                </a:cubicBezTo>
                <a:cubicBezTo>
                  <a:pt x="251092" y="1121751"/>
                  <a:pt x="248285" y="1125853"/>
                  <a:pt x="243535" y="1132762"/>
                </a:cubicBezTo>
                <a:cubicBezTo>
                  <a:pt x="238785" y="1139671"/>
                  <a:pt x="234144" y="1146472"/>
                  <a:pt x="229610" y="1153165"/>
                </a:cubicBezTo>
                <a:cubicBezTo>
                  <a:pt x="225076" y="1159858"/>
                  <a:pt x="221405" y="1165471"/>
                  <a:pt x="218599" y="1170005"/>
                </a:cubicBezTo>
                <a:cubicBezTo>
                  <a:pt x="215792" y="1174539"/>
                  <a:pt x="214389" y="1176806"/>
                  <a:pt x="214389" y="1176806"/>
                </a:cubicBezTo>
                <a:cubicBezTo>
                  <a:pt x="214389" y="1177669"/>
                  <a:pt x="214173" y="1178101"/>
                  <a:pt x="213741" y="1178101"/>
                </a:cubicBezTo>
                <a:cubicBezTo>
                  <a:pt x="213309" y="1178101"/>
                  <a:pt x="211798" y="1180044"/>
                  <a:pt x="209207" y="1183930"/>
                </a:cubicBezTo>
                <a:cubicBezTo>
                  <a:pt x="207480" y="1188249"/>
                  <a:pt x="205537" y="1191703"/>
                  <a:pt x="203378" y="1194294"/>
                </a:cubicBezTo>
                <a:cubicBezTo>
                  <a:pt x="191719" y="1215884"/>
                  <a:pt x="179845" y="1239633"/>
                  <a:pt x="167754" y="1265541"/>
                </a:cubicBezTo>
                <a:cubicBezTo>
                  <a:pt x="165595" y="1270291"/>
                  <a:pt x="164084" y="1273097"/>
                  <a:pt x="163220" y="1273961"/>
                </a:cubicBezTo>
                <a:cubicBezTo>
                  <a:pt x="161493" y="1276552"/>
                  <a:pt x="159982" y="1280870"/>
                  <a:pt x="158686" y="1286915"/>
                </a:cubicBezTo>
                <a:cubicBezTo>
                  <a:pt x="158255" y="1294255"/>
                  <a:pt x="156527" y="1298789"/>
                  <a:pt x="153505" y="1300517"/>
                </a:cubicBezTo>
                <a:cubicBezTo>
                  <a:pt x="151778" y="1302244"/>
                  <a:pt x="149187" y="1302676"/>
                  <a:pt x="145732" y="1301812"/>
                </a:cubicBezTo>
                <a:cubicBezTo>
                  <a:pt x="143142" y="1301812"/>
                  <a:pt x="137960" y="1299437"/>
                  <a:pt x="130188" y="1294687"/>
                </a:cubicBezTo>
                <a:cubicBezTo>
                  <a:pt x="127597" y="1292960"/>
                  <a:pt x="123926" y="1289722"/>
                  <a:pt x="119177" y="1284972"/>
                </a:cubicBezTo>
                <a:cubicBezTo>
                  <a:pt x="114427" y="1280222"/>
                  <a:pt x="112052" y="1277415"/>
                  <a:pt x="112052" y="1276552"/>
                </a:cubicBezTo>
                <a:cubicBezTo>
                  <a:pt x="112052" y="1276120"/>
                  <a:pt x="110541" y="1273745"/>
                  <a:pt x="107518" y="1269427"/>
                </a:cubicBezTo>
                <a:cubicBezTo>
                  <a:pt x="101473" y="1262086"/>
                  <a:pt x="98450" y="1250428"/>
                  <a:pt x="98450" y="1234451"/>
                </a:cubicBezTo>
                <a:cubicBezTo>
                  <a:pt x="98450" y="1224520"/>
                  <a:pt x="97155" y="1215020"/>
                  <a:pt x="94564" y="1205952"/>
                </a:cubicBezTo>
                <a:cubicBezTo>
                  <a:pt x="92837" y="1197316"/>
                  <a:pt x="91973" y="1191919"/>
                  <a:pt x="91973" y="1189760"/>
                </a:cubicBezTo>
                <a:cubicBezTo>
                  <a:pt x="92405" y="1188464"/>
                  <a:pt x="94564" y="1191919"/>
                  <a:pt x="98450" y="1200123"/>
                </a:cubicBezTo>
                <a:cubicBezTo>
                  <a:pt x="106655" y="1216100"/>
                  <a:pt x="114859" y="1229054"/>
                  <a:pt x="123063" y="1238985"/>
                </a:cubicBezTo>
                <a:cubicBezTo>
                  <a:pt x="126517" y="1243303"/>
                  <a:pt x="129972" y="1244382"/>
                  <a:pt x="133426" y="1242223"/>
                </a:cubicBezTo>
                <a:cubicBezTo>
                  <a:pt x="136449" y="1240496"/>
                  <a:pt x="140119" y="1236826"/>
                  <a:pt x="144437" y="1231213"/>
                </a:cubicBezTo>
                <a:cubicBezTo>
                  <a:pt x="148755" y="1225599"/>
                  <a:pt x="155448" y="1215668"/>
                  <a:pt x="164516" y="1201418"/>
                </a:cubicBezTo>
                <a:cubicBezTo>
                  <a:pt x="168402" y="1195373"/>
                  <a:pt x="170993" y="1191271"/>
                  <a:pt x="172288" y="1189112"/>
                </a:cubicBezTo>
                <a:cubicBezTo>
                  <a:pt x="173583" y="1186953"/>
                  <a:pt x="175742" y="1183283"/>
                  <a:pt x="178765" y="1178101"/>
                </a:cubicBezTo>
                <a:cubicBezTo>
                  <a:pt x="181788" y="1172920"/>
                  <a:pt x="184379" y="1168386"/>
                  <a:pt x="186538" y="1164500"/>
                </a:cubicBezTo>
                <a:cubicBezTo>
                  <a:pt x="188696" y="1161045"/>
                  <a:pt x="191071" y="1156727"/>
                  <a:pt x="193662" y="1151546"/>
                </a:cubicBezTo>
                <a:cubicBezTo>
                  <a:pt x="196685" y="1146364"/>
                  <a:pt x="199276" y="1141830"/>
                  <a:pt x="201435" y="1137944"/>
                </a:cubicBezTo>
                <a:cubicBezTo>
                  <a:pt x="203594" y="1134058"/>
                  <a:pt x="204673" y="1131899"/>
                  <a:pt x="204673" y="1131467"/>
                </a:cubicBezTo>
                <a:cubicBezTo>
                  <a:pt x="204673" y="1131467"/>
                  <a:pt x="203486" y="1132330"/>
                  <a:pt x="201111" y="1134058"/>
                </a:cubicBezTo>
                <a:cubicBezTo>
                  <a:pt x="198736" y="1135785"/>
                  <a:pt x="195821" y="1138376"/>
                  <a:pt x="192367" y="1141830"/>
                </a:cubicBezTo>
                <a:cubicBezTo>
                  <a:pt x="188912" y="1145284"/>
                  <a:pt x="185242" y="1148523"/>
                  <a:pt x="181356" y="1151546"/>
                </a:cubicBezTo>
                <a:cubicBezTo>
                  <a:pt x="177902" y="1154568"/>
                  <a:pt x="174231" y="1157807"/>
                  <a:pt x="170345" y="1161261"/>
                </a:cubicBezTo>
                <a:cubicBezTo>
                  <a:pt x="155232" y="1175079"/>
                  <a:pt x="144221" y="1181987"/>
                  <a:pt x="137312" y="1181987"/>
                </a:cubicBezTo>
                <a:cubicBezTo>
                  <a:pt x="134290" y="1181987"/>
                  <a:pt x="128244" y="1179181"/>
                  <a:pt x="119177" y="1173567"/>
                </a:cubicBezTo>
                <a:cubicBezTo>
                  <a:pt x="113131" y="1170976"/>
                  <a:pt x="108598" y="1166011"/>
                  <a:pt x="105575" y="1158670"/>
                </a:cubicBezTo>
                <a:cubicBezTo>
                  <a:pt x="97371" y="1146580"/>
                  <a:pt x="96723" y="1138807"/>
                  <a:pt x="103632" y="1135353"/>
                </a:cubicBezTo>
                <a:cubicBezTo>
                  <a:pt x="114427" y="1128012"/>
                  <a:pt x="123171" y="1122399"/>
                  <a:pt x="129864" y="1118513"/>
                </a:cubicBezTo>
                <a:cubicBezTo>
                  <a:pt x="136557" y="1114627"/>
                  <a:pt x="140767" y="1112684"/>
                  <a:pt x="142494" y="1112684"/>
                </a:cubicBezTo>
                <a:cubicBezTo>
                  <a:pt x="142926" y="1112684"/>
                  <a:pt x="143357" y="1112252"/>
                  <a:pt x="143789" y="1111388"/>
                </a:cubicBezTo>
                <a:cubicBezTo>
                  <a:pt x="143789" y="1110956"/>
                  <a:pt x="146380" y="1110309"/>
                  <a:pt x="151562" y="1109445"/>
                </a:cubicBezTo>
                <a:cubicBezTo>
                  <a:pt x="156743" y="1108581"/>
                  <a:pt x="160629" y="1107934"/>
                  <a:pt x="163220" y="1107502"/>
                </a:cubicBezTo>
                <a:cubicBezTo>
                  <a:pt x="164516" y="1107070"/>
                  <a:pt x="164840" y="1107394"/>
                  <a:pt x="164192" y="1108474"/>
                </a:cubicBezTo>
                <a:cubicBezTo>
                  <a:pt x="163544" y="1109553"/>
                  <a:pt x="161277" y="1112252"/>
                  <a:pt x="157391" y="1116570"/>
                </a:cubicBezTo>
                <a:cubicBezTo>
                  <a:pt x="151346" y="1122615"/>
                  <a:pt x="148323" y="1126069"/>
                  <a:pt x="148323" y="1126933"/>
                </a:cubicBezTo>
                <a:cubicBezTo>
                  <a:pt x="148323" y="1128660"/>
                  <a:pt x="150914" y="1129308"/>
                  <a:pt x="156096" y="1128876"/>
                </a:cubicBezTo>
                <a:cubicBezTo>
                  <a:pt x="167754" y="1125422"/>
                  <a:pt x="186322" y="1116786"/>
                  <a:pt x="211798" y="1102968"/>
                </a:cubicBezTo>
                <a:cubicBezTo>
                  <a:pt x="218707" y="1099514"/>
                  <a:pt x="222809" y="1095412"/>
                  <a:pt x="224104" y="1090662"/>
                </a:cubicBezTo>
                <a:cubicBezTo>
                  <a:pt x="226263" y="1085912"/>
                  <a:pt x="228422" y="1080514"/>
                  <a:pt x="230581" y="1074469"/>
                </a:cubicBezTo>
                <a:cubicBezTo>
                  <a:pt x="233172" y="1068424"/>
                  <a:pt x="235547" y="1062595"/>
                  <a:pt x="237706" y="1056981"/>
                </a:cubicBezTo>
                <a:cubicBezTo>
                  <a:pt x="241160" y="1050504"/>
                  <a:pt x="243751" y="1044459"/>
                  <a:pt x="245478" y="1038846"/>
                </a:cubicBezTo>
                <a:cubicBezTo>
                  <a:pt x="247205" y="1034528"/>
                  <a:pt x="249148" y="1029994"/>
                  <a:pt x="251307" y="1025244"/>
                </a:cubicBezTo>
                <a:cubicBezTo>
                  <a:pt x="253898" y="1020062"/>
                  <a:pt x="255194" y="1017256"/>
                  <a:pt x="255194" y="1016824"/>
                </a:cubicBezTo>
                <a:cubicBezTo>
                  <a:pt x="255194" y="1016392"/>
                  <a:pt x="255626" y="1015744"/>
                  <a:pt x="256489" y="1014881"/>
                </a:cubicBezTo>
                <a:cubicBezTo>
                  <a:pt x="257353" y="1014449"/>
                  <a:pt x="258216" y="1012722"/>
                  <a:pt x="259080" y="1009699"/>
                </a:cubicBezTo>
                <a:cubicBezTo>
                  <a:pt x="259944" y="1006245"/>
                  <a:pt x="261023" y="1003006"/>
                  <a:pt x="262318" y="999984"/>
                </a:cubicBezTo>
                <a:cubicBezTo>
                  <a:pt x="264909" y="995666"/>
                  <a:pt x="264477" y="991995"/>
                  <a:pt x="261023" y="988973"/>
                </a:cubicBezTo>
                <a:cubicBezTo>
                  <a:pt x="259728" y="987677"/>
                  <a:pt x="258864" y="986382"/>
                  <a:pt x="258432" y="985087"/>
                </a:cubicBezTo>
                <a:cubicBezTo>
                  <a:pt x="258000" y="983791"/>
                  <a:pt x="258216" y="983144"/>
                  <a:pt x="259080" y="983144"/>
                </a:cubicBezTo>
                <a:cubicBezTo>
                  <a:pt x="259512" y="983144"/>
                  <a:pt x="261671" y="983575"/>
                  <a:pt x="265557" y="984439"/>
                </a:cubicBezTo>
                <a:cubicBezTo>
                  <a:pt x="281102" y="990052"/>
                  <a:pt x="291897" y="998041"/>
                  <a:pt x="297942" y="1008404"/>
                </a:cubicBezTo>
                <a:lnTo>
                  <a:pt x="299885" y="1012938"/>
                </a:lnTo>
                <a:lnTo>
                  <a:pt x="303124" y="1010347"/>
                </a:lnTo>
                <a:cubicBezTo>
                  <a:pt x="321259" y="995234"/>
                  <a:pt x="333997" y="982712"/>
                  <a:pt x="341338" y="972780"/>
                </a:cubicBezTo>
                <a:cubicBezTo>
                  <a:pt x="346519" y="966303"/>
                  <a:pt x="349110" y="962633"/>
                  <a:pt x="349110" y="961770"/>
                </a:cubicBezTo>
                <a:cubicBezTo>
                  <a:pt x="349110" y="959179"/>
                  <a:pt x="344792" y="955508"/>
                  <a:pt x="336156" y="950759"/>
                </a:cubicBezTo>
                <a:cubicBezTo>
                  <a:pt x="323202" y="944282"/>
                  <a:pt x="314998" y="936077"/>
                  <a:pt x="311544" y="926146"/>
                </a:cubicBezTo>
                <a:cubicBezTo>
                  <a:pt x="308953" y="921396"/>
                  <a:pt x="307657" y="916646"/>
                  <a:pt x="307657" y="911896"/>
                </a:cubicBezTo>
                <a:cubicBezTo>
                  <a:pt x="307657" y="907579"/>
                  <a:pt x="308305" y="904124"/>
                  <a:pt x="309600" y="901533"/>
                </a:cubicBezTo>
                <a:cubicBezTo>
                  <a:pt x="315214" y="886852"/>
                  <a:pt x="318021" y="878000"/>
                  <a:pt x="318021" y="874978"/>
                </a:cubicBezTo>
                <a:cubicBezTo>
                  <a:pt x="318021" y="874114"/>
                  <a:pt x="317589" y="873250"/>
                  <a:pt x="316725" y="872387"/>
                </a:cubicBezTo>
                <a:cubicBezTo>
                  <a:pt x="315430" y="872387"/>
                  <a:pt x="315214" y="870660"/>
                  <a:pt x="316077" y="867205"/>
                </a:cubicBezTo>
                <a:close/>
                <a:moveTo>
                  <a:pt x="110757" y="849717"/>
                </a:moveTo>
                <a:cubicBezTo>
                  <a:pt x="111620" y="849717"/>
                  <a:pt x="113347" y="850905"/>
                  <a:pt x="115938" y="853280"/>
                </a:cubicBezTo>
                <a:cubicBezTo>
                  <a:pt x="118529" y="855655"/>
                  <a:pt x="120688" y="857922"/>
                  <a:pt x="122415" y="860080"/>
                </a:cubicBezTo>
                <a:cubicBezTo>
                  <a:pt x="126301" y="867421"/>
                  <a:pt x="129324" y="876921"/>
                  <a:pt x="131483" y="888579"/>
                </a:cubicBezTo>
                <a:cubicBezTo>
                  <a:pt x="132347" y="895056"/>
                  <a:pt x="132994" y="909090"/>
                  <a:pt x="133426" y="930680"/>
                </a:cubicBezTo>
                <a:cubicBezTo>
                  <a:pt x="133426" y="952270"/>
                  <a:pt x="133642" y="965872"/>
                  <a:pt x="134074" y="971485"/>
                </a:cubicBezTo>
                <a:cubicBezTo>
                  <a:pt x="134506" y="980121"/>
                  <a:pt x="133210" y="985734"/>
                  <a:pt x="130188" y="988325"/>
                </a:cubicBezTo>
                <a:cubicBezTo>
                  <a:pt x="127165" y="989621"/>
                  <a:pt x="122847" y="988973"/>
                  <a:pt x="117234" y="986382"/>
                </a:cubicBezTo>
                <a:cubicBezTo>
                  <a:pt x="114211" y="985087"/>
                  <a:pt x="111404" y="983791"/>
                  <a:pt x="108813" y="982496"/>
                </a:cubicBezTo>
                <a:cubicBezTo>
                  <a:pt x="104064" y="980769"/>
                  <a:pt x="98450" y="972996"/>
                  <a:pt x="91973" y="959179"/>
                </a:cubicBezTo>
                <a:cubicBezTo>
                  <a:pt x="88087" y="950974"/>
                  <a:pt x="87871" y="944282"/>
                  <a:pt x="91326" y="939100"/>
                </a:cubicBezTo>
                <a:cubicBezTo>
                  <a:pt x="98234" y="922691"/>
                  <a:pt x="101689" y="912544"/>
                  <a:pt x="101689" y="908658"/>
                </a:cubicBezTo>
                <a:cubicBezTo>
                  <a:pt x="101689" y="907363"/>
                  <a:pt x="102121" y="905635"/>
                  <a:pt x="102984" y="903476"/>
                </a:cubicBezTo>
                <a:cubicBezTo>
                  <a:pt x="106439" y="893977"/>
                  <a:pt x="108598" y="881023"/>
                  <a:pt x="109461" y="864614"/>
                </a:cubicBezTo>
                <a:cubicBezTo>
                  <a:pt x="109461" y="860296"/>
                  <a:pt x="109677" y="856734"/>
                  <a:pt x="110109" y="853927"/>
                </a:cubicBezTo>
                <a:cubicBezTo>
                  <a:pt x="110541" y="851121"/>
                  <a:pt x="110757" y="849717"/>
                  <a:pt x="110757" y="849717"/>
                </a:cubicBezTo>
                <a:close/>
                <a:moveTo>
                  <a:pt x="459867" y="784300"/>
                </a:moveTo>
                <a:cubicBezTo>
                  <a:pt x="467207" y="785595"/>
                  <a:pt x="475412" y="789697"/>
                  <a:pt x="484479" y="796606"/>
                </a:cubicBezTo>
                <a:cubicBezTo>
                  <a:pt x="488798" y="799628"/>
                  <a:pt x="492900" y="802651"/>
                  <a:pt x="496786" y="805674"/>
                </a:cubicBezTo>
                <a:cubicBezTo>
                  <a:pt x="503695" y="809992"/>
                  <a:pt x="508229" y="815173"/>
                  <a:pt x="510388" y="821218"/>
                </a:cubicBezTo>
                <a:cubicBezTo>
                  <a:pt x="511251" y="823809"/>
                  <a:pt x="512978" y="827480"/>
                  <a:pt x="515569" y="832229"/>
                </a:cubicBezTo>
                <a:cubicBezTo>
                  <a:pt x="520751" y="841729"/>
                  <a:pt x="521614" y="848638"/>
                  <a:pt x="518160" y="852956"/>
                </a:cubicBezTo>
                <a:cubicBezTo>
                  <a:pt x="516864" y="855115"/>
                  <a:pt x="515353" y="856410"/>
                  <a:pt x="513626" y="856842"/>
                </a:cubicBezTo>
                <a:cubicBezTo>
                  <a:pt x="507149" y="859001"/>
                  <a:pt x="502615" y="860080"/>
                  <a:pt x="500024" y="860080"/>
                </a:cubicBezTo>
                <a:cubicBezTo>
                  <a:pt x="498729" y="860080"/>
                  <a:pt x="497649" y="860512"/>
                  <a:pt x="496786" y="861376"/>
                </a:cubicBezTo>
                <a:cubicBezTo>
                  <a:pt x="496354" y="861808"/>
                  <a:pt x="495922" y="862024"/>
                  <a:pt x="495490" y="862024"/>
                </a:cubicBezTo>
                <a:cubicBezTo>
                  <a:pt x="494627" y="861592"/>
                  <a:pt x="493763" y="861592"/>
                  <a:pt x="492900" y="862024"/>
                </a:cubicBezTo>
                <a:cubicBezTo>
                  <a:pt x="492036" y="862455"/>
                  <a:pt x="490525" y="862671"/>
                  <a:pt x="488366" y="862671"/>
                </a:cubicBezTo>
                <a:cubicBezTo>
                  <a:pt x="486207" y="863103"/>
                  <a:pt x="484479" y="863535"/>
                  <a:pt x="483184" y="863967"/>
                </a:cubicBezTo>
                <a:cubicBezTo>
                  <a:pt x="481889" y="864399"/>
                  <a:pt x="481025" y="864399"/>
                  <a:pt x="480593" y="863967"/>
                </a:cubicBezTo>
                <a:cubicBezTo>
                  <a:pt x="480162" y="863535"/>
                  <a:pt x="479514" y="863535"/>
                  <a:pt x="478650" y="863967"/>
                </a:cubicBezTo>
                <a:cubicBezTo>
                  <a:pt x="477787" y="864830"/>
                  <a:pt x="474980" y="865478"/>
                  <a:pt x="470230" y="865910"/>
                </a:cubicBezTo>
                <a:cubicBezTo>
                  <a:pt x="450367" y="867637"/>
                  <a:pt x="434391" y="870012"/>
                  <a:pt x="422300" y="873035"/>
                </a:cubicBezTo>
                <a:cubicBezTo>
                  <a:pt x="406755" y="878216"/>
                  <a:pt x="390347" y="884909"/>
                  <a:pt x="373075" y="893113"/>
                </a:cubicBezTo>
                <a:cubicBezTo>
                  <a:pt x="367894" y="895704"/>
                  <a:pt x="365303" y="896783"/>
                  <a:pt x="365303" y="896352"/>
                </a:cubicBezTo>
                <a:cubicBezTo>
                  <a:pt x="370484" y="891602"/>
                  <a:pt x="379984" y="883182"/>
                  <a:pt x="393801" y="871091"/>
                </a:cubicBezTo>
                <a:cubicBezTo>
                  <a:pt x="406755" y="860296"/>
                  <a:pt x="416255" y="850581"/>
                  <a:pt x="422300" y="841945"/>
                </a:cubicBezTo>
                <a:cubicBezTo>
                  <a:pt x="431368" y="829854"/>
                  <a:pt x="435686" y="821434"/>
                  <a:pt x="435254" y="816685"/>
                </a:cubicBezTo>
                <a:cubicBezTo>
                  <a:pt x="433959" y="812798"/>
                  <a:pt x="427590" y="811287"/>
                  <a:pt x="416147" y="812151"/>
                </a:cubicBezTo>
                <a:cubicBezTo>
                  <a:pt x="404704" y="813014"/>
                  <a:pt x="387972" y="816469"/>
                  <a:pt x="365950" y="822514"/>
                </a:cubicBezTo>
                <a:cubicBezTo>
                  <a:pt x="338747" y="830286"/>
                  <a:pt x="313703" y="838922"/>
                  <a:pt x="290817" y="848422"/>
                </a:cubicBezTo>
                <a:cubicBezTo>
                  <a:pt x="284772" y="851013"/>
                  <a:pt x="278511" y="853603"/>
                  <a:pt x="272034" y="856194"/>
                </a:cubicBezTo>
                <a:cubicBezTo>
                  <a:pt x="265557" y="858785"/>
                  <a:pt x="262103" y="860080"/>
                  <a:pt x="261671" y="860080"/>
                </a:cubicBezTo>
                <a:cubicBezTo>
                  <a:pt x="260807" y="860080"/>
                  <a:pt x="259944" y="860728"/>
                  <a:pt x="259080" y="862024"/>
                </a:cubicBezTo>
                <a:cubicBezTo>
                  <a:pt x="258216" y="862887"/>
                  <a:pt x="257569" y="863103"/>
                  <a:pt x="257137" y="862671"/>
                </a:cubicBezTo>
                <a:cubicBezTo>
                  <a:pt x="256705" y="862671"/>
                  <a:pt x="256489" y="862887"/>
                  <a:pt x="256489" y="863319"/>
                </a:cubicBezTo>
                <a:cubicBezTo>
                  <a:pt x="256489" y="863751"/>
                  <a:pt x="253251" y="865478"/>
                  <a:pt x="246774" y="868501"/>
                </a:cubicBezTo>
                <a:cubicBezTo>
                  <a:pt x="241160" y="871091"/>
                  <a:pt x="238138" y="872819"/>
                  <a:pt x="237706" y="873682"/>
                </a:cubicBezTo>
                <a:cubicBezTo>
                  <a:pt x="237274" y="874114"/>
                  <a:pt x="236626" y="874330"/>
                  <a:pt x="235763" y="874330"/>
                </a:cubicBezTo>
                <a:cubicBezTo>
                  <a:pt x="234899" y="874330"/>
                  <a:pt x="232524" y="875409"/>
                  <a:pt x="228638" y="877568"/>
                </a:cubicBezTo>
                <a:cubicBezTo>
                  <a:pt x="224752" y="879727"/>
                  <a:pt x="220218" y="882102"/>
                  <a:pt x="215036" y="884693"/>
                </a:cubicBezTo>
                <a:cubicBezTo>
                  <a:pt x="209423" y="887284"/>
                  <a:pt x="203594" y="890307"/>
                  <a:pt x="197548" y="893761"/>
                </a:cubicBezTo>
                <a:cubicBezTo>
                  <a:pt x="189344" y="898511"/>
                  <a:pt x="180492" y="901749"/>
                  <a:pt x="170993" y="903476"/>
                </a:cubicBezTo>
                <a:cubicBezTo>
                  <a:pt x="166675" y="904772"/>
                  <a:pt x="162357" y="904124"/>
                  <a:pt x="158039" y="901533"/>
                </a:cubicBezTo>
                <a:cubicBezTo>
                  <a:pt x="154152" y="899374"/>
                  <a:pt x="150698" y="896999"/>
                  <a:pt x="147676" y="894409"/>
                </a:cubicBezTo>
                <a:cubicBezTo>
                  <a:pt x="142062" y="888363"/>
                  <a:pt x="139040" y="883830"/>
                  <a:pt x="138608" y="880807"/>
                </a:cubicBezTo>
                <a:cubicBezTo>
                  <a:pt x="139471" y="880375"/>
                  <a:pt x="141198" y="880807"/>
                  <a:pt x="143789" y="882102"/>
                </a:cubicBezTo>
                <a:cubicBezTo>
                  <a:pt x="149403" y="885989"/>
                  <a:pt x="162357" y="884693"/>
                  <a:pt x="182651" y="878216"/>
                </a:cubicBezTo>
                <a:cubicBezTo>
                  <a:pt x="200787" y="872603"/>
                  <a:pt x="212661" y="868501"/>
                  <a:pt x="218275" y="865910"/>
                </a:cubicBezTo>
                <a:cubicBezTo>
                  <a:pt x="219138" y="865478"/>
                  <a:pt x="219570" y="865478"/>
                  <a:pt x="219570" y="865910"/>
                </a:cubicBezTo>
                <a:cubicBezTo>
                  <a:pt x="219570" y="866342"/>
                  <a:pt x="220002" y="866126"/>
                  <a:pt x="220866" y="865262"/>
                </a:cubicBezTo>
                <a:cubicBezTo>
                  <a:pt x="221729" y="864830"/>
                  <a:pt x="222377" y="864830"/>
                  <a:pt x="222809" y="865262"/>
                </a:cubicBezTo>
                <a:cubicBezTo>
                  <a:pt x="223240" y="865262"/>
                  <a:pt x="224104" y="864830"/>
                  <a:pt x="225400" y="863967"/>
                </a:cubicBezTo>
                <a:cubicBezTo>
                  <a:pt x="227127" y="863103"/>
                  <a:pt x="227990" y="862671"/>
                  <a:pt x="227990" y="862671"/>
                </a:cubicBezTo>
                <a:cubicBezTo>
                  <a:pt x="228854" y="862671"/>
                  <a:pt x="231661" y="861808"/>
                  <a:pt x="236410" y="860080"/>
                </a:cubicBezTo>
                <a:cubicBezTo>
                  <a:pt x="251092" y="854467"/>
                  <a:pt x="266420" y="848854"/>
                  <a:pt x="282397" y="843240"/>
                </a:cubicBezTo>
                <a:cubicBezTo>
                  <a:pt x="288442" y="841513"/>
                  <a:pt x="293408" y="839786"/>
                  <a:pt x="297294" y="838059"/>
                </a:cubicBezTo>
                <a:cubicBezTo>
                  <a:pt x="340042" y="822082"/>
                  <a:pt x="376745" y="809992"/>
                  <a:pt x="407403" y="801788"/>
                </a:cubicBezTo>
                <a:cubicBezTo>
                  <a:pt x="416903" y="799197"/>
                  <a:pt x="422948" y="797254"/>
                  <a:pt x="425539" y="795958"/>
                </a:cubicBezTo>
                <a:cubicBezTo>
                  <a:pt x="426834" y="795095"/>
                  <a:pt x="427482" y="794879"/>
                  <a:pt x="427482" y="795311"/>
                </a:cubicBezTo>
                <a:cubicBezTo>
                  <a:pt x="427482" y="795742"/>
                  <a:pt x="427914" y="795526"/>
                  <a:pt x="428777" y="794663"/>
                </a:cubicBezTo>
                <a:cubicBezTo>
                  <a:pt x="430073" y="793799"/>
                  <a:pt x="430936" y="793583"/>
                  <a:pt x="431368" y="794015"/>
                </a:cubicBezTo>
                <a:cubicBezTo>
                  <a:pt x="431800" y="794015"/>
                  <a:pt x="434823" y="792720"/>
                  <a:pt x="440436" y="790129"/>
                </a:cubicBezTo>
                <a:cubicBezTo>
                  <a:pt x="445618" y="787106"/>
                  <a:pt x="449720" y="785379"/>
                  <a:pt x="452742" y="784947"/>
                </a:cubicBezTo>
                <a:cubicBezTo>
                  <a:pt x="454901" y="784084"/>
                  <a:pt x="457276" y="783868"/>
                  <a:pt x="459867" y="784300"/>
                </a:cubicBezTo>
                <a:close/>
                <a:moveTo>
                  <a:pt x="270253" y="746328"/>
                </a:moveTo>
                <a:cubicBezTo>
                  <a:pt x="279968" y="747785"/>
                  <a:pt x="293084" y="754829"/>
                  <a:pt x="309600" y="767459"/>
                </a:cubicBezTo>
                <a:cubicBezTo>
                  <a:pt x="315646" y="771346"/>
                  <a:pt x="319964" y="777607"/>
                  <a:pt x="322555" y="786243"/>
                </a:cubicBezTo>
                <a:cubicBezTo>
                  <a:pt x="329031" y="801356"/>
                  <a:pt x="330111" y="809776"/>
                  <a:pt x="325793" y="811503"/>
                </a:cubicBezTo>
                <a:cubicBezTo>
                  <a:pt x="324066" y="812367"/>
                  <a:pt x="319964" y="812798"/>
                  <a:pt x="313487" y="812798"/>
                </a:cubicBezTo>
                <a:cubicBezTo>
                  <a:pt x="306578" y="813230"/>
                  <a:pt x="300533" y="813878"/>
                  <a:pt x="295351" y="814741"/>
                </a:cubicBezTo>
                <a:cubicBezTo>
                  <a:pt x="289738" y="816037"/>
                  <a:pt x="283477" y="817332"/>
                  <a:pt x="276568" y="818628"/>
                </a:cubicBezTo>
                <a:cubicBezTo>
                  <a:pt x="269227" y="819923"/>
                  <a:pt x="263830" y="821003"/>
                  <a:pt x="260375" y="821866"/>
                </a:cubicBezTo>
                <a:cubicBezTo>
                  <a:pt x="248285" y="826616"/>
                  <a:pt x="235979" y="832877"/>
                  <a:pt x="223457" y="840650"/>
                </a:cubicBezTo>
                <a:cubicBezTo>
                  <a:pt x="219138" y="843240"/>
                  <a:pt x="216440" y="844752"/>
                  <a:pt x="215360" y="845183"/>
                </a:cubicBezTo>
                <a:cubicBezTo>
                  <a:pt x="214281" y="845615"/>
                  <a:pt x="215036" y="844752"/>
                  <a:pt x="217627" y="842593"/>
                </a:cubicBezTo>
                <a:cubicBezTo>
                  <a:pt x="220218" y="840002"/>
                  <a:pt x="223888" y="835468"/>
                  <a:pt x="228638" y="828991"/>
                </a:cubicBezTo>
                <a:cubicBezTo>
                  <a:pt x="233820" y="822082"/>
                  <a:pt x="238138" y="816469"/>
                  <a:pt x="241592" y="812151"/>
                </a:cubicBezTo>
                <a:cubicBezTo>
                  <a:pt x="250228" y="797901"/>
                  <a:pt x="254330" y="784947"/>
                  <a:pt x="253898" y="773289"/>
                </a:cubicBezTo>
                <a:cubicBezTo>
                  <a:pt x="252171" y="770266"/>
                  <a:pt x="249796" y="768539"/>
                  <a:pt x="246774" y="768107"/>
                </a:cubicBezTo>
                <a:cubicBezTo>
                  <a:pt x="245910" y="768107"/>
                  <a:pt x="243535" y="768539"/>
                  <a:pt x="239649" y="769402"/>
                </a:cubicBezTo>
                <a:cubicBezTo>
                  <a:pt x="235331" y="770266"/>
                  <a:pt x="233172" y="770266"/>
                  <a:pt x="233172" y="769402"/>
                </a:cubicBezTo>
                <a:cubicBezTo>
                  <a:pt x="233172" y="767243"/>
                  <a:pt x="237058" y="763141"/>
                  <a:pt x="244830" y="757096"/>
                </a:cubicBezTo>
                <a:cubicBezTo>
                  <a:pt x="247421" y="755801"/>
                  <a:pt x="249148" y="754937"/>
                  <a:pt x="250012" y="754506"/>
                </a:cubicBezTo>
                <a:cubicBezTo>
                  <a:pt x="255626" y="750187"/>
                  <a:pt x="259512" y="747597"/>
                  <a:pt x="261671" y="746733"/>
                </a:cubicBezTo>
                <a:cubicBezTo>
                  <a:pt x="264154" y="745977"/>
                  <a:pt x="267014" y="745842"/>
                  <a:pt x="270253" y="746328"/>
                </a:cubicBezTo>
                <a:close/>
                <a:moveTo>
                  <a:pt x="395097" y="289343"/>
                </a:moveTo>
                <a:cubicBezTo>
                  <a:pt x="392506" y="291070"/>
                  <a:pt x="391211" y="292365"/>
                  <a:pt x="391211" y="293229"/>
                </a:cubicBezTo>
                <a:cubicBezTo>
                  <a:pt x="391211" y="294524"/>
                  <a:pt x="391535" y="294956"/>
                  <a:pt x="392182" y="294524"/>
                </a:cubicBezTo>
                <a:cubicBezTo>
                  <a:pt x="392830" y="294092"/>
                  <a:pt x="393586" y="293229"/>
                  <a:pt x="394449" y="291933"/>
                </a:cubicBezTo>
                <a:cubicBezTo>
                  <a:pt x="395745" y="290206"/>
                  <a:pt x="395961" y="289343"/>
                  <a:pt x="395097" y="289343"/>
                </a:cubicBezTo>
                <a:close/>
                <a:moveTo>
                  <a:pt x="374370" y="196074"/>
                </a:moveTo>
                <a:cubicBezTo>
                  <a:pt x="368757" y="201687"/>
                  <a:pt x="365950" y="204926"/>
                  <a:pt x="365950" y="205789"/>
                </a:cubicBezTo>
                <a:cubicBezTo>
                  <a:pt x="365950" y="205789"/>
                  <a:pt x="364763" y="207516"/>
                  <a:pt x="362388" y="210971"/>
                </a:cubicBezTo>
                <a:cubicBezTo>
                  <a:pt x="360013" y="214425"/>
                  <a:pt x="356883" y="218527"/>
                  <a:pt x="352996" y="223277"/>
                </a:cubicBezTo>
                <a:cubicBezTo>
                  <a:pt x="332702" y="249617"/>
                  <a:pt x="319100" y="269696"/>
                  <a:pt x="312191" y="283513"/>
                </a:cubicBezTo>
                <a:cubicBezTo>
                  <a:pt x="310032" y="286968"/>
                  <a:pt x="308845" y="289235"/>
                  <a:pt x="308629" y="290314"/>
                </a:cubicBezTo>
                <a:cubicBezTo>
                  <a:pt x="308413" y="291394"/>
                  <a:pt x="308737" y="292149"/>
                  <a:pt x="309600" y="292581"/>
                </a:cubicBezTo>
                <a:cubicBezTo>
                  <a:pt x="314350" y="292149"/>
                  <a:pt x="316725" y="291070"/>
                  <a:pt x="316725" y="289343"/>
                </a:cubicBezTo>
                <a:cubicBezTo>
                  <a:pt x="316725" y="288911"/>
                  <a:pt x="317373" y="288695"/>
                  <a:pt x="318668" y="288695"/>
                </a:cubicBezTo>
                <a:cubicBezTo>
                  <a:pt x="319100" y="288695"/>
                  <a:pt x="320827" y="287615"/>
                  <a:pt x="323850" y="285456"/>
                </a:cubicBezTo>
                <a:cubicBezTo>
                  <a:pt x="326009" y="282865"/>
                  <a:pt x="327304" y="281570"/>
                  <a:pt x="327736" y="281570"/>
                </a:cubicBezTo>
                <a:cubicBezTo>
                  <a:pt x="328168" y="282434"/>
                  <a:pt x="328384" y="282218"/>
                  <a:pt x="328384" y="280922"/>
                </a:cubicBezTo>
                <a:cubicBezTo>
                  <a:pt x="328384" y="280491"/>
                  <a:pt x="328816" y="280275"/>
                  <a:pt x="329679" y="280275"/>
                </a:cubicBezTo>
                <a:cubicBezTo>
                  <a:pt x="330975" y="280275"/>
                  <a:pt x="331622" y="279843"/>
                  <a:pt x="331622" y="278979"/>
                </a:cubicBezTo>
                <a:cubicBezTo>
                  <a:pt x="331622" y="278547"/>
                  <a:pt x="332270" y="278116"/>
                  <a:pt x="333565" y="277684"/>
                </a:cubicBezTo>
                <a:cubicBezTo>
                  <a:pt x="334429" y="277684"/>
                  <a:pt x="335077" y="277252"/>
                  <a:pt x="335509" y="276388"/>
                </a:cubicBezTo>
                <a:cubicBezTo>
                  <a:pt x="335940" y="275525"/>
                  <a:pt x="336588" y="275093"/>
                  <a:pt x="337452" y="275093"/>
                </a:cubicBezTo>
                <a:cubicBezTo>
                  <a:pt x="338315" y="275093"/>
                  <a:pt x="338963" y="274877"/>
                  <a:pt x="339395" y="274445"/>
                </a:cubicBezTo>
                <a:cubicBezTo>
                  <a:pt x="339827" y="273582"/>
                  <a:pt x="341554" y="272502"/>
                  <a:pt x="344576" y="271207"/>
                </a:cubicBezTo>
                <a:cubicBezTo>
                  <a:pt x="354940" y="267752"/>
                  <a:pt x="359905" y="261275"/>
                  <a:pt x="359473" y="251776"/>
                </a:cubicBezTo>
                <a:cubicBezTo>
                  <a:pt x="361201" y="244003"/>
                  <a:pt x="362496" y="238822"/>
                  <a:pt x="363360" y="236231"/>
                </a:cubicBezTo>
                <a:cubicBezTo>
                  <a:pt x="366814" y="222845"/>
                  <a:pt x="369189" y="214857"/>
                  <a:pt x="370484" y="212266"/>
                </a:cubicBezTo>
                <a:cubicBezTo>
                  <a:pt x="371348" y="210107"/>
                  <a:pt x="372212" y="207085"/>
                  <a:pt x="373075" y="203199"/>
                </a:cubicBezTo>
                <a:cubicBezTo>
                  <a:pt x="373939" y="198880"/>
                  <a:pt x="374370" y="196505"/>
                  <a:pt x="374370" y="196074"/>
                </a:cubicBezTo>
                <a:close/>
                <a:moveTo>
                  <a:pt x="461810" y="166279"/>
                </a:moveTo>
                <a:cubicBezTo>
                  <a:pt x="454038" y="168007"/>
                  <a:pt x="442811" y="187869"/>
                  <a:pt x="428130" y="225868"/>
                </a:cubicBezTo>
                <a:lnTo>
                  <a:pt x="426834" y="229754"/>
                </a:lnTo>
                <a:lnTo>
                  <a:pt x="430073" y="227811"/>
                </a:lnTo>
                <a:cubicBezTo>
                  <a:pt x="441299" y="223061"/>
                  <a:pt x="450799" y="219391"/>
                  <a:pt x="458572" y="216800"/>
                </a:cubicBezTo>
                <a:cubicBezTo>
                  <a:pt x="463321" y="215505"/>
                  <a:pt x="466128" y="214425"/>
                  <a:pt x="466992" y="213562"/>
                </a:cubicBezTo>
                <a:cubicBezTo>
                  <a:pt x="466992" y="213130"/>
                  <a:pt x="466992" y="206221"/>
                  <a:pt x="466992" y="192835"/>
                </a:cubicBezTo>
                <a:cubicBezTo>
                  <a:pt x="467423" y="178586"/>
                  <a:pt x="466992" y="171029"/>
                  <a:pt x="465696" y="170166"/>
                </a:cubicBezTo>
                <a:cubicBezTo>
                  <a:pt x="464833" y="168438"/>
                  <a:pt x="463537" y="167143"/>
                  <a:pt x="461810" y="166279"/>
                </a:cubicBezTo>
                <a:close/>
                <a:moveTo>
                  <a:pt x="219570" y="34796"/>
                </a:moveTo>
                <a:cubicBezTo>
                  <a:pt x="222161" y="33933"/>
                  <a:pt x="225831" y="33933"/>
                  <a:pt x="230581" y="34796"/>
                </a:cubicBezTo>
                <a:cubicBezTo>
                  <a:pt x="241808" y="38683"/>
                  <a:pt x="251739" y="44080"/>
                  <a:pt x="260375" y="50989"/>
                </a:cubicBezTo>
                <a:cubicBezTo>
                  <a:pt x="261671" y="52716"/>
                  <a:pt x="264046" y="57034"/>
                  <a:pt x="267500" y="63943"/>
                </a:cubicBezTo>
                <a:cubicBezTo>
                  <a:pt x="272682" y="72147"/>
                  <a:pt x="275057" y="78192"/>
                  <a:pt x="274625" y="82078"/>
                </a:cubicBezTo>
                <a:cubicBezTo>
                  <a:pt x="274625" y="85101"/>
                  <a:pt x="273437" y="88448"/>
                  <a:pt x="271062" y="92118"/>
                </a:cubicBezTo>
                <a:cubicBezTo>
                  <a:pt x="268687" y="95788"/>
                  <a:pt x="262750" y="102373"/>
                  <a:pt x="253251" y="111873"/>
                </a:cubicBezTo>
                <a:cubicBezTo>
                  <a:pt x="236410" y="130008"/>
                  <a:pt x="222809" y="145553"/>
                  <a:pt x="212446" y="158507"/>
                </a:cubicBezTo>
                <a:cubicBezTo>
                  <a:pt x="208559" y="163257"/>
                  <a:pt x="205321" y="167359"/>
                  <a:pt x="202730" y="170814"/>
                </a:cubicBezTo>
                <a:cubicBezTo>
                  <a:pt x="189344" y="189381"/>
                  <a:pt x="179629" y="203414"/>
                  <a:pt x="173583" y="212914"/>
                </a:cubicBezTo>
                <a:cubicBezTo>
                  <a:pt x="171424" y="216368"/>
                  <a:pt x="167754" y="222198"/>
                  <a:pt x="162573" y="230402"/>
                </a:cubicBezTo>
                <a:cubicBezTo>
                  <a:pt x="158686" y="236015"/>
                  <a:pt x="154800" y="241737"/>
                  <a:pt x="150914" y="247566"/>
                </a:cubicBezTo>
                <a:cubicBezTo>
                  <a:pt x="147028" y="253395"/>
                  <a:pt x="144005" y="258361"/>
                  <a:pt x="141846" y="262463"/>
                </a:cubicBezTo>
                <a:cubicBezTo>
                  <a:pt x="139687" y="266565"/>
                  <a:pt x="138608" y="268832"/>
                  <a:pt x="138608" y="269264"/>
                </a:cubicBezTo>
                <a:cubicBezTo>
                  <a:pt x="145948" y="266241"/>
                  <a:pt x="154368" y="261923"/>
                  <a:pt x="163868" y="256310"/>
                </a:cubicBezTo>
                <a:cubicBezTo>
                  <a:pt x="164732" y="255446"/>
                  <a:pt x="165595" y="255014"/>
                  <a:pt x="166459" y="255014"/>
                </a:cubicBezTo>
                <a:cubicBezTo>
                  <a:pt x="166891" y="255014"/>
                  <a:pt x="167322" y="254583"/>
                  <a:pt x="167754" y="253719"/>
                </a:cubicBezTo>
                <a:cubicBezTo>
                  <a:pt x="167754" y="253287"/>
                  <a:pt x="168834" y="252424"/>
                  <a:pt x="170993" y="251128"/>
                </a:cubicBezTo>
                <a:cubicBezTo>
                  <a:pt x="173583" y="250265"/>
                  <a:pt x="176606" y="247890"/>
                  <a:pt x="180061" y="244003"/>
                </a:cubicBezTo>
                <a:cubicBezTo>
                  <a:pt x="183515" y="240981"/>
                  <a:pt x="186322" y="239038"/>
                  <a:pt x="188481" y="238174"/>
                </a:cubicBezTo>
                <a:cubicBezTo>
                  <a:pt x="190208" y="237311"/>
                  <a:pt x="191935" y="235799"/>
                  <a:pt x="193662" y="233640"/>
                </a:cubicBezTo>
                <a:cubicBezTo>
                  <a:pt x="195821" y="231913"/>
                  <a:pt x="199923" y="228890"/>
                  <a:pt x="205968" y="224573"/>
                </a:cubicBezTo>
                <a:cubicBezTo>
                  <a:pt x="212446" y="219391"/>
                  <a:pt x="219570" y="212914"/>
                  <a:pt x="227343" y="205141"/>
                </a:cubicBezTo>
                <a:lnTo>
                  <a:pt x="239001" y="193483"/>
                </a:lnTo>
                <a:lnTo>
                  <a:pt x="244183" y="194131"/>
                </a:lnTo>
                <a:cubicBezTo>
                  <a:pt x="256273" y="197585"/>
                  <a:pt x="264046" y="202551"/>
                  <a:pt x="267500" y="209028"/>
                </a:cubicBezTo>
                <a:cubicBezTo>
                  <a:pt x="268364" y="211187"/>
                  <a:pt x="269659" y="213346"/>
                  <a:pt x="271386" y="215505"/>
                </a:cubicBezTo>
                <a:cubicBezTo>
                  <a:pt x="273113" y="218095"/>
                  <a:pt x="274193" y="221118"/>
                  <a:pt x="274625" y="224573"/>
                </a:cubicBezTo>
                <a:cubicBezTo>
                  <a:pt x="275920" y="228459"/>
                  <a:pt x="275488" y="231913"/>
                  <a:pt x="273329" y="234936"/>
                </a:cubicBezTo>
                <a:cubicBezTo>
                  <a:pt x="266420" y="244003"/>
                  <a:pt x="259296" y="254907"/>
                  <a:pt x="251955" y="267645"/>
                </a:cubicBezTo>
                <a:cubicBezTo>
                  <a:pt x="244615" y="280383"/>
                  <a:pt x="240944" y="287831"/>
                  <a:pt x="240944" y="289990"/>
                </a:cubicBezTo>
                <a:cubicBezTo>
                  <a:pt x="240944" y="290854"/>
                  <a:pt x="240513" y="292797"/>
                  <a:pt x="239649" y="295819"/>
                </a:cubicBezTo>
                <a:cubicBezTo>
                  <a:pt x="238353" y="297978"/>
                  <a:pt x="237706" y="300569"/>
                  <a:pt x="237706" y="303592"/>
                </a:cubicBezTo>
                <a:lnTo>
                  <a:pt x="237058" y="310069"/>
                </a:lnTo>
                <a:lnTo>
                  <a:pt x="240297" y="310069"/>
                </a:lnTo>
                <a:cubicBezTo>
                  <a:pt x="242456" y="310069"/>
                  <a:pt x="246558" y="307262"/>
                  <a:pt x="252603" y="301649"/>
                </a:cubicBezTo>
                <a:cubicBezTo>
                  <a:pt x="266420" y="289990"/>
                  <a:pt x="281965" y="274877"/>
                  <a:pt x="299237" y="256310"/>
                </a:cubicBezTo>
                <a:lnTo>
                  <a:pt x="308953" y="246594"/>
                </a:lnTo>
                <a:lnTo>
                  <a:pt x="297294" y="264082"/>
                </a:lnTo>
                <a:cubicBezTo>
                  <a:pt x="289954" y="274877"/>
                  <a:pt x="285636" y="281786"/>
                  <a:pt x="284340" y="284809"/>
                </a:cubicBezTo>
                <a:cubicBezTo>
                  <a:pt x="282613" y="287399"/>
                  <a:pt x="278079" y="295172"/>
                  <a:pt x="270739" y="308126"/>
                </a:cubicBezTo>
                <a:cubicBezTo>
                  <a:pt x="265125" y="317194"/>
                  <a:pt x="258648" y="329500"/>
                  <a:pt x="251307" y="345045"/>
                </a:cubicBezTo>
                <a:cubicBezTo>
                  <a:pt x="246126" y="354976"/>
                  <a:pt x="239217" y="364476"/>
                  <a:pt x="230581" y="373543"/>
                </a:cubicBezTo>
                <a:cubicBezTo>
                  <a:pt x="226263" y="379157"/>
                  <a:pt x="222809" y="381316"/>
                  <a:pt x="220218" y="380020"/>
                </a:cubicBezTo>
                <a:cubicBezTo>
                  <a:pt x="217195" y="379589"/>
                  <a:pt x="213093" y="377861"/>
                  <a:pt x="207912" y="374839"/>
                </a:cubicBezTo>
                <a:cubicBezTo>
                  <a:pt x="202298" y="371816"/>
                  <a:pt x="197548" y="367282"/>
                  <a:pt x="193662" y="361237"/>
                </a:cubicBezTo>
                <a:cubicBezTo>
                  <a:pt x="188049" y="353033"/>
                  <a:pt x="185890" y="347420"/>
                  <a:pt x="187185" y="344397"/>
                </a:cubicBezTo>
                <a:cubicBezTo>
                  <a:pt x="188049" y="342238"/>
                  <a:pt x="189992" y="338999"/>
                  <a:pt x="193015" y="334682"/>
                </a:cubicBezTo>
                <a:cubicBezTo>
                  <a:pt x="197764" y="328636"/>
                  <a:pt x="202082" y="321728"/>
                  <a:pt x="205968" y="313955"/>
                </a:cubicBezTo>
                <a:cubicBezTo>
                  <a:pt x="215900" y="294956"/>
                  <a:pt x="222809" y="277036"/>
                  <a:pt x="226695" y="260196"/>
                </a:cubicBezTo>
                <a:cubicBezTo>
                  <a:pt x="227559" y="251992"/>
                  <a:pt x="226479" y="248321"/>
                  <a:pt x="223457" y="249185"/>
                </a:cubicBezTo>
                <a:cubicBezTo>
                  <a:pt x="221297" y="249617"/>
                  <a:pt x="218922" y="250265"/>
                  <a:pt x="216332" y="251128"/>
                </a:cubicBezTo>
                <a:cubicBezTo>
                  <a:pt x="213741" y="251992"/>
                  <a:pt x="210287" y="253719"/>
                  <a:pt x="205968" y="256310"/>
                </a:cubicBezTo>
                <a:cubicBezTo>
                  <a:pt x="202082" y="259764"/>
                  <a:pt x="198844" y="262355"/>
                  <a:pt x="196253" y="264082"/>
                </a:cubicBezTo>
                <a:cubicBezTo>
                  <a:pt x="194526" y="264946"/>
                  <a:pt x="191935" y="266781"/>
                  <a:pt x="188481" y="269588"/>
                </a:cubicBezTo>
                <a:cubicBezTo>
                  <a:pt x="185026" y="272394"/>
                  <a:pt x="178333" y="277900"/>
                  <a:pt x="168402" y="286104"/>
                </a:cubicBezTo>
                <a:cubicBezTo>
                  <a:pt x="158471" y="294740"/>
                  <a:pt x="151562" y="300137"/>
                  <a:pt x="147676" y="302296"/>
                </a:cubicBezTo>
                <a:cubicBezTo>
                  <a:pt x="144221" y="304024"/>
                  <a:pt x="142710" y="307046"/>
                  <a:pt x="143142" y="311364"/>
                </a:cubicBezTo>
                <a:cubicBezTo>
                  <a:pt x="142710" y="316546"/>
                  <a:pt x="142818" y="321943"/>
                  <a:pt x="143465" y="327557"/>
                </a:cubicBezTo>
                <a:cubicBezTo>
                  <a:pt x="144113" y="333170"/>
                  <a:pt x="145732" y="343965"/>
                  <a:pt x="148323" y="359942"/>
                </a:cubicBezTo>
                <a:cubicBezTo>
                  <a:pt x="150050" y="369010"/>
                  <a:pt x="151346" y="377646"/>
                  <a:pt x="152209" y="385850"/>
                </a:cubicBezTo>
                <a:cubicBezTo>
                  <a:pt x="153937" y="400099"/>
                  <a:pt x="151994" y="407008"/>
                  <a:pt x="146380" y="406576"/>
                </a:cubicBezTo>
                <a:cubicBezTo>
                  <a:pt x="144653" y="407008"/>
                  <a:pt x="140335" y="405281"/>
                  <a:pt x="133426" y="401395"/>
                </a:cubicBezTo>
                <a:cubicBezTo>
                  <a:pt x="126517" y="398372"/>
                  <a:pt x="121336" y="394054"/>
                  <a:pt x="117881" y="388441"/>
                </a:cubicBezTo>
                <a:cubicBezTo>
                  <a:pt x="110109" y="378078"/>
                  <a:pt x="105575" y="370089"/>
                  <a:pt x="104280" y="364476"/>
                </a:cubicBezTo>
                <a:cubicBezTo>
                  <a:pt x="102552" y="359294"/>
                  <a:pt x="102337" y="352817"/>
                  <a:pt x="103632" y="345045"/>
                </a:cubicBezTo>
                <a:cubicBezTo>
                  <a:pt x="104496" y="335545"/>
                  <a:pt x="104927" y="329824"/>
                  <a:pt x="104927" y="327881"/>
                </a:cubicBezTo>
                <a:cubicBezTo>
                  <a:pt x="104927" y="325937"/>
                  <a:pt x="104711" y="325614"/>
                  <a:pt x="104280" y="326909"/>
                </a:cubicBezTo>
                <a:cubicBezTo>
                  <a:pt x="102552" y="328636"/>
                  <a:pt x="99962" y="332954"/>
                  <a:pt x="96507" y="339863"/>
                </a:cubicBezTo>
                <a:cubicBezTo>
                  <a:pt x="93485" y="346340"/>
                  <a:pt x="90894" y="350874"/>
                  <a:pt x="88735" y="353465"/>
                </a:cubicBezTo>
                <a:cubicBezTo>
                  <a:pt x="80531" y="368146"/>
                  <a:pt x="71247" y="387145"/>
                  <a:pt x="60884" y="410463"/>
                </a:cubicBezTo>
                <a:cubicBezTo>
                  <a:pt x="56566" y="420826"/>
                  <a:pt x="53327" y="427735"/>
                  <a:pt x="51168" y="431189"/>
                </a:cubicBezTo>
                <a:cubicBezTo>
                  <a:pt x="47714" y="440688"/>
                  <a:pt x="44044" y="450620"/>
                  <a:pt x="40157" y="460983"/>
                </a:cubicBezTo>
                <a:cubicBezTo>
                  <a:pt x="39294" y="464006"/>
                  <a:pt x="38214" y="466381"/>
                  <a:pt x="36919" y="468108"/>
                </a:cubicBezTo>
                <a:cubicBezTo>
                  <a:pt x="33896" y="470267"/>
                  <a:pt x="29794" y="470051"/>
                  <a:pt x="24613" y="467460"/>
                </a:cubicBezTo>
                <a:cubicBezTo>
                  <a:pt x="22453" y="466596"/>
                  <a:pt x="21374" y="466165"/>
                  <a:pt x="21374" y="466165"/>
                </a:cubicBezTo>
                <a:cubicBezTo>
                  <a:pt x="21374" y="466596"/>
                  <a:pt x="20726" y="466381"/>
                  <a:pt x="19431" y="465517"/>
                </a:cubicBezTo>
                <a:cubicBezTo>
                  <a:pt x="18135" y="465085"/>
                  <a:pt x="17488" y="465085"/>
                  <a:pt x="17488" y="465517"/>
                </a:cubicBezTo>
                <a:cubicBezTo>
                  <a:pt x="17488" y="465517"/>
                  <a:pt x="16624" y="464869"/>
                  <a:pt x="14897" y="463574"/>
                </a:cubicBezTo>
                <a:cubicBezTo>
                  <a:pt x="4966" y="451052"/>
                  <a:pt x="0" y="441768"/>
                  <a:pt x="0" y="435723"/>
                </a:cubicBezTo>
                <a:cubicBezTo>
                  <a:pt x="0" y="433996"/>
                  <a:pt x="1079" y="430109"/>
                  <a:pt x="3238" y="424064"/>
                </a:cubicBezTo>
                <a:cubicBezTo>
                  <a:pt x="5397" y="418451"/>
                  <a:pt x="7556" y="412405"/>
                  <a:pt x="9715" y="405928"/>
                </a:cubicBezTo>
                <a:cubicBezTo>
                  <a:pt x="11443" y="399883"/>
                  <a:pt x="12738" y="396213"/>
                  <a:pt x="13602" y="394918"/>
                </a:cubicBezTo>
                <a:cubicBezTo>
                  <a:pt x="14033" y="393622"/>
                  <a:pt x="15329" y="389088"/>
                  <a:pt x="17488" y="381316"/>
                </a:cubicBezTo>
                <a:lnTo>
                  <a:pt x="22022" y="369657"/>
                </a:lnTo>
                <a:lnTo>
                  <a:pt x="22022" y="376134"/>
                </a:lnTo>
                <a:cubicBezTo>
                  <a:pt x="22022" y="387793"/>
                  <a:pt x="23101" y="399667"/>
                  <a:pt x="25260" y="411758"/>
                </a:cubicBezTo>
                <a:cubicBezTo>
                  <a:pt x="27419" y="415212"/>
                  <a:pt x="30010" y="415428"/>
                  <a:pt x="33033" y="412405"/>
                </a:cubicBezTo>
                <a:cubicBezTo>
                  <a:pt x="34328" y="411542"/>
                  <a:pt x="36595" y="408303"/>
                  <a:pt x="39833" y="402690"/>
                </a:cubicBezTo>
                <a:cubicBezTo>
                  <a:pt x="43072" y="397077"/>
                  <a:pt x="47174" y="389412"/>
                  <a:pt x="52140" y="379697"/>
                </a:cubicBezTo>
                <a:cubicBezTo>
                  <a:pt x="57105" y="369981"/>
                  <a:pt x="62827" y="358862"/>
                  <a:pt x="69304" y="346340"/>
                </a:cubicBezTo>
                <a:cubicBezTo>
                  <a:pt x="80962" y="322591"/>
                  <a:pt x="90030" y="304024"/>
                  <a:pt x="96507" y="290638"/>
                </a:cubicBezTo>
                <a:cubicBezTo>
                  <a:pt x="102552" y="279843"/>
                  <a:pt x="105575" y="273366"/>
                  <a:pt x="105575" y="271207"/>
                </a:cubicBezTo>
                <a:cubicBezTo>
                  <a:pt x="102121" y="253071"/>
                  <a:pt x="97587" y="242276"/>
                  <a:pt x="91973" y="238822"/>
                </a:cubicBezTo>
                <a:cubicBezTo>
                  <a:pt x="88951" y="237095"/>
                  <a:pt x="87008" y="236231"/>
                  <a:pt x="86144" y="236231"/>
                </a:cubicBezTo>
                <a:cubicBezTo>
                  <a:pt x="85712" y="236231"/>
                  <a:pt x="85496" y="235799"/>
                  <a:pt x="85496" y="234936"/>
                </a:cubicBezTo>
                <a:cubicBezTo>
                  <a:pt x="87655" y="233208"/>
                  <a:pt x="90894" y="233640"/>
                  <a:pt x="95212" y="236231"/>
                </a:cubicBezTo>
                <a:cubicBezTo>
                  <a:pt x="97371" y="237526"/>
                  <a:pt x="101041" y="240981"/>
                  <a:pt x="106223" y="246594"/>
                </a:cubicBezTo>
                <a:cubicBezTo>
                  <a:pt x="111836" y="252208"/>
                  <a:pt x="114643" y="255014"/>
                  <a:pt x="114643" y="255014"/>
                </a:cubicBezTo>
                <a:cubicBezTo>
                  <a:pt x="115075" y="255014"/>
                  <a:pt x="116586" y="252424"/>
                  <a:pt x="119177" y="247242"/>
                </a:cubicBezTo>
                <a:cubicBezTo>
                  <a:pt x="121768" y="242492"/>
                  <a:pt x="123711" y="238822"/>
                  <a:pt x="125006" y="236231"/>
                </a:cubicBezTo>
                <a:cubicBezTo>
                  <a:pt x="139255" y="209460"/>
                  <a:pt x="153289" y="181608"/>
                  <a:pt x="167106" y="152678"/>
                </a:cubicBezTo>
                <a:cubicBezTo>
                  <a:pt x="174015" y="135406"/>
                  <a:pt x="173368" y="125690"/>
                  <a:pt x="165163" y="123531"/>
                </a:cubicBezTo>
                <a:cubicBezTo>
                  <a:pt x="162141" y="122668"/>
                  <a:pt x="159334" y="122020"/>
                  <a:pt x="156743" y="121588"/>
                </a:cubicBezTo>
                <a:cubicBezTo>
                  <a:pt x="143789" y="118997"/>
                  <a:pt x="128460" y="110145"/>
                  <a:pt x="110757" y="95032"/>
                </a:cubicBezTo>
                <a:cubicBezTo>
                  <a:pt x="103848" y="88987"/>
                  <a:pt x="98126" y="84237"/>
                  <a:pt x="93593" y="80783"/>
                </a:cubicBezTo>
                <a:cubicBezTo>
                  <a:pt x="89059" y="77329"/>
                  <a:pt x="86360" y="75601"/>
                  <a:pt x="85496" y="75601"/>
                </a:cubicBezTo>
                <a:cubicBezTo>
                  <a:pt x="83769" y="75601"/>
                  <a:pt x="82905" y="74306"/>
                  <a:pt x="82905" y="71715"/>
                </a:cubicBezTo>
                <a:cubicBezTo>
                  <a:pt x="85496" y="70852"/>
                  <a:pt x="93485" y="71931"/>
                  <a:pt x="106870" y="74954"/>
                </a:cubicBezTo>
                <a:cubicBezTo>
                  <a:pt x="118097" y="77976"/>
                  <a:pt x="129108" y="78408"/>
                  <a:pt x="139903" y="76249"/>
                </a:cubicBezTo>
                <a:cubicBezTo>
                  <a:pt x="145085" y="74954"/>
                  <a:pt x="148971" y="74090"/>
                  <a:pt x="151562" y="73658"/>
                </a:cubicBezTo>
                <a:cubicBezTo>
                  <a:pt x="154153" y="73227"/>
                  <a:pt x="156311" y="72579"/>
                  <a:pt x="158039" y="71715"/>
                </a:cubicBezTo>
                <a:cubicBezTo>
                  <a:pt x="160198" y="70852"/>
                  <a:pt x="163004" y="70204"/>
                  <a:pt x="166459" y="69772"/>
                </a:cubicBezTo>
                <a:cubicBezTo>
                  <a:pt x="173799" y="67613"/>
                  <a:pt x="179413" y="64806"/>
                  <a:pt x="183299" y="61352"/>
                </a:cubicBezTo>
                <a:cubicBezTo>
                  <a:pt x="184163" y="60488"/>
                  <a:pt x="184810" y="60273"/>
                  <a:pt x="185242" y="60704"/>
                </a:cubicBezTo>
                <a:cubicBezTo>
                  <a:pt x="186106" y="60704"/>
                  <a:pt x="186753" y="60488"/>
                  <a:pt x="187185" y="60057"/>
                </a:cubicBezTo>
                <a:cubicBezTo>
                  <a:pt x="188049" y="59193"/>
                  <a:pt x="189776" y="57898"/>
                  <a:pt x="192367" y="56170"/>
                </a:cubicBezTo>
                <a:cubicBezTo>
                  <a:pt x="195821" y="53580"/>
                  <a:pt x="199707" y="50341"/>
                  <a:pt x="204025" y="46455"/>
                </a:cubicBezTo>
                <a:cubicBezTo>
                  <a:pt x="210934" y="39546"/>
                  <a:pt x="216116" y="35660"/>
                  <a:pt x="219570" y="34796"/>
                </a:cubicBezTo>
                <a:close/>
                <a:moveTo>
                  <a:pt x="495976" y="144"/>
                </a:moveTo>
                <a:cubicBezTo>
                  <a:pt x="499755" y="576"/>
                  <a:pt x="503911" y="1980"/>
                  <a:pt x="508444" y="4354"/>
                </a:cubicBezTo>
                <a:cubicBezTo>
                  <a:pt x="514058" y="7377"/>
                  <a:pt x="519240" y="9968"/>
                  <a:pt x="523989" y="12127"/>
                </a:cubicBezTo>
                <a:cubicBezTo>
                  <a:pt x="531762" y="16877"/>
                  <a:pt x="536727" y="22274"/>
                  <a:pt x="538886" y="28319"/>
                </a:cubicBezTo>
                <a:cubicBezTo>
                  <a:pt x="539750" y="31774"/>
                  <a:pt x="541045" y="35444"/>
                  <a:pt x="542773" y="39330"/>
                </a:cubicBezTo>
                <a:cubicBezTo>
                  <a:pt x="545795" y="46239"/>
                  <a:pt x="546227" y="51421"/>
                  <a:pt x="544068" y="54875"/>
                </a:cubicBezTo>
                <a:cubicBezTo>
                  <a:pt x="540614" y="57898"/>
                  <a:pt x="536943" y="59625"/>
                  <a:pt x="533057" y="60057"/>
                </a:cubicBezTo>
                <a:cubicBezTo>
                  <a:pt x="532625" y="60057"/>
                  <a:pt x="531977" y="60488"/>
                  <a:pt x="531114" y="61352"/>
                </a:cubicBezTo>
                <a:cubicBezTo>
                  <a:pt x="530250" y="61784"/>
                  <a:pt x="529387" y="62000"/>
                  <a:pt x="528523" y="62000"/>
                </a:cubicBezTo>
                <a:cubicBezTo>
                  <a:pt x="527660" y="62000"/>
                  <a:pt x="526580" y="62216"/>
                  <a:pt x="525285" y="62647"/>
                </a:cubicBezTo>
                <a:cubicBezTo>
                  <a:pt x="519240" y="65238"/>
                  <a:pt x="509956" y="68693"/>
                  <a:pt x="497434" y="73011"/>
                </a:cubicBezTo>
                <a:cubicBezTo>
                  <a:pt x="486638" y="77760"/>
                  <a:pt x="473469" y="87692"/>
                  <a:pt x="457924" y="102805"/>
                </a:cubicBezTo>
                <a:cubicBezTo>
                  <a:pt x="446265" y="114032"/>
                  <a:pt x="425971" y="136053"/>
                  <a:pt x="397040" y="168870"/>
                </a:cubicBezTo>
                <a:lnTo>
                  <a:pt x="377609" y="190892"/>
                </a:lnTo>
                <a:lnTo>
                  <a:pt x="382143" y="193483"/>
                </a:lnTo>
                <a:cubicBezTo>
                  <a:pt x="385166" y="195210"/>
                  <a:pt x="387109" y="197909"/>
                  <a:pt x="387972" y="201579"/>
                </a:cubicBezTo>
                <a:cubicBezTo>
                  <a:pt x="388836" y="205250"/>
                  <a:pt x="389268" y="213130"/>
                  <a:pt x="389268" y="225220"/>
                </a:cubicBezTo>
                <a:cubicBezTo>
                  <a:pt x="389268" y="232993"/>
                  <a:pt x="389376" y="238282"/>
                  <a:pt x="389592" y="241089"/>
                </a:cubicBezTo>
                <a:cubicBezTo>
                  <a:pt x="389807" y="243896"/>
                  <a:pt x="390347" y="245083"/>
                  <a:pt x="391211" y="244651"/>
                </a:cubicBezTo>
                <a:cubicBezTo>
                  <a:pt x="392506" y="244219"/>
                  <a:pt x="394881" y="243356"/>
                  <a:pt x="398335" y="242060"/>
                </a:cubicBezTo>
                <a:cubicBezTo>
                  <a:pt x="403085" y="239901"/>
                  <a:pt x="407835" y="237958"/>
                  <a:pt x="412585" y="236231"/>
                </a:cubicBezTo>
                <a:cubicBezTo>
                  <a:pt x="417766" y="233640"/>
                  <a:pt x="420789" y="231913"/>
                  <a:pt x="421653" y="231049"/>
                </a:cubicBezTo>
                <a:cubicBezTo>
                  <a:pt x="422516" y="229754"/>
                  <a:pt x="424243" y="226084"/>
                  <a:pt x="426834" y="220039"/>
                </a:cubicBezTo>
                <a:cubicBezTo>
                  <a:pt x="428993" y="212698"/>
                  <a:pt x="432016" y="203414"/>
                  <a:pt x="435902" y="192188"/>
                </a:cubicBezTo>
                <a:cubicBezTo>
                  <a:pt x="440220" y="180961"/>
                  <a:pt x="443243" y="172756"/>
                  <a:pt x="444970" y="167575"/>
                </a:cubicBezTo>
                <a:cubicBezTo>
                  <a:pt x="447129" y="160234"/>
                  <a:pt x="449288" y="154189"/>
                  <a:pt x="451447" y="149439"/>
                </a:cubicBezTo>
                <a:cubicBezTo>
                  <a:pt x="453606" y="144690"/>
                  <a:pt x="454901" y="141883"/>
                  <a:pt x="455333" y="141019"/>
                </a:cubicBezTo>
                <a:cubicBezTo>
                  <a:pt x="456197" y="138860"/>
                  <a:pt x="457276" y="135838"/>
                  <a:pt x="458572" y="131951"/>
                </a:cubicBezTo>
                <a:cubicBezTo>
                  <a:pt x="460299" y="127202"/>
                  <a:pt x="461810" y="123747"/>
                  <a:pt x="463105" y="121588"/>
                </a:cubicBezTo>
                <a:cubicBezTo>
                  <a:pt x="463969" y="119429"/>
                  <a:pt x="464833" y="117054"/>
                  <a:pt x="465696" y="114464"/>
                </a:cubicBezTo>
                <a:cubicBezTo>
                  <a:pt x="466128" y="111441"/>
                  <a:pt x="466992" y="109282"/>
                  <a:pt x="468287" y="107986"/>
                </a:cubicBezTo>
                <a:cubicBezTo>
                  <a:pt x="470878" y="105827"/>
                  <a:pt x="475844" y="106043"/>
                  <a:pt x="483184" y="108634"/>
                </a:cubicBezTo>
                <a:cubicBezTo>
                  <a:pt x="487070" y="110362"/>
                  <a:pt x="490741" y="111873"/>
                  <a:pt x="494195" y="113168"/>
                </a:cubicBezTo>
                <a:cubicBezTo>
                  <a:pt x="501104" y="115327"/>
                  <a:pt x="508660" y="124827"/>
                  <a:pt x="516864" y="141667"/>
                </a:cubicBezTo>
                <a:cubicBezTo>
                  <a:pt x="524205" y="153325"/>
                  <a:pt x="527875" y="166927"/>
                  <a:pt x="527875" y="182472"/>
                </a:cubicBezTo>
                <a:cubicBezTo>
                  <a:pt x="528307" y="187654"/>
                  <a:pt x="528739" y="190676"/>
                  <a:pt x="529171" y="191540"/>
                </a:cubicBezTo>
                <a:cubicBezTo>
                  <a:pt x="530034" y="191540"/>
                  <a:pt x="533705" y="190460"/>
                  <a:pt x="540182" y="188301"/>
                </a:cubicBezTo>
                <a:cubicBezTo>
                  <a:pt x="547090" y="185710"/>
                  <a:pt x="551409" y="184199"/>
                  <a:pt x="553136" y="183767"/>
                </a:cubicBezTo>
                <a:cubicBezTo>
                  <a:pt x="554431" y="183336"/>
                  <a:pt x="555727" y="182472"/>
                  <a:pt x="557022" y="181177"/>
                </a:cubicBezTo>
                <a:cubicBezTo>
                  <a:pt x="558317" y="180745"/>
                  <a:pt x="559829" y="180313"/>
                  <a:pt x="561556" y="179881"/>
                </a:cubicBezTo>
                <a:cubicBezTo>
                  <a:pt x="562851" y="179449"/>
                  <a:pt x="565010" y="178154"/>
                  <a:pt x="568033" y="175995"/>
                </a:cubicBezTo>
                <a:cubicBezTo>
                  <a:pt x="571055" y="173404"/>
                  <a:pt x="572351" y="171353"/>
                  <a:pt x="571919" y="169842"/>
                </a:cubicBezTo>
                <a:cubicBezTo>
                  <a:pt x="571487" y="168330"/>
                  <a:pt x="568897" y="164552"/>
                  <a:pt x="564147" y="158507"/>
                </a:cubicBezTo>
                <a:cubicBezTo>
                  <a:pt x="560692" y="152462"/>
                  <a:pt x="556374" y="145985"/>
                  <a:pt x="551193" y="139076"/>
                </a:cubicBezTo>
                <a:cubicBezTo>
                  <a:pt x="547306" y="133894"/>
                  <a:pt x="545255" y="130872"/>
                  <a:pt x="545040" y="130008"/>
                </a:cubicBezTo>
                <a:cubicBezTo>
                  <a:pt x="544824" y="129145"/>
                  <a:pt x="545795" y="129792"/>
                  <a:pt x="547954" y="131951"/>
                </a:cubicBezTo>
                <a:cubicBezTo>
                  <a:pt x="550977" y="134974"/>
                  <a:pt x="553352" y="138212"/>
                  <a:pt x="555079" y="141667"/>
                </a:cubicBezTo>
                <a:cubicBezTo>
                  <a:pt x="558101" y="144690"/>
                  <a:pt x="562419" y="148792"/>
                  <a:pt x="568033" y="153973"/>
                </a:cubicBezTo>
                <a:cubicBezTo>
                  <a:pt x="574510" y="160018"/>
                  <a:pt x="581203" y="164552"/>
                  <a:pt x="588112" y="167575"/>
                </a:cubicBezTo>
                <a:cubicBezTo>
                  <a:pt x="603225" y="175347"/>
                  <a:pt x="614883" y="183551"/>
                  <a:pt x="623087" y="192188"/>
                </a:cubicBezTo>
                <a:cubicBezTo>
                  <a:pt x="627837" y="199096"/>
                  <a:pt x="631939" y="206653"/>
                  <a:pt x="635394" y="214857"/>
                </a:cubicBezTo>
                <a:cubicBezTo>
                  <a:pt x="638416" y="224788"/>
                  <a:pt x="636257" y="231697"/>
                  <a:pt x="628916" y="235584"/>
                </a:cubicBezTo>
                <a:cubicBezTo>
                  <a:pt x="627621" y="235584"/>
                  <a:pt x="623411" y="235799"/>
                  <a:pt x="616286" y="236231"/>
                </a:cubicBezTo>
                <a:cubicBezTo>
                  <a:pt x="609162" y="236663"/>
                  <a:pt x="600202" y="236879"/>
                  <a:pt x="589407" y="236879"/>
                </a:cubicBezTo>
                <a:cubicBezTo>
                  <a:pt x="579044" y="236879"/>
                  <a:pt x="569976" y="236987"/>
                  <a:pt x="562203" y="237203"/>
                </a:cubicBezTo>
                <a:cubicBezTo>
                  <a:pt x="554431" y="237419"/>
                  <a:pt x="549897" y="237526"/>
                  <a:pt x="548602" y="237526"/>
                </a:cubicBezTo>
                <a:cubicBezTo>
                  <a:pt x="545579" y="237958"/>
                  <a:pt x="541477" y="238606"/>
                  <a:pt x="536296" y="239470"/>
                </a:cubicBezTo>
                <a:lnTo>
                  <a:pt x="527228" y="240765"/>
                </a:lnTo>
                <a:lnTo>
                  <a:pt x="525932" y="251128"/>
                </a:lnTo>
                <a:cubicBezTo>
                  <a:pt x="525069" y="258037"/>
                  <a:pt x="524421" y="264082"/>
                  <a:pt x="523989" y="269264"/>
                </a:cubicBezTo>
                <a:cubicBezTo>
                  <a:pt x="523557" y="279627"/>
                  <a:pt x="522478" y="288695"/>
                  <a:pt x="520751" y="296467"/>
                </a:cubicBezTo>
                <a:cubicBezTo>
                  <a:pt x="520319" y="300785"/>
                  <a:pt x="519887" y="304887"/>
                  <a:pt x="519455" y="308773"/>
                </a:cubicBezTo>
                <a:cubicBezTo>
                  <a:pt x="519023" y="312228"/>
                  <a:pt x="518592" y="315682"/>
                  <a:pt x="518160" y="319137"/>
                </a:cubicBezTo>
                <a:cubicBezTo>
                  <a:pt x="517728" y="323023"/>
                  <a:pt x="517080" y="330363"/>
                  <a:pt x="516217" y="341158"/>
                </a:cubicBezTo>
                <a:cubicBezTo>
                  <a:pt x="516217" y="347204"/>
                  <a:pt x="515785" y="352817"/>
                  <a:pt x="514921" y="357999"/>
                </a:cubicBezTo>
                <a:cubicBezTo>
                  <a:pt x="514490" y="363180"/>
                  <a:pt x="514274" y="368362"/>
                  <a:pt x="514274" y="373543"/>
                </a:cubicBezTo>
                <a:cubicBezTo>
                  <a:pt x="513842" y="378293"/>
                  <a:pt x="513626" y="381964"/>
                  <a:pt x="513626" y="384554"/>
                </a:cubicBezTo>
                <a:cubicBezTo>
                  <a:pt x="513194" y="387145"/>
                  <a:pt x="512762" y="391463"/>
                  <a:pt x="512331" y="397509"/>
                </a:cubicBezTo>
                <a:cubicBezTo>
                  <a:pt x="511899" y="403554"/>
                  <a:pt x="511467" y="407872"/>
                  <a:pt x="511035" y="410463"/>
                </a:cubicBezTo>
                <a:cubicBezTo>
                  <a:pt x="510172" y="413485"/>
                  <a:pt x="509524" y="418019"/>
                  <a:pt x="509092" y="424064"/>
                </a:cubicBezTo>
                <a:cubicBezTo>
                  <a:pt x="508229" y="437882"/>
                  <a:pt x="507581" y="448677"/>
                  <a:pt x="507149" y="456449"/>
                </a:cubicBezTo>
                <a:cubicBezTo>
                  <a:pt x="505854" y="469835"/>
                  <a:pt x="504990" y="477391"/>
                  <a:pt x="504558" y="479119"/>
                </a:cubicBezTo>
                <a:cubicBezTo>
                  <a:pt x="504558" y="481278"/>
                  <a:pt x="504342" y="484516"/>
                  <a:pt x="503911" y="488834"/>
                </a:cubicBezTo>
                <a:cubicBezTo>
                  <a:pt x="503479" y="493152"/>
                  <a:pt x="503047" y="495959"/>
                  <a:pt x="502615" y="497254"/>
                </a:cubicBezTo>
                <a:cubicBezTo>
                  <a:pt x="502615" y="499413"/>
                  <a:pt x="502399" y="502220"/>
                  <a:pt x="501967" y="505674"/>
                </a:cubicBezTo>
                <a:cubicBezTo>
                  <a:pt x="498945" y="522514"/>
                  <a:pt x="495922" y="536548"/>
                  <a:pt x="492900" y="547775"/>
                </a:cubicBezTo>
                <a:cubicBezTo>
                  <a:pt x="491172" y="551229"/>
                  <a:pt x="487934" y="560945"/>
                  <a:pt x="483184" y="576921"/>
                </a:cubicBezTo>
                <a:cubicBezTo>
                  <a:pt x="480593" y="587284"/>
                  <a:pt x="478002" y="600455"/>
                  <a:pt x="475412" y="616431"/>
                </a:cubicBezTo>
                <a:lnTo>
                  <a:pt x="473469" y="622260"/>
                </a:lnTo>
                <a:lnTo>
                  <a:pt x="473469" y="617727"/>
                </a:lnTo>
                <a:cubicBezTo>
                  <a:pt x="473469" y="614704"/>
                  <a:pt x="473253" y="611249"/>
                  <a:pt x="472821" y="607363"/>
                </a:cubicBezTo>
                <a:cubicBezTo>
                  <a:pt x="471957" y="602614"/>
                  <a:pt x="471094" y="595273"/>
                  <a:pt x="470230" y="585342"/>
                </a:cubicBezTo>
                <a:cubicBezTo>
                  <a:pt x="468935" y="574115"/>
                  <a:pt x="467207" y="560513"/>
                  <a:pt x="465048" y="544536"/>
                </a:cubicBezTo>
                <a:cubicBezTo>
                  <a:pt x="460731" y="523378"/>
                  <a:pt x="458572" y="483005"/>
                  <a:pt x="458572" y="423416"/>
                </a:cubicBezTo>
                <a:cubicBezTo>
                  <a:pt x="459003" y="389304"/>
                  <a:pt x="459867" y="351954"/>
                  <a:pt x="461162" y="311364"/>
                </a:cubicBezTo>
                <a:cubicBezTo>
                  <a:pt x="461594" y="304024"/>
                  <a:pt x="462242" y="295819"/>
                  <a:pt x="463105" y="286752"/>
                </a:cubicBezTo>
                <a:cubicBezTo>
                  <a:pt x="463537" y="277684"/>
                  <a:pt x="463969" y="270559"/>
                  <a:pt x="464401" y="265378"/>
                </a:cubicBezTo>
                <a:lnTo>
                  <a:pt x="465048" y="259548"/>
                </a:lnTo>
                <a:lnTo>
                  <a:pt x="454685" y="262787"/>
                </a:lnTo>
                <a:cubicBezTo>
                  <a:pt x="447777" y="264946"/>
                  <a:pt x="443674" y="266241"/>
                  <a:pt x="442379" y="266673"/>
                </a:cubicBezTo>
                <a:cubicBezTo>
                  <a:pt x="442379" y="266673"/>
                  <a:pt x="440652" y="267537"/>
                  <a:pt x="437197" y="269264"/>
                </a:cubicBezTo>
                <a:cubicBezTo>
                  <a:pt x="433743" y="270991"/>
                  <a:pt x="429641" y="272934"/>
                  <a:pt x="424891" y="275093"/>
                </a:cubicBezTo>
                <a:lnTo>
                  <a:pt x="409346" y="282865"/>
                </a:lnTo>
                <a:lnTo>
                  <a:pt x="405460" y="301001"/>
                </a:lnTo>
                <a:cubicBezTo>
                  <a:pt x="402437" y="313091"/>
                  <a:pt x="400494" y="321728"/>
                  <a:pt x="399631" y="326909"/>
                </a:cubicBezTo>
                <a:cubicBezTo>
                  <a:pt x="397040" y="339431"/>
                  <a:pt x="395313" y="358646"/>
                  <a:pt x="394449" y="384554"/>
                </a:cubicBezTo>
                <a:cubicBezTo>
                  <a:pt x="394017" y="397509"/>
                  <a:pt x="393370" y="405497"/>
                  <a:pt x="392506" y="408519"/>
                </a:cubicBezTo>
                <a:cubicBezTo>
                  <a:pt x="390347" y="416292"/>
                  <a:pt x="383007" y="416724"/>
                  <a:pt x="370484" y="409815"/>
                </a:cubicBezTo>
                <a:cubicBezTo>
                  <a:pt x="362280" y="406792"/>
                  <a:pt x="354940" y="400531"/>
                  <a:pt x="348463" y="391031"/>
                </a:cubicBezTo>
                <a:cubicBezTo>
                  <a:pt x="335077" y="373328"/>
                  <a:pt x="331190" y="357351"/>
                  <a:pt x="336804" y="343102"/>
                </a:cubicBezTo>
                <a:cubicBezTo>
                  <a:pt x="338099" y="338784"/>
                  <a:pt x="339395" y="334034"/>
                  <a:pt x="340690" y="328852"/>
                </a:cubicBezTo>
                <a:lnTo>
                  <a:pt x="343281" y="321728"/>
                </a:lnTo>
                <a:lnTo>
                  <a:pt x="338747" y="324318"/>
                </a:lnTo>
                <a:cubicBezTo>
                  <a:pt x="335724" y="326477"/>
                  <a:pt x="331406" y="329284"/>
                  <a:pt x="325793" y="332739"/>
                </a:cubicBezTo>
                <a:cubicBezTo>
                  <a:pt x="321043" y="335761"/>
                  <a:pt x="317805" y="337704"/>
                  <a:pt x="316077" y="338568"/>
                </a:cubicBezTo>
                <a:cubicBezTo>
                  <a:pt x="303987" y="345476"/>
                  <a:pt x="295351" y="348931"/>
                  <a:pt x="290170" y="348931"/>
                </a:cubicBezTo>
                <a:cubicBezTo>
                  <a:pt x="288011" y="348931"/>
                  <a:pt x="283261" y="346124"/>
                  <a:pt x="275920" y="340511"/>
                </a:cubicBezTo>
                <a:cubicBezTo>
                  <a:pt x="274625" y="338784"/>
                  <a:pt x="272898" y="336409"/>
                  <a:pt x="270739" y="333386"/>
                </a:cubicBezTo>
                <a:lnTo>
                  <a:pt x="266852" y="327557"/>
                </a:lnTo>
                <a:lnTo>
                  <a:pt x="271386" y="323671"/>
                </a:lnTo>
                <a:cubicBezTo>
                  <a:pt x="273545" y="321080"/>
                  <a:pt x="275272" y="318705"/>
                  <a:pt x="276568" y="316546"/>
                </a:cubicBezTo>
                <a:cubicBezTo>
                  <a:pt x="278295" y="314387"/>
                  <a:pt x="281965" y="309637"/>
                  <a:pt x="287579" y="302296"/>
                </a:cubicBezTo>
                <a:cubicBezTo>
                  <a:pt x="310464" y="273798"/>
                  <a:pt x="326657" y="252639"/>
                  <a:pt x="336156" y="238822"/>
                </a:cubicBezTo>
                <a:cubicBezTo>
                  <a:pt x="338747" y="234072"/>
                  <a:pt x="341986" y="229970"/>
                  <a:pt x="345872" y="226516"/>
                </a:cubicBezTo>
                <a:cubicBezTo>
                  <a:pt x="347167" y="224788"/>
                  <a:pt x="350406" y="220254"/>
                  <a:pt x="355587" y="212914"/>
                </a:cubicBezTo>
                <a:cubicBezTo>
                  <a:pt x="360769" y="204710"/>
                  <a:pt x="366382" y="196290"/>
                  <a:pt x="372427" y="187654"/>
                </a:cubicBezTo>
                <a:cubicBezTo>
                  <a:pt x="390563" y="160882"/>
                  <a:pt x="404165" y="139508"/>
                  <a:pt x="413233" y="123531"/>
                </a:cubicBezTo>
                <a:cubicBezTo>
                  <a:pt x="415391" y="120940"/>
                  <a:pt x="417119" y="118781"/>
                  <a:pt x="418414" y="117054"/>
                </a:cubicBezTo>
                <a:cubicBezTo>
                  <a:pt x="422732" y="111009"/>
                  <a:pt x="424891" y="107555"/>
                  <a:pt x="424891" y="106691"/>
                </a:cubicBezTo>
                <a:cubicBezTo>
                  <a:pt x="424891" y="105396"/>
                  <a:pt x="427050" y="101725"/>
                  <a:pt x="431368" y="95680"/>
                </a:cubicBezTo>
                <a:cubicBezTo>
                  <a:pt x="432232" y="94817"/>
                  <a:pt x="433527" y="90714"/>
                  <a:pt x="435254" y="83374"/>
                </a:cubicBezTo>
                <a:cubicBezTo>
                  <a:pt x="435686" y="82078"/>
                  <a:pt x="435038" y="80999"/>
                  <a:pt x="433311" y="80135"/>
                </a:cubicBezTo>
                <a:cubicBezTo>
                  <a:pt x="431584" y="76681"/>
                  <a:pt x="424459" y="78408"/>
                  <a:pt x="411937" y="85317"/>
                </a:cubicBezTo>
                <a:cubicBezTo>
                  <a:pt x="405028" y="89203"/>
                  <a:pt x="401142" y="91146"/>
                  <a:pt x="400279" y="91146"/>
                </a:cubicBezTo>
                <a:cubicBezTo>
                  <a:pt x="399415" y="91146"/>
                  <a:pt x="398551" y="91362"/>
                  <a:pt x="397688" y="91794"/>
                </a:cubicBezTo>
                <a:cubicBezTo>
                  <a:pt x="394233" y="93521"/>
                  <a:pt x="388188" y="94601"/>
                  <a:pt x="379552" y="95032"/>
                </a:cubicBezTo>
                <a:cubicBezTo>
                  <a:pt x="370053" y="95896"/>
                  <a:pt x="359689" y="91578"/>
                  <a:pt x="348463" y="82078"/>
                </a:cubicBezTo>
                <a:cubicBezTo>
                  <a:pt x="345872" y="79056"/>
                  <a:pt x="342957" y="75925"/>
                  <a:pt x="339719" y="72687"/>
                </a:cubicBezTo>
                <a:cubicBezTo>
                  <a:pt x="336480" y="69448"/>
                  <a:pt x="334861" y="67397"/>
                  <a:pt x="334861" y="66534"/>
                </a:cubicBezTo>
                <a:cubicBezTo>
                  <a:pt x="334861" y="65670"/>
                  <a:pt x="334213" y="64159"/>
                  <a:pt x="332918" y="62000"/>
                </a:cubicBezTo>
                <a:cubicBezTo>
                  <a:pt x="331622" y="59841"/>
                  <a:pt x="330111" y="57898"/>
                  <a:pt x="328384" y="56170"/>
                </a:cubicBezTo>
                <a:cubicBezTo>
                  <a:pt x="327088" y="53580"/>
                  <a:pt x="326657" y="52284"/>
                  <a:pt x="327088" y="52284"/>
                </a:cubicBezTo>
                <a:cubicBezTo>
                  <a:pt x="327520" y="52284"/>
                  <a:pt x="330111" y="54227"/>
                  <a:pt x="334861" y="58114"/>
                </a:cubicBezTo>
                <a:cubicBezTo>
                  <a:pt x="341770" y="63727"/>
                  <a:pt x="347815" y="66534"/>
                  <a:pt x="352996" y="66534"/>
                </a:cubicBezTo>
                <a:cubicBezTo>
                  <a:pt x="358178" y="66534"/>
                  <a:pt x="365735" y="64591"/>
                  <a:pt x="375666" y="60704"/>
                </a:cubicBezTo>
                <a:cubicBezTo>
                  <a:pt x="376529" y="60273"/>
                  <a:pt x="376961" y="60273"/>
                  <a:pt x="376961" y="60704"/>
                </a:cubicBezTo>
                <a:cubicBezTo>
                  <a:pt x="376961" y="61136"/>
                  <a:pt x="377609" y="60920"/>
                  <a:pt x="378904" y="60057"/>
                </a:cubicBezTo>
                <a:cubicBezTo>
                  <a:pt x="379768" y="59193"/>
                  <a:pt x="380200" y="58977"/>
                  <a:pt x="380200" y="59409"/>
                </a:cubicBezTo>
                <a:cubicBezTo>
                  <a:pt x="380200" y="59841"/>
                  <a:pt x="380632" y="59841"/>
                  <a:pt x="381495" y="59409"/>
                </a:cubicBezTo>
                <a:cubicBezTo>
                  <a:pt x="382791" y="58545"/>
                  <a:pt x="383870" y="58114"/>
                  <a:pt x="384734" y="58114"/>
                </a:cubicBezTo>
                <a:cubicBezTo>
                  <a:pt x="386029" y="58114"/>
                  <a:pt x="387109" y="57898"/>
                  <a:pt x="387972" y="57466"/>
                </a:cubicBezTo>
                <a:cubicBezTo>
                  <a:pt x="388404" y="56602"/>
                  <a:pt x="389699" y="55955"/>
                  <a:pt x="391858" y="55523"/>
                </a:cubicBezTo>
                <a:cubicBezTo>
                  <a:pt x="394017" y="55091"/>
                  <a:pt x="398120" y="53364"/>
                  <a:pt x="404165" y="50341"/>
                </a:cubicBezTo>
                <a:cubicBezTo>
                  <a:pt x="409778" y="47750"/>
                  <a:pt x="414528" y="45591"/>
                  <a:pt x="418414" y="43864"/>
                </a:cubicBezTo>
                <a:cubicBezTo>
                  <a:pt x="436118" y="36524"/>
                  <a:pt x="455765" y="24649"/>
                  <a:pt x="477355" y="8241"/>
                </a:cubicBezTo>
                <a:cubicBezTo>
                  <a:pt x="480809" y="4786"/>
                  <a:pt x="483616" y="2627"/>
                  <a:pt x="485775" y="1764"/>
                </a:cubicBezTo>
                <a:cubicBezTo>
                  <a:pt x="488798" y="252"/>
                  <a:pt x="492198" y="-287"/>
                  <a:pt x="495976" y="144"/>
                </a:cubicBezTo>
                <a:close/>
              </a:path>
            </a:pathLst>
          </a:custGeom>
          <a:gradFill flip="none" rotWithShape="1">
            <a:gsLst>
              <a:gs pos="37000">
                <a:srgbClr val="F60410"/>
              </a:gs>
              <a:gs pos="100000">
                <a:srgbClr val="F8E588"/>
              </a:gs>
            </a:gsLst>
            <a:lin ang="2700000" scaled="1"/>
            <a:tileRect/>
          </a:gradFill>
          <a:ln>
            <a:noFill/>
          </a:ln>
          <a:effectLst>
            <a:outerShdw blurRad="190500" dist="152400" dir="2700000" algn="tl" rotWithShape="0">
              <a:schemeClr val="accent1">
                <a:lumMod val="75000"/>
                <a:alpha val="20000"/>
              </a:scheme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defRPr lang="zh-CN"/>
            </a:defPPr>
            <a:lvl1pPr algn="ctr">
              <a:defRPr sz="5076">
                <a:gradFill flip="none" rotWithShape="1">
                  <a:gsLst>
                    <a:gs pos="37000">
                      <a:srgbClr val="F60410"/>
                    </a:gs>
                    <a:gs pos="100000">
                      <a:srgbClr val="F8E588"/>
                    </a:gs>
                  </a:gsLst>
                  <a:lin ang="2700000" scaled="1"/>
                  <a:tileRect/>
                </a:gradFill>
                <a:effectLst>
                  <a:outerShdw blurRad="190500" dist="152400" dir="2700000" algn="tl" rotWithShape="0">
                    <a:schemeClr val="accent1">
                      <a:lumMod val="75000"/>
                      <a:alpha val="20000"/>
                    </a:schemeClr>
                  </a:outerShdw>
                </a:effectLst>
                <a:latin typeface="演示流云楷" panose="02000600000000000000" pitchFamily="2" charset="-122"/>
                <a:ea typeface="演示流云楷" panose="02000600000000000000" pitchFamily="2" charset="-122"/>
                <a:cs typeface="演示流云楷" panose="02000600000000000000" pitchFamily="2" charset="-122"/>
              </a:defRPr>
            </a:lvl1pPr>
          </a:lstStyle>
          <a:p>
            <a:endParaRPr lang="en-US" altLang="zh-CN" dirty="0">
              <a:latin typeface="Arial" panose="020B0604020202020204" pitchFamily="34" charset="0"/>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val="15148784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p14="http://schemas.microsoft.com/office/powerpoint/2010/main" xmlns:a14="http://schemas.microsoft.com/office/drawing/2010/main" xmlns:a16="http://schemas.microsoft.com/office/drawing/2014/main"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努力1" descr="查看图片">
            <a:extLst>
              <a:ext uri="{FF2B5EF4-FFF2-40B4-BE49-F238E27FC236}">
                <a16:creationId xmlns:a16="http://schemas.microsoft.com/office/drawing/2014/main" id="{840B8C7C-B6D9-AFC4-36F2-26D9534AABBE}"/>
              </a:ext>
            </a:extLst>
          </p:cNvPr>
          <p:cNvPicPr>
            <a:picLocks noChangeAspect="1" noChangeArrowheads="1"/>
          </p:cNvPicPr>
          <p:nvPr/>
        </p:nvPicPr>
        <p:blipFill rotWithShape="1">
          <a:blip r:embed="rId5" cstate="email">
            <a:extLst>
              <a:ext uri="{BEBA8EAE-BF5A-486C-A8C5-ECC9F3942E4B}">
                <a14:imgProps xmlns:a14="http://schemas.microsoft.com/office/drawing/2010/main">
                  <a14:imgLayer r:embed="rId6">
                    <a14:imgEffect>
                      <a14:saturation sat="66000"/>
                    </a14:imgEffect>
                    <a14:imgEffect>
                      <a14:brightnessContrast contrast="40000"/>
                    </a14:imgEffect>
                  </a14:imgLayer>
                </a14:imgProps>
              </a:ext>
              <a:ext uri="{28A0092B-C50C-407E-A947-70E740481C1C}">
                <a14:useLocalDpi xmlns:a14="http://schemas.microsoft.com/office/drawing/2010/main"/>
              </a:ext>
            </a:extLst>
          </a:blip>
          <a:srcRect/>
          <a:stretch/>
        </p:blipFill>
        <p:spPr bwMode="auto">
          <a:xfrm rot="10800000">
            <a:off x="0" y="5967046"/>
            <a:ext cx="12192000" cy="1028064"/>
          </a:xfrm>
          <a:prstGeom prst="rect">
            <a:avLst/>
          </a:prstGeom>
          <a:noFill/>
          <a:extLst>
            <a:ext uri="{909E8E84-426E-40DD-AFC4-6F175D3DCCD1}">
              <a14:hiddenFill xmlns:a14="http://schemas.microsoft.com/office/drawing/2010/main">
                <a:solidFill>
                  <a:srgbClr val="FFFFFF"/>
                </a:solidFill>
              </a14:hiddenFill>
            </a:ext>
          </a:extLst>
        </p:spPr>
      </p:pic>
      <p:pic>
        <p:nvPicPr>
          <p:cNvPr id="19" name="努力2">
            <a:extLst>
              <a:ext uri="{FF2B5EF4-FFF2-40B4-BE49-F238E27FC236}">
                <a16:creationId xmlns:a16="http://schemas.microsoft.com/office/drawing/2014/main" id="{C727E5DB-D7C0-8C96-A15A-F1D7B5BDE2B3}"/>
              </a:ext>
            </a:extLst>
          </p:cNvPr>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rot="243626">
            <a:off x="1049344" y="6122185"/>
            <a:ext cx="721651" cy="609968"/>
          </a:xfrm>
          <a:custGeom>
            <a:avLst/>
            <a:gdLst>
              <a:gd name="connsiteX0" fmla="*/ 0 w 872836"/>
              <a:gd name="connsiteY0" fmla="*/ 0 h 737755"/>
              <a:gd name="connsiteX1" fmla="*/ 843188 w 872836"/>
              <a:gd name="connsiteY1" fmla="*/ 0 h 737755"/>
              <a:gd name="connsiteX2" fmla="*/ 837516 w 872836"/>
              <a:gd name="connsiteY2" fmla="*/ 7671 h 737755"/>
              <a:gd name="connsiteX3" fmla="*/ 783059 w 872836"/>
              <a:gd name="connsiteY3" fmla="*/ 223197 h 737755"/>
              <a:gd name="connsiteX4" fmla="*/ 865033 w 872836"/>
              <a:gd name="connsiteY4" fmla="*/ 475942 h 737755"/>
              <a:gd name="connsiteX5" fmla="*/ 872836 w 872836"/>
              <a:gd name="connsiteY5" fmla="*/ 482885 h 737755"/>
              <a:gd name="connsiteX6" fmla="*/ 872836 w 872836"/>
              <a:gd name="connsiteY6" fmla="*/ 737755 h 737755"/>
              <a:gd name="connsiteX7" fmla="*/ 0 w 872836"/>
              <a:gd name="connsiteY7" fmla="*/ 737755 h 737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2836" h="737755">
                <a:moveTo>
                  <a:pt x="0" y="0"/>
                </a:moveTo>
                <a:lnTo>
                  <a:pt x="843188" y="0"/>
                </a:lnTo>
                <a:lnTo>
                  <a:pt x="837516" y="7671"/>
                </a:lnTo>
                <a:cubicBezTo>
                  <a:pt x="803870" y="62829"/>
                  <a:pt x="783059" y="139029"/>
                  <a:pt x="783059" y="223197"/>
                </a:cubicBezTo>
                <a:cubicBezTo>
                  <a:pt x="783059" y="328407"/>
                  <a:pt x="815576" y="421167"/>
                  <a:pt x="865033" y="475942"/>
                </a:cubicBezTo>
                <a:lnTo>
                  <a:pt x="872836" y="482885"/>
                </a:lnTo>
                <a:lnTo>
                  <a:pt x="872836" y="737755"/>
                </a:lnTo>
                <a:lnTo>
                  <a:pt x="0" y="737755"/>
                </a:lnTo>
                <a:close/>
              </a:path>
            </a:pathLst>
          </a:custGeom>
        </p:spPr>
      </p:pic>
      <p:grpSp>
        <p:nvGrpSpPr>
          <p:cNvPr id="75" name="努力4">
            <a:extLst>
              <a:ext uri="{FF2B5EF4-FFF2-40B4-BE49-F238E27FC236}">
                <a16:creationId xmlns:a16="http://schemas.microsoft.com/office/drawing/2014/main" id="{B18A380C-7B0E-D60D-93C2-F67B539EB953}"/>
              </a:ext>
            </a:extLst>
          </p:cNvPr>
          <p:cNvGrpSpPr/>
          <p:nvPr/>
        </p:nvGrpSpPr>
        <p:grpSpPr>
          <a:xfrm>
            <a:off x="350161" y="1126437"/>
            <a:ext cx="11491679" cy="4812116"/>
            <a:chOff x="353177" y="1095957"/>
            <a:chExt cx="11491679" cy="4812116"/>
          </a:xfrm>
        </p:grpSpPr>
        <p:sp>
          <p:nvSpPr>
            <p:cNvPr id="20" name="努力4-1">
              <a:extLst>
                <a:ext uri="{FF2B5EF4-FFF2-40B4-BE49-F238E27FC236}">
                  <a16:creationId xmlns:a16="http://schemas.microsoft.com/office/drawing/2014/main" id="{15240464-D7DB-C7FF-CCEC-BC2508263FD7}"/>
                </a:ext>
              </a:extLst>
            </p:cNvPr>
            <p:cNvSpPr/>
            <p:nvPr/>
          </p:nvSpPr>
          <p:spPr>
            <a:xfrm>
              <a:off x="353177" y="3641533"/>
              <a:ext cx="11485042" cy="947974"/>
            </a:xfrm>
            <a:prstGeom prst="trapezoid">
              <a:avLst>
                <a:gd name="adj" fmla="val 75306"/>
              </a:avLst>
            </a:prstGeom>
            <a:gradFill flip="none" rotWithShape="1">
              <a:gsLst>
                <a:gs pos="0">
                  <a:schemeClr val="accent1">
                    <a:lumMod val="40000"/>
                    <a:lumOff val="60000"/>
                    <a:alpha val="0"/>
                  </a:schemeClr>
                </a:gs>
                <a:gs pos="100000">
                  <a:schemeClr val="accent1">
                    <a:lumMod val="70000"/>
                    <a:lumOff val="30000"/>
                  </a:schemeClr>
                </a:gs>
              </a:gsLst>
              <a:lin ang="528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4183" tIns="47092" rIns="94183" bIns="47092" rtlCol="0" anchor="ctr"/>
            <a:lstStyle/>
            <a:p>
              <a:pPr algn="ctr">
                <a:lnSpc>
                  <a:spcPct val="120000"/>
                </a:lnSpc>
              </a:pPr>
              <a:endParaRPr lang="zh-CN" altLang="en-US" sz="1854">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2" name="努力4-2">
              <a:extLst>
                <a:ext uri="{FF2B5EF4-FFF2-40B4-BE49-F238E27FC236}">
                  <a16:creationId xmlns:a16="http://schemas.microsoft.com/office/drawing/2014/main" id="{DC1ED4BB-FE94-7F02-0F0B-0D788AFA5723}"/>
                </a:ext>
              </a:extLst>
            </p:cNvPr>
            <p:cNvSpPr/>
            <p:nvPr/>
          </p:nvSpPr>
          <p:spPr>
            <a:xfrm flipH="1">
              <a:off x="353178" y="1731934"/>
              <a:ext cx="771024" cy="2862123"/>
            </a:xfrm>
            <a:custGeom>
              <a:avLst/>
              <a:gdLst>
                <a:gd name="connsiteX0" fmla="*/ 701040 w 701040"/>
                <a:gd name="connsiteY0" fmla="*/ 2778760 h 2778760"/>
                <a:gd name="connsiteX1" fmla="*/ 0 w 701040"/>
                <a:gd name="connsiteY1" fmla="*/ 1844040 h 2778760"/>
                <a:gd name="connsiteX2" fmla="*/ 0 w 701040"/>
                <a:gd name="connsiteY2" fmla="*/ 0 h 2778760"/>
                <a:gd name="connsiteX3" fmla="*/ 701040 w 701040"/>
                <a:gd name="connsiteY3" fmla="*/ 629920 h 2778760"/>
                <a:gd name="connsiteX4" fmla="*/ 701040 w 701040"/>
                <a:gd name="connsiteY4" fmla="*/ 2778760 h 27787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1040" h="2778760">
                  <a:moveTo>
                    <a:pt x="701040" y="2778760"/>
                  </a:moveTo>
                  <a:lnTo>
                    <a:pt x="0" y="1844040"/>
                  </a:lnTo>
                  <a:lnTo>
                    <a:pt x="0" y="0"/>
                  </a:lnTo>
                  <a:lnTo>
                    <a:pt x="701040" y="629920"/>
                  </a:lnTo>
                  <a:cubicBezTo>
                    <a:pt x="699347" y="1344507"/>
                    <a:pt x="697653" y="2059093"/>
                    <a:pt x="701040" y="2778760"/>
                  </a:cubicBezTo>
                  <a:close/>
                </a:path>
              </a:pathLst>
            </a:custGeom>
            <a:gradFill flip="none" rotWithShape="1">
              <a:gsLst>
                <a:gs pos="0">
                  <a:schemeClr val="accent1">
                    <a:lumMod val="5000"/>
                    <a:lumOff val="95000"/>
                    <a:alpha val="0"/>
                  </a:schemeClr>
                </a:gs>
                <a:gs pos="100000">
                  <a:schemeClr val="accent1">
                    <a:lumMod val="60000"/>
                    <a:lumOff val="40000"/>
                  </a:schemeClr>
                </a:gs>
              </a:gsLst>
              <a:lin ang="24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4183" tIns="47092" rIns="94183" bIns="47092" rtlCol="0" anchor="ctr"/>
            <a:lstStyle/>
            <a:p>
              <a:pPr algn="ctr">
                <a:lnSpc>
                  <a:spcPct val="120000"/>
                </a:lnSpc>
              </a:pPr>
              <a:endParaRPr lang="zh-CN" altLang="en-US" sz="1854">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3" name="努力4-3">
              <a:extLst>
                <a:ext uri="{FF2B5EF4-FFF2-40B4-BE49-F238E27FC236}">
                  <a16:creationId xmlns:a16="http://schemas.microsoft.com/office/drawing/2014/main" id="{34052166-8C3B-993B-DBEE-6064F5198D4E}"/>
                </a:ext>
              </a:extLst>
            </p:cNvPr>
            <p:cNvSpPr/>
            <p:nvPr/>
          </p:nvSpPr>
          <p:spPr>
            <a:xfrm>
              <a:off x="11073832" y="1731934"/>
              <a:ext cx="771024" cy="2862123"/>
            </a:xfrm>
            <a:custGeom>
              <a:avLst/>
              <a:gdLst>
                <a:gd name="connsiteX0" fmla="*/ 701040 w 701040"/>
                <a:gd name="connsiteY0" fmla="*/ 2778760 h 2778760"/>
                <a:gd name="connsiteX1" fmla="*/ 0 w 701040"/>
                <a:gd name="connsiteY1" fmla="*/ 1844040 h 2778760"/>
                <a:gd name="connsiteX2" fmla="*/ 0 w 701040"/>
                <a:gd name="connsiteY2" fmla="*/ 0 h 2778760"/>
                <a:gd name="connsiteX3" fmla="*/ 701040 w 701040"/>
                <a:gd name="connsiteY3" fmla="*/ 629920 h 2778760"/>
                <a:gd name="connsiteX4" fmla="*/ 701040 w 701040"/>
                <a:gd name="connsiteY4" fmla="*/ 2778760 h 27787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1040" h="2778760">
                  <a:moveTo>
                    <a:pt x="701040" y="2778760"/>
                  </a:moveTo>
                  <a:lnTo>
                    <a:pt x="0" y="1844040"/>
                  </a:lnTo>
                  <a:lnTo>
                    <a:pt x="0" y="0"/>
                  </a:lnTo>
                  <a:lnTo>
                    <a:pt x="701040" y="629920"/>
                  </a:lnTo>
                  <a:cubicBezTo>
                    <a:pt x="699347" y="1344507"/>
                    <a:pt x="697653" y="2059093"/>
                    <a:pt x="701040" y="2778760"/>
                  </a:cubicBezTo>
                  <a:close/>
                </a:path>
              </a:pathLst>
            </a:custGeom>
            <a:gradFill flip="none" rotWithShape="1">
              <a:gsLst>
                <a:gs pos="0">
                  <a:schemeClr val="accent1">
                    <a:lumMod val="5000"/>
                    <a:lumOff val="95000"/>
                    <a:alpha val="0"/>
                  </a:schemeClr>
                </a:gs>
                <a:gs pos="100000">
                  <a:schemeClr val="accent1">
                    <a:lumMod val="60000"/>
                    <a:lumOff val="40000"/>
                  </a:schemeClr>
                </a:gs>
              </a:gsLst>
              <a:lin ang="24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4183" tIns="47092" rIns="94183" bIns="47092" rtlCol="0" anchor="ctr"/>
            <a:lstStyle/>
            <a:p>
              <a:pPr algn="ctr">
                <a:lnSpc>
                  <a:spcPct val="120000"/>
                </a:lnSpc>
              </a:pPr>
              <a:endParaRPr lang="zh-CN" altLang="en-US" sz="1854">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4" name="努力4-4">
              <a:extLst>
                <a:ext uri="{FF2B5EF4-FFF2-40B4-BE49-F238E27FC236}">
                  <a16:creationId xmlns:a16="http://schemas.microsoft.com/office/drawing/2014/main" id="{A5DA139F-9630-B253-0848-173541815166}"/>
                </a:ext>
              </a:extLst>
            </p:cNvPr>
            <p:cNvSpPr/>
            <p:nvPr/>
          </p:nvSpPr>
          <p:spPr>
            <a:xfrm>
              <a:off x="353178" y="4589509"/>
              <a:ext cx="11485043" cy="1318564"/>
            </a:xfrm>
            <a:prstGeom prst="rect">
              <a:avLst/>
            </a:prstGeom>
            <a:gradFill>
              <a:gsLst>
                <a:gs pos="0">
                  <a:schemeClr val="accent1">
                    <a:lumMod val="70000"/>
                    <a:lumOff val="30000"/>
                  </a:schemeClr>
                </a:gs>
                <a:gs pos="80000">
                  <a:schemeClr val="accent1">
                    <a:lumMod val="90000"/>
                  </a:schemeClr>
                </a:gs>
              </a:gsLst>
              <a:path path="circle">
                <a:fillToRect r="100000" b="100000"/>
              </a:path>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4183" tIns="47092" rIns="94183" bIns="47092" rtlCol="0" anchor="ctr"/>
            <a:lstStyle/>
            <a:p>
              <a:pPr algn="ctr">
                <a:lnSpc>
                  <a:spcPct val="120000"/>
                </a:lnSpc>
              </a:pPr>
              <a:endParaRPr lang="zh-CN" altLang="en-US" sz="2472" b="1">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9" name="努力4-5">
              <a:extLst>
                <a:ext uri="{FF2B5EF4-FFF2-40B4-BE49-F238E27FC236}">
                  <a16:creationId xmlns:a16="http://schemas.microsoft.com/office/drawing/2014/main" id="{FBDC92FE-538C-18D2-B1F1-99A30BD78D54}"/>
                </a:ext>
              </a:extLst>
            </p:cNvPr>
            <p:cNvSpPr/>
            <p:nvPr/>
          </p:nvSpPr>
          <p:spPr>
            <a:xfrm flipH="1">
              <a:off x="4183673" y="1704464"/>
              <a:ext cx="259801" cy="2889593"/>
            </a:xfrm>
            <a:custGeom>
              <a:avLst/>
              <a:gdLst>
                <a:gd name="connsiteX0" fmla="*/ 701040 w 701040"/>
                <a:gd name="connsiteY0" fmla="*/ 2778760 h 2778760"/>
                <a:gd name="connsiteX1" fmla="*/ 0 w 701040"/>
                <a:gd name="connsiteY1" fmla="*/ 1844040 h 2778760"/>
                <a:gd name="connsiteX2" fmla="*/ 0 w 701040"/>
                <a:gd name="connsiteY2" fmla="*/ 0 h 2778760"/>
                <a:gd name="connsiteX3" fmla="*/ 701040 w 701040"/>
                <a:gd name="connsiteY3" fmla="*/ 629920 h 2778760"/>
                <a:gd name="connsiteX4" fmla="*/ 701040 w 701040"/>
                <a:gd name="connsiteY4" fmla="*/ 2778760 h 2778760"/>
                <a:gd name="connsiteX0" fmla="*/ 701040 w 701040"/>
                <a:gd name="connsiteY0" fmla="*/ 2778760 h 2778760"/>
                <a:gd name="connsiteX1" fmla="*/ 469900 w 701040"/>
                <a:gd name="connsiteY1" fmla="*/ 1833880 h 2778760"/>
                <a:gd name="connsiteX2" fmla="*/ 0 w 701040"/>
                <a:gd name="connsiteY2" fmla="*/ 0 h 2778760"/>
                <a:gd name="connsiteX3" fmla="*/ 701040 w 701040"/>
                <a:gd name="connsiteY3" fmla="*/ 629920 h 2778760"/>
                <a:gd name="connsiteX4" fmla="*/ 701040 w 701040"/>
                <a:gd name="connsiteY4" fmla="*/ 2778760 h 2778760"/>
                <a:gd name="connsiteX0" fmla="*/ 236220 w 236220"/>
                <a:gd name="connsiteY0" fmla="*/ 2805430 h 2805430"/>
                <a:gd name="connsiteX1" fmla="*/ 5080 w 236220"/>
                <a:gd name="connsiteY1" fmla="*/ 1860550 h 2805430"/>
                <a:gd name="connsiteX2" fmla="*/ 0 w 236220"/>
                <a:gd name="connsiteY2" fmla="*/ 0 h 2805430"/>
                <a:gd name="connsiteX3" fmla="*/ 236220 w 236220"/>
                <a:gd name="connsiteY3" fmla="*/ 656590 h 2805430"/>
                <a:gd name="connsiteX4" fmla="*/ 236220 w 236220"/>
                <a:gd name="connsiteY4" fmla="*/ 2805430 h 28054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220" h="2805430">
                  <a:moveTo>
                    <a:pt x="236220" y="2805430"/>
                  </a:moveTo>
                  <a:lnTo>
                    <a:pt x="5080" y="1860550"/>
                  </a:lnTo>
                  <a:cubicBezTo>
                    <a:pt x="3387" y="1240367"/>
                    <a:pt x="1693" y="620183"/>
                    <a:pt x="0" y="0"/>
                  </a:cubicBezTo>
                  <a:lnTo>
                    <a:pt x="236220" y="656590"/>
                  </a:lnTo>
                  <a:cubicBezTo>
                    <a:pt x="234527" y="1371177"/>
                    <a:pt x="232833" y="2085763"/>
                    <a:pt x="236220" y="2805430"/>
                  </a:cubicBezTo>
                  <a:close/>
                </a:path>
              </a:pathLst>
            </a:custGeom>
            <a:gradFill flip="none" rotWithShape="1">
              <a:gsLst>
                <a:gs pos="0">
                  <a:schemeClr val="accent1">
                    <a:alpha val="0"/>
                    <a:lumMod val="5000"/>
                    <a:lumOff val="95000"/>
                  </a:schemeClr>
                </a:gs>
                <a:gs pos="100000">
                  <a:schemeClr val="accent1">
                    <a:lumMod val="57000"/>
                    <a:lumOff val="43000"/>
                    <a:alpha val="44000"/>
                  </a:schemeClr>
                </a:gs>
              </a:gsLst>
              <a:lin ang="6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4183" tIns="47092" rIns="94183" bIns="47092" rtlCol="0" anchor="ctr"/>
            <a:lstStyle/>
            <a:p>
              <a:pPr algn="ctr">
                <a:lnSpc>
                  <a:spcPct val="120000"/>
                </a:lnSpc>
              </a:pPr>
              <a:endParaRPr lang="zh-CN" altLang="en-US" sz="1854">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0" name="努力4-6">
              <a:extLst>
                <a:ext uri="{FF2B5EF4-FFF2-40B4-BE49-F238E27FC236}">
                  <a16:creationId xmlns:a16="http://schemas.microsoft.com/office/drawing/2014/main" id="{2AFC24C4-7BA4-15C2-25BA-5F1086F0FE52}"/>
                </a:ext>
              </a:extLst>
            </p:cNvPr>
            <p:cNvSpPr/>
            <p:nvPr/>
          </p:nvSpPr>
          <p:spPr>
            <a:xfrm>
              <a:off x="7762908" y="1704464"/>
              <a:ext cx="259801" cy="2889593"/>
            </a:xfrm>
            <a:custGeom>
              <a:avLst/>
              <a:gdLst>
                <a:gd name="connsiteX0" fmla="*/ 701040 w 701040"/>
                <a:gd name="connsiteY0" fmla="*/ 2778760 h 2778760"/>
                <a:gd name="connsiteX1" fmla="*/ 0 w 701040"/>
                <a:gd name="connsiteY1" fmla="*/ 1844040 h 2778760"/>
                <a:gd name="connsiteX2" fmla="*/ 0 w 701040"/>
                <a:gd name="connsiteY2" fmla="*/ 0 h 2778760"/>
                <a:gd name="connsiteX3" fmla="*/ 701040 w 701040"/>
                <a:gd name="connsiteY3" fmla="*/ 629920 h 2778760"/>
                <a:gd name="connsiteX4" fmla="*/ 701040 w 701040"/>
                <a:gd name="connsiteY4" fmla="*/ 2778760 h 2778760"/>
                <a:gd name="connsiteX0" fmla="*/ 701040 w 701040"/>
                <a:gd name="connsiteY0" fmla="*/ 2778760 h 2778760"/>
                <a:gd name="connsiteX1" fmla="*/ 469900 w 701040"/>
                <a:gd name="connsiteY1" fmla="*/ 1833880 h 2778760"/>
                <a:gd name="connsiteX2" fmla="*/ 0 w 701040"/>
                <a:gd name="connsiteY2" fmla="*/ 0 h 2778760"/>
                <a:gd name="connsiteX3" fmla="*/ 701040 w 701040"/>
                <a:gd name="connsiteY3" fmla="*/ 629920 h 2778760"/>
                <a:gd name="connsiteX4" fmla="*/ 701040 w 701040"/>
                <a:gd name="connsiteY4" fmla="*/ 2778760 h 2778760"/>
                <a:gd name="connsiteX0" fmla="*/ 236220 w 236220"/>
                <a:gd name="connsiteY0" fmla="*/ 2805430 h 2805430"/>
                <a:gd name="connsiteX1" fmla="*/ 5080 w 236220"/>
                <a:gd name="connsiteY1" fmla="*/ 1860550 h 2805430"/>
                <a:gd name="connsiteX2" fmla="*/ 0 w 236220"/>
                <a:gd name="connsiteY2" fmla="*/ 0 h 2805430"/>
                <a:gd name="connsiteX3" fmla="*/ 236220 w 236220"/>
                <a:gd name="connsiteY3" fmla="*/ 656590 h 2805430"/>
                <a:gd name="connsiteX4" fmla="*/ 236220 w 236220"/>
                <a:gd name="connsiteY4" fmla="*/ 2805430 h 28054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220" h="2805430">
                  <a:moveTo>
                    <a:pt x="236220" y="2805430"/>
                  </a:moveTo>
                  <a:lnTo>
                    <a:pt x="5080" y="1860550"/>
                  </a:lnTo>
                  <a:cubicBezTo>
                    <a:pt x="3387" y="1240367"/>
                    <a:pt x="1693" y="620183"/>
                    <a:pt x="0" y="0"/>
                  </a:cubicBezTo>
                  <a:lnTo>
                    <a:pt x="236220" y="656590"/>
                  </a:lnTo>
                  <a:cubicBezTo>
                    <a:pt x="234527" y="1371177"/>
                    <a:pt x="232833" y="2085763"/>
                    <a:pt x="236220" y="2805430"/>
                  </a:cubicBezTo>
                  <a:close/>
                </a:path>
              </a:pathLst>
            </a:custGeom>
            <a:gradFill flip="none" rotWithShape="1">
              <a:gsLst>
                <a:gs pos="0">
                  <a:schemeClr val="accent1">
                    <a:lumMod val="5000"/>
                    <a:lumOff val="95000"/>
                    <a:alpha val="0"/>
                  </a:schemeClr>
                </a:gs>
                <a:gs pos="100000">
                  <a:schemeClr val="accent1">
                    <a:alpha val="44000"/>
                    <a:lumMod val="57000"/>
                    <a:lumOff val="43000"/>
                  </a:schemeClr>
                </a:gs>
              </a:gsLst>
              <a:lin ang="6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4183" tIns="47092" rIns="94183" bIns="47092" rtlCol="0" anchor="ctr"/>
            <a:lstStyle/>
            <a:p>
              <a:pPr algn="ctr">
                <a:lnSpc>
                  <a:spcPct val="120000"/>
                </a:lnSpc>
              </a:pPr>
              <a:endParaRPr lang="zh-CN" altLang="en-US" sz="1854">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2" name="努力4-7">
              <a:extLst>
                <a:ext uri="{FF2B5EF4-FFF2-40B4-BE49-F238E27FC236}">
                  <a16:creationId xmlns:a16="http://schemas.microsoft.com/office/drawing/2014/main" id="{BD3ADA07-FE77-9685-D7CD-57E5185C1401}"/>
                </a:ext>
              </a:extLst>
            </p:cNvPr>
            <p:cNvSpPr/>
            <p:nvPr/>
          </p:nvSpPr>
          <p:spPr>
            <a:xfrm>
              <a:off x="353388" y="1565561"/>
              <a:ext cx="11485042" cy="815082"/>
            </a:xfrm>
            <a:prstGeom prst="trapezoid">
              <a:avLst>
                <a:gd name="adj" fmla="val 110355"/>
              </a:avLst>
            </a:prstGeom>
            <a:gradFill flip="none" rotWithShape="1">
              <a:gsLst>
                <a:gs pos="0">
                  <a:schemeClr val="accent1">
                    <a:alpha val="0"/>
                  </a:schemeClr>
                </a:gs>
                <a:gs pos="100000">
                  <a:schemeClr val="accent1">
                    <a:alpha val="25000"/>
                  </a:schemeClr>
                </a:gs>
              </a:gsLst>
              <a:lin ang="5400000" scaled="1"/>
              <a:tileRect/>
            </a:gradFill>
            <a:ln w="13081">
              <a:gradFill>
                <a:gsLst>
                  <a:gs pos="0">
                    <a:schemeClr val="accent1">
                      <a:alpha val="0"/>
                      <a:lumMod val="40000"/>
                      <a:lumOff val="60000"/>
                    </a:schemeClr>
                  </a:gs>
                  <a:gs pos="100000">
                    <a:schemeClr val="accent1">
                      <a:lumMod val="60000"/>
                      <a:lumOff val="40000"/>
                    </a:scheme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lIns="94183" tIns="47092" rIns="94183" bIns="47092" rtlCol="0" anchor="ctr"/>
            <a:lstStyle/>
            <a:p>
              <a:pPr algn="ctr">
                <a:lnSpc>
                  <a:spcPct val="120000"/>
                </a:lnSpc>
              </a:pPr>
              <a:endParaRPr lang="zh-CN" altLang="en-US" sz="1854">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56" name="组合 55">
              <a:extLst>
                <a:ext uri="{FF2B5EF4-FFF2-40B4-BE49-F238E27FC236}">
                  <a16:creationId xmlns:a16="http://schemas.microsoft.com/office/drawing/2014/main" id="{253440D3-5AA7-4B12-75C7-61F9299F75A9}"/>
                </a:ext>
              </a:extLst>
            </p:cNvPr>
            <p:cNvGrpSpPr/>
            <p:nvPr/>
          </p:nvGrpSpPr>
          <p:grpSpPr>
            <a:xfrm>
              <a:off x="1067497" y="3300157"/>
              <a:ext cx="2607920" cy="2405718"/>
              <a:chOff x="963322" y="3300157"/>
              <a:chExt cx="2607920" cy="2405718"/>
            </a:xfrm>
          </p:grpSpPr>
          <p:sp>
            <p:nvSpPr>
              <p:cNvPr id="50" name="努力4-8">
                <a:extLst>
                  <a:ext uri="{FF2B5EF4-FFF2-40B4-BE49-F238E27FC236}">
                    <a16:creationId xmlns:a16="http://schemas.microsoft.com/office/drawing/2014/main" id="{A5F0319B-7776-F2AA-AB75-732CF8C1CB57}"/>
                  </a:ext>
                </a:extLst>
              </p:cNvPr>
              <p:cNvSpPr txBox="1"/>
              <p:nvPr/>
            </p:nvSpPr>
            <p:spPr>
              <a:xfrm>
                <a:off x="1261118" y="3300157"/>
                <a:ext cx="2012327" cy="778323"/>
              </a:xfrm>
              <a:prstGeom prst="rect">
                <a:avLst/>
              </a:prstGeom>
              <a:noFill/>
              <a:effectLst/>
            </p:spPr>
            <p:txBody>
              <a:bodyPr wrap="square" lIns="192699" tIns="96349" rIns="192699" bIns="96349" rtlCol="0">
                <a:spAutoFit/>
              </a:bodyPr>
              <a:lstStyle/>
              <a:p>
                <a:pPr algn="dist"/>
                <a:r>
                  <a:rPr lang="zh-CN" altLang="en-US" sz="3793" b="1" dirty="0">
                    <a:solidFill>
                      <a:schemeClr val="accent1"/>
                    </a:solidFill>
                    <a:latin typeface="Arial" panose="020B0604020202020204" pitchFamily="34" charset="0"/>
                    <a:ea typeface="微软雅黑" panose="020B0503020204020204" pitchFamily="34" charset="-122"/>
                    <a:sym typeface="Arial" panose="020B0604020202020204" pitchFamily="34" charset="0"/>
                  </a:rPr>
                  <a:t>小标题</a:t>
                </a:r>
              </a:p>
            </p:txBody>
          </p:sp>
          <p:sp>
            <p:nvSpPr>
              <p:cNvPr id="52" name="努力4-9">
                <a:extLst>
                  <a:ext uri="{FF2B5EF4-FFF2-40B4-BE49-F238E27FC236}">
                    <a16:creationId xmlns:a16="http://schemas.microsoft.com/office/drawing/2014/main" id="{BBD6C4DA-1765-5610-3B1B-723CE92B36F6}"/>
                  </a:ext>
                </a:extLst>
              </p:cNvPr>
              <p:cNvSpPr txBox="1"/>
              <p:nvPr/>
            </p:nvSpPr>
            <p:spPr>
              <a:xfrm>
                <a:off x="963322" y="4796254"/>
                <a:ext cx="2607920" cy="909621"/>
              </a:xfrm>
              <a:prstGeom prst="rect">
                <a:avLst/>
              </a:prstGeom>
              <a:noFill/>
              <a:effectLst/>
            </p:spPr>
            <p:txBody>
              <a:bodyPr wrap="square" lIns="94183" tIns="47092" rIns="94183" bIns="47092">
                <a:spAutoFit/>
              </a:bodyPr>
              <a:lstStyle/>
              <a:p>
                <a:pPr algn="ctr">
                  <a:lnSpc>
                    <a:spcPct val="150000"/>
                  </a:lnSpc>
                </a:pPr>
                <a:r>
                  <a:rPr lang="zh-CN" altLang="en-US" sz="1854" dirty="0">
                    <a:solidFill>
                      <a:schemeClr val="bg1"/>
                    </a:solidFill>
                    <a:latin typeface="Arial" panose="020B0604020202020204" pitchFamily="34" charset="0"/>
                    <a:ea typeface="微软雅黑" panose="020B0503020204020204" pitchFamily="34" charset="-122"/>
                    <a:sym typeface="Arial" panose="020B0604020202020204" pitchFamily="34" charset="0"/>
                  </a:rPr>
                  <a:t>点击此处请输入</a:t>
                </a:r>
                <a:endParaRPr lang="en-US" altLang="zh-CN" sz="1854"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a:p>
                <a:pPr algn="ctr">
                  <a:lnSpc>
                    <a:spcPct val="150000"/>
                  </a:lnSpc>
                </a:pPr>
                <a:r>
                  <a:rPr lang="zh-CN" altLang="en-US" sz="1854" dirty="0">
                    <a:solidFill>
                      <a:schemeClr val="bg1"/>
                    </a:solidFill>
                    <a:latin typeface="Arial" panose="020B0604020202020204" pitchFamily="34" charset="0"/>
                    <a:ea typeface="微软雅黑" panose="020B0503020204020204" pitchFamily="34" charset="-122"/>
                    <a:sym typeface="Arial" panose="020B0604020202020204" pitchFamily="34" charset="0"/>
                  </a:rPr>
                  <a:t>您想要输入的内容</a:t>
                </a:r>
              </a:p>
            </p:txBody>
          </p:sp>
        </p:grpSp>
        <p:grpSp>
          <p:nvGrpSpPr>
            <p:cNvPr id="55" name="组合 54">
              <a:extLst>
                <a:ext uri="{FF2B5EF4-FFF2-40B4-BE49-F238E27FC236}">
                  <a16:creationId xmlns:a16="http://schemas.microsoft.com/office/drawing/2014/main" id="{1650EA11-E181-64DD-EF9D-480DFDCCF5EA}"/>
                </a:ext>
              </a:extLst>
            </p:cNvPr>
            <p:cNvGrpSpPr/>
            <p:nvPr/>
          </p:nvGrpSpPr>
          <p:grpSpPr>
            <a:xfrm>
              <a:off x="4773220" y="3300157"/>
              <a:ext cx="2607920" cy="2405718"/>
              <a:chOff x="4644076" y="3300157"/>
              <a:chExt cx="2607920" cy="2405718"/>
            </a:xfrm>
          </p:grpSpPr>
          <p:sp>
            <p:nvSpPr>
              <p:cNvPr id="53" name="努力4-10">
                <a:extLst>
                  <a:ext uri="{FF2B5EF4-FFF2-40B4-BE49-F238E27FC236}">
                    <a16:creationId xmlns:a16="http://schemas.microsoft.com/office/drawing/2014/main" id="{4BB69A08-3977-2660-C433-43F3D8BE8567}"/>
                  </a:ext>
                </a:extLst>
              </p:cNvPr>
              <p:cNvSpPr txBox="1"/>
              <p:nvPr/>
            </p:nvSpPr>
            <p:spPr>
              <a:xfrm>
                <a:off x="4941872" y="3300157"/>
                <a:ext cx="2012327" cy="778323"/>
              </a:xfrm>
              <a:prstGeom prst="rect">
                <a:avLst/>
              </a:prstGeom>
              <a:noFill/>
              <a:effectLst/>
            </p:spPr>
            <p:txBody>
              <a:bodyPr wrap="square" lIns="192699" tIns="96349" rIns="192699" bIns="96349" rtlCol="0">
                <a:spAutoFit/>
              </a:bodyPr>
              <a:lstStyle/>
              <a:p>
                <a:pPr algn="dist"/>
                <a:r>
                  <a:rPr lang="zh-CN" altLang="en-US" sz="3793" b="1" dirty="0">
                    <a:solidFill>
                      <a:schemeClr val="accent1"/>
                    </a:solidFill>
                    <a:latin typeface="Arial" panose="020B0604020202020204" pitchFamily="34" charset="0"/>
                    <a:ea typeface="微软雅黑" panose="020B0503020204020204" pitchFamily="34" charset="-122"/>
                    <a:sym typeface="Arial" panose="020B0604020202020204" pitchFamily="34" charset="0"/>
                  </a:rPr>
                  <a:t>小标题</a:t>
                </a:r>
              </a:p>
            </p:txBody>
          </p:sp>
          <p:sp>
            <p:nvSpPr>
              <p:cNvPr id="54" name="努力4-11">
                <a:extLst>
                  <a:ext uri="{FF2B5EF4-FFF2-40B4-BE49-F238E27FC236}">
                    <a16:creationId xmlns:a16="http://schemas.microsoft.com/office/drawing/2014/main" id="{C5C62859-4C1C-F149-C127-CAE07F3E40E1}"/>
                  </a:ext>
                </a:extLst>
              </p:cNvPr>
              <p:cNvSpPr txBox="1"/>
              <p:nvPr/>
            </p:nvSpPr>
            <p:spPr>
              <a:xfrm>
                <a:off x="4644076" y="4796254"/>
                <a:ext cx="2607920" cy="909621"/>
              </a:xfrm>
              <a:prstGeom prst="rect">
                <a:avLst/>
              </a:prstGeom>
              <a:noFill/>
              <a:effectLst/>
            </p:spPr>
            <p:txBody>
              <a:bodyPr wrap="square" lIns="94183" tIns="47092" rIns="94183" bIns="47092">
                <a:spAutoFit/>
              </a:bodyPr>
              <a:lstStyle/>
              <a:p>
                <a:pPr algn="ctr">
                  <a:lnSpc>
                    <a:spcPct val="150000"/>
                  </a:lnSpc>
                </a:pPr>
                <a:r>
                  <a:rPr lang="zh-CN" altLang="en-US" sz="1854" dirty="0">
                    <a:solidFill>
                      <a:schemeClr val="bg1"/>
                    </a:solidFill>
                    <a:latin typeface="Arial" panose="020B0604020202020204" pitchFamily="34" charset="0"/>
                    <a:ea typeface="微软雅黑" panose="020B0503020204020204" pitchFamily="34" charset="-122"/>
                    <a:sym typeface="Arial" panose="020B0604020202020204" pitchFamily="34" charset="0"/>
                  </a:rPr>
                  <a:t>点击此处请输入</a:t>
                </a:r>
                <a:endParaRPr lang="en-US" altLang="zh-CN" sz="1854"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a:p>
                <a:pPr algn="ctr">
                  <a:lnSpc>
                    <a:spcPct val="150000"/>
                  </a:lnSpc>
                </a:pPr>
                <a:r>
                  <a:rPr lang="zh-CN" altLang="en-US" sz="1854" dirty="0">
                    <a:solidFill>
                      <a:schemeClr val="bg1"/>
                    </a:solidFill>
                    <a:latin typeface="Arial" panose="020B0604020202020204" pitchFamily="34" charset="0"/>
                    <a:ea typeface="微软雅黑" panose="020B0503020204020204" pitchFamily="34" charset="-122"/>
                    <a:sym typeface="Arial" panose="020B0604020202020204" pitchFamily="34" charset="0"/>
                  </a:rPr>
                  <a:t>您想要输入的内容</a:t>
                </a:r>
              </a:p>
            </p:txBody>
          </p:sp>
        </p:grpSp>
        <p:grpSp>
          <p:nvGrpSpPr>
            <p:cNvPr id="57" name="组合 56">
              <a:extLst>
                <a:ext uri="{FF2B5EF4-FFF2-40B4-BE49-F238E27FC236}">
                  <a16:creationId xmlns:a16="http://schemas.microsoft.com/office/drawing/2014/main" id="{6D93CD02-0A3A-5143-58BB-3585A1BB5041}"/>
                </a:ext>
              </a:extLst>
            </p:cNvPr>
            <p:cNvGrpSpPr/>
            <p:nvPr/>
          </p:nvGrpSpPr>
          <p:grpSpPr>
            <a:xfrm>
              <a:off x="8478943" y="3300157"/>
              <a:ext cx="2607920" cy="2405718"/>
              <a:chOff x="4752010" y="3300157"/>
              <a:chExt cx="2607920" cy="2405718"/>
            </a:xfrm>
          </p:grpSpPr>
          <p:sp>
            <p:nvSpPr>
              <p:cNvPr id="58" name="努力4-12">
                <a:extLst>
                  <a:ext uri="{FF2B5EF4-FFF2-40B4-BE49-F238E27FC236}">
                    <a16:creationId xmlns:a16="http://schemas.microsoft.com/office/drawing/2014/main" id="{D1E288C5-5F30-5824-BF7E-3C130E4319B6}"/>
                  </a:ext>
                </a:extLst>
              </p:cNvPr>
              <p:cNvSpPr txBox="1"/>
              <p:nvPr/>
            </p:nvSpPr>
            <p:spPr>
              <a:xfrm>
                <a:off x="5049806" y="3300157"/>
                <a:ext cx="2012327" cy="778323"/>
              </a:xfrm>
              <a:prstGeom prst="rect">
                <a:avLst/>
              </a:prstGeom>
              <a:noFill/>
              <a:effectLst/>
            </p:spPr>
            <p:txBody>
              <a:bodyPr wrap="square" lIns="192699" tIns="96349" rIns="192699" bIns="96349" rtlCol="0">
                <a:spAutoFit/>
              </a:bodyPr>
              <a:lstStyle/>
              <a:p>
                <a:pPr algn="dist"/>
                <a:r>
                  <a:rPr lang="zh-CN" altLang="en-US" sz="3793" b="1" dirty="0">
                    <a:solidFill>
                      <a:schemeClr val="accent1"/>
                    </a:solidFill>
                    <a:latin typeface="Arial" panose="020B0604020202020204" pitchFamily="34" charset="0"/>
                    <a:ea typeface="微软雅黑" panose="020B0503020204020204" pitchFamily="34" charset="-122"/>
                    <a:sym typeface="Arial" panose="020B0604020202020204" pitchFamily="34" charset="0"/>
                  </a:rPr>
                  <a:t>小标题</a:t>
                </a:r>
              </a:p>
            </p:txBody>
          </p:sp>
          <p:sp>
            <p:nvSpPr>
              <p:cNvPr id="60" name="努力4-13">
                <a:extLst>
                  <a:ext uri="{FF2B5EF4-FFF2-40B4-BE49-F238E27FC236}">
                    <a16:creationId xmlns:a16="http://schemas.microsoft.com/office/drawing/2014/main" id="{B5B03D2C-5A96-93E5-1A8E-6B5000E1BDBD}"/>
                  </a:ext>
                </a:extLst>
              </p:cNvPr>
              <p:cNvSpPr txBox="1"/>
              <p:nvPr/>
            </p:nvSpPr>
            <p:spPr>
              <a:xfrm>
                <a:off x="4752010" y="4796254"/>
                <a:ext cx="2607920" cy="909621"/>
              </a:xfrm>
              <a:prstGeom prst="rect">
                <a:avLst/>
              </a:prstGeom>
              <a:noFill/>
              <a:effectLst/>
            </p:spPr>
            <p:txBody>
              <a:bodyPr wrap="square" lIns="94183" tIns="47092" rIns="94183" bIns="47092">
                <a:spAutoFit/>
              </a:bodyPr>
              <a:lstStyle/>
              <a:p>
                <a:pPr algn="ctr">
                  <a:lnSpc>
                    <a:spcPct val="150000"/>
                  </a:lnSpc>
                </a:pPr>
                <a:r>
                  <a:rPr lang="zh-CN" altLang="en-US" sz="1854" dirty="0">
                    <a:solidFill>
                      <a:schemeClr val="bg1"/>
                    </a:solidFill>
                    <a:latin typeface="Arial" panose="020B0604020202020204" pitchFamily="34" charset="0"/>
                    <a:ea typeface="微软雅黑" panose="020B0503020204020204" pitchFamily="34" charset="-122"/>
                    <a:sym typeface="Arial" panose="020B0604020202020204" pitchFamily="34" charset="0"/>
                  </a:rPr>
                  <a:t>点击此处请输入</a:t>
                </a:r>
                <a:endParaRPr lang="en-US" altLang="zh-CN" sz="1854"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a:p>
                <a:pPr algn="ctr">
                  <a:lnSpc>
                    <a:spcPct val="150000"/>
                  </a:lnSpc>
                </a:pPr>
                <a:r>
                  <a:rPr lang="zh-CN" altLang="en-US" sz="1854" dirty="0">
                    <a:solidFill>
                      <a:schemeClr val="bg1"/>
                    </a:solidFill>
                    <a:latin typeface="Arial" panose="020B0604020202020204" pitchFamily="34" charset="0"/>
                    <a:ea typeface="微软雅黑" panose="020B0503020204020204" pitchFamily="34" charset="-122"/>
                    <a:sym typeface="Arial" panose="020B0604020202020204" pitchFamily="34" charset="0"/>
                  </a:rPr>
                  <a:t>您想要输入的内容</a:t>
                </a:r>
              </a:p>
            </p:txBody>
          </p:sp>
        </p:grpSp>
        <p:sp>
          <p:nvSpPr>
            <p:cNvPr id="67" name="努力4-14">
              <a:extLst>
                <a:ext uri="{FF2B5EF4-FFF2-40B4-BE49-F238E27FC236}">
                  <a16:creationId xmlns:a16="http://schemas.microsoft.com/office/drawing/2014/main" id="{B6EE0097-4B57-CFDE-6D39-A48A2878221D}"/>
                </a:ext>
              </a:extLst>
            </p:cNvPr>
            <p:cNvSpPr txBox="1"/>
            <p:nvPr/>
          </p:nvSpPr>
          <p:spPr>
            <a:xfrm>
              <a:off x="1068064" y="1095957"/>
              <a:ext cx="10055689" cy="1073353"/>
            </a:xfrm>
            <a:prstGeom prst="rect">
              <a:avLst/>
            </a:prstGeom>
            <a:noFill/>
            <a:effectLst/>
          </p:spPr>
          <p:txBody>
            <a:bodyPr wrap="square" lIns="111136" tIns="55569" rIns="111136" bIns="55569">
              <a:spAutoFit/>
            </a:bodyPr>
            <a:lstStyle/>
            <a:p>
              <a:pPr algn="ctr">
                <a:lnSpc>
                  <a:spcPct val="150000"/>
                </a:lnSpc>
              </a:pPr>
              <a:r>
                <a:rPr lang="zh-CN" altLang="en-US" sz="2188" dirty="0">
                  <a:latin typeface="Arial" panose="020B0604020202020204" pitchFamily="34" charset="0"/>
                  <a:ea typeface="微软雅黑" panose="020B0503020204020204" pitchFamily="34" charset="-122"/>
                  <a:sym typeface="Arial" panose="020B0604020202020204" pitchFamily="34" charset="0"/>
                </a:rPr>
                <a:t>点击此处请输入您想要输入的内容</a:t>
              </a:r>
              <a:endParaRPr lang="en-US" altLang="zh-CN" sz="2188" dirty="0">
                <a:latin typeface="Arial" panose="020B0604020202020204" pitchFamily="34" charset="0"/>
                <a:ea typeface="微软雅黑" panose="020B0503020204020204" pitchFamily="34" charset="-122"/>
                <a:sym typeface="Arial" panose="020B0604020202020204" pitchFamily="34" charset="0"/>
              </a:endParaRPr>
            </a:p>
            <a:p>
              <a:pPr algn="ctr">
                <a:lnSpc>
                  <a:spcPct val="150000"/>
                </a:lnSpc>
              </a:pPr>
              <a:r>
                <a:rPr lang="zh-CN" altLang="en-US" sz="2188" dirty="0">
                  <a:latin typeface="Arial" panose="020B0604020202020204" pitchFamily="34" charset="0"/>
                  <a:ea typeface="微软雅黑" panose="020B0503020204020204" pitchFamily="34" charset="-122"/>
                  <a:sym typeface="Arial" panose="020B0604020202020204" pitchFamily="34" charset="0"/>
                </a:rPr>
                <a:t>点击此处请输入您想要输入的内容点击此处请输入您想要输入的内容</a:t>
              </a:r>
            </a:p>
          </p:txBody>
        </p:sp>
        <p:cxnSp>
          <p:nvCxnSpPr>
            <p:cNvPr id="69" name="努力4-15">
              <a:extLst>
                <a:ext uri="{FF2B5EF4-FFF2-40B4-BE49-F238E27FC236}">
                  <a16:creationId xmlns:a16="http://schemas.microsoft.com/office/drawing/2014/main" id="{5CC118FE-95F4-8D34-473C-81BB8B80C850}"/>
                </a:ext>
              </a:extLst>
            </p:cNvPr>
            <p:cNvCxnSpPr>
              <a:cxnSpLocks/>
            </p:cNvCxnSpPr>
            <p:nvPr/>
          </p:nvCxnSpPr>
          <p:spPr>
            <a:xfrm>
              <a:off x="8022708" y="4884228"/>
              <a:ext cx="0" cy="729123"/>
            </a:xfrm>
            <a:prstGeom prst="line">
              <a:avLst/>
            </a:prstGeom>
            <a:ln w="13081">
              <a:solidFill>
                <a:schemeClr val="bg1">
                  <a:alpha val="47000"/>
                </a:schemeClr>
              </a:solidFill>
            </a:ln>
            <a:effectLst/>
          </p:spPr>
          <p:style>
            <a:lnRef idx="1">
              <a:schemeClr val="accent1"/>
            </a:lnRef>
            <a:fillRef idx="0">
              <a:schemeClr val="accent1"/>
            </a:fillRef>
            <a:effectRef idx="0">
              <a:schemeClr val="accent1"/>
            </a:effectRef>
            <a:fontRef idx="minor">
              <a:schemeClr val="tx1"/>
            </a:fontRef>
          </p:style>
        </p:cxnSp>
        <p:cxnSp>
          <p:nvCxnSpPr>
            <p:cNvPr id="71" name="努力4-16">
              <a:extLst>
                <a:ext uri="{FF2B5EF4-FFF2-40B4-BE49-F238E27FC236}">
                  <a16:creationId xmlns:a16="http://schemas.microsoft.com/office/drawing/2014/main" id="{17AEE6EA-CBF6-7396-1DEF-80C4DD160921}"/>
                </a:ext>
              </a:extLst>
            </p:cNvPr>
            <p:cNvCxnSpPr>
              <a:cxnSpLocks/>
            </p:cNvCxnSpPr>
            <p:nvPr/>
          </p:nvCxnSpPr>
          <p:spPr>
            <a:xfrm>
              <a:off x="4183673" y="4884228"/>
              <a:ext cx="0" cy="729123"/>
            </a:xfrm>
            <a:prstGeom prst="line">
              <a:avLst/>
            </a:prstGeom>
            <a:ln w="13081">
              <a:solidFill>
                <a:schemeClr val="bg1">
                  <a:alpha val="47000"/>
                </a:schemeClr>
              </a:solidFill>
            </a:ln>
            <a:effectLst/>
          </p:spPr>
          <p:style>
            <a:lnRef idx="1">
              <a:schemeClr val="accent1"/>
            </a:lnRef>
            <a:fillRef idx="0">
              <a:schemeClr val="accent1"/>
            </a:fillRef>
            <a:effectRef idx="0">
              <a:schemeClr val="accent1"/>
            </a:effectRef>
            <a:fontRef idx="minor">
              <a:schemeClr val="tx1"/>
            </a:fontRef>
          </p:style>
        </p:cxnSp>
      </p:grpSp>
      <p:grpSp>
        <p:nvGrpSpPr>
          <p:cNvPr id="6" name="组合 5">
            <a:extLst>
              <a:ext uri="{FF2B5EF4-FFF2-40B4-BE49-F238E27FC236}">
                <a16:creationId xmlns:a16="http://schemas.microsoft.com/office/drawing/2014/main" id="{58E2BBFB-2723-37FB-3528-F576E5C49E24}"/>
              </a:ext>
            </a:extLst>
          </p:cNvPr>
          <p:cNvGrpSpPr/>
          <p:nvPr/>
        </p:nvGrpSpPr>
        <p:grpSpPr>
          <a:xfrm>
            <a:off x="3989003" y="238654"/>
            <a:ext cx="4213994" cy="647743"/>
            <a:chOff x="3989003" y="238654"/>
            <a:chExt cx="4213994" cy="647743"/>
          </a:xfrm>
        </p:grpSpPr>
        <p:grpSp>
          <p:nvGrpSpPr>
            <p:cNvPr id="44" name="努力3">
              <a:extLst>
                <a:ext uri="{FF2B5EF4-FFF2-40B4-BE49-F238E27FC236}">
                  <a16:creationId xmlns:a16="http://schemas.microsoft.com/office/drawing/2014/main" id="{D1BA2A57-27D2-52C3-A09D-7523F32F9220}"/>
                </a:ext>
              </a:extLst>
            </p:cNvPr>
            <p:cNvGrpSpPr/>
            <p:nvPr/>
          </p:nvGrpSpPr>
          <p:grpSpPr>
            <a:xfrm>
              <a:off x="3989003" y="376447"/>
              <a:ext cx="4213994" cy="288597"/>
              <a:chOff x="3884852" y="376447"/>
              <a:chExt cx="4213994" cy="288597"/>
            </a:xfrm>
          </p:grpSpPr>
          <p:sp>
            <p:nvSpPr>
              <p:cNvPr id="47" name="努力3-2">
                <a:extLst>
                  <a:ext uri="{FF2B5EF4-FFF2-40B4-BE49-F238E27FC236}">
                    <a16:creationId xmlns:a16="http://schemas.microsoft.com/office/drawing/2014/main" id="{C6B28594-868C-7048-578C-E2E14E6C3A71}"/>
                  </a:ext>
                </a:extLst>
              </p:cNvPr>
              <p:cNvSpPr/>
              <p:nvPr>
                <p:custDataLst>
                  <p:tags r:id="rId1"/>
                </p:custDataLst>
              </p:nvPr>
            </p:nvSpPr>
            <p:spPr>
              <a:xfrm>
                <a:off x="3884852" y="376447"/>
                <a:ext cx="665681" cy="288597"/>
              </a:xfrm>
              <a:custGeom>
                <a:avLst/>
                <a:gdLst>
                  <a:gd name="connsiteX0" fmla="*/ 0 w 1781175"/>
                  <a:gd name="connsiteY0" fmla="*/ 488950 h 695325"/>
                  <a:gd name="connsiteX1" fmla="*/ 663575 w 1781175"/>
                  <a:gd name="connsiteY1" fmla="*/ 488950 h 695325"/>
                  <a:gd name="connsiteX2" fmla="*/ 815975 w 1781175"/>
                  <a:gd name="connsiteY2" fmla="*/ 0 h 695325"/>
                  <a:gd name="connsiteX3" fmla="*/ 965200 w 1781175"/>
                  <a:gd name="connsiteY3" fmla="*/ 695325 h 695325"/>
                  <a:gd name="connsiteX4" fmla="*/ 1057275 w 1781175"/>
                  <a:gd name="connsiteY4" fmla="*/ 298450 h 695325"/>
                  <a:gd name="connsiteX5" fmla="*/ 1781175 w 1781175"/>
                  <a:gd name="connsiteY5" fmla="*/ 298450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81175" h="695325">
                    <a:moveTo>
                      <a:pt x="0" y="488950"/>
                    </a:moveTo>
                    <a:lnTo>
                      <a:pt x="663575" y="488950"/>
                    </a:lnTo>
                    <a:lnTo>
                      <a:pt x="815975" y="0"/>
                    </a:lnTo>
                    <a:lnTo>
                      <a:pt x="965200" y="695325"/>
                    </a:lnTo>
                    <a:lnTo>
                      <a:pt x="1057275" y="298450"/>
                    </a:lnTo>
                    <a:lnTo>
                      <a:pt x="1781175" y="298450"/>
                    </a:lnTo>
                  </a:path>
                </a:pathLst>
              </a:custGeom>
              <a:ln w="12700" cap="rnd">
                <a:gradFill>
                  <a:gsLst>
                    <a:gs pos="0">
                      <a:schemeClr val="accent1">
                        <a:alpha val="0"/>
                      </a:schemeClr>
                    </a:gs>
                    <a:gs pos="100000">
                      <a:schemeClr val="accent1"/>
                    </a:gs>
                  </a:gsLst>
                  <a:lin ang="0" scaled="0"/>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48" name="努力3-3">
                <a:extLst>
                  <a:ext uri="{FF2B5EF4-FFF2-40B4-BE49-F238E27FC236}">
                    <a16:creationId xmlns:a16="http://schemas.microsoft.com/office/drawing/2014/main" id="{E7DB3FF2-CDD9-45F7-989E-7D55B5718514}"/>
                  </a:ext>
                </a:extLst>
              </p:cNvPr>
              <p:cNvSpPr/>
              <p:nvPr>
                <p:custDataLst>
                  <p:tags r:id="rId2"/>
                </p:custDataLst>
              </p:nvPr>
            </p:nvSpPr>
            <p:spPr>
              <a:xfrm flipH="1">
                <a:off x="7433165" y="376447"/>
                <a:ext cx="665681" cy="288597"/>
              </a:xfrm>
              <a:custGeom>
                <a:avLst/>
                <a:gdLst>
                  <a:gd name="connsiteX0" fmla="*/ 0 w 1781175"/>
                  <a:gd name="connsiteY0" fmla="*/ 488950 h 695325"/>
                  <a:gd name="connsiteX1" fmla="*/ 663575 w 1781175"/>
                  <a:gd name="connsiteY1" fmla="*/ 488950 h 695325"/>
                  <a:gd name="connsiteX2" fmla="*/ 815975 w 1781175"/>
                  <a:gd name="connsiteY2" fmla="*/ 0 h 695325"/>
                  <a:gd name="connsiteX3" fmla="*/ 965200 w 1781175"/>
                  <a:gd name="connsiteY3" fmla="*/ 695325 h 695325"/>
                  <a:gd name="connsiteX4" fmla="*/ 1057275 w 1781175"/>
                  <a:gd name="connsiteY4" fmla="*/ 298450 h 695325"/>
                  <a:gd name="connsiteX5" fmla="*/ 1781175 w 1781175"/>
                  <a:gd name="connsiteY5" fmla="*/ 298450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81175" h="695325">
                    <a:moveTo>
                      <a:pt x="0" y="488950"/>
                    </a:moveTo>
                    <a:lnTo>
                      <a:pt x="663575" y="488950"/>
                    </a:lnTo>
                    <a:lnTo>
                      <a:pt x="815975" y="0"/>
                    </a:lnTo>
                    <a:lnTo>
                      <a:pt x="965200" y="695325"/>
                    </a:lnTo>
                    <a:lnTo>
                      <a:pt x="1057275" y="298450"/>
                    </a:lnTo>
                    <a:lnTo>
                      <a:pt x="1781175" y="298450"/>
                    </a:lnTo>
                  </a:path>
                </a:pathLst>
              </a:custGeom>
              <a:ln w="12700" cap="rnd">
                <a:gradFill flip="none" rotWithShape="1">
                  <a:gsLst>
                    <a:gs pos="0">
                      <a:schemeClr val="accent1">
                        <a:alpha val="0"/>
                      </a:schemeClr>
                    </a:gs>
                    <a:gs pos="100000">
                      <a:schemeClr val="accent1"/>
                    </a:gs>
                  </a:gsLst>
                  <a:lin ang="0" scaled="0"/>
                  <a:tileRect/>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5" name="文本框 4">
              <a:extLst>
                <a:ext uri="{FF2B5EF4-FFF2-40B4-BE49-F238E27FC236}">
                  <a16:creationId xmlns:a16="http://schemas.microsoft.com/office/drawing/2014/main" id="{88254E3E-5469-21C6-524F-894218E46ED6}"/>
                </a:ext>
              </a:extLst>
            </p:cNvPr>
            <p:cNvSpPr txBox="1"/>
            <p:nvPr/>
          </p:nvSpPr>
          <p:spPr>
            <a:xfrm>
              <a:off x="4798137" y="238654"/>
              <a:ext cx="2489111" cy="647743"/>
            </a:xfrm>
            <a:custGeom>
              <a:avLst/>
              <a:gdLst/>
              <a:ahLst/>
              <a:cxnLst/>
              <a:rect l="l" t="t" r="r" b="b"/>
              <a:pathLst>
                <a:path w="2489111" h="647743">
                  <a:moveTo>
                    <a:pt x="395097" y="314825"/>
                  </a:moveTo>
                  <a:cubicBezTo>
                    <a:pt x="392506" y="316553"/>
                    <a:pt x="391211" y="317848"/>
                    <a:pt x="391211" y="318712"/>
                  </a:cubicBezTo>
                  <a:cubicBezTo>
                    <a:pt x="391211" y="320007"/>
                    <a:pt x="391535" y="320439"/>
                    <a:pt x="392183" y="320007"/>
                  </a:cubicBezTo>
                  <a:cubicBezTo>
                    <a:pt x="392830" y="319575"/>
                    <a:pt x="393586" y="318712"/>
                    <a:pt x="394449" y="317416"/>
                  </a:cubicBezTo>
                  <a:cubicBezTo>
                    <a:pt x="395745" y="315689"/>
                    <a:pt x="395961" y="314825"/>
                    <a:pt x="395097" y="314825"/>
                  </a:cubicBezTo>
                  <a:close/>
                  <a:moveTo>
                    <a:pt x="374371" y="221557"/>
                  </a:moveTo>
                  <a:cubicBezTo>
                    <a:pt x="368757" y="227170"/>
                    <a:pt x="365950" y="230409"/>
                    <a:pt x="365950" y="231272"/>
                  </a:cubicBezTo>
                  <a:cubicBezTo>
                    <a:pt x="365950" y="231272"/>
                    <a:pt x="364763" y="232999"/>
                    <a:pt x="362388" y="236454"/>
                  </a:cubicBezTo>
                  <a:cubicBezTo>
                    <a:pt x="360014" y="239908"/>
                    <a:pt x="356883" y="244010"/>
                    <a:pt x="352997" y="248760"/>
                  </a:cubicBezTo>
                  <a:cubicBezTo>
                    <a:pt x="332702" y="275100"/>
                    <a:pt x="319100" y="295179"/>
                    <a:pt x="312191" y="308996"/>
                  </a:cubicBezTo>
                  <a:cubicBezTo>
                    <a:pt x="310032" y="312451"/>
                    <a:pt x="308845" y="314718"/>
                    <a:pt x="308629" y="315797"/>
                  </a:cubicBezTo>
                  <a:cubicBezTo>
                    <a:pt x="308413" y="316877"/>
                    <a:pt x="308737" y="317632"/>
                    <a:pt x="309601" y="318064"/>
                  </a:cubicBezTo>
                  <a:cubicBezTo>
                    <a:pt x="314350" y="317632"/>
                    <a:pt x="316725" y="316553"/>
                    <a:pt x="316725" y="314825"/>
                  </a:cubicBezTo>
                  <a:cubicBezTo>
                    <a:pt x="316725" y="314394"/>
                    <a:pt x="317373" y="314178"/>
                    <a:pt x="318668" y="314178"/>
                  </a:cubicBezTo>
                  <a:cubicBezTo>
                    <a:pt x="319100" y="314178"/>
                    <a:pt x="320828" y="313098"/>
                    <a:pt x="323850" y="310939"/>
                  </a:cubicBezTo>
                  <a:cubicBezTo>
                    <a:pt x="326009" y="308348"/>
                    <a:pt x="327304" y="307053"/>
                    <a:pt x="327736" y="307053"/>
                  </a:cubicBezTo>
                  <a:cubicBezTo>
                    <a:pt x="328168" y="307917"/>
                    <a:pt x="328384" y="307701"/>
                    <a:pt x="328384" y="306405"/>
                  </a:cubicBezTo>
                  <a:cubicBezTo>
                    <a:pt x="328384" y="305974"/>
                    <a:pt x="328816" y="305758"/>
                    <a:pt x="329679" y="305758"/>
                  </a:cubicBezTo>
                  <a:cubicBezTo>
                    <a:pt x="330975" y="305758"/>
                    <a:pt x="331622" y="305326"/>
                    <a:pt x="331622" y="304462"/>
                  </a:cubicBezTo>
                  <a:cubicBezTo>
                    <a:pt x="331622" y="304030"/>
                    <a:pt x="332270" y="303599"/>
                    <a:pt x="333565" y="303167"/>
                  </a:cubicBezTo>
                  <a:cubicBezTo>
                    <a:pt x="334430" y="303167"/>
                    <a:pt x="335077" y="302735"/>
                    <a:pt x="335509" y="301871"/>
                  </a:cubicBezTo>
                  <a:cubicBezTo>
                    <a:pt x="335940" y="301008"/>
                    <a:pt x="336588" y="300576"/>
                    <a:pt x="337452" y="300576"/>
                  </a:cubicBezTo>
                  <a:cubicBezTo>
                    <a:pt x="338315" y="300576"/>
                    <a:pt x="338963" y="300360"/>
                    <a:pt x="339395" y="299928"/>
                  </a:cubicBezTo>
                  <a:cubicBezTo>
                    <a:pt x="339827" y="299065"/>
                    <a:pt x="341554" y="297985"/>
                    <a:pt x="344576" y="296690"/>
                  </a:cubicBezTo>
                  <a:cubicBezTo>
                    <a:pt x="354940" y="293235"/>
                    <a:pt x="359905" y="286758"/>
                    <a:pt x="359473" y="277259"/>
                  </a:cubicBezTo>
                  <a:cubicBezTo>
                    <a:pt x="361201" y="269486"/>
                    <a:pt x="362496" y="264305"/>
                    <a:pt x="363360" y="261714"/>
                  </a:cubicBezTo>
                  <a:cubicBezTo>
                    <a:pt x="366815" y="248328"/>
                    <a:pt x="369189" y="240340"/>
                    <a:pt x="370484" y="237749"/>
                  </a:cubicBezTo>
                  <a:cubicBezTo>
                    <a:pt x="371348" y="235590"/>
                    <a:pt x="372212" y="232568"/>
                    <a:pt x="373075" y="228681"/>
                  </a:cubicBezTo>
                  <a:cubicBezTo>
                    <a:pt x="373939" y="224363"/>
                    <a:pt x="374371" y="221988"/>
                    <a:pt x="374371" y="221557"/>
                  </a:cubicBezTo>
                  <a:close/>
                  <a:moveTo>
                    <a:pt x="461810" y="191762"/>
                  </a:moveTo>
                  <a:cubicBezTo>
                    <a:pt x="454038" y="193490"/>
                    <a:pt x="442811" y="213352"/>
                    <a:pt x="428130" y="251351"/>
                  </a:cubicBezTo>
                  <a:lnTo>
                    <a:pt x="426834" y="255237"/>
                  </a:lnTo>
                  <a:lnTo>
                    <a:pt x="430073" y="253294"/>
                  </a:lnTo>
                  <a:cubicBezTo>
                    <a:pt x="441300" y="248544"/>
                    <a:pt x="450799" y="244874"/>
                    <a:pt x="458572" y="242283"/>
                  </a:cubicBezTo>
                  <a:cubicBezTo>
                    <a:pt x="463321" y="240988"/>
                    <a:pt x="466128" y="239908"/>
                    <a:pt x="466992" y="239045"/>
                  </a:cubicBezTo>
                  <a:cubicBezTo>
                    <a:pt x="466992" y="238613"/>
                    <a:pt x="466992" y="231704"/>
                    <a:pt x="466992" y="218318"/>
                  </a:cubicBezTo>
                  <a:cubicBezTo>
                    <a:pt x="467423" y="204069"/>
                    <a:pt x="466992" y="196512"/>
                    <a:pt x="465696" y="195649"/>
                  </a:cubicBezTo>
                  <a:cubicBezTo>
                    <a:pt x="464833" y="193921"/>
                    <a:pt x="463537" y="192626"/>
                    <a:pt x="461810" y="191762"/>
                  </a:cubicBezTo>
                  <a:close/>
                  <a:moveTo>
                    <a:pt x="857231" y="171846"/>
                  </a:moveTo>
                  <a:cubicBezTo>
                    <a:pt x="860901" y="172385"/>
                    <a:pt x="865328" y="174059"/>
                    <a:pt x="870509" y="176865"/>
                  </a:cubicBezTo>
                  <a:cubicBezTo>
                    <a:pt x="881736" y="181615"/>
                    <a:pt x="889292" y="189172"/>
                    <a:pt x="893178" y="199535"/>
                  </a:cubicBezTo>
                  <a:cubicBezTo>
                    <a:pt x="897928" y="209898"/>
                    <a:pt x="899224" y="217454"/>
                    <a:pt x="897064" y="222204"/>
                  </a:cubicBezTo>
                  <a:cubicBezTo>
                    <a:pt x="896201" y="225659"/>
                    <a:pt x="894689" y="228681"/>
                    <a:pt x="892531" y="231272"/>
                  </a:cubicBezTo>
                  <a:cubicBezTo>
                    <a:pt x="890372" y="234295"/>
                    <a:pt x="889076" y="236454"/>
                    <a:pt x="888644" y="237749"/>
                  </a:cubicBezTo>
                  <a:cubicBezTo>
                    <a:pt x="887349" y="239476"/>
                    <a:pt x="885406" y="241851"/>
                    <a:pt x="882815" y="244874"/>
                  </a:cubicBezTo>
                  <a:cubicBezTo>
                    <a:pt x="879792" y="247896"/>
                    <a:pt x="877202" y="250919"/>
                    <a:pt x="875043" y="253942"/>
                  </a:cubicBezTo>
                  <a:cubicBezTo>
                    <a:pt x="859066" y="272941"/>
                    <a:pt x="842442" y="290429"/>
                    <a:pt x="825170" y="306405"/>
                  </a:cubicBezTo>
                  <a:cubicBezTo>
                    <a:pt x="820852" y="309860"/>
                    <a:pt x="816319" y="313422"/>
                    <a:pt x="811568" y="317092"/>
                  </a:cubicBezTo>
                  <a:cubicBezTo>
                    <a:pt x="806818" y="320763"/>
                    <a:pt x="802608" y="323785"/>
                    <a:pt x="798938" y="326160"/>
                  </a:cubicBezTo>
                  <a:cubicBezTo>
                    <a:pt x="795268" y="328535"/>
                    <a:pt x="793432" y="329507"/>
                    <a:pt x="793432" y="329075"/>
                  </a:cubicBezTo>
                  <a:cubicBezTo>
                    <a:pt x="793432" y="328643"/>
                    <a:pt x="794728" y="327132"/>
                    <a:pt x="797319" y="324541"/>
                  </a:cubicBezTo>
                  <a:cubicBezTo>
                    <a:pt x="802932" y="320223"/>
                    <a:pt x="810057" y="309428"/>
                    <a:pt x="818693" y="292156"/>
                  </a:cubicBezTo>
                  <a:cubicBezTo>
                    <a:pt x="824738" y="280066"/>
                    <a:pt x="829056" y="270134"/>
                    <a:pt x="831647" y="262362"/>
                  </a:cubicBezTo>
                  <a:cubicBezTo>
                    <a:pt x="833806" y="255021"/>
                    <a:pt x="835533" y="250271"/>
                    <a:pt x="836828" y="248112"/>
                  </a:cubicBezTo>
                  <a:cubicBezTo>
                    <a:pt x="837692" y="245953"/>
                    <a:pt x="838556" y="242283"/>
                    <a:pt x="839419" y="237101"/>
                  </a:cubicBezTo>
                  <a:cubicBezTo>
                    <a:pt x="840714" y="231920"/>
                    <a:pt x="842226" y="226954"/>
                    <a:pt x="843953" y="222204"/>
                  </a:cubicBezTo>
                  <a:cubicBezTo>
                    <a:pt x="845680" y="217886"/>
                    <a:pt x="847623" y="209898"/>
                    <a:pt x="849782" y="198239"/>
                  </a:cubicBezTo>
                  <a:cubicBezTo>
                    <a:pt x="850646" y="195649"/>
                    <a:pt x="851078" y="193058"/>
                    <a:pt x="851078" y="190467"/>
                  </a:cubicBezTo>
                  <a:cubicBezTo>
                    <a:pt x="851078" y="186581"/>
                    <a:pt x="849999" y="184422"/>
                    <a:pt x="847839" y="183990"/>
                  </a:cubicBezTo>
                  <a:cubicBezTo>
                    <a:pt x="845248" y="182695"/>
                    <a:pt x="843629" y="181723"/>
                    <a:pt x="842981" y="181075"/>
                  </a:cubicBezTo>
                  <a:cubicBezTo>
                    <a:pt x="842334" y="180428"/>
                    <a:pt x="842226" y="179672"/>
                    <a:pt x="842658" y="178808"/>
                  </a:cubicBezTo>
                  <a:cubicBezTo>
                    <a:pt x="843521" y="177513"/>
                    <a:pt x="845464" y="175786"/>
                    <a:pt x="848488" y="173627"/>
                  </a:cubicBezTo>
                  <a:cubicBezTo>
                    <a:pt x="850646" y="171900"/>
                    <a:pt x="853561" y="171306"/>
                    <a:pt x="857231" y="171846"/>
                  </a:cubicBezTo>
                  <a:close/>
                  <a:moveTo>
                    <a:pt x="1840115" y="132822"/>
                  </a:moveTo>
                  <a:cubicBezTo>
                    <a:pt x="1848751" y="132822"/>
                    <a:pt x="1858899" y="137788"/>
                    <a:pt x="1870557" y="147719"/>
                  </a:cubicBezTo>
                  <a:cubicBezTo>
                    <a:pt x="1877466" y="152037"/>
                    <a:pt x="1882000" y="157434"/>
                    <a:pt x="1884159" y="163911"/>
                  </a:cubicBezTo>
                  <a:cubicBezTo>
                    <a:pt x="1888045" y="171252"/>
                    <a:pt x="1889988" y="176865"/>
                    <a:pt x="1889988" y="180752"/>
                  </a:cubicBezTo>
                  <a:cubicBezTo>
                    <a:pt x="1889988" y="182479"/>
                    <a:pt x="1889125" y="183990"/>
                    <a:pt x="1887398" y="185285"/>
                  </a:cubicBezTo>
                  <a:cubicBezTo>
                    <a:pt x="1884807" y="188740"/>
                    <a:pt x="1870665" y="190683"/>
                    <a:pt x="1844973" y="191115"/>
                  </a:cubicBezTo>
                  <a:cubicBezTo>
                    <a:pt x="1819281" y="191547"/>
                    <a:pt x="1793697" y="195433"/>
                    <a:pt x="1768221" y="202773"/>
                  </a:cubicBezTo>
                  <a:lnTo>
                    <a:pt x="1762392" y="204069"/>
                  </a:lnTo>
                  <a:lnTo>
                    <a:pt x="1766925" y="201478"/>
                  </a:lnTo>
                  <a:cubicBezTo>
                    <a:pt x="1772539" y="198455"/>
                    <a:pt x="1779016" y="194137"/>
                    <a:pt x="1786356" y="188524"/>
                  </a:cubicBezTo>
                  <a:cubicBezTo>
                    <a:pt x="1793697" y="182911"/>
                    <a:pt x="1797367" y="179456"/>
                    <a:pt x="1797367" y="178161"/>
                  </a:cubicBezTo>
                  <a:cubicBezTo>
                    <a:pt x="1797367" y="176434"/>
                    <a:pt x="1793697" y="175570"/>
                    <a:pt x="1786356" y="175570"/>
                  </a:cubicBezTo>
                  <a:cubicBezTo>
                    <a:pt x="1782038" y="175570"/>
                    <a:pt x="1779124" y="176002"/>
                    <a:pt x="1777612" y="176865"/>
                  </a:cubicBezTo>
                  <a:cubicBezTo>
                    <a:pt x="1776101" y="177729"/>
                    <a:pt x="1774374" y="178161"/>
                    <a:pt x="1772431" y="178161"/>
                  </a:cubicBezTo>
                  <a:cubicBezTo>
                    <a:pt x="1770488" y="178161"/>
                    <a:pt x="1768868" y="178377"/>
                    <a:pt x="1767573" y="178808"/>
                  </a:cubicBezTo>
                  <a:cubicBezTo>
                    <a:pt x="1766278" y="179240"/>
                    <a:pt x="1760448" y="180644"/>
                    <a:pt x="1750085" y="183018"/>
                  </a:cubicBezTo>
                  <a:cubicBezTo>
                    <a:pt x="1739722" y="185393"/>
                    <a:pt x="1730654" y="187552"/>
                    <a:pt x="1722882" y="189496"/>
                  </a:cubicBezTo>
                  <a:cubicBezTo>
                    <a:pt x="1715109" y="191439"/>
                    <a:pt x="1708848" y="193058"/>
                    <a:pt x="1704098" y="194353"/>
                  </a:cubicBezTo>
                  <a:cubicBezTo>
                    <a:pt x="1683804" y="199535"/>
                    <a:pt x="1670850" y="203421"/>
                    <a:pt x="1665236" y="206012"/>
                  </a:cubicBezTo>
                  <a:lnTo>
                    <a:pt x="1664589" y="207307"/>
                  </a:lnTo>
                  <a:cubicBezTo>
                    <a:pt x="1664589" y="208171"/>
                    <a:pt x="1665236" y="209466"/>
                    <a:pt x="1666532" y="211193"/>
                  </a:cubicBezTo>
                  <a:cubicBezTo>
                    <a:pt x="1669123" y="215943"/>
                    <a:pt x="1670418" y="220477"/>
                    <a:pt x="1670418" y="224795"/>
                  </a:cubicBezTo>
                  <a:cubicBezTo>
                    <a:pt x="1670418" y="229977"/>
                    <a:pt x="1669339" y="234079"/>
                    <a:pt x="1667180" y="237101"/>
                  </a:cubicBezTo>
                  <a:lnTo>
                    <a:pt x="1664589" y="244874"/>
                  </a:lnTo>
                  <a:cubicBezTo>
                    <a:pt x="1662430" y="251783"/>
                    <a:pt x="1658328" y="260419"/>
                    <a:pt x="1652283" y="270782"/>
                  </a:cubicBezTo>
                  <a:lnTo>
                    <a:pt x="1645806" y="283088"/>
                  </a:lnTo>
                  <a:lnTo>
                    <a:pt x="1647101" y="281793"/>
                  </a:lnTo>
                  <a:cubicBezTo>
                    <a:pt x="1657896" y="275316"/>
                    <a:pt x="1671929" y="268191"/>
                    <a:pt x="1689201" y="260419"/>
                  </a:cubicBezTo>
                  <a:lnTo>
                    <a:pt x="1698269" y="257180"/>
                  </a:lnTo>
                  <a:cubicBezTo>
                    <a:pt x="1705178" y="254589"/>
                    <a:pt x="1709496" y="253078"/>
                    <a:pt x="1711223" y="252646"/>
                  </a:cubicBezTo>
                  <a:cubicBezTo>
                    <a:pt x="1712951" y="252214"/>
                    <a:pt x="1714030" y="251999"/>
                    <a:pt x="1714462" y="251999"/>
                  </a:cubicBezTo>
                  <a:cubicBezTo>
                    <a:pt x="1714894" y="251999"/>
                    <a:pt x="1717160" y="251243"/>
                    <a:pt x="1721263" y="249732"/>
                  </a:cubicBezTo>
                  <a:cubicBezTo>
                    <a:pt x="1725365" y="248220"/>
                    <a:pt x="1729359" y="247465"/>
                    <a:pt x="1733245" y="247465"/>
                  </a:cubicBezTo>
                  <a:cubicBezTo>
                    <a:pt x="1737563" y="247465"/>
                    <a:pt x="1741557" y="248328"/>
                    <a:pt x="1745228" y="250055"/>
                  </a:cubicBezTo>
                  <a:cubicBezTo>
                    <a:pt x="1748898" y="251783"/>
                    <a:pt x="1751704" y="253510"/>
                    <a:pt x="1753648" y="255237"/>
                  </a:cubicBezTo>
                  <a:cubicBezTo>
                    <a:pt x="1755591" y="256964"/>
                    <a:pt x="1758074" y="258691"/>
                    <a:pt x="1761096" y="260419"/>
                  </a:cubicBezTo>
                  <a:cubicBezTo>
                    <a:pt x="1767573" y="263873"/>
                    <a:pt x="1773834" y="270350"/>
                    <a:pt x="1779879" y="279850"/>
                  </a:cubicBezTo>
                  <a:cubicBezTo>
                    <a:pt x="1787652" y="289349"/>
                    <a:pt x="1791538" y="298201"/>
                    <a:pt x="1791538" y="306405"/>
                  </a:cubicBezTo>
                  <a:cubicBezTo>
                    <a:pt x="1791538" y="310723"/>
                    <a:pt x="1790458" y="314825"/>
                    <a:pt x="1788300" y="318712"/>
                  </a:cubicBezTo>
                  <a:cubicBezTo>
                    <a:pt x="1786141" y="326052"/>
                    <a:pt x="1783442" y="334041"/>
                    <a:pt x="1780203" y="342676"/>
                  </a:cubicBezTo>
                  <a:cubicBezTo>
                    <a:pt x="1776965" y="351313"/>
                    <a:pt x="1775346" y="356170"/>
                    <a:pt x="1775346" y="357250"/>
                  </a:cubicBezTo>
                  <a:cubicBezTo>
                    <a:pt x="1775346" y="358329"/>
                    <a:pt x="1772971" y="362971"/>
                    <a:pt x="1768221" y="371175"/>
                  </a:cubicBezTo>
                  <a:cubicBezTo>
                    <a:pt x="1766925" y="372903"/>
                    <a:pt x="1766278" y="374306"/>
                    <a:pt x="1766278" y="375385"/>
                  </a:cubicBezTo>
                  <a:cubicBezTo>
                    <a:pt x="1766278" y="376465"/>
                    <a:pt x="1765414" y="378732"/>
                    <a:pt x="1763687" y="382186"/>
                  </a:cubicBezTo>
                  <a:cubicBezTo>
                    <a:pt x="1761960" y="385641"/>
                    <a:pt x="1761096" y="387584"/>
                    <a:pt x="1761096" y="388015"/>
                  </a:cubicBezTo>
                  <a:cubicBezTo>
                    <a:pt x="1761096" y="388447"/>
                    <a:pt x="1759153" y="392765"/>
                    <a:pt x="1755267" y="400970"/>
                  </a:cubicBezTo>
                  <a:lnTo>
                    <a:pt x="1744256" y="424934"/>
                  </a:lnTo>
                  <a:cubicBezTo>
                    <a:pt x="1741233" y="431843"/>
                    <a:pt x="1738427" y="437241"/>
                    <a:pt x="1735836" y="441127"/>
                  </a:cubicBezTo>
                  <a:cubicBezTo>
                    <a:pt x="1734972" y="443286"/>
                    <a:pt x="1734540" y="444689"/>
                    <a:pt x="1734540" y="445337"/>
                  </a:cubicBezTo>
                  <a:cubicBezTo>
                    <a:pt x="1734540" y="445985"/>
                    <a:pt x="1733245" y="448899"/>
                    <a:pt x="1730654" y="454081"/>
                  </a:cubicBezTo>
                  <a:cubicBezTo>
                    <a:pt x="1725904" y="464876"/>
                    <a:pt x="1721802" y="473080"/>
                    <a:pt x="1718348" y="478694"/>
                  </a:cubicBezTo>
                  <a:lnTo>
                    <a:pt x="1712519" y="489057"/>
                  </a:lnTo>
                  <a:cubicBezTo>
                    <a:pt x="1708201" y="498556"/>
                    <a:pt x="1705610" y="503306"/>
                    <a:pt x="1704746" y="503306"/>
                  </a:cubicBezTo>
                  <a:cubicBezTo>
                    <a:pt x="1703883" y="503306"/>
                    <a:pt x="1701292" y="505681"/>
                    <a:pt x="1696974" y="510431"/>
                  </a:cubicBezTo>
                  <a:cubicBezTo>
                    <a:pt x="1692656" y="515181"/>
                    <a:pt x="1687906" y="517555"/>
                    <a:pt x="1682724" y="517555"/>
                  </a:cubicBezTo>
                  <a:cubicBezTo>
                    <a:pt x="1670202" y="517555"/>
                    <a:pt x="1654441" y="506761"/>
                    <a:pt x="1635442" y="485171"/>
                  </a:cubicBezTo>
                  <a:cubicBezTo>
                    <a:pt x="1631988" y="480853"/>
                    <a:pt x="1629181" y="477290"/>
                    <a:pt x="1627022" y="474484"/>
                  </a:cubicBezTo>
                  <a:cubicBezTo>
                    <a:pt x="1624863" y="471677"/>
                    <a:pt x="1622165" y="467359"/>
                    <a:pt x="1618926" y="461530"/>
                  </a:cubicBezTo>
                  <a:cubicBezTo>
                    <a:pt x="1615687" y="455700"/>
                    <a:pt x="1614068" y="452462"/>
                    <a:pt x="1614068" y="451814"/>
                  </a:cubicBezTo>
                  <a:cubicBezTo>
                    <a:pt x="1614068" y="451166"/>
                    <a:pt x="1613205" y="448791"/>
                    <a:pt x="1611477" y="444689"/>
                  </a:cubicBezTo>
                  <a:cubicBezTo>
                    <a:pt x="1609750" y="440587"/>
                    <a:pt x="1607699" y="435514"/>
                    <a:pt x="1605324" y="429468"/>
                  </a:cubicBezTo>
                  <a:cubicBezTo>
                    <a:pt x="1602949" y="423423"/>
                    <a:pt x="1600467" y="417594"/>
                    <a:pt x="1597876" y="411980"/>
                  </a:cubicBezTo>
                  <a:cubicBezTo>
                    <a:pt x="1591399" y="397299"/>
                    <a:pt x="1588160" y="388447"/>
                    <a:pt x="1588160" y="385425"/>
                  </a:cubicBezTo>
                  <a:lnTo>
                    <a:pt x="1588160" y="384129"/>
                  </a:lnTo>
                  <a:cubicBezTo>
                    <a:pt x="1589024" y="384129"/>
                    <a:pt x="1590643" y="386504"/>
                    <a:pt x="1593018" y="391254"/>
                  </a:cubicBezTo>
                  <a:cubicBezTo>
                    <a:pt x="1595393" y="396004"/>
                    <a:pt x="1597336" y="399350"/>
                    <a:pt x="1598847" y="401293"/>
                  </a:cubicBezTo>
                  <a:cubicBezTo>
                    <a:pt x="1600359" y="403236"/>
                    <a:pt x="1601978" y="405719"/>
                    <a:pt x="1603705" y="408742"/>
                  </a:cubicBezTo>
                  <a:cubicBezTo>
                    <a:pt x="1617954" y="431627"/>
                    <a:pt x="1633283" y="449115"/>
                    <a:pt x="1649692" y="461206"/>
                  </a:cubicBezTo>
                  <a:lnTo>
                    <a:pt x="1654226" y="463149"/>
                  </a:lnTo>
                  <a:lnTo>
                    <a:pt x="1660703" y="459910"/>
                  </a:lnTo>
                  <a:cubicBezTo>
                    <a:pt x="1671929" y="455160"/>
                    <a:pt x="1682185" y="443502"/>
                    <a:pt x="1691468" y="424934"/>
                  </a:cubicBezTo>
                  <a:cubicBezTo>
                    <a:pt x="1700752" y="406367"/>
                    <a:pt x="1705394" y="396544"/>
                    <a:pt x="1705394" y="395464"/>
                  </a:cubicBezTo>
                  <a:cubicBezTo>
                    <a:pt x="1705394" y="394385"/>
                    <a:pt x="1705826" y="393305"/>
                    <a:pt x="1706689" y="392226"/>
                  </a:cubicBezTo>
                  <a:cubicBezTo>
                    <a:pt x="1707553" y="391146"/>
                    <a:pt x="1707985" y="390390"/>
                    <a:pt x="1707985" y="389959"/>
                  </a:cubicBezTo>
                  <a:lnTo>
                    <a:pt x="1707985" y="389311"/>
                  </a:lnTo>
                  <a:lnTo>
                    <a:pt x="1709928" y="384777"/>
                  </a:lnTo>
                  <a:cubicBezTo>
                    <a:pt x="1714678" y="374846"/>
                    <a:pt x="1719427" y="361244"/>
                    <a:pt x="1724177" y="343972"/>
                  </a:cubicBezTo>
                  <a:cubicBezTo>
                    <a:pt x="1731518" y="320223"/>
                    <a:pt x="1735188" y="306405"/>
                    <a:pt x="1735188" y="302519"/>
                  </a:cubicBezTo>
                  <a:cubicBezTo>
                    <a:pt x="1735188" y="300360"/>
                    <a:pt x="1734756" y="298633"/>
                    <a:pt x="1733893" y="297338"/>
                  </a:cubicBezTo>
                  <a:cubicBezTo>
                    <a:pt x="1733029" y="292588"/>
                    <a:pt x="1728711" y="290213"/>
                    <a:pt x="1720939" y="290213"/>
                  </a:cubicBezTo>
                  <a:cubicBezTo>
                    <a:pt x="1707985" y="290213"/>
                    <a:pt x="1693303" y="292588"/>
                    <a:pt x="1676895" y="297338"/>
                  </a:cubicBezTo>
                  <a:cubicBezTo>
                    <a:pt x="1658328" y="302519"/>
                    <a:pt x="1645374" y="305110"/>
                    <a:pt x="1638033" y="305110"/>
                  </a:cubicBezTo>
                  <a:lnTo>
                    <a:pt x="1632204" y="303815"/>
                  </a:lnTo>
                  <a:cubicBezTo>
                    <a:pt x="1631772" y="303815"/>
                    <a:pt x="1631556" y="303923"/>
                    <a:pt x="1631556" y="304138"/>
                  </a:cubicBezTo>
                  <a:cubicBezTo>
                    <a:pt x="1631556" y="304354"/>
                    <a:pt x="1631340" y="305110"/>
                    <a:pt x="1630908" y="306405"/>
                  </a:cubicBezTo>
                  <a:cubicBezTo>
                    <a:pt x="1599387" y="362539"/>
                    <a:pt x="1563979" y="410793"/>
                    <a:pt x="1524686" y="451166"/>
                  </a:cubicBezTo>
                  <a:cubicBezTo>
                    <a:pt x="1485392" y="491540"/>
                    <a:pt x="1450848" y="522521"/>
                    <a:pt x="1421054" y="544111"/>
                  </a:cubicBezTo>
                  <a:lnTo>
                    <a:pt x="1375715" y="577144"/>
                  </a:lnTo>
                  <a:lnTo>
                    <a:pt x="1408747" y="534396"/>
                  </a:lnTo>
                  <a:cubicBezTo>
                    <a:pt x="1430769" y="506329"/>
                    <a:pt x="1456245" y="472217"/>
                    <a:pt x="1485176" y="432059"/>
                  </a:cubicBezTo>
                  <a:cubicBezTo>
                    <a:pt x="1514107" y="391902"/>
                    <a:pt x="1540446" y="352824"/>
                    <a:pt x="1564195" y="314825"/>
                  </a:cubicBezTo>
                  <a:cubicBezTo>
                    <a:pt x="1587944" y="276827"/>
                    <a:pt x="1602410" y="247033"/>
                    <a:pt x="1607591" y="225443"/>
                  </a:cubicBezTo>
                  <a:lnTo>
                    <a:pt x="1608239" y="228034"/>
                  </a:lnTo>
                  <a:lnTo>
                    <a:pt x="1608887" y="225443"/>
                  </a:lnTo>
                  <a:cubicBezTo>
                    <a:pt x="1608887" y="225011"/>
                    <a:pt x="1608671" y="224795"/>
                    <a:pt x="1608239" y="224795"/>
                  </a:cubicBezTo>
                  <a:lnTo>
                    <a:pt x="1607591" y="225443"/>
                  </a:lnTo>
                  <a:cubicBezTo>
                    <a:pt x="1606728" y="226306"/>
                    <a:pt x="1605000" y="227170"/>
                    <a:pt x="1602410" y="228034"/>
                  </a:cubicBezTo>
                  <a:cubicBezTo>
                    <a:pt x="1585138" y="234511"/>
                    <a:pt x="1570888" y="240556"/>
                    <a:pt x="1559661" y="246169"/>
                  </a:cubicBezTo>
                  <a:cubicBezTo>
                    <a:pt x="1558366" y="247033"/>
                    <a:pt x="1557610" y="247465"/>
                    <a:pt x="1557394" y="247465"/>
                  </a:cubicBezTo>
                  <a:cubicBezTo>
                    <a:pt x="1557179" y="247465"/>
                    <a:pt x="1555451" y="248112"/>
                    <a:pt x="1552213" y="249408"/>
                  </a:cubicBezTo>
                  <a:cubicBezTo>
                    <a:pt x="1548974" y="250703"/>
                    <a:pt x="1545412" y="252322"/>
                    <a:pt x="1541526" y="254266"/>
                  </a:cubicBezTo>
                  <a:cubicBezTo>
                    <a:pt x="1537640" y="256209"/>
                    <a:pt x="1535265" y="257180"/>
                    <a:pt x="1534401" y="257180"/>
                  </a:cubicBezTo>
                  <a:cubicBezTo>
                    <a:pt x="1533538" y="257180"/>
                    <a:pt x="1533106" y="257396"/>
                    <a:pt x="1533106" y="257828"/>
                  </a:cubicBezTo>
                  <a:cubicBezTo>
                    <a:pt x="1533106" y="258260"/>
                    <a:pt x="1532674" y="258583"/>
                    <a:pt x="1531810" y="258799"/>
                  </a:cubicBezTo>
                  <a:cubicBezTo>
                    <a:pt x="1530947" y="259015"/>
                    <a:pt x="1529328" y="259771"/>
                    <a:pt x="1526953" y="261066"/>
                  </a:cubicBezTo>
                  <a:cubicBezTo>
                    <a:pt x="1524578" y="262362"/>
                    <a:pt x="1522095" y="263657"/>
                    <a:pt x="1519504" y="264953"/>
                  </a:cubicBezTo>
                  <a:cubicBezTo>
                    <a:pt x="1516913" y="266248"/>
                    <a:pt x="1514107" y="267759"/>
                    <a:pt x="1511084" y="269486"/>
                  </a:cubicBezTo>
                  <a:cubicBezTo>
                    <a:pt x="1498562" y="277259"/>
                    <a:pt x="1488630" y="284168"/>
                    <a:pt x="1481290" y="290213"/>
                  </a:cubicBezTo>
                  <a:cubicBezTo>
                    <a:pt x="1480426" y="291076"/>
                    <a:pt x="1479670" y="291508"/>
                    <a:pt x="1479023" y="291508"/>
                  </a:cubicBezTo>
                  <a:cubicBezTo>
                    <a:pt x="1478375" y="291508"/>
                    <a:pt x="1476648" y="292696"/>
                    <a:pt x="1473841" y="295071"/>
                  </a:cubicBezTo>
                  <a:cubicBezTo>
                    <a:pt x="1471035" y="297446"/>
                    <a:pt x="1468336" y="299281"/>
                    <a:pt x="1465745" y="300576"/>
                  </a:cubicBezTo>
                  <a:cubicBezTo>
                    <a:pt x="1464881" y="301008"/>
                    <a:pt x="1463910" y="301656"/>
                    <a:pt x="1462830" y="302519"/>
                  </a:cubicBezTo>
                  <a:cubicBezTo>
                    <a:pt x="1461751" y="303383"/>
                    <a:pt x="1460671" y="304138"/>
                    <a:pt x="1459592" y="304786"/>
                  </a:cubicBezTo>
                  <a:cubicBezTo>
                    <a:pt x="1458512" y="305434"/>
                    <a:pt x="1457325" y="305974"/>
                    <a:pt x="1456029" y="306405"/>
                  </a:cubicBezTo>
                  <a:cubicBezTo>
                    <a:pt x="1454734" y="306837"/>
                    <a:pt x="1454086" y="307269"/>
                    <a:pt x="1454086" y="307701"/>
                  </a:cubicBezTo>
                  <a:cubicBezTo>
                    <a:pt x="1454086" y="308133"/>
                    <a:pt x="1453654" y="308456"/>
                    <a:pt x="1452791" y="308672"/>
                  </a:cubicBezTo>
                  <a:cubicBezTo>
                    <a:pt x="1451927" y="308888"/>
                    <a:pt x="1447178" y="311155"/>
                    <a:pt x="1438542" y="315473"/>
                  </a:cubicBezTo>
                  <a:lnTo>
                    <a:pt x="1430769" y="316121"/>
                  </a:lnTo>
                  <a:lnTo>
                    <a:pt x="1422997" y="315473"/>
                  </a:lnTo>
                  <a:cubicBezTo>
                    <a:pt x="1422133" y="315041"/>
                    <a:pt x="1421378" y="314825"/>
                    <a:pt x="1420730" y="314825"/>
                  </a:cubicBezTo>
                  <a:cubicBezTo>
                    <a:pt x="1420082" y="314825"/>
                    <a:pt x="1417923" y="314070"/>
                    <a:pt x="1414253" y="312559"/>
                  </a:cubicBezTo>
                  <a:cubicBezTo>
                    <a:pt x="1410582" y="311047"/>
                    <a:pt x="1405293" y="307917"/>
                    <a:pt x="1398384" y="303167"/>
                  </a:cubicBezTo>
                  <a:cubicBezTo>
                    <a:pt x="1388021" y="296258"/>
                    <a:pt x="1379601" y="289565"/>
                    <a:pt x="1373124" y="283088"/>
                  </a:cubicBezTo>
                  <a:cubicBezTo>
                    <a:pt x="1369669" y="280066"/>
                    <a:pt x="1367942" y="278338"/>
                    <a:pt x="1367942" y="277907"/>
                  </a:cubicBezTo>
                  <a:cubicBezTo>
                    <a:pt x="1367942" y="277475"/>
                    <a:pt x="1367618" y="277151"/>
                    <a:pt x="1366971" y="276935"/>
                  </a:cubicBezTo>
                  <a:cubicBezTo>
                    <a:pt x="1366323" y="276719"/>
                    <a:pt x="1363840" y="274776"/>
                    <a:pt x="1359522" y="271106"/>
                  </a:cubicBezTo>
                  <a:cubicBezTo>
                    <a:pt x="1355204" y="267435"/>
                    <a:pt x="1350886" y="263549"/>
                    <a:pt x="1346568" y="259447"/>
                  </a:cubicBezTo>
                  <a:cubicBezTo>
                    <a:pt x="1342250" y="255345"/>
                    <a:pt x="1340091" y="252646"/>
                    <a:pt x="1340091" y="251351"/>
                  </a:cubicBezTo>
                  <a:lnTo>
                    <a:pt x="1345920" y="251351"/>
                  </a:lnTo>
                  <a:cubicBezTo>
                    <a:pt x="1364056" y="253510"/>
                    <a:pt x="1376794" y="254589"/>
                    <a:pt x="1384135" y="254589"/>
                  </a:cubicBezTo>
                  <a:cubicBezTo>
                    <a:pt x="1408316" y="254589"/>
                    <a:pt x="1428826" y="251999"/>
                    <a:pt x="1445666" y="246817"/>
                  </a:cubicBezTo>
                  <a:lnTo>
                    <a:pt x="1448257" y="246169"/>
                  </a:lnTo>
                  <a:lnTo>
                    <a:pt x="1450848" y="246169"/>
                  </a:lnTo>
                  <a:cubicBezTo>
                    <a:pt x="1451280" y="246169"/>
                    <a:pt x="1451711" y="245953"/>
                    <a:pt x="1452143" y="245522"/>
                  </a:cubicBezTo>
                  <a:lnTo>
                    <a:pt x="1452791" y="244874"/>
                  </a:lnTo>
                  <a:lnTo>
                    <a:pt x="1454086" y="245522"/>
                  </a:lnTo>
                  <a:cubicBezTo>
                    <a:pt x="1454950" y="245522"/>
                    <a:pt x="1455598" y="245306"/>
                    <a:pt x="1456029" y="244874"/>
                  </a:cubicBezTo>
                  <a:cubicBezTo>
                    <a:pt x="1456461" y="244442"/>
                    <a:pt x="1457973" y="244010"/>
                    <a:pt x="1460563" y="243578"/>
                  </a:cubicBezTo>
                  <a:cubicBezTo>
                    <a:pt x="1473517" y="240988"/>
                    <a:pt x="1488630" y="237317"/>
                    <a:pt x="1505902" y="232568"/>
                  </a:cubicBezTo>
                  <a:lnTo>
                    <a:pt x="1549946" y="218966"/>
                  </a:lnTo>
                  <a:cubicBezTo>
                    <a:pt x="1555991" y="217239"/>
                    <a:pt x="1559230" y="216375"/>
                    <a:pt x="1559661" y="216375"/>
                  </a:cubicBezTo>
                  <a:cubicBezTo>
                    <a:pt x="1560093" y="216375"/>
                    <a:pt x="1561605" y="215835"/>
                    <a:pt x="1564195" y="214756"/>
                  </a:cubicBezTo>
                  <a:cubicBezTo>
                    <a:pt x="1566786" y="213676"/>
                    <a:pt x="1568297" y="213029"/>
                    <a:pt x="1568729" y="212813"/>
                  </a:cubicBezTo>
                  <a:cubicBezTo>
                    <a:pt x="1569161" y="212597"/>
                    <a:pt x="1569917" y="212273"/>
                    <a:pt x="1570996" y="211841"/>
                  </a:cubicBezTo>
                  <a:cubicBezTo>
                    <a:pt x="1572076" y="211409"/>
                    <a:pt x="1572831" y="211193"/>
                    <a:pt x="1573263" y="211193"/>
                  </a:cubicBezTo>
                  <a:lnTo>
                    <a:pt x="1573911" y="211841"/>
                  </a:lnTo>
                  <a:cubicBezTo>
                    <a:pt x="1574343" y="211841"/>
                    <a:pt x="1574774" y="211625"/>
                    <a:pt x="1575206" y="211193"/>
                  </a:cubicBezTo>
                  <a:cubicBezTo>
                    <a:pt x="1575638" y="210762"/>
                    <a:pt x="1578013" y="209682"/>
                    <a:pt x="1582331" y="207955"/>
                  </a:cubicBezTo>
                  <a:cubicBezTo>
                    <a:pt x="1596580" y="204069"/>
                    <a:pt x="1607591" y="200830"/>
                    <a:pt x="1615364" y="198239"/>
                  </a:cubicBezTo>
                  <a:cubicBezTo>
                    <a:pt x="1618818" y="187876"/>
                    <a:pt x="1620545" y="180644"/>
                    <a:pt x="1620545" y="176542"/>
                  </a:cubicBezTo>
                  <a:cubicBezTo>
                    <a:pt x="1620545" y="172439"/>
                    <a:pt x="1621625" y="170388"/>
                    <a:pt x="1623784" y="170388"/>
                  </a:cubicBezTo>
                  <a:cubicBezTo>
                    <a:pt x="1625511" y="170820"/>
                    <a:pt x="1630261" y="173411"/>
                    <a:pt x="1638033" y="178161"/>
                  </a:cubicBezTo>
                  <a:cubicBezTo>
                    <a:pt x="1643215" y="181183"/>
                    <a:pt x="1646561" y="183450"/>
                    <a:pt x="1648073" y="184962"/>
                  </a:cubicBezTo>
                  <a:cubicBezTo>
                    <a:pt x="1649584" y="186473"/>
                    <a:pt x="1650771" y="187229"/>
                    <a:pt x="1651635" y="187229"/>
                  </a:cubicBezTo>
                  <a:cubicBezTo>
                    <a:pt x="1652498" y="187229"/>
                    <a:pt x="1656601" y="186041"/>
                    <a:pt x="1663941" y="183666"/>
                  </a:cubicBezTo>
                  <a:cubicBezTo>
                    <a:pt x="1671282" y="181291"/>
                    <a:pt x="1675384" y="179888"/>
                    <a:pt x="1676247" y="179456"/>
                  </a:cubicBezTo>
                  <a:cubicBezTo>
                    <a:pt x="1677111" y="179024"/>
                    <a:pt x="1677759" y="178808"/>
                    <a:pt x="1678190" y="178808"/>
                  </a:cubicBezTo>
                  <a:lnTo>
                    <a:pt x="1679486" y="178808"/>
                  </a:lnTo>
                  <a:lnTo>
                    <a:pt x="1682724" y="177513"/>
                  </a:lnTo>
                  <a:lnTo>
                    <a:pt x="1686611" y="176865"/>
                  </a:lnTo>
                  <a:lnTo>
                    <a:pt x="1689201" y="176218"/>
                  </a:lnTo>
                  <a:cubicBezTo>
                    <a:pt x="1695247" y="174059"/>
                    <a:pt x="1713382" y="168877"/>
                    <a:pt x="1743608" y="160673"/>
                  </a:cubicBezTo>
                  <a:lnTo>
                    <a:pt x="1765630" y="154843"/>
                  </a:lnTo>
                  <a:cubicBezTo>
                    <a:pt x="1782470" y="151389"/>
                    <a:pt x="1795208" y="147935"/>
                    <a:pt x="1803844" y="144480"/>
                  </a:cubicBezTo>
                  <a:cubicBezTo>
                    <a:pt x="1804708" y="144049"/>
                    <a:pt x="1805463" y="143833"/>
                    <a:pt x="1806111" y="143833"/>
                  </a:cubicBezTo>
                  <a:cubicBezTo>
                    <a:pt x="1806759" y="143833"/>
                    <a:pt x="1807299" y="143617"/>
                    <a:pt x="1807730" y="143185"/>
                  </a:cubicBezTo>
                  <a:lnTo>
                    <a:pt x="1809026" y="143185"/>
                  </a:lnTo>
                  <a:cubicBezTo>
                    <a:pt x="1809458" y="142753"/>
                    <a:pt x="1810969" y="142105"/>
                    <a:pt x="1813560" y="141242"/>
                  </a:cubicBezTo>
                  <a:cubicBezTo>
                    <a:pt x="1825650" y="135628"/>
                    <a:pt x="1834502" y="132822"/>
                    <a:pt x="1840115" y="132822"/>
                  </a:cubicBezTo>
                  <a:close/>
                  <a:moveTo>
                    <a:pt x="2345322" y="125049"/>
                  </a:moveTo>
                  <a:cubicBezTo>
                    <a:pt x="2344026" y="124617"/>
                    <a:pt x="2342946" y="125805"/>
                    <a:pt x="2342083" y="128612"/>
                  </a:cubicBezTo>
                  <a:cubicBezTo>
                    <a:pt x="2341220" y="131418"/>
                    <a:pt x="2340356" y="135844"/>
                    <a:pt x="2339492" y="141890"/>
                  </a:cubicBezTo>
                  <a:cubicBezTo>
                    <a:pt x="2337765" y="153548"/>
                    <a:pt x="2340572" y="157866"/>
                    <a:pt x="2347912" y="154843"/>
                  </a:cubicBezTo>
                  <a:cubicBezTo>
                    <a:pt x="2350503" y="153980"/>
                    <a:pt x="2353310" y="153116"/>
                    <a:pt x="2356333" y="152253"/>
                  </a:cubicBezTo>
                  <a:cubicBezTo>
                    <a:pt x="2363241" y="149662"/>
                    <a:pt x="2367559" y="146423"/>
                    <a:pt x="2369286" y="142537"/>
                  </a:cubicBezTo>
                  <a:cubicBezTo>
                    <a:pt x="2369718" y="141674"/>
                    <a:pt x="2369178" y="140486"/>
                    <a:pt x="2367667" y="138975"/>
                  </a:cubicBezTo>
                  <a:cubicBezTo>
                    <a:pt x="2366156" y="137464"/>
                    <a:pt x="2362162" y="134765"/>
                    <a:pt x="2355685" y="130879"/>
                  </a:cubicBezTo>
                  <a:cubicBezTo>
                    <a:pt x="2350503" y="127424"/>
                    <a:pt x="2347049" y="125481"/>
                    <a:pt x="2345322" y="125049"/>
                  </a:cubicBezTo>
                  <a:close/>
                  <a:moveTo>
                    <a:pt x="965073" y="116629"/>
                  </a:moveTo>
                  <a:lnTo>
                    <a:pt x="968959" y="119220"/>
                  </a:lnTo>
                  <a:cubicBezTo>
                    <a:pt x="975436" y="122674"/>
                    <a:pt x="980186" y="131095"/>
                    <a:pt x="983208" y="144480"/>
                  </a:cubicBezTo>
                  <a:cubicBezTo>
                    <a:pt x="985368" y="157002"/>
                    <a:pt x="988822" y="161968"/>
                    <a:pt x="993572" y="159377"/>
                  </a:cubicBezTo>
                  <a:cubicBezTo>
                    <a:pt x="999185" y="158946"/>
                    <a:pt x="1002208" y="158514"/>
                    <a:pt x="1002639" y="158082"/>
                  </a:cubicBezTo>
                  <a:cubicBezTo>
                    <a:pt x="1003503" y="157650"/>
                    <a:pt x="1005230" y="157002"/>
                    <a:pt x="1007821" y="156139"/>
                  </a:cubicBezTo>
                  <a:cubicBezTo>
                    <a:pt x="1010844" y="155707"/>
                    <a:pt x="1015162" y="154412"/>
                    <a:pt x="1020776" y="152253"/>
                  </a:cubicBezTo>
                  <a:cubicBezTo>
                    <a:pt x="1030275" y="147503"/>
                    <a:pt x="1040638" y="148582"/>
                    <a:pt x="1051865" y="155491"/>
                  </a:cubicBezTo>
                  <a:cubicBezTo>
                    <a:pt x="1063523" y="161536"/>
                    <a:pt x="1069785" y="166718"/>
                    <a:pt x="1070648" y="171036"/>
                  </a:cubicBezTo>
                  <a:cubicBezTo>
                    <a:pt x="1071512" y="173627"/>
                    <a:pt x="1072807" y="176865"/>
                    <a:pt x="1074534" y="180752"/>
                  </a:cubicBezTo>
                  <a:cubicBezTo>
                    <a:pt x="1079284" y="188524"/>
                    <a:pt x="1079284" y="194353"/>
                    <a:pt x="1074534" y="198239"/>
                  </a:cubicBezTo>
                  <a:cubicBezTo>
                    <a:pt x="1071943" y="200398"/>
                    <a:pt x="1069569" y="202126"/>
                    <a:pt x="1067410" y="203421"/>
                  </a:cubicBezTo>
                  <a:cubicBezTo>
                    <a:pt x="1064387" y="204716"/>
                    <a:pt x="1058773" y="207307"/>
                    <a:pt x="1050569" y="211193"/>
                  </a:cubicBezTo>
                  <a:cubicBezTo>
                    <a:pt x="1041501" y="215511"/>
                    <a:pt x="1033729" y="219182"/>
                    <a:pt x="1027252" y="222204"/>
                  </a:cubicBezTo>
                  <a:cubicBezTo>
                    <a:pt x="1021207" y="225227"/>
                    <a:pt x="1017105" y="227386"/>
                    <a:pt x="1014946" y="228681"/>
                  </a:cubicBezTo>
                  <a:cubicBezTo>
                    <a:pt x="1012355" y="230409"/>
                    <a:pt x="1007821" y="232783"/>
                    <a:pt x="1001344" y="235806"/>
                  </a:cubicBezTo>
                  <a:cubicBezTo>
                    <a:pt x="986231" y="244010"/>
                    <a:pt x="974141" y="251135"/>
                    <a:pt x="965073" y="257180"/>
                  </a:cubicBezTo>
                  <a:cubicBezTo>
                    <a:pt x="962050" y="259771"/>
                    <a:pt x="960323" y="261066"/>
                    <a:pt x="959892" y="261066"/>
                  </a:cubicBezTo>
                  <a:cubicBezTo>
                    <a:pt x="959028" y="261066"/>
                    <a:pt x="958596" y="261282"/>
                    <a:pt x="958596" y="261714"/>
                  </a:cubicBezTo>
                  <a:cubicBezTo>
                    <a:pt x="958596" y="262146"/>
                    <a:pt x="957732" y="262794"/>
                    <a:pt x="956005" y="263657"/>
                  </a:cubicBezTo>
                  <a:cubicBezTo>
                    <a:pt x="954278" y="264521"/>
                    <a:pt x="952551" y="265384"/>
                    <a:pt x="950824" y="266248"/>
                  </a:cubicBezTo>
                  <a:cubicBezTo>
                    <a:pt x="948665" y="267112"/>
                    <a:pt x="948449" y="269486"/>
                    <a:pt x="950176" y="273373"/>
                  </a:cubicBezTo>
                  <a:cubicBezTo>
                    <a:pt x="952335" y="281577"/>
                    <a:pt x="951040" y="290861"/>
                    <a:pt x="946290" y="301224"/>
                  </a:cubicBezTo>
                  <a:cubicBezTo>
                    <a:pt x="944563" y="305542"/>
                    <a:pt x="943483" y="308133"/>
                    <a:pt x="943052" y="308996"/>
                  </a:cubicBezTo>
                  <a:cubicBezTo>
                    <a:pt x="943052" y="309428"/>
                    <a:pt x="944347" y="308996"/>
                    <a:pt x="946937" y="307701"/>
                  </a:cubicBezTo>
                  <a:cubicBezTo>
                    <a:pt x="950392" y="305542"/>
                    <a:pt x="955573" y="302519"/>
                    <a:pt x="962482" y="298633"/>
                  </a:cubicBezTo>
                  <a:cubicBezTo>
                    <a:pt x="977595" y="290429"/>
                    <a:pt x="989686" y="280713"/>
                    <a:pt x="998753" y="269486"/>
                  </a:cubicBezTo>
                  <a:cubicBezTo>
                    <a:pt x="1005663" y="262578"/>
                    <a:pt x="1010628" y="258476"/>
                    <a:pt x="1013651" y="257180"/>
                  </a:cubicBezTo>
                  <a:cubicBezTo>
                    <a:pt x="1014082" y="257612"/>
                    <a:pt x="1014730" y="257612"/>
                    <a:pt x="1015593" y="257180"/>
                  </a:cubicBezTo>
                  <a:cubicBezTo>
                    <a:pt x="1017753" y="255885"/>
                    <a:pt x="1019264" y="255885"/>
                    <a:pt x="1020127" y="257180"/>
                  </a:cubicBezTo>
                  <a:cubicBezTo>
                    <a:pt x="1020560" y="257612"/>
                    <a:pt x="1021423" y="257828"/>
                    <a:pt x="1022718" y="257828"/>
                  </a:cubicBezTo>
                  <a:cubicBezTo>
                    <a:pt x="1025741" y="257828"/>
                    <a:pt x="1033297" y="261714"/>
                    <a:pt x="1045388" y="269486"/>
                  </a:cubicBezTo>
                  <a:cubicBezTo>
                    <a:pt x="1049274" y="274236"/>
                    <a:pt x="1051218" y="277691"/>
                    <a:pt x="1051218" y="279850"/>
                  </a:cubicBezTo>
                  <a:cubicBezTo>
                    <a:pt x="1051218" y="280281"/>
                    <a:pt x="1052081" y="282009"/>
                    <a:pt x="1053808" y="285031"/>
                  </a:cubicBezTo>
                  <a:cubicBezTo>
                    <a:pt x="1055967" y="287622"/>
                    <a:pt x="1056830" y="290429"/>
                    <a:pt x="1056399" y="293451"/>
                  </a:cubicBezTo>
                  <a:cubicBezTo>
                    <a:pt x="1057262" y="298201"/>
                    <a:pt x="1053808" y="304462"/>
                    <a:pt x="1046035" y="312235"/>
                  </a:cubicBezTo>
                  <a:cubicBezTo>
                    <a:pt x="1042149" y="316553"/>
                    <a:pt x="1038371" y="320979"/>
                    <a:pt x="1034701" y="325512"/>
                  </a:cubicBezTo>
                  <a:cubicBezTo>
                    <a:pt x="1031031" y="330046"/>
                    <a:pt x="1029195" y="332529"/>
                    <a:pt x="1029195" y="332961"/>
                  </a:cubicBezTo>
                  <a:cubicBezTo>
                    <a:pt x="1029195" y="333393"/>
                    <a:pt x="1028116" y="335120"/>
                    <a:pt x="1025957" y="338143"/>
                  </a:cubicBezTo>
                  <a:cubicBezTo>
                    <a:pt x="1023798" y="341597"/>
                    <a:pt x="1022718" y="343540"/>
                    <a:pt x="1022718" y="343972"/>
                  </a:cubicBezTo>
                  <a:cubicBezTo>
                    <a:pt x="1022718" y="344835"/>
                    <a:pt x="1022070" y="345699"/>
                    <a:pt x="1020776" y="346563"/>
                  </a:cubicBezTo>
                  <a:cubicBezTo>
                    <a:pt x="1019911" y="347426"/>
                    <a:pt x="1019480" y="348074"/>
                    <a:pt x="1019480" y="348506"/>
                  </a:cubicBezTo>
                  <a:cubicBezTo>
                    <a:pt x="1019480" y="349369"/>
                    <a:pt x="1018400" y="351960"/>
                    <a:pt x="1016241" y="356278"/>
                  </a:cubicBezTo>
                  <a:cubicBezTo>
                    <a:pt x="1013651" y="361460"/>
                    <a:pt x="1011276" y="366426"/>
                    <a:pt x="1009117" y="371175"/>
                  </a:cubicBezTo>
                  <a:cubicBezTo>
                    <a:pt x="1007821" y="375493"/>
                    <a:pt x="1006742" y="378300"/>
                    <a:pt x="1005878" y="379595"/>
                  </a:cubicBezTo>
                  <a:cubicBezTo>
                    <a:pt x="998969" y="399458"/>
                    <a:pt x="996378" y="425582"/>
                    <a:pt x="998106" y="457967"/>
                  </a:cubicBezTo>
                  <a:cubicBezTo>
                    <a:pt x="1001560" y="476966"/>
                    <a:pt x="1006957" y="491216"/>
                    <a:pt x="1014298" y="500715"/>
                  </a:cubicBezTo>
                  <a:cubicBezTo>
                    <a:pt x="1018184" y="504170"/>
                    <a:pt x="1022718" y="506761"/>
                    <a:pt x="1027900" y="508488"/>
                  </a:cubicBezTo>
                  <a:cubicBezTo>
                    <a:pt x="1028764" y="508488"/>
                    <a:pt x="1029627" y="508704"/>
                    <a:pt x="1030491" y="509135"/>
                  </a:cubicBezTo>
                  <a:cubicBezTo>
                    <a:pt x="1037399" y="511294"/>
                    <a:pt x="1044740" y="513022"/>
                    <a:pt x="1052512" y="514317"/>
                  </a:cubicBezTo>
                  <a:cubicBezTo>
                    <a:pt x="1065035" y="515612"/>
                    <a:pt x="1077341" y="516260"/>
                    <a:pt x="1089431" y="516260"/>
                  </a:cubicBezTo>
                  <a:cubicBezTo>
                    <a:pt x="1101522" y="516260"/>
                    <a:pt x="1110590" y="516152"/>
                    <a:pt x="1116635" y="515936"/>
                  </a:cubicBezTo>
                  <a:cubicBezTo>
                    <a:pt x="1122680" y="515720"/>
                    <a:pt x="1125919" y="515397"/>
                    <a:pt x="1126350" y="514965"/>
                  </a:cubicBezTo>
                  <a:cubicBezTo>
                    <a:pt x="1127646" y="514533"/>
                    <a:pt x="1130453" y="514101"/>
                    <a:pt x="1134770" y="513669"/>
                  </a:cubicBezTo>
                  <a:cubicBezTo>
                    <a:pt x="1139088" y="513238"/>
                    <a:pt x="1143190" y="512590"/>
                    <a:pt x="1147077" y="511726"/>
                  </a:cubicBezTo>
                  <a:cubicBezTo>
                    <a:pt x="1150963" y="510431"/>
                    <a:pt x="1155497" y="509351"/>
                    <a:pt x="1160678" y="508488"/>
                  </a:cubicBezTo>
                  <a:cubicBezTo>
                    <a:pt x="1175360" y="505033"/>
                    <a:pt x="1185939" y="501579"/>
                    <a:pt x="1192416" y="498125"/>
                  </a:cubicBezTo>
                  <a:cubicBezTo>
                    <a:pt x="1194143" y="497261"/>
                    <a:pt x="1195438" y="496829"/>
                    <a:pt x="1196302" y="496829"/>
                  </a:cubicBezTo>
                  <a:cubicBezTo>
                    <a:pt x="1198029" y="496829"/>
                    <a:pt x="1201699" y="494886"/>
                    <a:pt x="1207313" y="491000"/>
                  </a:cubicBezTo>
                  <a:cubicBezTo>
                    <a:pt x="1207744" y="490136"/>
                    <a:pt x="1208393" y="489704"/>
                    <a:pt x="1209256" y="489704"/>
                  </a:cubicBezTo>
                  <a:cubicBezTo>
                    <a:pt x="1211415" y="489704"/>
                    <a:pt x="1215301" y="485602"/>
                    <a:pt x="1220914" y="477398"/>
                  </a:cubicBezTo>
                  <a:cubicBezTo>
                    <a:pt x="1225233" y="467035"/>
                    <a:pt x="1229766" y="453865"/>
                    <a:pt x="1234516" y="437888"/>
                  </a:cubicBezTo>
                  <a:cubicBezTo>
                    <a:pt x="1235380" y="434866"/>
                    <a:pt x="1236027" y="430980"/>
                    <a:pt x="1236459" y="426230"/>
                  </a:cubicBezTo>
                  <a:cubicBezTo>
                    <a:pt x="1236891" y="421480"/>
                    <a:pt x="1237323" y="413060"/>
                    <a:pt x="1237755" y="400970"/>
                  </a:cubicBezTo>
                  <a:lnTo>
                    <a:pt x="1238402" y="373118"/>
                  </a:lnTo>
                  <a:lnTo>
                    <a:pt x="1240346" y="384129"/>
                  </a:lnTo>
                  <a:cubicBezTo>
                    <a:pt x="1245527" y="411765"/>
                    <a:pt x="1252868" y="435729"/>
                    <a:pt x="1262367" y="456024"/>
                  </a:cubicBezTo>
                  <a:cubicBezTo>
                    <a:pt x="1270140" y="475023"/>
                    <a:pt x="1276185" y="491863"/>
                    <a:pt x="1280503" y="506545"/>
                  </a:cubicBezTo>
                  <a:cubicBezTo>
                    <a:pt x="1281366" y="509567"/>
                    <a:pt x="1282014" y="511510"/>
                    <a:pt x="1282446" y="512374"/>
                  </a:cubicBezTo>
                  <a:cubicBezTo>
                    <a:pt x="1284606" y="518419"/>
                    <a:pt x="1286117" y="527703"/>
                    <a:pt x="1286980" y="540225"/>
                  </a:cubicBezTo>
                  <a:cubicBezTo>
                    <a:pt x="1286980" y="550156"/>
                    <a:pt x="1281582" y="556633"/>
                    <a:pt x="1270788" y="559656"/>
                  </a:cubicBezTo>
                  <a:cubicBezTo>
                    <a:pt x="1264310" y="562247"/>
                    <a:pt x="1252004" y="564190"/>
                    <a:pt x="1233868" y="565485"/>
                  </a:cubicBezTo>
                  <a:cubicBezTo>
                    <a:pt x="1226096" y="566349"/>
                    <a:pt x="1220483" y="566997"/>
                    <a:pt x="1217028" y="567428"/>
                  </a:cubicBezTo>
                  <a:cubicBezTo>
                    <a:pt x="1214006" y="567428"/>
                    <a:pt x="1207960" y="567644"/>
                    <a:pt x="1198893" y="568076"/>
                  </a:cubicBezTo>
                  <a:cubicBezTo>
                    <a:pt x="1189825" y="568508"/>
                    <a:pt x="1183564" y="568724"/>
                    <a:pt x="1180109" y="568724"/>
                  </a:cubicBezTo>
                  <a:cubicBezTo>
                    <a:pt x="1176224" y="569587"/>
                    <a:pt x="1166939" y="570451"/>
                    <a:pt x="1152258" y="571315"/>
                  </a:cubicBezTo>
                  <a:cubicBezTo>
                    <a:pt x="1130236" y="571746"/>
                    <a:pt x="1112101" y="571746"/>
                    <a:pt x="1097851" y="571315"/>
                  </a:cubicBezTo>
                  <a:cubicBezTo>
                    <a:pt x="1096124" y="570883"/>
                    <a:pt x="1092670" y="570451"/>
                    <a:pt x="1087488" y="570019"/>
                  </a:cubicBezTo>
                  <a:cubicBezTo>
                    <a:pt x="1072807" y="569156"/>
                    <a:pt x="1059853" y="565917"/>
                    <a:pt x="1048626" y="560304"/>
                  </a:cubicBezTo>
                  <a:cubicBezTo>
                    <a:pt x="1010628" y="540873"/>
                    <a:pt x="984720" y="513669"/>
                    <a:pt x="970902" y="478694"/>
                  </a:cubicBezTo>
                  <a:cubicBezTo>
                    <a:pt x="968743" y="472648"/>
                    <a:pt x="967448" y="467035"/>
                    <a:pt x="967016" y="461853"/>
                  </a:cubicBezTo>
                  <a:cubicBezTo>
                    <a:pt x="966584" y="456672"/>
                    <a:pt x="966368" y="446309"/>
                    <a:pt x="966368" y="430764"/>
                  </a:cubicBezTo>
                  <a:cubicBezTo>
                    <a:pt x="966368" y="399242"/>
                    <a:pt x="968095" y="378516"/>
                    <a:pt x="971551" y="368585"/>
                  </a:cubicBezTo>
                  <a:cubicBezTo>
                    <a:pt x="972845" y="362539"/>
                    <a:pt x="973925" y="358005"/>
                    <a:pt x="974788" y="354983"/>
                  </a:cubicBezTo>
                  <a:cubicBezTo>
                    <a:pt x="976516" y="346347"/>
                    <a:pt x="978027" y="339006"/>
                    <a:pt x="979322" y="332961"/>
                  </a:cubicBezTo>
                  <a:cubicBezTo>
                    <a:pt x="980618" y="326916"/>
                    <a:pt x="981265" y="323246"/>
                    <a:pt x="981265" y="321950"/>
                  </a:cubicBezTo>
                  <a:cubicBezTo>
                    <a:pt x="982129" y="320655"/>
                    <a:pt x="982561" y="318496"/>
                    <a:pt x="982561" y="315473"/>
                  </a:cubicBezTo>
                  <a:cubicBezTo>
                    <a:pt x="982561" y="311587"/>
                    <a:pt x="981481" y="309644"/>
                    <a:pt x="979322" y="309644"/>
                  </a:cubicBezTo>
                  <a:cubicBezTo>
                    <a:pt x="977595" y="308780"/>
                    <a:pt x="975328" y="308780"/>
                    <a:pt x="972521" y="309644"/>
                  </a:cubicBezTo>
                  <a:cubicBezTo>
                    <a:pt x="969715" y="310507"/>
                    <a:pt x="964641" y="312882"/>
                    <a:pt x="957300" y="316769"/>
                  </a:cubicBezTo>
                  <a:cubicBezTo>
                    <a:pt x="945210" y="322814"/>
                    <a:pt x="936790" y="327240"/>
                    <a:pt x="932040" y="330046"/>
                  </a:cubicBezTo>
                  <a:cubicBezTo>
                    <a:pt x="927290" y="332853"/>
                    <a:pt x="924484" y="335768"/>
                    <a:pt x="923620" y="338790"/>
                  </a:cubicBezTo>
                  <a:cubicBezTo>
                    <a:pt x="921893" y="341381"/>
                    <a:pt x="920813" y="342676"/>
                    <a:pt x="920382" y="342676"/>
                  </a:cubicBezTo>
                  <a:cubicBezTo>
                    <a:pt x="919950" y="342676"/>
                    <a:pt x="919734" y="343108"/>
                    <a:pt x="919734" y="343972"/>
                  </a:cubicBezTo>
                  <a:cubicBezTo>
                    <a:pt x="919734" y="344404"/>
                    <a:pt x="918870" y="346131"/>
                    <a:pt x="917143" y="349154"/>
                  </a:cubicBezTo>
                  <a:cubicBezTo>
                    <a:pt x="915416" y="352176"/>
                    <a:pt x="913257" y="355631"/>
                    <a:pt x="910666" y="359517"/>
                  </a:cubicBezTo>
                  <a:cubicBezTo>
                    <a:pt x="904621" y="367721"/>
                    <a:pt x="900951" y="372687"/>
                    <a:pt x="899655" y="374414"/>
                  </a:cubicBezTo>
                  <a:cubicBezTo>
                    <a:pt x="898792" y="375709"/>
                    <a:pt x="895985" y="379811"/>
                    <a:pt x="891235" y="386720"/>
                  </a:cubicBezTo>
                  <a:cubicBezTo>
                    <a:pt x="886485" y="393629"/>
                    <a:pt x="881843" y="400430"/>
                    <a:pt x="877310" y="407123"/>
                  </a:cubicBezTo>
                  <a:cubicBezTo>
                    <a:pt x="872776" y="413816"/>
                    <a:pt x="869105" y="419429"/>
                    <a:pt x="866299" y="423963"/>
                  </a:cubicBezTo>
                  <a:cubicBezTo>
                    <a:pt x="863492" y="428497"/>
                    <a:pt x="862089" y="430764"/>
                    <a:pt x="862089" y="430764"/>
                  </a:cubicBezTo>
                  <a:cubicBezTo>
                    <a:pt x="862089" y="431627"/>
                    <a:pt x="861873" y="432059"/>
                    <a:pt x="861441" y="432059"/>
                  </a:cubicBezTo>
                  <a:cubicBezTo>
                    <a:pt x="861009" y="432059"/>
                    <a:pt x="859498" y="434002"/>
                    <a:pt x="856907" y="437888"/>
                  </a:cubicBezTo>
                  <a:cubicBezTo>
                    <a:pt x="855180" y="442206"/>
                    <a:pt x="853237" y="445661"/>
                    <a:pt x="851078" y="448252"/>
                  </a:cubicBezTo>
                  <a:cubicBezTo>
                    <a:pt x="839419" y="469842"/>
                    <a:pt x="827545" y="493591"/>
                    <a:pt x="815454" y="519499"/>
                  </a:cubicBezTo>
                  <a:cubicBezTo>
                    <a:pt x="813295" y="524248"/>
                    <a:pt x="811784" y="527055"/>
                    <a:pt x="810920" y="527919"/>
                  </a:cubicBezTo>
                  <a:cubicBezTo>
                    <a:pt x="809193" y="530510"/>
                    <a:pt x="807682" y="534828"/>
                    <a:pt x="806386" y="540873"/>
                  </a:cubicBezTo>
                  <a:cubicBezTo>
                    <a:pt x="805955" y="548213"/>
                    <a:pt x="804228" y="552747"/>
                    <a:pt x="801206" y="554474"/>
                  </a:cubicBezTo>
                  <a:cubicBezTo>
                    <a:pt x="799478" y="556202"/>
                    <a:pt x="796887" y="556633"/>
                    <a:pt x="793432" y="555770"/>
                  </a:cubicBezTo>
                  <a:cubicBezTo>
                    <a:pt x="790842" y="555770"/>
                    <a:pt x="785661" y="553395"/>
                    <a:pt x="777888" y="548645"/>
                  </a:cubicBezTo>
                  <a:cubicBezTo>
                    <a:pt x="775297" y="546918"/>
                    <a:pt x="771627" y="543679"/>
                    <a:pt x="766877" y="538930"/>
                  </a:cubicBezTo>
                  <a:cubicBezTo>
                    <a:pt x="762127" y="534180"/>
                    <a:pt x="759752" y="531373"/>
                    <a:pt x="759752" y="530510"/>
                  </a:cubicBezTo>
                  <a:cubicBezTo>
                    <a:pt x="759752" y="530078"/>
                    <a:pt x="758241" y="527703"/>
                    <a:pt x="755219" y="523385"/>
                  </a:cubicBezTo>
                  <a:cubicBezTo>
                    <a:pt x="749173" y="516044"/>
                    <a:pt x="746150" y="504386"/>
                    <a:pt x="746150" y="488409"/>
                  </a:cubicBezTo>
                  <a:cubicBezTo>
                    <a:pt x="746150" y="478478"/>
                    <a:pt x="744855" y="468978"/>
                    <a:pt x="742264" y="459910"/>
                  </a:cubicBezTo>
                  <a:cubicBezTo>
                    <a:pt x="740537" y="451274"/>
                    <a:pt x="739673" y="445877"/>
                    <a:pt x="739673" y="443718"/>
                  </a:cubicBezTo>
                  <a:cubicBezTo>
                    <a:pt x="740106" y="442422"/>
                    <a:pt x="742264" y="445877"/>
                    <a:pt x="746150" y="454081"/>
                  </a:cubicBezTo>
                  <a:cubicBezTo>
                    <a:pt x="754355" y="470057"/>
                    <a:pt x="762559" y="483012"/>
                    <a:pt x="770764" y="492943"/>
                  </a:cubicBezTo>
                  <a:cubicBezTo>
                    <a:pt x="774217" y="497261"/>
                    <a:pt x="777672" y="498340"/>
                    <a:pt x="781126" y="496181"/>
                  </a:cubicBezTo>
                  <a:cubicBezTo>
                    <a:pt x="784149" y="494454"/>
                    <a:pt x="787819" y="490784"/>
                    <a:pt x="792137" y="485171"/>
                  </a:cubicBezTo>
                  <a:cubicBezTo>
                    <a:pt x="796455" y="479557"/>
                    <a:pt x="803148" y="469626"/>
                    <a:pt x="812216" y="455376"/>
                  </a:cubicBezTo>
                  <a:cubicBezTo>
                    <a:pt x="816103" y="449331"/>
                    <a:pt x="818693" y="445229"/>
                    <a:pt x="819988" y="443070"/>
                  </a:cubicBezTo>
                  <a:cubicBezTo>
                    <a:pt x="821284" y="440911"/>
                    <a:pt x="823443" y="437241"/>
                    <a:pt x="826465" y="432059"/>
                  </a:cubicBezTo>
                  <a:cubicBezTo>
                    <a:pt x="829488" y="426878"/>
                    <a:pt x="832079" y="422344"/>
                    <a:pt x="834237" y="418457"/>
                  </a:cubicBezTo>
                  <a:cubicBezTo>
                    <a:pt x="836397" y="415003"/>
                    <a:pt x="838772" y="410685"/>
                    <a:pt x="841362" y="405503"/>
                  </a:cubicBezTo>
                  <a:cubicBezTo>
                    <a:pt x="844385" y="400322"/>
                    <a:pt x="846976" y="395788"/>
                    <a:pt x="849135" y="391902"/>
                  </a:cubicBezTo>
                  <a:cubicBezTo>
                    <a:pt x="851294" y="388015"/>
                    <a:pt x="852373" y="385857"/>
                    <a:pt x="852373" y="385425"/>
                  </a:cubicBezTo>
                  <a:cubicBezTo>
                    <a:pt x="852373" y="385425"/>
                    <a:pt x="851186" y="386288"/>
                    <a:pt x="848811" y="388015"/>
                  </a:cubicBezTo>
                  <a:cubicBezTo>
                    <a:pt x="846436" y="389743"/>
                    <a:pt x="843521" y="392334"/>
                    <a:pt x="840067" y="395788"/>
                  </a:cubicBezTo>
                  <a:cubicBezTo>
                    <a:pt x="836613" y="399242"/>
                    <a:pt x="832943" y="402481"/>
                    <a:pt x="829056" y="405503"/>
                  </a:cubicBezTo>
                  <a:cubicBezTo>
                    <a:pt x="825601" y="408526"/>
                    <a:pt x="821931" y="411765"/>
                    <a:pt x="818046" y="415219"/>
                  </a:cubicBezTo>
                  <a:cubicBezTo>
                    <a:pt x="802932" y="429037"/>
                    <a:pt x="791921" y="435945"/>
                    <a:pt x="785012" y="435945"/>
                  </a:cubicBezTo>
                  <a:cubicBezTo>
                    <a:pt x="781990" y="435945"/>
                    <a:pt x="775945" y="433139"/>
                    <a:pt x="766877" y="427525"/>
                  </a:cubicBezTo>
                  <a:cubicBezTo>
                    <a:pt x="760831" y="424934"/>
                    <a:pt x="756298" y="419969"/>
                    <a:pt x="753275" y="412628"/>
                  </a:cubicBezTo>
                  <a:cubicBezTo>
                    <a:pt x="745071" y="400538"/>
                    <a:pt x="744423" y="392765"/>
                    <a:pt x="751332" y="389311"/>
                  </a:cubicBezTo>
                  <a:cubicBezTo>
                    <a:pt x="762127" y="381970"/>
                    <a:pt x="770871" y="376357"/>
                    <a:pt x="777564" y="372471"/>
                  </a:cubicBezTo>
                  <a:cubicBezTo>
                    <a:pt x="784257" y="368585"/>
                    <a:pt x="788467" y="366641"/>
                    <a:pt x="790194" y="366641"/>
                  </a:cubicBezTo>
                  <a:cubicBezTo>
                    <a:pt x="790626" y="366641"/>
                    <a:pt x="791058" y="366210"/>
                    <a:pt x="791489" y="365346"/>
                  </a:cubicBezTo>
                  <a:cubicBezTo>
                    <a:pt x="791489" y="364914"/>
                    <a:pt x="794080" y="364267"/>
                    <a:pt x="799262" y="363403"/>
                  </a:cubicBezTo>
                  <a:cubicBezTo>
                    <a:pt x="804444" y="362539"/>
                    <a:pt x="808330" y="361892"/>
                    <a:pt x="810920" y="361460"/>
                  </a:cubicBezTo>
                  <a:cubicBezTo>
                    <a:pt x="812216" y="361028"/>
                    <a:pt x="812540" y="361352"/>
                    <a:pt x="811892" y="362431"/>
                  </a:cubicBezTo>
                  <a:cubicBezTo>
                    <a:pt x="811245" y="363511"/>
                    <a:pt x="808977" y="366210"/>
                    <a:pt x="805091" y="370528"/>
                  </a:cubicBezTo>
                  <a:cubicBezTo>
                    <a:pt x="799046" y="376573"/>
                    <a:pt x="796023" y="380027"/>
                    <a:pt x="796023" y="380891"/>
                  </a:cubicBezTo>
                  <a:cubicBezTo>
                    <a:pt x="796023" y="382618"/>
                    <a:pt x="798614" y="383266"/>
                    <a:pt x="803796" y="382834"/>
                  </a:cubicBezTo>
                  <a:cubicBezTo>
                    <a:pt x="815454" y="379380"/>
                    <a:pt x="834022" y="370744"/>
                    <a:pt x="859498" y="356926"/>
                  </a:cubicBezTo>
                  <a:cubicBezTo>
                    <a:pt x="866407" y="353472"/>
                    <a:pt x="870509" y="349369"/>
                    <a:pt x="871804" y="344620"/>
                  </a:cubicBezTo>
                  <a:cubicBezTo>
                    <a:pt x="873963" y="339870"/>
                    <a:pt x="876122" y="334472"/>
                    <a:pt x="878281" y="328427"/>
                  </a:cubicBezTo>
                  <a:cubicBezTo>
                    <a:pt x="880872" y="322382"/>
                    <a:pt x="883247" y="316553"/>
                    <a:pt x="885406" y="310939"/>
                  </a:cubicBezTo>
                  <a:cubicBezTo>
                    <a:pt x="888860" y="304462"/>
                    <a:pt x="891451" y="298417"/>
                    <a:pt x="893178" y="292804"/>
                  </a:cubicBezTo>
                  <a:cubicBezTo>
                    <a:pt x="894905" y="288486"/>
                    <a:pt x="896848" y="283952"/>
                    <a:pt x="899008" y="279202"/>
                  </a:cubicBezTo>
                  <a:cubicBezTo>
                    <a:pt x="901598" y="274020"/>
                    <a:pt x="902894" y="271214"/>
                    <a:pt x="902894" y="270782"/>
                  </a:cubicBezTo>
                  <a:cubicBezTo>
                    <a:pt x="902894" y="270350"/>
                    <a:pt x="903325" y="269702"/>
                    <a:pt x="904189" y="268839"/>
                  </a:cubicBezTo>
                  <a:cubicBezTo>
                    <a:pt x="905053" y="268407"/>
                    <a:pt x="905916" y="266680"/>
                    <a:pt x="906780" y="263657"/>
                  </a:cubicBezTo>
                  <a:cubicBezTo>
                    <a:pt x="907643" y="260203"/>
                    <a:pt x="908723" y="256964"/>
                    <a:pt x="910018" y="253942"/>
                  </a:cubicBezTo>
                  <a:cubicBezTo>
                    <a:pt x="912610" y="249624"/>
                    <a:pt x="912177" y="245953"/>
                    <a:pt x="908723" y="242931"/>
                  </a:cubicBezTo>
                  <a:cubicBezTo>
                    <a:pt x="907428" y="241635"/>
                    <a:pt x="906564" y="240340"/>
                    <a:pt x="906132" y="239045"/>
                  </a:cubicBezTo>
                  <a:cubicBezTo>
                    <a:pt x="905700" y="237749"/>
                    <a:pt x="905916" y="237101"/>
                    <a:pt x="906780" y="237101"/>
                  </a:cubicBezTo>
                  <a:cubicBezTo>
                    <a:pt x="907212" y="237101"/>
                    <a:pt x="909371" y="237533"/>
                    <a:pt x="913257" y="238397"/>
                  </a:cubicBezTo>
                  <a:cubicBezTo>
                    <a:pt x="928802" y="244010"/>
                    <a:pt x="939597" y="251999"/>
                    <a:pt x="945642" y="262362"/>
                  </a:cubicBezTo>
                  <a:lnTo>
                    <a:pt x="947585" y="266896"/>
                  </a:lnTo>
                  <a:lnTo>
                    <a:pt x="950824" y="264305"/>
                  </a:lnTo>
                  <a:cubicBezTo>
                    <a:pt x="968959" y="249192"/>
                    <a:pt x="981697" y="236670"/>
                    <a:pt x="989038" y="226738"/>
                  </a:cubicBezTo>
                  <a:cubicBezTo>
                    <a:pt x="994219" y="220261"/>
                    <a:pt x="996810" y="216591"/>
                    <a:pt x="996810" y="215727"/>
                  </a:cubicBezTo>
                  <a:cubicBezTo>
                    <a:pt x="996810" y="213137"/>
                    <a:pt x="992492" y="209466"/>
                    <a:pt x="983856" y="204716"/>
                  </a:cubicBezTo>
                  <a:cubicBezTo>
                    <a:pt x="970902" y="198239"/>
                    <a:pt x="962698" y="190035"/>
                    <a:pt x="959244" y="180104"/>
                  </a:cubicBezTo>
                  <a:cubicBezTo>
                    <a:pt x="956653" y="175354"/>
                    <a:pt x="955357" y="170604"/>
                    <a:pt x="955357" y="165854"/>
                  </a:cubicBezTo>
                  <a:cubicBezTo>
                    <a:pt x="955357" y="161536"/>
                    <a:pt x="956005" y="158082"/>
                    <a:pt x="957300" y="155491"/>
                  </a:cubicBezTo>
                  <a:cubicBezTo>
                    <a:pt x="962914" y="140810"/>
                    <a:pt x="965721" y="131958"/>
                    <a:pt x="965721" y="128936"/>
                  </a:cubicBezTo>
                  <a:cubicBezTo>
                    <a:pt x="965721" y="128072"/>
                    <a:pt x="965289" y="127208"/>
                    <a:pt x="964425" y="126345"/>
                  </a:cubicBezTo>
                  <a:cubicBezTo>
                    <a:pt x="963130" y="126345"/>
                    <a:pt x="962914" y="124617"/>
                    <a:pt x="963778" y="121163"/>
                  </a:cubicBezTo>
                  <a:close/>
                  <a:moveTo>
                    <a:pt x="758457" y="103675"/>
                  </a:moveTo>
                  <a:cubicBezTo>
                    <a:pt x="759320" y="103675"/>
                    <a:pt x="761047" y="104863"/>
                    <a:pt x="763638" y="107238"/>
                  </a:cubicBezTo>
                  <a:cubicBezTo>
                    <a:pt x="766229" y="109613"/>
                    <a:pt x="768388" y="111879"/>
                    <a:pt x="770115" y="114038"/>
                  </a:cubicBezTo>
                  <a:cubicBezTo>
                    <a:pt x="774002" y="121379"/>
                    <a:pt x="777024" y="130879"/>
                    <a:pt x="779183" y="142537"/>
                  </a:cubicBezTo>
                  <a:cubicBezTo>
                    <a:pt x="780047" y="149014"/>
                    <a:pt x="780694" y="163048"/>
                    <a:pt x="781126" y="184638"/>
                  </a:cubicBezTo>
                  <a:cubicBezTo>
                    <a:pt x="781126" y="206228"/>
                    <a:pt x="781342" y="219829"/>
                    <a:pt x="781774" y="225443"/>
                  </a:cubicBezTo>
                  <a:cubicBezTo>
                    <a:pt x="782206" y="234079"/>
                    <a:pt x="780910" y="239692"/>
                    <a:pt x="777888" y="242283"/>
                  </a:cubicBezTo>
                  <a:cubicBezTo>
                    <a:pt x="774865" y="243578"/>
                    <a:pt x="770548" y="242931"/>
                    <a:pt x="764934" y="240340"/>
                  </a:cubicBezTo>
                  <a:cubicBezTo>
                    <a:pt x="761911" y="239045"/>
                    <a:pt x="759104" y="237749"/>
                    <a:pt x="756514" y="236454"/>
                  </a:cubicBezTo>
                  <a:cubicBezTo>
                    <a:pt x="751764" y="234726"/>
                    <a:pt x="746150" y="226954"/>
                    <a:pt x="739673" y="213137"/>
                  </a:cubicBezTo>
                  <a:cubicBezTo>
                    <a:pt x="735787" y="204932"/>
                    <a:pt x="735571" y="198239"/>
                    <a:pt x="739026" y="193058"/>
                  </a:cubicBezTo>
                  <a:cubicBezTo>
                    <a:pt x="745934" y="176649"/>
                    <a:pt x="749389" y="166502"/>
                    <a:pt x="749389" y="162616"/>
                  </a:cubicBezTo>
                  <a:cubicBezTo>
                    <a:pt x="749389" y="161321"/>
                    <a:pt x="749821" y="159593"/>
                    <a:pt x="750684" y="157434"/>
                  </a:cubicBezTo>
                  <a:cubicBezTo>
                    <a:pt x="754139" y="147935"/>
                    <a:pt x="756298" y="134981"/>
                    <a:pt x="757162" y="118572"/>
                  </a:cubicBezTo>
                  <a:cubicBezTo>
                    <a:pt x="757162" y="114254"/>
                    <a:pt x="757377" y="110692"/>
                    <a:pt x="757809" y="107885"/>
                  </a:cubicBezTo>
                  <a:cubicBezTo>
                    <a:pt x="758241" y="105079"/>
                    <a:pt x="758457" y="103675"/>
                    <a:pt x="758457" y="103675"/>
                  </a:cubicBezTo>
                  <a:close/>
                  <a:moveTo>
                    <a:pt x="2123322" y="70643"/>
                  </a:moveTo>
                  <a:cubicBezTo>
                    <a:pt x="2128396" y="71506"/>
                    <a:pt x="2133308" y="73449"/>
                    <a:pt x="2138058" y="76472"/>
                  </a:cubicBezTo>
                  <a:cubicBezTo>
                    <a:pt x="2142807" y="79926"/>
                    <a:pt x="2146910" y="82733"/>
                    <a:pt x="2150364" y="84892"/>
                  </a:cubicBezTo>
                  <a:cubicBezTo>
                    <a:pt x="2158136" y="88778"/>
                    <a:pt x="2165045" y="97198"/>
                    <a:pt x="2171090" y="110152"/>
                  </a:cubicBezTo>
                  <a:cubicBezTo>
                    <a:pt x="2178863" y="124833"/>
                    <a:pt x="2179295" y="133254"/>
                    <a:pt x="2172386" y="135413"/>
                  </a:cubicBezTo>
                  <a:cubicBezTo>
                    <a:pt x="2170658" y="136276"/>
                    <a:pt x="2169147" y="136708"/>
                    <a:pt x="2167852" y="136708"/>
                  </a:cubicBezTo>
                  <a:cubicBezTo>
                    <a:pt x="2155330" y="138867"/>
                    <a:pt x="2147557" y="140162"/>
                    <a:pt x="2144534" y="140594"/>
                  </a:cubicBezTo>
                  <a:cubicBezTo>
                    <a:pt x="2143239" y="141026"/>
                    <a:pt x="2141944" y="141458"/>
                    <a:pt x="2140648" y="141890"/>
                  </a:cubicBezTo>
                  <a:cubicBezTo>
                    <a:pt x="2136330" y="142321"/>
                    <a:pt x="2130501" y="143401"/>
                    <a:pt x="2123160" y="145128"/>
                  </a:cubicBezTo>
                  <a:cubicBezTo>
                    <a:pt x="2115388" y="148151"/>
                    <a:pt x="2106536" y="152253"/>
                    <a:pt x="2096605" y="157434"/>
                  </a:cubicBezTo>
                  <a:cubicBezTo>
                    <a:pt x="2095309" y="157866"/>
                    <a:pt x="2094446" y="158082"/>
                    <a:pt x="2094014" y="158082"/>
                  </a:cubicBezTo>
                  <a:cubicBezTo>
                    <a:pt x="2094014" y="158082"/>
                    <a:pt x="2095093" y="154196"/>
                    <a:pt x="2097252" y="146423"/>
                  </a:cubicBezTo>
                  <a:cubicBezTo>
                    <a:pt x="2102434" y="130879"/>
                    <a:pt x="2105457" y="117925"/>
                    <a:pt x="2106320" y="107561"/>
                  </a:cubicBezTo>
                  <a:cubicBezTo>
                    <a:pt x="2106752" y="102380"/>
                    <a:pt x="2105888" y="99141"/>
                    <a:pt x="2103729" y="97846"/>
                  </a:cubicBezTo>
                  <a:cubicBezTo>
                    <a:pt x="2101571" y="96119"/>
                    <a:pt x="2098548" y="94607"/>
                    <a:pt x="2094662" y="93312"/>
                  </a:cubicBezTo>
                  <a:cubicBezTo>
                    <a:pt x="2090344" y="92017"/>
                    <a:pt x="2087321" y="90721"/>
                    <a:pt x="2085594" y="89426"/>
                  </a:cubicBezTo>
                  <a:cubicBezTo>
                    <a:pt x="2081708" y="86403"/>
                    <a:pt x="2079764" y="84460"/>
                    <a:pt x="2079764" y="83597"/>
                  </a:cubicBezTo>
                  <a:cubicBezTo>
                    <a:pt x="2079764" y="83165"/>
                    <a:pt x="2081923" y="81653"/>
                    <a:pt x="2086242" y="79063"/>
                  </a:cubicBezTo>
                  <a:cubicBezTo>
                    <a:pt x="2087969" y="78199"/>
                    <a:pt x="2090991" y="76904"/>
                    <a:pt x="2095309" y="75176"/>
                  </a:cubicBezTo>
                  <a:cubicBezTo>
                    <a:pt x="2098764" y="73881"/>
                    <a:pt x="2102866" y="72586"/>
                    <a:pt x="2107616" y="71290"/>
                  </a:cubicBezTo>
                  <a:cubicBezTo>
                    <a:pt x="2113013" y="69995"/>
                    <a:pt x="2118249" y="69779"/>
                    <a:pt x="2123322" y="70643"/>
                  </a:cubicBezTo>
                  <a:close/>
                  <a:moveTo>
                    <a:pt x="219570" y="60279"/>
                  </a:moveTo>
                  <a:cubicBezTo>
                    <a:pt x="222161" y="59416"/>
                    <a:pt x="225831" y="59416"/>
                    <a:pt x="230581" y="60279"/>
                  </a:cubicBezTo>
                  <a:cubicBezTo>
                    <a:pt x="241808" y="64166"/>
                    <a:pt x="251739" y="69563"/>
                    <a:pt x="260375" y="76472"/>
                  </a:cubicBezTo>
                  <a:cubicBezTo>
                    <a:pt x="261671" y="78199"/>
                    <a:pt x="264046" y="82517"/>
                    <a:pt x="267500" y="89426"/>
                  </a:cubicBezTo>
                  <a:cubicBezTo>
                    <a:pt x="272682" y="97630"/>
                    <a:pt x="275057" y="103675"/>
                    <a:pt x="274625" y="107561"/>
                  </a:cubicBezTo>
                  <a:cubicBezTo>
                    <a:pt x="274625" y="110584"/>
                    <a:pt x="273437" y="113931"/>
                    <a:pt x="271062" y="117601"/>
                  </a:cubicBezTo>
                  <a:cubicBezTo>
                    <a:pt x="268688" y="121271"/>
                    <a:pt x="262750" y="127856"/>
                    <a:pt x="253251" y="137356"/>
                  </a:cubicBezTo>
                  <a:cubicBezTo>
                    <a:pt x="236410" y="155491"/>
                    <a:pt x="222809" y="171036"/>
                    <a:pt x="212446" y="183990"/>
                  </a:cubicBezTo>
                  <a:cubicBezTo>
                    <a:pt x="208559" y="188740"/>
                    <a:pt x="205321" y="192842"/>
                    <a:pt x="202730" y="196296"/>
                  </a:cubicBezTo>
                  <a:cubicBezTo>
                    <a:pt x="189344" y="214864"/>
                    <a:pt x="179629" y="228897"/>
                    <a:pt x="173584" y="238397"/>
                  </a:cubicBezTo>
                  <a:cubicBezTo>
                    <a:pt x="171425" y="241851"/>
                    <a:pt x="167754" y="247681"/>
                    <a:pt x="162573" y="255885"/>
                  </a:cubicBezTo>
                  <a:cubicBezTo>
                    <a:pt x="158686" y="261498"/>
                    <a:pt x="154800" y="267220"/>
                    <a:pt x="150914" y="273049"/>
                  </a:cubicBezTo>
                  <a:cubicBezTo>
                    <a:pt x="147028" y="278878"/>
                    <a:pt x="144005" y="283844"/>
                    <a:pt x="141846" y="287946"/>
                  </a:cubicBezTo>
                  <a:cubicBezTo>
                    <a:pt x="139687" y="292048"/>
                    <a:pt x="138608" y="294315"/>
                    <a:pt x="138608" y="294747"/>
                  </a:cubicBezTo>
                  <a:cubicBezTo>
                    <a:pt x="145948" y="291724"/>
                    <a:pt x="154368" y="287406"/>
                    <a:pt x="163869" y="281793"/>
                  </a:cubicBezTo>
                  <a:cubicBezTo>
                    <a:pt x="164732" y="280929"/>
                    <a:pt x="165596" y="280497"/>
                    <a:pt x="166459" y="280497"/>
                  </a:cubicBezTo>
                  <a:cubicBezTo>
                    <a:pt x="166891" y="280497"/>
                    <a:pt x="167323" y="280066"/>
                    <a:pt x="167754" y="279202"/>
                  </a:cubicBezTo>
                  <a:cubicBezTo>
                    <a:pt x="167754" y="278770"/>
                    <a:pt x="168834" y="277907"/>
                    <a:pt x="170993" y="276611"/>
                  </a:cubicBezTo>
                  <a:cubicBezTo>
                    <a:pt x="173584" y="275748"/>
                    <a:pt x="176606" y="273373"/>
                    <a:pt x="180061" y="269486"/>
                  </a:cubicBezTo>
                  <a:cubicBezTo>
                    <a:pt x="183515" y="266464"/>
                    <a:pt x="186322" y="264521"/>
                    <a:pt x="188481" y="263657"/>
                  </a:cubicBezTo>
                  <a:cubicBezTo>
                    <a:pt x="190208" y="262794"/>
                    <a:pt x="191935" y="261282"/>
                    <a:pt x="193662" y="259123"/>
                  </a:cubicBezTo>
                  <a:cubicBezTo>
                    <a:pt x="195822" y="257396"/>
                    <a:pt x="199923" y="254373"/>
                    <a:pt x="205969" y="250055"/>
                  </a:cubicBezTo>
                  <a:cubicBezTo>
                    <a:pt x="212446" y="244874"/>
                    <a:pt x="219570" y="238397"/>
                    <a:pt x="227343" y="230624"/>
                  </a:cubicBezTo>
                  <a:lnTo>
                    <a:pt x="239001" y="218966"/>
                  </a:lnTo>
                  <a:lnTo>
                    <a:pt x="244183" y="219613"/>
                  </a:lnTo>
                  <a:cubicBezTo>
                    <a:pt x="256273" y="223068"/>
                    <a:pt x="264046" y="228034"/>
                    <a:pt x="267500" y="234511"/>
                  </a:cubicBezTo>
                  <a:cubicBezTo>
                    <a:pt x="268364" y="236670"/>
                    <a:pt x="269659" y="238829"/>
                    <a:pt x="271386" y="240988"/>
                  </a:cubicBezTo>
                  <a:cubicBezTo>
                    <a:pt x="273113" y="243578"/>
                    <a:pt x="274193" y="246601"/>
                    <a:pt x="274625" y="250055"/>
                  </a:cubicBezTo>
                  <a:cubicBezTo>
                    <a:pt x="275920" y="253942"/>
                    <a:pt x="275489" y="257396"/>
                    <a:pt x="273329" y="260419"/>
                  </a:cubicBezTo>
                  <a:cubicBezTo>
                    <a:pt x="266421" y="269486"/>
                    <a:pt x="259296" y="280389"/>
                    <a:pt x="251955" y="293127"/>
                  </a:cubicBezTo>
                  <a:cubicBezTo>
                    <a:pt x="244615" y="305866"/>
                    <a:pt x="240944" y="313314"/>
                    <a:pt x="240944" y="315473"/>
                  </a:cubicBezTo>
                  <a:cubicBezTo>
                    <a:pt x="240944" y="316337"/>
                    <a:pt x="240513" y="318280"/>
                    <a:pt x="239649" y="321302"/>
                  </a:cubicBezTo>
                  <a:cubicBezTo>
                    <a:pt x="238354" y="323461"/>
                    <a:pt x="237706" y="326052"/>
                    <a:pt x="237706" y="329075"/>
                  </a:cubicBezTo>
                  <a:lnTo>
                    <a:pt x="237058" y="335552"/>
                  </a:lnTo>
                  <a:lnTo>
                    <a:pt x="240297" y="335552"/>
                  </a:lnTo>
                  <a:cubicBezTo>
                    <a:pt x="242456" y="335552"/>
                    <a:pt x="246558" y="332745"/>
                    <a:pt x="252603" y="327132"/>
                  </a:cubicBezTo>
                  <a:cubicBezTo>
                    <a:pt x="266421" y="315473"/>
                    <a:pt x="281965" y="300360"/>
                    <a:pt x="299237" y="281793"/>
                  </a:cubicBezTo>
                  <a:lnTo>
                    <a:pt x="308953" y="272077"/>
                  </a:lnTo>
                  <a:lnTo>
                    <a:pt x="297294" y="289565"/>
                  </a:lnTo>
                  <a:cubicBezTo>
                    <a:pt x="289954" y="300360"/>
                    <a:pt x="285636" y="307269"/>
                    <a:pt x="284340" y="310292"/>
                  </a:cubicBezTo>
                  <a:cubicBezTo>
                    <a:pt x="282613" y="312882"/>
                    <a:pt x="278079" y="320655"/>
                    <a:pt x="270739" y="333609"/>
                  </a:cubicBezTo>
                  <a:cubicBezTo>
                    <a:pt x="265125" y="342676"/>
                    <a:pt x="258649" y="354983"/>
                    <a:pt x="251308" y="370528"/>
                  </a:cubicBezTo>
                  <a:cubicBezTo>
                    <a:pt x="246126" y="380459"/>
                    <a:pt x="239217" y="389959"/>
                    <a:pt x="230581" y="399026"/>
                  </a:cubicBezTo>
                  <a:cubicBezTo>
                    <a:pt x="226264" y="404640"/>
                    <a:pt x="222809" y="406799"/>
                    <a:pt x="220218" y="405503"/>
                  </a:cubicBezTo>
                  <a:cubicBezTo>
                    <a:pt x="217195" y="405072"/>
                    <a:pt x="213093" y="403344"/>
                    <a:pt x="207912" y="400322"/>
                  </a:cubicBezTo>
                  <a:cubicBezTo>
                    <a:pt x="202298" y="397299"/>
                    <a:pt x="197549" y="392765"/>
                    <a:pt x="193662" y="386720"/>
                  </a:cubicBezTo>
                  <a:cubicBezTo>
                    <a:pt x="188049" y="378516"/>
                    <a:pt x="185890" y="372903"/>
                    <a:pt x="187185" y="369880"/>
                  </a:cubicBezTo>
                  <a:cubicBezTo>
                    <a:pt x="188049" y="367721"/>
                    <a:pt x="189992" y="364482"/>
                    <a:pt x="193015" y="360164"/>
                  </a:cubicBezTo>
                  <a:cubicBezTo>
                    <a:pt x="197765" y="354119"/>
                    <a:pt x="202082" y="347210"/>
                    <a:pt x="205969" y="339438"/>
                  </a:cubicBezTo>
                  <a:cubicBezTo>
                    <a:pt x="215900" y="320439"/>
                    <a:pt x="222809" y="302519"/>
                    <a:pt x="226695" y="285679"/>
                  </a:cubicBezTo>
                  <a:cubicBezTo>
                    <a:pt x="227559" y="277475"/>
                    <a:pt x="226480" y="273804"/>
                    <a:pt x="223456" y="274668"/>
                  </a:cubicBezTo>
                  <a:cubicBezTo>
                    <a:pt x="221297" y="275100"/>
                    <a:pt x="218923" y="275748"/>
                    <a:pt x="216332" y="276611"/>
                  </a:cubicBezTo>
                  <a:cubicBezTo>
                    <a:pt x="213741" y="277475"/>
                    <a:pt x="210287" y="279202"/>
                    <a:pt x="205969" y="281793"/>
                  </a:cubicBezTo>
                  <a:cubicBezTo>
                    <a:pt x="202082" y="285247"/>
                    <a:pt x="198844" y="287838"/>
                    <a:pt x="196253" y="289565"/>
                  </a:cubicBezTo>
                  <a:cubicBezTo>
                    <a:pt x="194526" y="290429"/>
                    <a:pt x="191935" y="292264"/>
                    <a:pt x="188481" y="295071"/>
                  </a:cubicBezTo>
                  <a:cubicBezTo>
                    <a:pt x="185026" y="297877"/>
                    <a:pt x="178333" y="303383"/>
                    <a:pt x="168402" y="311587"/>
                  </a:cubicBezTo>
                  <a:cubicBezTo>
                    <a:pt x="158471" y="320223"/>
                    <a:pt x="151562" y="325620"/>
                    <a:pt x="147676" y="327779"/>
                  </a:cubicBezTo>
                  <a:cubicBezTo>
                    <a:pt x="144221" y="329507"/>
                    <a:pt x="142710" y="332529"/>
                    <a:pt x="143142" y="336847"/>
                  </a:cubicBezTo>
                  <a:cubicBezTo>
                    <a:pt x="142710" y="342029"/>
                    <a:pt x="142818" y="347426"/>
                    <a:pt x="143466" y="353040"/>
                  </a:cubicBezTo>
                  <a:cubicBezTo>
                    <a:pt x="144113" y="358653"/>
                    <a:pt x="145732" y="369448"/>
                    <a:pt x="148323" y="385425"/>
                  </a:cubicBezTo>
                  <a:cubicBezTo>
                    <a:pt x="150050" y="394493"/>
                    <a:pt x="151346" y="403129"/>
                    <a:pt x="152209" y="411333"/>
                  </a:cubicBezTo>
                  <a:cubicBezTo>
                    <a:pt x="153937" y="425582"/>
                    <a:pt x="151994" y="432491"/>
                    <a:pt x="146380" y="432059"/>
                  </a:cubicBezTo>
                  <a:cubicBezTo>
                    <a:pt x="144653" y="432491"/>
                    <a:pt x="140335" y="430764"/>
                    <a:pt x="133427" y="426878"/>
                  </a:cubicBezTo>
                  <a:cubicBezTo>
                    <a:pt x="126517" y="423855"/>
                    <a:pt x="121336" y="419537"/>
                    <a:pt x="117881" y="413924"/>
                  </a:cubicBezTo>
                  <a:cubicBezTo>
                    <a:pt x="110109" y="403560"/>
                    <a:pt x="105575" y="395572"/>
                    <a:pt x="104280" y="389959"/>
                  </a:cubicBezTo>
                  <a:cubicBezTo>
                    <a:pt x="102552" y="384777"/>
                    <a:pt x="102337" y="378300"/>
                    <a:pt x="103632" y="370528"/>
                  </a:cubicBezTo>
                  <a:cubicBezTo>
                    <a:pt x="104496" y="361028"/>
                    <a:pt x="104927" y="355307"/>
                    <a:pt x="104927" y="353364"/>
                  </a:cubicBezTo>
                  <a:cubicBezTo>
                    <a:pt x="104927" y="351420"/>
                    <a:pt x="104712" y="351097"/>
                    <a:pt x="104280" y="352392"/>
                  </a:cubicBezTo>
                  <a:cubicBezTo>
                    <a:pt x="102552" y="354119"/>
                    <a:pt x="99962" y="358437"/>
                    <a:pt x="96507" y="365346"/>
                  </a:cubicBezTo>
                  <a:cubicBezTo>
                    <a:pt x="93485" y="371823"/>
                    <a:pt x="90894" y="376357"/>
                    <a:pt x="88735" y="378948"/>
                  </a:cubicBezTo>
                  <a:cubicBezTo>
                    <a:pt x="80531" y="393629"/>
                    <a:pt x="71247" y="412628"/>
                    <a:pt x="60884" y="435945"/>
                  </a:cubicBezTo>
                  <a:cubicBezTo>
                    <a:pt x="56566" y="446309"/>
                    <a:pt x="53327" y="453217"/>
                    <a:pt x="51168" y="456672"/>
                  </a:cubicBezTo>
                  <a:cubicBezTo>
                    <a:pt x="47714" y="466171"/>
                    <a:pt x="44044" y="476103"/>
                    <a:pt x="40157" y="486466"/>
                  </a:cubicBezTo>
                  <a:cubicBezTo>
                    <a:pt x="39294" y="489488"/>
                    <a:pt x="38214" y="491863"/>
                    <a:pt x="36919" y="493591"/>
                  </a:cubicBezTo>
                  <a:cubicBezTo>
                    <a:pt x="33896" y="495750"/>
                    <a:pt x="29794" y="495534"/>
                    <a:pt x="24613" y="492943"/>
                  </a:cubicBezTo>
                  <a:cubicBezTo>
                    <a:pt x="22454" y="492079"/>
                    <a:pt x="21374" y="491648"/>
                    <a:pt x="21374" y="491648"/>
                  </a:cubicBezTo>
                  <a:cubicBezTo>
                    <a:pt x="21374" y="492079"/>
                    <a:pt x="20726" y="491863"/>
                    <a:pt x="19431" y="491000"/>
                  </a:cubicBezTo>
                  <a:cubicBezTo>
                    <a:pt x="18136" y="490568"/>
                    <a:pt x="17488" y="490568"/>
                    <a:pt x="17488" y="491000"/>
                  </a:cubicBezTo>
                  <a:cubicBezTo>
                    <a:pt x="17488" y="491000"/>
                    <a:pt x="16624" y="490352"/>
                    <a:pt x="14897" y="489057"/>
                  </a:cubicBezTo>
                  <a:cubicBezTo>
                    <a:pt x="4966" y="476535"/>
                    <a:pt x="0" y="467251"/>
                    <a:pt x="0" y="461206"/>
                  </a:cubicBezTo>
                  <a:cubicBezTo>
                    <a:pt x="0" y="459478"/>
                    <a:pt x="1079" y="455592"/>
                    <a:pt x="3238" y="449547"/>
                  </a:cubicBezTo>
                  <a:cubicBezTo>
                    <a:pt x="5397" y="443934"/>
                    <a:pt x="7556" y="437888"/>
                    <a:pt x="9715" y="431411"/>
                  </a:cubicBezTo>
                  <a:cubicBezTo>
                    <a:pt x="11443" y="425366"/>
                    <a:pt x="12738" y="421696"/>
                    <a:pt x="13602" y="420400"/>
                  </a:cubicBezTo>
                  <a:cubicBezTo>
                    <a:pt x="14033" y="419105"/>
                    <a:pt x="15329" y="414571"/>
                    <a:pt x="17488" y="406799"/>
                  </a:cubicBezTo>
                  <a:lnTo>
                    <a:pt x="22022" y="395140"/>
                  </a:lnTo>
                  <a:lnTo>
                    <a:pt x="22022" y="401617"/>
                  </a:lnTo>
                  <a:cubicBezTo>
                    <a:pt x="22022" y="413276"/>
                    <a:pt x="23101" y="425150"/>
                    <a:pt x="25261" y="437241"/>
                  </a:cubicBezTo>
                  <a:cubicBezTo>
                    <a:pt x="27419" y="440695"/>
                    <a:pt x="30010" y="440911"/>
                    <a:pt x="33033" y="437888"/>
                  </a:cubicBezTo>
                  <a:cubicBezTo>
                    <a:pt x="34328" y="437025"/>
                    <a:pt x="36595" y="433786"/>
                    <a:pt x="39834" y="428173"/>
                  </a:cubicBezTo>
                  <a:cubicBezTo>
                    <a:pt x="43072" y="422560"/>
                    <a:pt x="47175" y="414895"/>
                    <a:pt x="52140" y="405180"/>
                  </a:cubicBezTo>
                  <a:cubicBezTo>
                    <a:pt x="57106" y="395464"/>
                    <a:pt x="62827" y="384345"/>
                    <a:pt x="69304" y="371823"/>
                  </a:cubicBezTo>
                  <a:cubicBezTo>
                    <a:pt x="80962" y="348074"/>
                    <a:pt x="90030" y="329507"/>
                    <a:pt x="96507" y="316121"/>
                  </a:cubicBezTo>
                  <a:cubicBezTo>
                    <a:pt x="102552" y="305326"/>
                    <a:pt x="105575" y="298849"/>
                    <a:pt x="105575" y="296690"/>
                  </a:cubicBezTo>
                  <a:cubicBezTo>
                    <a:pt x="102121" y="278554"/>
                    <a:pt x="97587" y="267759"/>
                    <a:pt x="91973" y="264305"/>
                  </a:cubicBezTo>
                  <a:cubicBezTo>
                    <a:pt x="88951" y="262578"/>
                    <a:pt x="87008" y="261714"/>
                    <a:pt x="86145" y="261714"/>
                  </a:cubicBezTo>
                  <a:cubicBezTo>
                    <a:pt x="85712" y="261714"/>
                    <a:pt x="85496" y="261282"/>
                    <a:pt x="85496" y="260419"/>
                  </a:cubicBezTo>
                  <a:cubicBezTo>
                    <a:pt x="87656" y="258691"/>
                    <a:pt x="90894" y="259123"/>
                    <a:pt x="95212" y="261714"/>
                  </a:cubicBezTo>
                  <a:cubicBezTo>
                    <a:pt x="97371" y="263009"/>
                    <a:pt x="101041" y="266464"/>
                    <a:pt x="106223" y="272077"/>
                  </a:cubicBezTo>
                  <a:cubicBezTo>
                    <a:pt x="111836" y="277691"/>
                    <a:pt x="114643" y="280497"/>
                    <a:pt x="114643" y="280497"/>
                  </a:cubicBezTo>
                  <a:cubicBezTo>
                    <a:pt x="115075" y="280497"/>
                    <a:pt x="116587" y="277907"/>
                    <a:pt x="119177" y="272725"/>
                  </a:cubicBezTo>
                  <a:cubicBezTo>
                    <a:pt x="121768" y="267975"/>
                    <a:pt x="123711" y="264305"/>
                    <a:pt x="125006" y="261714"/>
                  </a:cubicBezTo>
                  <a:cubicBezTo>
                    <a:pt x="139255" y="234942"/>
                    <a:pt x="153289" y="207091"/>
                    <a:pt x="167107" y="178161"/>
                  </a:cubicBezTo>
                  <a:cubicBezTo>
                    <a:pt x="174015" y="160889"/>
                    <a:pt x="173368" y="151173"/>
                    <a:pt x="165163" y="149014"/>
                  </a:cubicBezTo>
                  <a:cubicBezTo>
                    <a:pt x="162141" y="148151"/>
                    <a:pt x="159334" y="147503"/>
                    <a:pt x="156743" y="147071"/>
                  </a:cubicBezTo>
                  <a:cubicBezTo>
                    <a:pt x="143789" y="144480"/>
                    <a:pt x="128460" y="135628"/>
                    <a:pt x="110757" y="120515"/>
                  </a:cubicBezTo>
                  <a:cubicBezTo>
                    <a:pt x="103848" y="114470"/>
                    <a:pt x="98126" y="109720"/>
                    <a:pt x="93593" y="106266"/>
                  </a:cubicBezTo>
                  <a:cubicBezTo>
                    <a:pt x="89059" y="102812"/>
                    <a:pt x="86360" y="101084"/>
                    <a:pt x="85496" y="101084"/>
                  </a:cubicBezTo>
                  <a:cubicBezTo>
                    <a:pt x="83769" y="101084"/>
                    <a:pt x="82906" y="99789"/>
                    <a:pt x="82906" y="97198"/>
                  </a:cubicBezTo>
                  <a:cubicBezTo>
                    <a:pt x="85496" y="96335"/>
                    <a:pt x="93485" y="97414"/>
                    <a:pt x="106870" y="100437"/>
                  </a:cubicBezTo>
                  <a:cubicBezTo>
                    <a:pt x="118098" y="103459"/>
                    <a:pt x="129108" y="103891"/>
                    <a:pt x="139903" y="101732"/>
                  </a:cubicBezTo>
                  <a:cubicBezTo>
                    <a:pt x="145085" y="100437"/>
                    <a:pt x="148971" y="99573"/>
                    <a:pt x="151562" y="99141"/>
                  </a:cubicBezTo>
                  <a:cubicBezTo>
                    <a:pt x="154153" y="98710"/>
                    <a:pt x="156312" y="98062"/>
                    <a:pt x="158039" y="97198"/>
                  </a:cubicBezTo>
                  <a:cubicBezTo>
                    <a:pt x="160198" y="96335"/>
                    <a:pt x="163004" y="95687"/>
                    <a:pt x="166459" y="95255"/>
                  </a:cubicBezTo>
                  <a:cubicBezTo>
                    <a:pt x="173799" y="93096"/>
                    <a:pt x="179413" y="90289"/>
                    <a:pt x="183299" y="86835"/>
                  </a:cubicBezTo>
                  <a:cubicBezTo>
                    <a:pt x="184163" y="85971"/>
                    <a:pt x="184810" y="85756"/>
                    <a:pt x="185242" y="86187"/>
                  </a:cubicBezTo>
                  <a:cubicBezTo>
                    <a:pt x="186106" y="86187"/>
                    <a:pt x="186753" y="85971"/>
                    <a:pt x="187185" y="85540"/>
                  </a:cubicBezTo>
                  <a:cubicBezTo>
                    <a:pt x="188049" y="84676"/>
                    <a:pt x="189776" y="83381"/>
                    <a:pt x="192367" y="81653"/>
                  </a:cubicBezTo>
                  <a:cubicBezTo>
                    <a:pt x="195822" y="79063"/>
                    <a:pt x="199707" y="75824"/>
                    <a:pt x="204025" y="71938"/>
                  </a:cubicBezTo>
                  <a:cubicBezTo>
                    <a:pt x="210935" y="65029"/>
                    <a:pt x="216116" y="61143"/>
                    <a:pt x="219570" y="60279"/>
                  </a:cubicBezTo>
                  <a:close/>
                  <a:moveTo>
                    <a:pt x="1107567" y="38257"/>
                  </a:moveTo>
                  <a:cubicBezTo>
                    <a:pt x="1114908" y="39553"/>
                    <a:pt x="1123112" y="43655"/>
                    <a:pt x="1132180" y="50564"/>
                  </a:cubicBezTo>
                  <a:cubicBezTo>
                    <a:pt x="1136498" y="53586"/>
                    <a:pt x="1140600" y="56609"/>
                    <a:pt x="1144486" y="59632"/>
                  </a:cubicBezTo>
                  <a:cubicBezTo>
                    <a:pt x="1151395" y="63950"/>
                    <a:pt x="1155928" y="69131"/>
                    <a:pt x="1158087" y="75176"/>
                  </a:cubicBezTo>
                  <a:cubicBezTo>
                    <a:pt x="1158951" y="77767"/>
                    <a:pt x="1160678" y="81438"/>
                    <a:pt x="1163269" y="86187"/>
                  </a:cubicBezTo>
                  <a:cubicBezTo>
                    <a:pt x="1168451" y="95687"/>
                    <a:pt x="1169314" y="102596"/>
                    <a:pt x="1165860" y="106914"/>
                  </a:cubicBezTo>
                  <a:cubicBezTo>
                    <a:pt x="1164565" y="109073"/>
                    <a:pt x="1163053" y="110368"/>
                    <a:pt x="1161326" y="110800"/>
                  </a:cubicBezTo>
                  <a:cubicBezTo>
                    <a:pt x="1154849" y="112959"/>
                    <a:pt x="1150315" y="114038"/>
                    <a:pt x="1147725" y="114038"/>
                  </a:cubicBezTo>
                  <a:cubicBezTo>
                    <a:pt x="1146429" y="114038"/>
                    <a:pt x="1145349" y="114470"/>
                    <a:pt x="1144486" y="115334"/>
                  </a:cubicBezTo>
                  <a:cubicBezTo>
                    <a:pt x="1144055" y="115766"/>
                    <a:pt x="1143622" y="115982"/>
                    <a:pt x="1143190" y="115982"/>
                  </a:cubicBezTo>
                  <a:cubicBezTo>
                    <a:pt x="1142327" y="115550"/>
                    <a:pt x="1141463" y="115550"/>
                    <a:pt x="1140600" y="115982"/>
                  </a:cubicBezTo>
                  <a:cubicBezTo>
                    <a:pt x="1139736" y="116413"/>
                    <a:pt x="1138225" y="116629"/>
                    <a:pt x="1136066" y="116629"/>
                  </a:cubicBezTo>
                  <a:cubicBezTo>
                    <a:pt x="1133907" y="117061"/>
                    <a:pt x="1132180" y="117493"/>
                    <a:pt x="1130884" y="117925"/>
                  </a:cubicBezTo>
                  <a:cubicBezTo>
                    <a:pt x="1129589" y="118356"/>
                    <a:pt x="1128725" y="118356"/>
                    <a:pt x="1128293" y="117925"/>
                  </a:cubicBezTo>
                  <a:cubicBezTo>
                    <a:pt x="1127862" y="117493"/>
                    <a:pt x="1127214" y="117493"/>
                    <a:pt x="1126350" y="117925"/>
                  </a:cubicBezTo>
                  <a:cubicBezTo>
                    <a:pt x="1125487" y="118788"/>
                    <a:pt x="1122680" y="119436"/>
                    <a:pt x="1117930" y="119868"/>
                  </a:cubicBezTo>
                  <a:cubicBezTo>
                    <a:pt x="1098067" y="121595"/>
                    <a:pt x="1082091" y="123970"/>
                    <a:pt x="1070000" y="126992"/>
                  </a:cubicBezTo>
                  <a:cubicBezTo>
                    <a:pt x="1054456" y="132174"/>
                    <a:pt x="1038047" y="138867"/>
                    <a:pt x="1020776" y="147071"/>
                  </a:cubicBezTo>
                  <a:cubicBezTo>
                    <a:pt x="1015593" y="149662"/>
                    <a:pt x="1013003" y="150741"/>
                    <a:pt x="1013003" y="150310"/>
                  </a:cubicBezTo>
                  <a:cubicBezTo>
                    <a:pt x="1018184" y="145560"/>
                    <a:pt x="1027684" y="137140"/>
                    <a:pt x="1041501" y="125049"/>
                  </a:cubicBezTo>
                  <a:cubicBezTo>
                    <a:pt x="1054456" y="114254"/>
                    <a:pt x="1063955" y="104539"/>
                    <a:pt x="1070000" y="95903"/>
                  </a:cubicBezTo>
                  <a:cubicBezTo>
                    <a:pt x="1079068" y="83812"/>
                    <a:pt x="1083387" y="75392"/>
                    <a:pt x="1082954" y="70643"/>
                  </a:cubicBezTo>
                  <a:cubicBezTo>
                    <a:pt x="1081660" y="66756"/>
                    <a:pt x="1075290" y="65245"/>
                    <a:pt x="1063847" y="66109"/>
                  </a:cubicBezTo>
                  <a:cubicBezTo>
                    <a:pt x="1052404" y="66972"/>
                    <a:pt x="1035672" y="70427"/>
                    <a:pt x="1013651" y="76472"/>
                  </a:cubicBezTo>
                  <a:cubicBezTo>
                    <a:pt x="986447" y="84244"/>
                    <a:pt x="961403" y="92880"/>
                    <a:pt x="938517" y="102380"/>
                  </a:cubicBezTo>
                  <a:cubicBezTo>
                    <a:pt x="932472" y="104971"/>
                    <a:pt x="926212" y="107561"/>
                    <a:pt x="919734" y="110152"/>
                  </a:cubicBezTo>
                  <a:cubicBezTo>
                    <a:pt x="913257" y="112743"/>
                    <a:pt x="909802" y="114038"/>
                    <a:pt x="909371" y="114038"/>
                  </a:cubicBezTo>
                  <a:cubicBezTo>
                    <a:pt x="908507" y="114038"/>
                    <a:pt x="907643" y="114686"/>
                    <a:pt x="906780" y="115982"/>
                  </a:cubicBezTo>
                  <a:cubicBezTo>
                    <a:pt x="905916" y="116845"/>
                    <a:pt x="905269" y="117061"/>
                    <a:pt x="904837" y="116629"/>
                  </a:cubicBezTo>
                  <a:cubicBezTo>
                    <a:pt x="904405" y="116629"/>
                    <a:pt x="904189" y="116845"/>
                    <a:pt x="904189" y="117277"/>
                  </a:cubicBezTo>
                  <a:cubicBezTo>
                    <a:pt x="904189" y="117709"/>
                    <a:pt x="900951" y="119436"/>
                    <a:pt x="894474" y="122458"/>
                  </a:cubicBezTo>
                  <a:cubicBezTo>
                    <a:pt x="888860" y="125049"/>
                    <a:pt x="885838" y="126777"/>
                    <a:pt x="885406" y="127640"/>
                  </a:cubicBezTo>
                  <a:cubicBezTo>
                    <a:pt x="884974" y="128072"/>
                    <a:pt x="884326" y="128288"/>
                    <a:pt x="883463" y="128288"/>
                  </a:cubicBezTo>
                  <a:cubicBezTo>
                    <a:pt x="882599" y="128288"/>
                    <a:pt x="880224" y="129367"/>
                    <a:pt x="876338" y="131526"/>
                  </a:cubicBezTo>
                  <a:cubicBezTo>
                    <a:pt x="872452" y="133685"/>
                    <a:pt x="867918" y="136060"/>
                    <a:pt x="862736" y="138651"/>
                  </a:cubicBezTo>
                  <a:cubicBezTo>
                    <a:pt x="857123" y="141242"/>
                    <a:pt x="851294" y="144264"/>
                    <a:pt x="845248" y="147719"/>
                  </a:cubicBezTo>
                  <a:cubicBezTo>
                    <a:pt x="837044" y="152469"/>
                    <a:pt x="828192" y="155707"/>
                    <a:pt x="818693" y="157434"/>
                  </a:cubicBezTo>
                  <a:cubicBezTo>
                    <a:pt x="814375" y="158730"/>
                    <a:pt x="810057" y="158082"/>
                    <a:pt x="805739" y="155491"/>
                  </a:cubicBezTo>
                  <a:cubicBezTo>
                    <a:pt x="801853" y="153332"/>
                    <a:pt x="798398" y="150957"/>
                    <a:pt x="795376" y="148367"/>
                  </a:cubicBezTo>
                  <a:cubicBezTo>
                    <a:pt x="789762" y="142321"/>
                    <a:pt x="786740" y="137788"/>
                    <a:pt x="786308" y="134765"/>
                  </a:cubicBezTo>
                  <a:cubicBezTo>
                    <a:pt x="787171" y="134333"/>
                    <a:pt x="788899" y="134765"/>
                    <a:pt x="791489" y="136060"/>
                  </a:cubicBezTo>
                  <a:cubicBezTo>
                    <a:pt x="797103" y="139946"/>
                    <a:pt x="810057" y="138651"/>
                    <a:pt x="830351" y="132174"/>
                  </a:cubicBezTo>
                  <a:cubicBezTo>
                    <a:pt x="848488" y="126561"/>
                    <a:pt x="860361" y="122458"/>
                    <a:pt x="865975" y="119868"/>
                  </a:cubicBezTo>
                  <a:cubicBezTo>
                    <a:pt x="866839" y="119436"/>
                    <a:pt x="867270" y="119436"/>
                    <a:pt x="867270" y="119868"/>
                  </a:cubicBezTo>
                  <a:cubicBezTo>
                    <a:pt x="867270" y="120300"/>
                    <a:pt x="867702" y="120084"/>
                    <a:pt x="868566" y="119220"/>
                  </a:cubicBezTo>
                  <a:cubicBezTo>
                    <a:pt x="869429" y="118788"/>
                    <a:pt x="870077" y="118788"/>
                    <a:pt x="870509" y="119220"/>
                  </a:cubicBezTo>
                  <a:cubicBezTo>
                    <a:pt x="870941" y="119220"/>
                    <a:pt x="871804" y="118788"/>
                    <a:pt x="873100" y="117925"/>
                  </a:cubicBezTo>
                  <a:cubicBezTo>
                    <a:pt x="874827" y="117061"/>
                    <a:pt x="875690" y="116629"/>
                    <a:pt x="875690" y="116629"/>
                  </a:cubicBezTo>
                  <a:cubicBezTo>
                    <a:pt x="876554" y="116629"/>
                    <a:pt x="879361" y="115766"/>
                    <a:pt x="884110" y="114038"/>
                  </a:cubicBezTo>
                  <a:cubicBezTo>
                    <a:pt x="898792" y="108425"/>
                    <a:pt x="914121" y="102812"/>
                    <a:pt x="930097" y="97198"/>
                  </a:cubicBezTo>
                  <a:cubicBezTo>
                    <a:pt x="936142" y="95471"/>
                    <a:pt x="941108" y="93744"/>
                    <a:pt x="944994" y="92017"/>
                  </a:cubicBezTo>
                  <a:cubicBezTo>
                    <a:pt x="987742" y="76040"/>
                    <a:pt x="1024445" y="63950"/>
                    <a:pt x="1055103" y="55745"/>
                  </a:cubicBezTo>
                  <a:cubicBezTo>
                    <a:pt x="1064603" y="53155"/>
                    <a:pt x="1070648" y="51212"/>
                    <a:pt x="1073239" y="49916"/>
                  </a:cubicBezTo>
                  <a:cubicBezTo>
                    <a:pt x="1074534" y="49053"/>
                    <a:pt x="1075182" y="48837"/>
                    <a:pt x="1075182" y="49268"/>
                  </a:cubicBezTo>
                  <a:cubicBezTo>
                    <a:pt x="1075182" y="49700"/>
                    <a:pt x="1075614" y="49484"/>
                    <a:pt x="1076477" y="48621"/>
                  </a:cubicBezTo>
                  <a:cubicBezTo>
                    <a:pt x="1077773" y="47757"/>
                    <a:pt x="1078636" y="47541"/>
                    <a:pt x="1079068" y="47973"/>
                  </a:cubicBezTo>
                  <a:cubicBezTo>
                    <a:pt x="1079500" y="47973"/>
                    <a:pt x="1082523" y="46678"/>
                    <a:pt x="1088136" y="44087"/>
                  </a:cubicBezTo>
                  <a:cubicBezTo>
                    <a:pt x="1093318" y="41064"/>
                    <a:pt x="1097420" y="39337"/>
                    <a:pt x="1100442" y="38905"/>
                  </a:cubicBezTo>
                  <a:cubicBezTo>
                    <a:pt x="1102601" y="38042"/>
                    <a:pt x="1104976" y="37826"/>
                    <a:pt x="1107567" y="38257"/>
                  </a:cubicBezTo>
                  <a:close/>
                  <a:moveTo>
                    <a:pt x="2311317" y="35505"/>
                  </a:moveTo>
                  <a:cubicBezTo>
                    <a:pt x="2313908" y="36045"/>
                    <a:pt x="2317254" y="37394"/>
                    <a:pt x="2321357" y="39553"/>
                  </a:cubicBezTo>
                  <a:cubicBezTo>
                    <a:pt x="2332583" y="44303"/>
                    <a:pt x="2340572" y="52075"/>
                    <a:pt x="2345322" y="62870"/>
                  </a:cubicBezTo>
                  <a:cubicBezTo>
                    <a:pt x="2349208" y="69779"/>
                    <a:pt x="2350719" y="75392"/>
                    <a:pt x="2349855" y="79710"/>
                  </a:cubicBezTo>
                  <a:cubicBezTo>
                    <a:pt x="2349855" y="84460"/>
                    <a:pt x="2349640" y="87915"/>
                    <a:pt x="2349208" y="90074"/>
                  </a:cubicBezTo>
                  <a:cubicBezTo>
                    <a:pt x="2347912" y="98710"/>
                    <a:pt x="2347157" y="104647"/>
                    <a:pt x="2346941" y="107885"/>
                  </a:cubicBezTo>
                  <a:cubicBezTo>
                    <a:pt x="2346725" y="111124"/>
                    <a:pt x="2347049" y="112959"/>
                    <a:pt x="2347912" y="113391"/>
                  </a:cubicBezTo>
                  <a:cubicBezTo>
                    <a:pt x="2352231" y="117277"/>
                    <a:pt x="2358491" y="120515"/>
                    <a:pt x="2366696" y="123106"/>
                  </a:cubicBezTo>
                  <a:cubicBezTo>
                    <a:pt x="2370150" y="124402"/>
                    <a:pt x="2372309" y="125265"/>
                    <a:pt x="2373173" y="125697"/>
                  </a:cubicBezTo>
                  <a:cubicBezTo>
                    <a:pt x="2374468" y="125697"/>
                    <a:pt x="2375548" y="125697"/>
                    <a:pt x="2376411" y="125697"/>
                  </a:cubicBezTo>
                  <a:cubicBezTo>
                    <a:pt x="2377707" y="125697"/>
                    <a:pt x="2378786" y="125913"/>
                    <a:pt x="2379650" y="126345"/>
                  </a:cubicBezTo>
                  <a:cubicBezTo>
                    <a:pt x="2380513" y="127208"/>
                    <a:pt x="2381377" y="127424"/>
                    <a:pt x="2382240" y="126992"/>
                  </a:cubicBezTo>
                  <a:cubicBezTo>
                    <a:pt x="2386558" y="125697"/>
                    <a:pt x="2390013" y="125697"/>
                    <a:pt x="2392604" y="126992"/>
                  </a:cubicBezTo>
                  <a:cubicBezTo>
                    <a:pt x="2393036" y="127424"/>
                    <a:pt x="2393683" y="127424"/>
                    <a:pt x="2394547" y="126992"/>
                  </a:cubicBezTo>
                  <a:cubicBezTo>
                    <a:pt x="2395410" y="126561"/>
                    <a:pt x="2398649" y="127856"/>
                    <a:pt x="2404262" y="130879"/>
                  </a:cubicBezTo>
                  <a:cubicBezTo>
                    <a:pt x="2409876" y="133901"/>
                    <a:pt x="2416353" y="138003"/>
                    <a:pt x="2423693" y="143185"/>
                  </a:cubicBezTo>
                  <a:cubicBezTo>
                    <a:pt x="2425421" y="144480"/>
                    <a:pt x="2426932" y="146855"/>
                    <a:pt x="2428227" y="150310"/>
                  </a:cubicBezTo>
                  <a:cubicBezTo>
                    <a:pt x="2429523" y="153764"/>
                    <a:pt x="2430818" y="157002"/>
                    <a:pt x="2432113" y="160025"/>
                  </a:cubicBezTo>
                  <a:cubicBezTo>
                    <a:pt x="2434272" y="163048"/>
                    <a:pt x="2434488" y="165423"/>
                    <a:pt x="2432761" y="167150"/>
                  </a:cubicBezTo>
                  <a:cubicBezTo>
                    <a:pt x="2431897" y="170172"/>
                    <a:pt x="2427364" y="171900"/>
                    <a:pt x="2419159" y="172331"/>
                  </a:cubicBezTo>
                  <a:cubicBezTo>
                    <a:pt x="2400160" y="175354"/>
                    <a:pt x="2382672" y="180320"/>
                    <a:pt x="2366696" y="187229"/>
                  </a:cubicBezTo>
                  <a:cubicBezTo>
                    <a:pt x="2362810" y="188956"/>
                    <a:pt x="2360651" y="189819"/>
                    <a:pt x="2360219" y="189819"/>
                  </a:cubicBezTo>
                  <a:cubicBezTo>
                    <a:pt x="2359787" y="190251"/>
                    <a:pt x="2356980" y="191547"/>
                    <a:pt x="2351799" y="193706"/>
                  </a:cubicBezTo>
                  <a:cubicBezTo>
                    <a:pt x="2346617" y="196296"/>
                    <a:pt x="2344026" y="197592"/>
                    <a:pt x="2344026" y="197592"/>
                  </a:cubicBezTo>
                  <a:cubicBezTo>
                    <a:pt x="2343594" y="197592"/>
                    <a:pt x="2341220" y="199103"/>
                    <a:pt x="2336902" y="202126"/>
                  </a:cubicBezTo>
                  <a:cubicBezTo>
                    <a:pt x="2327834" y="209034"/>
                    <a:pt x="2322004" y="216591"/>
                    <a:pt x="2319414" y="224795"/>
                  </a:cubicBezTo>
                  <a:cubicBezTo>
                    <a:pt x="2318982" y="227386"/>
                    <a:pt x="2317686" y="231488"/>
                    <a:pt x="2315527" y="237101"/>
                  </a:cubicBezTo>
                  <a:cubicBezTo>
                    <a:pt x="2313368" y="243578"/>
                    <a:pt x="2311209" y="250055"/>
                    <a:pt x="2309050" y="256532"/>
                  </a:cubicBezTo>
                  <a:cubicBezTo>
                    <a:pt x="2307323" y="263009"/>
                    <a:pt x="2306244" y="266896"/>
                    <a:pt x="2305812" y="268191"/>
                  </a:cubicBezTo>
                  <a:cubicBezTo>
                    <a:pt x="2304948" y="269486"/>
                    <a:pt x="2304301" y="271430"/>
                    <a:pt x="2303869" y="274020"/>
                  </a:cubicBezTo>
                  <a:cubicBezTo>
                    <a:pt x="2299119" y="290861"/>
                    <a:pt x="2293290" y="306189"/>
                    <a:pt x="2286381" y="320007"/>
                  </a:cubicBezTo>
                  <a:cubicBezTo>
                    <a:pt x="2285949" y="321302"/>
                    <a:pt x="2286165" y="322814"/>
                    <a:pt x="2287029" y="324541"/>
                  </a:cubicBezTo>
                  <a:lnTo>
                    <a:pt x="2288324" y="327132"/>
                  </a:lnTo>
                  <a:lnTo>
                    <a:pt x="2294801" y="323246"/>
                  </a:lnTo>
                  <a:cubicBezTo>
                    <a:pt x="2299983" y="320655"/>
                    <a:pt x="2307323" y="316553"/>
                    <a:pt x="2316823" y="310939"/>
                  </a:cubicBezTo>
                  <a:cubicBezTo>
                    <a:pt x="2325459" y="305326"/>
                    <a:pt x="2330856" y="301871"/>
                    <a:pt x="2333015" y="300576"/>
                  </a:cubicBezTo>
                  <a:cubicBezTo>
                    <a:pt x="2334311" y="299712"/>
                    <a:pt x="2336038" y="298633"/>
                    <a:pt x="2338197" y="297338"/>
                  </a:cubicBezTo>
                  <a:cubicBezTo>
                    <a:pt x="2340356" y="296042"/>
                    <a:pt x="2341651" y="295394"/>
                    <a:pt x="2342083" y="295394"/>
                  </a:cubicBezTo>
                  <a:cubicBezTo>
                    <a:pt x="2342946" y="295394"/>
                    <a:pt x="2343594" y="294747"/>
                    <a:pt x="2344026" y="293451"/>
                  </a:cubicBezTo>
                  <a:cubicBezTo>
                    <a:pt x="2344458" y="292588"/>
                    <a:pt x="2345106" y="292156"/>
                    <a:pt x="2345969" y="292156"/>
                  </a:cubicBezTo>
                  <a:cubicBezTo>
                    <a:pt x="2346833" y="292156"/>
                    <a:pt x="2347481" y="291724"/>
                    <a:pt x="2347912" y="290861"/>
                  </a:cubicBezTo>
                  <a:cubicBezTo>
                    <a:pt x="2348344" y="289565"/>
                    <a:pt x="2348992" y="288917"/>
                    <a:pt x="2349855" y="288917"/>
                  </a:cubicBezTo>
                  <a:cubicBezTo>
                    <a:pt x="2350719" y="288917"/>
                    <a:pt x="2351367" y="288702"/>
                    <a:pt x="2351799" y="288270"/>
                  </a:cubicBezTo>
                  <a:cubicBezTo>
                    <a:pt x="2351799" y="286543"/>
                    <a:pt x="2355901" y="284168"/>
                    <a:pt x="2364105" y="281145"/>
                  </a:cubicBezTo>
                  <a:cubicBezTo>
                    <a:pt x="2365400" y="281145"/>
                    <a:pt x="2367991" y="282009"/>
                    <a:pt x="2371877" y="283736"/>
                  </a:cubicBezTo>
                  <a:cubicBezTo>
                    <a:pt x="2374900" y="285463"/>
                    <a:pt x="2376843" y="286327"/>
                    <a:pt x="2377707" y="286327"/>
                  </a:cubicBezTo>
                  <a:cubicBezTo>
                    <a:pt x="2380729" y="287622"/>
                    <a:pt x="2383752" y="289997"/>
                    <a:pt x="2386774" y="293451"/>
                  </a:cubicBezTo>
                  <a:cubicBezTo>
                    <a:pt x="2391956" y="303815"/>
                    <a:pt x="2394547" y="310507"/>
                    <a:pt x="2394547" y="313530"/>
                  </a:cubicBezTo>
                  <a:cubicBezTo>
                    <a:pt x="2394547" y="315257"/>
                    <a:pt x="2391308" y="320871"/>
                    <a:pt x="2384831" y="330370"/>
                  </a:cubicBezTo>
                  <a:cubicBezTo>
                    <a:pt x="2378786" y="338143"/>
                    <a:pt x="2369934" y="346995"/>
                    <a:pt x="2358275" y="356926"/>
                  </a:cubicBezTo>
                  <a:cubicBezTo>
                    <a:pt x="2352662" y="362107"/>
                    <a:pt x="2348776" y="365562"/>
                    <a:pt x="2346617" y="367289"/>
                  </a:cubicBezTo>
                  <a:cubicBezTo>
                    <a:pt x="2344890" y="369016"/>
                    <a:pt x="2341435" y="372255"/>
                    <a:pt x="2336254" y="377005"/>
                  </a:cubicBezTo>
                  <a:cubicBezTo>
                    <a:pt x="2299551" y="411117"/>
                    <a:pt x="2276018" y="435082"/>
                    <a:pt x="2265654" y="448899"/>
                  </a:cubicBezTo>
                  <a:cubicBezTo>
                    <a:pt x="2263496" y="453217"/>
                    <a:pt x="2263819" y="455268"/>
                    <a:pt x="2266626" y="455052"/>
                  </a:cubicBezTo>
                  <a:cubicBezTo>
                    <a:pt x="2269433" y="454837"/>
                    <a:pt x="2276233" y="451922"/>
                    <a:pt x="2287029" y="446309"/>
                  </a:cubicBezTo>
                  <a:cubicBezTo>
                    <a:pt x="2303869" y="438536"/>
                    <a:pt x="2317794" y="431843"/>
                    <a:pt x="2328805" y="426230"/>
                  </a:cubicBezTo>
                  <a:cubicBezTo>
                    <a:pt x="2339816" y="420616"/>
                    <a:pt x="2346185" y="417378"/>
                    <a:pt x="2347912" y="416514"/>
                  </a:cubicBezTo>
                  <a:cubicBezTo>
                    <a:pt x="2350071" y="415219"/>
                    <a:pt x="2351151" y="414571"/>
                    <a:pt x="2351151" y="414571"/>
                  </a:cubicBezTo>
                  <a:cubicBezTo>
                    <a:pt x="2351151" y="415003"/>
                    <a:pt x="2353526" y="413708"/>
                    <a:pt x="2358275" y="410685"/>
                  </a:cubicBezTo>
                  <a:cubicBezTo>
                    <a:pt x="2363025" y="408094"/>
                    <a:pt x="2365616" y="406799"/>
                    <a:pt x="2366048" y="406799"/>
                  </a:cubicBezTo>
                  <a:cubicBezTo>
                    <a:pt x="2366480" y="406799"/>
                    <a:pt x="2369826" y="404964"/>
                    <a:pt x="2376087" y="401293"/>
                  </a:cubicBezTo>
                  <a:cubicBezTo>
                    <a:pt x="2382348" y="397623"/>
                    <a:pt x="2387854" y="394277"/>
                    <a:pt x="2392604" y="391254"/>
                  </a:cubicBezTo>
                  <a:cubicBezTo>
                    <a:pt x="2396058" y="389095"/>
                    <a:pt x="2399081" y="387368"/>
                    <a:pt x="2401671" y="386072"/>
                  </a:cubicBezTo>
                  <a:cubicBezTo>
                    <a:pt x="2403830" y="385209"/>
                    <a:pt x="2405773" y="383698"/>
                    <a:pt x="2407501" y="381539"/>
                  </a:cubicBezTo>
                  <a:cubicBezTo>
                    <a:pt x="2410955" y="378084"/>
                    <a:pt x="2415705" y="377868"/>
                    <a:pt x="2421750" y="380891"/>
                  </a:cubicBezTo>
                  <a:cubicBezTo>
                    <a:pt x="2424341" y="381754"/>
                    <a:pt x="2425852" y="382186"/>
                    <a:pt x="2426284" y="382186"/>
                  </a:cubicBezTo>
                  <a:cubicBezTo>
                    <a:pt x="2426716" y="382186"/>
                    <a:pt x="2427579" y="382834"/>
                    <a:pt x="2428875" y="384129"/>
                  </a:cubicBezTo>
                  <a:cubicBezTo>
                    <a:pt x="2430170" y="384993"/>
                    <a:pt x="2432977" y="386720"/>
                    <a:pt x="2437295" y="389311"/>
                  </a:cubicBezTo>
                  <a:cubicBezTo>
                    <a:pt x="2444204" y="392765"/>
                    <a:pt x="2451329" y="398163"/>
                    <a:pt x="2458669" y="405503"/>
                  </a:cubicBezTo>
                  <a:cubicBezTo>
                    <a:pt x="2477237" y="425798"/>
                    <a:pt x="2487384" y="445445"/>
                    <a:pt x="2489111" y="464444"/>
                  </a:cubicBezTo>
                  <a:cubicBezTo>
                    <a:pt x="2487384" y="471785"/>
                    <a:pt x="2485440" y="475455"/>
                    <a:pt x="2483282" y="475455"/>
                  </a:cubicBezTo>
                  <a:cubicBezTo>
                    <a:pt x="2482850" y="475455"/>
                    <a:pt x="2481986" y="476103"/>
                    <a:pt x="2480691" y="477398"/>
                  </a:cubicBezTo>
                  <a:cubicBezTo>
                    <a:pt x="2479395" y="478694"/>
                    <a:pt x="2478532" y="479125"/>
                    <a:pt x="2478100" y="478694"/>
                  </a:cubicBezTo>
                  <a:cubicBezTo>
                    <a:pt x="2477668" y="478694"/>
                    <a:pt x="2477237" y="478909"/>
                    <a:pt x="2476805" y="479341"/>
                  </a:cubicBezTo>
                  <a:cubicBezTo>
                    <a:pt x="2472055" y="481932"/>
                    <a:pt x="2466873" y="484091"/>
                    <a:pt x="2461260" y="485818"/>
                  </a:cubicBezTo>
                  <a:cubicBezTo>
                    <a:pt x="2459964" y="486250"/>
                    <a:pt x="2456510" y="487329"/>
                    <a:pt x="2450897" y="489057"/>
                  </a:cubicBezTo>
                  <a:cubicBezTo>
                    <a:pt x="2444851" y="491216"/>
                    <a:pt x="2435352" y="493591"/>
                    <a:pt x="2422398" y="496181"/>
                  </a:cubicBezTo>
                  <a:cubicBezTo>
                    <a:pt x="2394763" y="501795"/>
                    <a:pt x="2377922" y="506329"/>
                    <a:pt x="2371877" y="509783"/>
                  </a:cubicBezTo>
                  <a:cubicBezTo>
                    <a:pt x="2370582" y="510647"/>
                    <a:pt x="2369718" y="511079"/>
                    <a:pt x="2369286" y="511079"/>
                  </a:cubicBezTo>
                  <a:cubicBezTo>
                    <a:pt x="2369286" y="511079"/>
                    <a:pt x="2368423" y="511510"/>
                    <a:pt x="2366696" y="512374"/>
                  </a:cubicBezTo>
                  <a:cubicBezTo>
                    <a:pt x="2365400" y="512806"/>
                    <a:pt x="2364752" y="512806"/>
                    <a:pt x="2364752" y="512374"/>
                  </a:cubicBezTo>
                  <a:cubicBezTo>
                    <a:pt x="2364752" y="511942"/>
                    <a:pt x="2366912" y="510215"/>
                    <a:pt x="2371230" y="507192"/>
                  </a:cubicBezTo>
                  <a:cubicBezTo>
                    <a:pt x="2389797" y="494670"/>
                    <a:pt x="2403399" y="482364"/>
                    <a:pt x="2412035" y="470273"/>
                  </a:cubicBezTo>
                  <a:cubicBezTo>
                    <a:pt x="2414194" y="466819"/>
                    <a:pt x="2416568" y="463796"/>
                    <a:pt x="2419159" y="461206"/>
                  </a:cubicBezTo>
                  <a:cubicBezTo>
                    <a:pt x="2424341" y="454729"/>
                    <a:pt x="2426500" y="447172"/>
                    <a:pt x="2425636" y="438536"/>
                  </a:cubicBezTo>
                  <a:cubicBezTo>
                    <a:pt x="2423477" y="422128"/>
                    <a:pt x="2419375" y="409390"/>
                    <a:pt x="2413330" y="400322"/>
                  </a:cubicBezTo>
                  <a:cubicBezTo>
                    <a:pt x="2404694" y="395572"/>
                    <a:pt x="2389797" y="400322"/>
                    <a:pt x="2368639" y="414571"/>
                  </a:cubicBezTo>
                  <a:cubicBezTo>
                    <a:pt x="2364321" y="417162"/>
                    <a:pt x="2361514" y="419105"/>
                    <a:pt x="2360219" y="420400"/>
                  </a:cubicBezTo>
                  <a:cubicBezTo>
                    <a:pt x="2358491" y="421264"/>
                    <a:pt x="2354821" y="423855"/>
                    <a:pt x="2349208" y="428173"/>
                  </a:cubicBezTo>
                  <a:cubicBezTo>
                    <a:pt x="2342731" y="432491"/>
                    <a:pt x="2337981" y="435514"/>
                    <a:pt x="2334958" y="437241"/>
                  </a:cubicBezTo>
                  <a:cubicBezTo>
                    <a:pt x="2330640" y="439400"/>
                    <a:pt x="2326970" y="441559"/>
                    <a:pt x="2323947" y="443718"/>
                  </a:cubicBezTo>
                  <a:cubicBezTo>
                    <a:pt x="2320925" y="445877"/>
                    <a:pt x="2319414" y="447172"/>
                    <a:pt x="2319414" y="447604"/>
                  </a:cubicBezTo>
                  <a:cubicBezTo>
                    <a:pt x="2319414" y="448036"/>
                    <a:pt x="2318766" y="448468"/>
                    <a:pt x="2317470" y="448899"/>
                  </a:cubicBezTo>
                  <a:cubicBezTo>
                    <a:pt x="2315312" y="449763"/>
                    <a:pt x="2311209" y="452138"/>
                    <a:pt x="2305164" y="456024"/>
                  </a:cubicBezTo>
                  <a:cubicBezTo>
                    <a:pt x="2296528" y="461206"/>
                    <a:pt x="2290483" y="464876"/>
                    <a:pt x="2287029" y="467035"/>
                  </a:cubicBezTo>
                  <a:cubicBezTo>
                    <a:pt x="2283574" y="468762"/>
                    <a:pt x="2279256" y="471353"/>
                    <a:pt x="2274075" y="474807"/>
                  </a:cubicBezTo>
                  <a:cubicBezTo>
                    <a:pt x="2269325" y="477830"/>
                    <a:pt x="2265222" y="480205"/>
                    <a:pt x="2261768" y="481932"/>
                  </a:cubicBezTo>
                  <a:cubicBezTo>
                    <a:pt x="2259177" y="483659"/>
                    <a:pt x="2257234" y="484955"/>
                    <a:pt x="2255939" y="485818"/>
                  </a:cubicBezTo>
                  <a:cubicBezTo>
                    <a:pt x="2242553" y="492727"/>
                    <a:pt x="2234781" y="496181"/>
                    <a:pt x="2232622" y="496181"/>
                  </a:cubicBezTo>
                  <a:cubicBezTo>
                    <a:pt x="2229599" y="496181"/>
                    <a:pt x="2225065" y="494022"/>
                    <a:pt x="2219020" y="489704"/>
                  </a:cubicBezTo>
                  <a:cubicBezTo>
                    <a:pt x="2215566" y="483227"/>
                    <a:pt x="2213838" y="479341"/>
                    <a:pt x="2213838" y="478046"/>
                  </a:cubicBezTo>
                  <a:cubicBezTo>
                    <a:pt x="2213838" y="477182"/>
                    <a:pt x="2216861" y="473944"/>
                    <a:pt x="2222906" y="468330"/>
                  </a:cubicBezTo>
                  <a:cubicBezTo>
                    <a:pt x="2233701" y="457535"/>
                    <a:pt x="2248167" y="441559"/>
                    <a:pt x="2266302" y="420400"/>
                  </a:cubicBezTo>
                  <a:cubicBezTo>
                    <a:pt x="2271916" y="413924"/>
                    <a:pt x="2276449" y="408958"/>
                    <a:pt x="2279904" y="405503"/>
                  </a:cubicBezTo>
                  <a:cubicBezTo>
                    <a:pt x="2282927" y="402049"/>
                    <a:pt x="2285949" y="398379"/>
                    <a:pt x="2288972" y="394493"/>
                  </a:cubicBezTo>
                  <a:cubicBezTo>
                    <a:pt x="2292426" y="390174"/>
                    <a:pt x="2296312" y="385641"/>
                    <a:pt x="2300630" y="380891"/>
                  </a:cubicBezTo>
                  <a:cubicBezTo>
                    <a:pt x="2309266" y="370959"/>
                    <a:pt x="2318118" y="359301"/>
                    <a:pt x="2327186" y="345915"/>
                  </a:cubicBezTo>
                  <a:cubicBezTo>
                    <a:pt x="2328913" y="342892"/>
                    <a:pt x="2330425" y="340302"/>
                    <a:pt x="2331720" y="338143"/>
                  </a:cubicBezTo>
                  <a:cubicBezTo>
                    <a:pt x="2335174" y="332961"/>
                    <a:pt x="2337549" y="329075"/>
                    <a:pt x="2338844" y="326484"/>
                  </a:cubicBezTo>
                  <a:cubicBezTo>
                    <a:pt x="2339276" y="323030"/>
                    <a:pt x="2336902" y="321734"/>
                    <a:pt x="2331720" y="322598"/>
                  </a:cubicBezTo>
                  <a:cubicBezTo>
                    <a:pt x="2321788" y="325620"/>
                    <a:pt x="2308187" y="332745"/>
                    <a:pt x="2290915" y="343972"/>
                  </a:cubicBezTo>
                  <a:cubicBezTo>
                    <a:pt x="2269756" y="359085"/>
                    <a:pt x="2252916" y="372471"/>
                    <a:pt x="2240394" y="384129"/>
                  </a:cubicBezTo>
                  <a:cubicBezTo>
                    <a:pt x="2235213" y="389311"/>
                    <a:pt x="2230031" y="393413"/>
                    <a:pt x="2224849" y="396436"/>
                  </a:cubicBezTo>
                  <a:cubicBezTo>
                    <a:pt x="2221827" y="398163"/>
                    <a:pt x="2219236" y="399890"/>
                    <a:pt x="2217077" y="401617"/>
                  </a:cubicBezTo>
                  <a:cubicBezTo>
                    <a:pt x="2214054" y="404640"/>
                    <a:pt x="2208657" y="403560"/>
                    <a:pt x="2200885" y="398379"/>
                  </a:cubicBezTo>
                  <a:cubicBezTo>
                    <a:pt x="2195271" y="396220"/>
                    <a:pt x="2191601" y="392765"/>
                    <a:pt x="2189874" y="388015"/>
                  </a:cubicBezTo>
                  <a:cubicBezTo>
                    <a:pt x="2183828" y="380675"/>
                    <a:pt x="2184692" y="373982"/>
                    <a:pt x="2192464" y="367937"/>
                  </a:cubicBezTo>
                  <a:cubicBezTo>
                    <a:pt x="2196350" y="364051"/>
                    <a:pt x="2200237" y="360596"/>
                    <a:pt x="2204123" y="357574"/>
                  </a:cubicBezTo>
                  <a:cubicBezTo>
                    <a:pt x="2207577" y="354983"/>
                    <a:pt x="2210384" y="352608"/>
                    <a:pt x="2212543" y="350449"/>
                  </a:cubicBezTo>
                  <a:cubicBezTo>
                    <a:pt x="2214702" y="348290"/>
                    <a:pt x="2218156" y="345051"/>
                    <a:pt x="2222906" y="340733"/>
                  </a:cubicBezTo>
                  <a:cubicBezTo>
                    <a:pt x="2234997" y="329075"/>
                    <a:pt x="2244064" y="319359"/>
                    <a:pt x="2250110" y="311587"/>
                  </a:cubicBezTo>
                  <a:cubicBezTo>
                    <a:pt x="2250541" y="310723"/>
                    <a:pt x="2251405" y="309212"/>
                    <a:pt x="2252701" y="307053"/>
                  </a:cubicBezTo>
                  <a:cubicBezTo>
                    <a:pt x="2254859" y="304030"/>
                    <a:pt x="2257774" y="299281"/>
                    <a:pt x="2261444" y="292804"/>
                  </a:cubicBezTo>
                  <a:cubicBezTo>
                    <a:pt x="2265115" y="286327"/>
                    <a:pt x="2266950" y="282656"/>
                    <a:pt x="2266950" y="281793"/>
                  </a:cubicBezTo>
                  <a:cubicBezTo>
                    <a:pt x="2266950" y="280929"/>
                    <a:pt x="2267166" y="280281"/>
                    <a:pt x="2267598" y="279850"/>
                  </a:cubicBezTo>
                  <a:cubicBezTo>
                    <a:pt x="2268461" y="279850"/>
                    <a:pt x="2268893" y="279418"/>
                    <a:pt x="2268893" y="278554"/>
                  </a:cubicBezTo>
                  <a:cubicBezTo>
                    <a:pt x="2269756" y="273373"/>
                    <a:pt x="2271484" y="267543"/>
                    <a:pt x="2274075" y="261066"/>
                  </a:cubicBezTo>
                  <a:cubicBezTo>
                    <a:pt x="2274506" y="259339"/>
                    <a:pt x="2274722" y="256964"/>
                    <a:pt x="2274722" y="253942"/>
                  </a:cubicBezTo>
                  <a:cubicBezTo>
                    <a:pt x="2275154" y="248328"/>
                    <a:pt x="2273535" y="245629"/>
                    <a:pt x="2269865" y="245845"/>
                  </a:cubicBezTo>
                  <a:cubicBezTo>
                    <a:pt x="2266194" y="246061"/>
                    <a:pt x="2260689" y="249192"/>
                    <a:pt x="2253348" y="255237"/>
                  </a:cubicBezTo>
                  <a:cubicBezTo>
                    <a:pt x="2247303" y="259987"/>
                    <a:pt x="2242769" y="263549"/>
                    <a:pt x="2239746" y="265924"/>
                  </a:cubicBezTo>
                  <a:cubicBezTo>
                    <a:pt x="2236724" y="268299"/>
                    <a:pt x="2234997" y="269486"/>
                    <a:pt x="2234565" y="269486"/>
                  </a:cubicBezTo>
                  <a:cubicBezTo>
                    <a:pt x="2233701" y="269486"/>
                    <a:pt x="2233269" y="269702"/>
                    <a:pt x="2233269" y="270134"/>
                  </a:cubicBezTo>
                  <a:cubicBezTo>
                    <a:pt x="2233269" y="270566"/>
                    <a:pt x="2231218" y="271753"/>
                    <a:pt x="2227116" y="273696"/>
                  </a:cubicBezTo>
                  <a:cubicBezTo>
                    <a:pt x="2223014" y="275640"/>
                    <a:pt x="2219236" y="277259"/>
                    <a:pt x="2215782" y="278554"/>
                  </a:cubicBezTo>
                  <a:cubicBezTo>
                    <a:pt x="2212327" y="279418"/>
                    <a:pt x="2209736" y="279850"/>
                    <a:pt x="2208009" y="279850"/>
                  </a:cubicBezTo>
                  <a:cubicBezTo>
                    <a:pt x="2204555" y="279850"/>
                    <a:pt x="2202396" y="282224"/>
                    <a:pt x="2201532" y="286974"/>
                  </a:cubicBezTo>
                  <a:cubicBezTo>
                    <a:pt x="2195487" y="301656"/>
                    <a:pt x="2189442" y="317200"/>
                    <a:pt x="2183397" y="333609"/>
                  </a:cubicBezTo>
                  <a:cubicBezTo>
                    <a:pt x="2180806" y="340086"/>
                    <a:pt x="2179079" y="344188"/>
                    <a:pt x="2178215" y="345915"/>
                  </a:cubicBezTo>
                  <a:cubicBezTo>
                    <a:pt x="2176056" y="350233"/>
                    <a:pt x="2171738" y="362107"/>
                    <a:pt x="2165261" y="381539"/>
                  </a:cubicBezTo>
                  <a:cubicBezTo>
                    <a:pt x="2161375" y="392334"/>
                    <a:pt x="2159000" y="399242"/>
                    <a:pt x="2158136" y="402265"/>
                  </a:cubicBezTo>
                  <a:cubicBezTo>
                    <a:pt x="2156841" y="404424"/>
                    <a:pt x="2156193" y="405719"/>
                    <a:pt x="2156193" y="406151"/>
                  </a:cubicBezTo>
                  <a:cubicBezTo>
                    <a:pt x="2156193" y="407015"/>
                    <a:pt x="2155330" y="409174"/>
                    <a:pt x="2153602" y="412628"/>
                  </a:cubicBezTo>
                  <a:cubicBezTo>
                    <a:pt x="2152307" y="416514"/>
                    <a:pt x="2151011" y="420185"/>
                    <a:pt x="2149716" y="423639"/>
                  </a:cubicBezTo>
                  <a:cubicBezTo>
                    <a:pt x="2148853" y="427525"/>
                    <a:pt x="2147773" y="429684"/>
                    <a:pt x="2146478" y="430116"/>
                  </a:cubicBezTo>
                  <a:cubicBezTo>
                    <a:pt x="2145614" y="430980"/>
                    <a:pt x="2145182" y="432059"/>
                    <a:pt x="2145182" y="433355"/>
                  </a:cubicBezTo>
                  <a:cubicBezTo>
                    <a:pt x="2145182" y="434650"/>
                    <a:pt x="2144750" y="436377"/>
                    <a:pt x="2143887" y="438536"/>
                  </a:cubicBezTo>
                  <a:cubicBezTo>
                    <a:pt x="2142592" y="440695"/>
                    <a:pt x="2141296" y="444150"/>
                    <a:pt x="2140001" y="448899"/>
                  </a:cubicBezTo>
                  <a:cubicBezTo>
                    <a:pt x="2139137" y="451922"/>
                    <a:pt x="2137626" y="456024"/>
                    <a:pt x="2135467" y="461206"/>
                  </a:cubicBezTo>
                  <a:cubicBezTo>
                    <a:pt x="2133308" y="465955"/>
                    <a:pt x="2132012" y="469626"/>
                    <a:pt x="2131581" y="472217"/>
                  </a:cubicBezTo>
                  <a:cubicBezTo>
                    <a:pt x="2130717" y="473944"/>
                    <a:pt x="2130069" y="475671"/>
                    <a:pt x="2129637" y="477398"/>
                  </a:cubicBezTo>
                  <a:cubicBezTo>
                    <a:pt x="2128774" y="479557"/>
                    <a:pt x="2127047" y="484523"/>
                    <a:pt x="2124456" y="492295"/>
                  </a:cubicBezTo>
                  <a:cubicBezTo>
                    <a:pt x="2121002" y="503522"/>
                    <a:pt x="2117115" y="512590"/>
                    <a:pt x="2112797" y="519499"/>
                  </a:cubicBezTo>
                  <a:cubicBezTo>
                    <a:pt x="2108047" y="528998"/>
                    <a:pt x="2103297" y="532884"/>
                    <a:pt x="2098548" y="531157"/>
                  </a:cubicBezTo>
                  <a:cubicBezTo>
                    <a:pt x="2086457" y="528998"/>
                    <a:pt x="2075662" y="522953"/>
                    <a:pt x="2066163" y="513022"/>
                  </a:cubicBezTo>
                  <a:cubicBezTo>
                    <a:pt x="2063572" y="509999"/>
                    <a:pt x="2062277" y="508272"/>
                    <a:pt x="2062277" y="507840"/>
                  </a:cubicBezTo>
                  <a:cubicBezTo>
                    <a:pt x="2062277" y="507408"/>
                    <a:pt x="2061413" y="505897"/>
                    <a:pt x="2059686" y="503306"/>
                  </a:cubicBezTo>
                  <a:cubicBezTo>
                    <a:pt x="2057527" y="500715"/>
                    <a:pt x="2055368" y="497045"/>
                    <a:pt x="2053209" y="492295"/>
                  </a:cubicBezTo>
                  <a:cubicBezTo>
                    <a:pt x="2049754" y="487545"/>
                    <a:pt x="2048459" y="482148"/>
                    <a:pt x="2049323" y="476103"/>
                  </a:cubicBezTo>
                  <a:cubicBezTo>
                    <a:pt x="2049323" y="470921"/>
                    <a:pt x="2049754" y="467683"/>
                    <a:pt x="2050618" y="466387"/>
                  </a:cubicBezTo>
                  <a:cubicBezTo>
                    <a:pt x="2052777" y="462933"/>
                    <a:pt x="2053641" y="453001"/>
                    <a:pt x="2053209" y="436593"/>
                  </a:cubicBezTo>
                  <a:cubicBezTo>
                    <a:pt x="2052777" y="416298"/>
                    <a:pt x="2053425" y="394277"/>
                    <a:pt x="2055152" y="370528"/>
                  </a:cubicBezTo>
                  <a:cubicBezTo>
                    <a:pt x="2056879" y="340302"/>
                    <a:pt x="2056879" y="313962"/>
                    <a:pt x="2055152" y="291508"/>
                  </a:cubicBezTo>
                  <a:cubicBezTo>
                    <a:pt x="2053425" y="276395"/>
                    <a:pt x="2052129" y="266896"/>
                    <a:pt x="2051266" y="263009"/>
                  </a:cubicBezTo>
                  <a:cubicBezTo>
                    <a:pt x="2050834" y="262146"/>
                    <a:pt x="2050618" y="261498"/>
                    <a:pt x="2050618" y="261066"/>
                  </a:cubicBezTo>
                  <a:cubicBezTo>
                    <a:pt x="2049754" y="257612"/>
                    <a:pt x="2047595" y="253726"/>
                    <a:pt x="2044141" y="249408"/>
                  </a:cubicBezTo>
                  <a:cubicBezTo>
                    <a:pt x="2039823" y="244658"/>
                    <a:pt x="2037448" y="240772"/>
                    <a:pt x="2037016" y="237749"/>
                  </a:cubicBezTo>
                  <a:cubicBezTo>
                    <a:pt x="2037448" y="236885"/>
                    <a:pt x="2039175" y="235806"/>
                    <a:pt x="2042198" y="234511"/>
                  </a:cubicBezTo>
                  <a:cubicBezTo>
                    <a:pt x="2046948" y="231920"/>
                    <a:pt x="2055368" y="234079"/>
                    <a:pt x="2067458" y="240988"/>
                  </a:cubicBezTo>
                  <a:cubicBezTo>
                    <a:pt x="2074799" y="244874"/>
                    <a:pt x="2080844" y="249192"/>
                    <a:pt x="2085594" y="253942"/>
                  </a:cubicBezTo>
                  <a:cubicBezTo>
                    <a:pt x="2090775" y="258691"/>
                    <a:pt x="2095309" y="265384"/>
                    <a:pt x="2099196" y="274020"/>
                  </a:cubicBezTo>
                  <a:cubicBezTo>
                    <a:pt x="2104809" y="284815"/>
                    <a:pt x="2107400" y="292156"/>
                    <a:pt x="2106968" y="296042"/>
                  </a:cubicBezTo>
                  <a:cubicBezTo>
                    <a:pt x="2108695" y="306405"/>
                    <a:pt x="2103082" y="320223"/>
                    <a:pt x="2090128" y="337495"/>
                  </a:cubicBezTo>
                  <a:cubicBezTo>
                    <a:pt x="2079333" y="352176"/>
                    <a:pt x="2073072" y="364914"/>
                    <a:pt x="2071344" y="375709"/>
                  </a:cubicBezTo>
                  <a:cubicBezTo>
                    <a:pt x="2065731" y="399890"/>
                    <a:pt x="2065731" y="419105"/>
                    <a:pt x="2071344" y="433355"/>
                  </a:cubicBezTo>
                  <a:cubicBezTo>
                    <a:pt x="2073503" y="438104"/>
                    <a:pt x="2075446" y="439831"/>
                    <a:pt x="2077174" y="438536"/>
                  </a:cubicBezTo>
                  <a:cubicBezTo>
                    <a:pt x="2078901" y="438104"/>
                    <a:pt x="2080844" y="437457"/>
                    <a:pt x="2083003" y="436593"/>
                  </a:cubicBezTo>
                  <a:cubicBezTo>
                    <a:pt x="2084730" y="435298"/>
                    <a:pt x="2085810" y="434650"/>
                    <a:pt x="2086242" y="434650"/>
                  </a:cubicBezTo>
                  <a:cubicBezTo>
                    <a:pt x="2087537" y="434650"/>
                    <a:pt x="2092071" y="430116"/>
                    <a:pt x="2099843" y="421048"/>
                  </a:cubicBezTo>
                  <a:cubicBezTo>
                    <a:pt x="2107616" y="411980"/>
                    <a:pt x="2111502" y="406583"/>
                    <a:pt x="2111502" y="404856"/>
                  </a:cubicBezTo>
                  <a:cubicBezTo>
                    <a:pt x="2111502" y="404424"/>
                    <a:pt x="2111934" y="403992"/>
                    <a:pt x="2112797" y="403560"/>
                  </a:cubicBezTo>
                  <a:cubicBezTo>
                    <a:pt x="2113229" y="403560"/>
                    <a:pt x="2115388" y="401185"/>
                    <a:pt x="2119274" y="396436"/>
                  </a:cubicBezTo>
                  <a:cubicBezTo>
                    <a:pt x="2123160" y="391686"/>
                    <a:pt x="2127910" y="385641"/>
                    <a:pt x="2133524" y="378300"/>
                  </a:cubicBezTo>
                  <a:cubicBezTo>
                    <a:pt x="2136546" y="373982"/>
                    <a:pt x="2140432" y="369232"/>
                    <a:pt x="2145182" y="364051"/>
                  </a:cubicBezTo>
                  <a:cubicBezTo>
                    <a:pt x="2150364" y="358005"/>
                    <a:pt x="2162022" y="342029"/>
                    <a:pt x="2180158" y="316121"/>
                  </a:cubicBezTo>
                  <a:cubicBezTo>
                    <a:pt x="2190089" y="301440"/>
                    <a:pt x="2197214" y="290213"/>
                    <a:pt x="2201532" y="282440"/>
                  </a:cubicBezTo>
                  <a:cubicBezTo>
                    <a:pt x="2202396" y="281577"/>
                    <a:pt x="2200885" y="281145"/>
                    <a:pt x="2196998" y="281145"/>
                  </a:cubicBezTo>
                  <a:cubicBezTo>
                    <a:pt x="2190521" y="281145"/>
                    <a:pt x="2183181" y="279202"/>
                    <a:pt x="2174977" y="275316"/>
                  </a:cubicBezTo>
                  <a:cubicBezTo>
                    <a:pt x="2166340" y="268407"/>
                    <a:pt x="2160727" y="262362"/>
                    <a:pt x="2158136" y="257180"/>
                  </a:cubicBezTo>
                  <a:cubicBezTo>
                    <a:pt x="2159432" y="253726"/>
                    <a:pt x="2160943" y="253510"/>
                    <a:pt x="2162670" y="256532"/>
                  </a:cubicBezTo>
                  <a:cubicBezTo>
                    <a:pt x="2163102" y="259987"/>
                    <a:pt x="2166772" y="261498"/>
                    <a:pt x="2173681" y="261066"/>
                  </a:cubicBezTo>
                  <a:cubicBezTo>
                    <a:pt x="2179726" y="260203"/>
                    <a:pt x="2184908" y="258260"/>
                    <a:pt x="2189226" y="255237"/>
                  </a:cubicBezTo>
                  <a:cubicBezTo>
                    <a:pt x="2195703" y="250487"/>
                    <a:pt x="2201964" y="246385"/>
                    <a:pt x="2208009" y="242931"/>
                  </a:cubicBezTo>
                  <a:cubicBezTo>
                    <a:pt x="2210168" y="242067"/>
                    <a:pt x="2212111" y="240988"/>
                    <a:pt x="2213838" y="239692"/>
                  </a:cubicBezTo>
                  <a:cubicBezTo>
                    <a:pt x="2215134" y="237965"/>
                    <a:pt x="2215997" y="237101"/>
                    <a:pt x="2216429" y="237101"/>
                  </a:cubicBezTo>
                  <a:cubicBezTo>
                    <a:pt x="2216861" y="237101"/>
                    <a:pt x="2218588" y="236022"/>
                    <a:pt x="2221611" y="233863"/>
                  </a:cubicBezTo>
                  <a:cubicBezTo>
                    <a:pt x="2224633" y="231704"/>
                    <a:pt x="2228951" y="228681"/>
                    <a:pt x="2234565" y="224795"/>
                  </a:cubicBezTo>
                  <a:cubicBezTo>
                    <a:pt x="2237588" y="222636"/>
                    <a:pt x="2239315" y="221557"/>
                    <a:pt x="2239746" y="221557"/>
                  </a:cubicBezTo>
                  <a:cubicBezTo>
                    <a:pt x="2240610" y="221557"/>
                    <a:pt x="2241042" y="221125"/>
                    <a:pt x="2241042" y="220261"/>
                  </a:cubicBezTo>
                  <a:cubicBezTo>
                    <a:pt x="2241042" y="219829"/>
                    <a:pt x="2243201" y="218102"/>
                    <a:pt x="2247519" y="215080"/>
                  </a:cubicBezTo>
                  <a:cubicBezTo>
                    <a:pt x="2251837" y="212489"/>
                    <a:pt x="2254212" y="210978"/>
                    <a:pt x="2254643" y="210546"/>
                  </a:cubicBezTo>
                  <a:cubicBezTo>
                    <a:pt x="2258530" y="207523"/>
                    <a:pt x="2263496" y="204285"/>
                    <a:pt x="2269541" y="200830"/>
                  </a:cubicBezTo>
                  <a:cubicBezTo>
                    <a:pt x="2280336" y="193921"/>
                    <a:pt x="2288972" y="184422"/>
                    <a:pt x="2295449" y="172331"/>
                  </a:cubicBezTo>
                  <a:cubicBezTo>
                    <a:pt x="2299767" y="161536"/>
                    <a:pt x="2302789" y="144264"/>
                    <a:pt x="2304517" y="120515"/>
                  </a:cubicBezTo>
                  <a:cubicBezTo>
                    <a:pt x="2304948" y="114470"/>
                    <a:pt x="2305380" y="111016"/>
                    <a:pt x="2305812" y="110152"/>
                  </a:cubicBezTo>
                  <a:cubicBezTo>
                    <a:pt x="2307107" y="104971"/>
                    <a:pt x="2307107" y="98925"/>
                    <a:pt x="2305812" y="92017"/>
                  </a:cubicBezTo>
                  <a:cubicBezTo>
                    <a:pt x="2304948" y="90721"/>
                    <a:pt x="2304085" y="88778"/>
                    <a:pt x="2303221" y="86187"/>
                  </a:cubicBezTo>
                  <a:cubicBezTo>
                    <a:pt x="2302357" y="82733"/>
                    <a:pt x="2301062" y="79063"/>
                    <a:pt x="2299335" y="75176"/>
                  </a:cubicBezTo>
                  <a:cubicBezTo>
                    <a:pt x="2297176" y="72586"/>
                    <a:pt x="2296096" y="67188"/>
                    <a:pt x="2296096" y="58984"/>
                  </a:cubicBezTo>
                  <a:cubicBezTo>
                    <a:pt x="2295664" y="52075"/>
                    <a:pt x="2296960" y="46894"/>
                    <a:pt x="2299983" y="43439"/>
                  </a:cubicBezTo>
                  <a:cubicBezTo>
                    <a:pt x="2302573" y="39985"/>
                    <a:pt x="2304517" y="37610"/>
                    <a:pt x="2305812" y="36314"/>
                  </a:cubicBezTo>
                  <a:cubicBezTo>
                    <a:pt x="2306891" y="35235"/>
                    <a:pt x="2308726" y="34965"/>
                    <a:pt x="2311317" y="35505"/>
                  </a:cubicBezTo>
                  <a:close/>
                  <a:moveTo>
                    <a:pt x="1619250" y="29837"/>
                  </a:moveTo>
                  <a:cubicBezTo>
                    <a:pt x="1629181" y="29837"/>
                    <a:pt x="1641272" y="35235"/>
                    <a:pt x="1655521" y="46030"/>
                  </a:cubicBezTo>
                  <a:cubicBezTo>
                    <a:pt x="1666316" y="53802"/>
                    <a:pt x="1673872" y="61143"/>
                    <a:pt x="1678190" y="68052"/>
                  </a:cubicBezTo>
                  <a:cubicBezTo>
                    <a:pt x="1686395" y="80142"/>
                    <a:pt x="1690497" y="90289"/>
                    <a:pt x="1690497" y="98494"/>
                  </a:cubicBezTo>
                  <a:cubicBezTo>
                    <a:pt x="1690497" y="101948"/>
                    <a:pt x="1689849" y="103675"/>
                    <a:pt x="1688554" y="103675"/>
                  </a:cubicBezTo>
                  <a:cubicBezTo>
                    <a:pt x="1687258" y="104971"/>
                    <a:pt x="1683588" y="105618"/>
                    <a:pt x="1677543" y="105618"/>
                  </a:cubicBezTo>
                  <a:lnTo>
                    <a:pt x="1662646" y="104323"/>
                  </a:lnTo>
                  <a:cubicBezTo>
                    <a:pt x="1656601" y="104323"/>
                    <a:pt x="1648181" y="106050"/>
                    <a:pt x="1637385" y="109504"/>
                  </a:cubicBezTo>
                  <a:cubicBezTo>
                    <a:pt x="1612341" y="115550"/>
                    <a:pt x="1590535" y="125049"/>
                    <a:pt x="1571968" y="138003"/>
                  </a:cubicBezTo>
                  <a:cubicBezTo>
                    <a:pt x="1565059" y="142753"/>
                    <a:pt x="1560741" y="145668"/>
                    <a:pt x="1559014" y="146747"/>
                  </a:cubicBezTo>
                  <a:cubicBezTo>
                    <a:pt x="1557287" y="147827"/>
                    <a:pt x="1554804" y="149770"/>
                    <a:pt x="1551565" y="152577"/>
                  </a:cubicBezTo>
                  <a:cubicBezTo>
                    <a:pt x="1548327" y="155383"/>
                    <a:pt x="1546492" y="156787"/>
                    <a:pt x="1546060" y="156787"/>
                  </a:cubicBezTo>
                  <a:cubicBezTo>
                    <a:pt x="1546060" y="156355"/>
                    <a:pt x="1547787" y="154412"/>
                    <a:pt x="1551241" y="150957"/>
                  </a:cubicBezTo>
                  <a:lnTo>
                    <a:pt x="1562900" y="139299"/>
                  </a:lnTo>
                  <a:cubicBezTo>
                    <a:pt x="1574127" y="128936"/>
                    <a:pt x="1579740" y="123322"/>
                    <a:pt x="1579740" y="122458"/>
                  </a:cubicBezTo>
                  <a:cubicBezTo>
                    <a:pt x="1579740" y="121595"/>
                    <a:pt x="1580820" y="120084"/>
                    <a:pt x="1582979" y="117925"/>
                  </a:cubicBezTo>
                  <a:cubicBezTo>
                    <a:pt x="1597660" y="99789"/>
                    <a:pt x="1605000" y="86187"/>
                    <a:pt x="1605000" y="77119"/>
                  </a:cubicBezTo>
                  <a:lnTo>
                    <a:pt x="1605000" y="75824"/>
                  </a:lnTo>
                  <a:cubicBezTo>
                    <a:pt x="1602841" y="71506"/>
                    <a:pt x="1601006" y="69347"/>
                    <a:pt x="1599495" y="69347"/>
                  </a:cubicBezTo>
                  <a:cubicBezTo>
                    <a:pt x="1597984" y="69347"/>
                    <a:pt x="1596472" y="69023"/>
                    <a:pt x="1594961" y="68376"/>
                  </a:cubicBezTo>
                  <a:cubicBezTo>
                    <a:pt x="1593450" y="67728"/>
                    <a:pt x="1589132" y="66648"/>
                    <a:pt x="1582007" y="65137"/>
                  </a:cubicBezTo>
                  <a:cubicBezTo>
                    <a:pt x="1574882" y="63626"/>
                    <a:pt x="1570456" y="62546"/>
                    <a:pt x="1568729" y="61899"/>
                  </a:cubicBezTo>
                  <a:cubicBezTo>
                    <a:pt x="1567002" y="61251"/>
                    <a:pt x="1566138" y="60279"/>
                    <a:pt x="1566138" y="58984"/>
                  </a:cubicBezTo>
                  <a:lnTo>
                    <a:pt x="1566786" y="57689"/>
                  </a:lnTo>
                  <a:cubicBezTo>
                    <a:pt x="1568081" y="54234"/>
                    <a:pt x="1570241" y="51859"/>
                    <a:pt x="1573263" y="50564"/>
                  </a:cubicBezTo>
                  <a:cubicBezTo>
                    <a:pt x="1579308" y="48405"/>
                    <a:pt x="1587944" y="44087"/>
                    <a:pt x="1599171" y="37610"/>
                  </a:cubicBezTo>
                  <a:cubicBezTo>
                    <a:pt x="1604353" y="34155"/>
                    <a:pt x="1608239" y="31996"/>
                    <a:pt x="1610830" y="31133"/>
                  </a:cubicBezTo>
                  <a:cubicBezTo>
                    <a:pt x="1613421" y="30269"/>
                    <a:pt x="1616227" y="29837"/>
                    <a:pt x="1619250" y="29837"/>
                  </a:cubicBezTo>
                  <a:close/>
                  <a:moveTo>
                    <a:pt x="495977" y="25627"/>
                  </a:moveTo>
                  <a:cubicBezTo>
                    <a:pt x="499754" y="26059"/>
                    <a:pt x="503911" y="27462"/>
                    <a:pt x="508445" y="29837"/>
                  </a:cubicBezTo>
                  <a:cubicBezTo>
                    <a:pt x="514058" y="32860"/>
                    <a:pt x="519239" y="35451"/>
                    <a:pt x="523990" y="37610"/>
                  </a:cubicBezTo>
                  <a:cubicBezTo>
                    <a:pt x="531762" y="42360"/>
                    <a:pt x="536727" y="47757"/>
                    <a:pt x="538887" y="53802"/>
                  </a:cubicBezTo>
                  <a:cubicBezTo>
                    <a:pt x="539750" y="57257"/>
                    <a:pt x="541045" y="60927"/>
                    <a:pt x="542773" y="64813"/>
                  </a:cubicBezTo>
                  <a:cubicBezTo>
                    <a:pt x="545795" y="71722"/>
                    <a:pt x="546227" y="76904"/>
                    <a:pt x="544068" y="80358"/>
                  </a:cubicBezTo>
                  <a:cubicBezTo>
                    <a:pt x="540614" y="83381"/>
                    <a:pt x="536943" y="85108"/>
                    <a:pt x="533057" y="85540"/>
                  </a:cubicBezTo>
                  <a:cubicBezTo>
                    <a:pt x="532625" y="85540"/>
                    <a:pt x="531978" y="85971"/>
                    <a:pt x="531114" y="86835"/>
                  </a:cubicBezTo>
                  <a:cubicBezTo>
                    <a:pt x="530250" y="87267"/>
                    <a:pt x="529387" y="87483"/>
                    <a:pt x="528523" y="87483"/>
                  </a:cubicBezTo>
                  <a:cubicBezTo>
                    <a:pt x="527660" y="87483"/>
                    <a:pt x="526580" y="87699"/>
                    <a:pt x="525285" y="88130"/>
                  </a:cubicBezTo>
                  <a:cubicBezTo>
                    <a:pt x="519239" y="90721"/>
                    <a:pt x="509956" y="94176"/>
                    <a:pt x="497434" y="98494"/>
                  </a:cubicBezTo>
                  <a:cubicBezTo>
                    <a:pt x="486639" y="103243"/>
                    <a:pt x="473469" y="113175"/>
                    <a:pt x="457924" y="128288"/>
                  </a:cubicBezTo>
                  <a:cubicBezTo>
                    <a:pt x="446266" y="139515"/>
                    <a:pt x="425971" y="161536"/>
                    <a:pt x="397041" y="194353"/>
                  </a:cubicBezTo>
                  <a:lnTo>
                    <a:pt x="377609" y="216375"/>
                  </a:lnTo>
                  <a:lnTo>
                    <a:pt x="382143" y="218966"/>
                  </a:lnTo>
                  <a:cubicBezTo>
                    <a:pt x="385166" y="220693"/>
                    <a:pt x="387109" y="223392"/>
                    <a:pt x="387972" y="227062"/>
                  </a:cubicBezTo>
                  <a:cubicBezTo>
                    <a:pt x="388836" y="230732"/>
                    <a:pt x="389268" y="238613"/>
                    <a:pt x="389268" y="250703"/>
                  </a:cubicBezTo>
                  <a:cubicBezTo>
                    <a:pt x="389268" y="258476"/>
                    <a:pt x="389376" y="263765"/>
                    <a:pt x="389592" y="266572"/>
                  </a:cubicBezTo>
                  <a:cubicBezTo>
                    <a:pt x="389807" y="269379"/>
                    <a:pt x="390347" y="270566"/>
                    <a:pt x="391211" y="270134"/>
                  </a:cubicBezTo>
                  <a:cubicBezTo>
                    <a:pt x="392506" y="269702"/>
                    <a:pt x="394881" y="268839"/>
                    <a:pt x="398335" y="267543"/>
                  </a:cubicBezTo>
                  <a:cubicBezTo>
                    <a:pt x="403085" y="265384"/>
                    <a:pt x="407835" y="263441"/>
                    <a:pt x="412585" y="261714"/>
                  </a:cubicBezTo>
                  <a:cubicBezTo>
                    <a:pt x="417766" y="259123"/>
                    <a:pt x="420789" y="257396"/>
                    <a:pt x="421653" y="256532"/>
                  </a:cubicBezTo>
                  <a:cubicBezTo>
                    <a:pt x="422516" y="255237"/>
                    <a:pt x="424243" y="251567"/>
                    <a:pt x="426834" y="245522"/>
                  </a:cubicBezTo>
                  <a:cubicBezTo>
                    <a:pt x="428994" y="238181"/>
                    <a:pt x="432016" y="228897"/>
                    <a:pt x="435902" y="217670"/>
                  </a:cubicBezTo>
                  <a:cubicBezTo>
                    <a:pt x="440220" y="206444"/>
                    <a:pt x="443243" y="198239"/>
                    <a:pt x="444970" y="193058"/>
                  </a:cubicBezTo>
                  <a:cubicBezTo>
                    <a:pt x="447129" y="185717"/>
                    <a:pt x="449288" y="179672"/>
                    <a:pt x="451447" y="174922"/>
                  </a:cubicBezTo>
                  <a:cubicBezTo>
                    <a:pt x="453606" y="170172"/>
                    <a:pt x="454901" y="167366"/>
                    <a:pt x="455333" y="166502"/>
                  </a:cubicBezTo>
                  <a:cubicBezTo>
                    <a:pt x="456197" y="164343"/>
                    <a:pt x="457276" y="161321"/>
                    <a:pt x="458572" y="157434"/>
                  </a:cubicBezTo>
                  <a:cubicBezTo>
                    <a:pt x="460299" y="152685"/>
                    <a:pt x="461810" y="149230"/>
                    <a:pt x="463106" y="147071"/>
                  </a:cubicBezTo>
                  <a:cubicBezTo>
                    <a:pt x="463969" y="144912"/>
                    <a:pt x="464833" y="142537"/>
                    <a:pt x="465696" y="139946"/>
                  </a:cubicBezTo>
                  <a:cubicBezTo>
                    <a:pt x="466128" y="136924"/>
                    <a:pt x="466992" y="134765"/>
                    <a:pt x="468287" y="133469"/>
                  </a:cubicBezTo>
                  <a:cubicBezTo>
                    <a:pt x="470878" y="131310"/>
                    <a:pt x="475844" y="131526"/>
                    <a:pt x="483184" y="134117"/>
                  </a:cubicBezTo>
                  <a:cubicBezTo>
                    <a:pt x="487070" y="135844"/>
                    <a:pt x="490741" y="137356"/>
                    <a:pt x="494195" y="138651"/>
                  </a:cubicBezTo>
                  <a:cubicBezTo>
                    <a:pt x="501104" y="140810"/>
                    <a:pt x="508661" y="150310"/>
                    <a:pt x="516865" y="167150"/>
                  </a:cubicBezTo>
                  <a:cubicBezTo>
                    <a:pt x="524205" y="178808"/>
                    <a:pt x="527875" y="192410"/>
                    <a:pt x="527875" y="207955"/>
                  </a:cubicBezTo>
                  <a:cubicBezTo>
                    <a:pt x="528307" y="213137"/>
                    <a:pt x="528739" y="216159"/>
                    <a:pt x="529171" y="217023"/>
                  </a:cubicBezTo>
                  <a:cubicBezTo>
                    <a:pt x="530034" y="217023"/>
                    <a:pt x="533705" y="215943"/>
                    <a:pt x="540182" y="213784"/>
                  </a:cubicBezTo>
                  <a:cubicBezTo>
                    <a:pt x="547091" y="211193"/>
                    <a:pt x="551409" y="209682"/>
                    <a:pt x="553136" y="209250"/>
                  </a:cubicBezTo>
                  <a:cubicBezTo>
                    <a:pt x="554432" y="208819"/>
                    <a:pt x="555727" y="207955"/>
                    <a:pt x="557022" y="206660"/>
                  </a:cubicBezTo>
                  <a:cubicBezTo>
                    <a:pt x="558317" y="206228"/>
                    <a:pt x="559829" y="205796"/>
                    <a:pt x="561556" y="205364"/>
                  </a:cubicBezTo>
                  <a:cubicBezTo>
                    <a:pt x="562851" y="204932"/>
                    <a:pt x="565010" y="203637"/>
                    <a:pt x="568033" y="201478"/>
                  </a:cubicBezTo>
                  <a:cubicBezTo>
                    <a:pt x="571056" y="198887"/>
                    <a:pt x="572351" y="196836"/>
                    <a:pt x="571919" y="195325"/>
                  </a:cubicBezTo>
                  <a:cubicBezTo>
                    <a:pt x="571487" y="193813"/>
                    <a:pt x="568896" y="190035"/>
                    <a:pt x="564147" y="183990"/>
                  </a:cubicBezTo>
                  <a:cubicBezTo>
                    <a:pt x="560692" y="177945"/>
                    <a:pt x="556374" y="171468"/>
                    <a:pt x="551193" y="164559"/>
                  </a:cubicBezTo>
                  <a:cubicBezTo>
                    <a:pt x="547306" y="159377"/>
                    <a:pt x="545255" y="156355"/>
                    <a:pt x="545040" y="155491"/>
                  </a:cubicBezTo>
                  <a:cubicBezTo>
                    <a:pt x="544824" y="154628"/>
                    <a:pt x="545795" y="155275"/>
                    <a:pt x="547954" y="157434"/>
                  </a:cubicBezTo>
                  <a:cubicBezTo>
                    <a:pt x="550977" y="160457"/>
                    <a:pt x="553352" y="163695"/>
                    <a:pt x="555079" y="167150"/>
                  </a:cubicBezTo>
                  <a:cubicBezTo>
                    <a:pt x="558102" y="170172"/>
                    <a:pt x="562419" y="174275"/>
                    <a:pt x="568033" y="179456"/>
                  </a:cubicBezTo>
                  <a:cubicBezTo>
                    <a:pt x="574510" y="185501"/>
                    <a:pt x="581203" y="190035"/>
                    <a:pt x="588112" y="193058"/>
                  </a:cubicBezTo>
                  <a:cubicBezTo>
                    <a:pt x="603225" y="200830"/>
                    <a:pt x="614883" y="209034"/>
                    <a:pt x="623087" y="217670"/>
                  </a:cubicBezTo>
                  <a:cubicBezTo>
                    <a:pt x="627837" y="224579"/>
                    <a:pt x="631940" y="232136"/>
                    <a:pt x="635394" y="240340"/>
                  </a:cubicBezTo>
                  <a:cubicBezTo>
                    <a:pt x="638416" y="250271"/>
                    <a:pt x="636257" y="257180"/>
                    <a:pt x="628917" y="261066"/>
                  </a:cubicBezTo>
                  <a:cubicBezTo>
                    <a:pt x="627621" y="261066"/>
                    <a:pt x="623412" y="261282"/>
                    <a:pt x="616287" y="261714"/>
                  </a:cubicBezTo>
                  <a:cubicBezTo>
                    <a:pt x="609162" y="262146"/>
                    <a:pt x="600202" y="262362"/>
                    <a:pt x="589407" y="262362"/>
                  </a:cubicBezTo>
                  <a:cubicBezTo>
                    <a:pt x="579044" y="262362"/>
                    <a:pt x="569976" y="262470"/>
                    <a:pt x="562204" y="262686"/>
                  </a:cubicBezTo>
                  <a:cubicBezTo>
                    <a:pt x="554432" y="262901"/>
                    <a:pt x="549897" y="263009"/>
                    <a:pt x="548602" y="263009"/>
                  </a:cubicBezTo>
                  <a:cubicBezTo>
                    <a:pt x="545579" y="263441"/>
                    <a:pt x="541477" y="264089"/>
                    <a:pt x="536296" y="264953"/>
                  </a:cubicBezTo>
                  <a:lnTo>
                    <a:pt x="527228" y="266248"/>
                  </a:lnTo>
                  <a:lnTo>
                    <a:pt x="525932" y="276611"/>
                  </a:lnTo>
                  <a:cubicBezTo>
                    <a:pt x="525069" y="283520"/>
                    <a:pt x="524421" y="289565"/>
                    <a:pt x="523990" y="294747"/>
                  </a:cubicBezTo>
                  <a:cubicBezTo>
                    <a:pt x="523557" y="305110"/>
                    <a:pt x="522478" y="314178"/>
                    <a:pt x="520751" y="321950"/>
                  </a:cubicBezTo>
                  <a:cubicBezTo>
                    <a:pt x="520320" y="326268"/>
                    <a:pt x="519887" y="330370"/>
                    <a:pt x="519455" y="334256"/>
                  </a:cubicBezTo>
                  <a:cubicBezTo>
                    <a:pt x="519024" y="337711"/>
                    <a:pt x="518592" y="341165"/>
                    <a:pt x="518160" y="344620"/>
                  </a:cubicBezTo>
                  <a:cubicBezTo>
                    <a:pt x="517728" y="348506"/>
                    <a:pt x="517080" y="355846"/>
                    <a:pt x="516217" y="366641"/>
                  </a:cubicBezTo>
                  <a:cubicBezTo>
                    <a:pt x="516217" y="372687"/>
                    <a:pt x="515785" y="378300"/>
                    <a:pt x="514921" y="383482"/>
                  </a:cubicBezTo>
                  <a:cubicBezTo>
                    <a:pt x="514490" y="388663"/>
                    <a:pt x="514274" y="393845"/>
                    <a:pt x="514274" y="399026"/>
                  </a:cubicBezTo>
                  <a:cubicBezTo>
                    <a:pt x="513842" y="403776"/>
                    <a:pt x="513626" y="407446"/>
                    <a:pt x="513626" y="410037"/>
                  </a:cubicBezTo>
                  <a:cubicBezTo>
                    <a:pt x="513194" y="412628"/>
                    <a:pt x="512762" y="416946"/>
                    <a:pt x="512331" y="422991"/>
                  </a:cubicBezTo>
                  <a:cubicBezTo>
                    <a:pt x="511899" y="429037"/>
                    <a:pt x="511467" y="433355"/>
                    <a:pt x="511035" y="435945"/>
                  </a:cubicBezTo>
                  <a:cubicBezTo>
                    <a:pt x="510172" y="438968"/>
                    <a:pt x="509524" y="443502"/>
                    <a:pt x="509092" y="449547"/>
                  </a:cubicBezTo>
                  <a:cubicBezTo>
                    <a:pt x="508229" y="463365"/>
                    <a:pt x="507581" y="474160"/>
                    <a:pt x="507149" y="481932"/>
                  </a:cubicBezTo>
                  <a:cubicBezTo>
                    <a:pt x="505854" y="495318"/>
                    <a:pt x="504990" y="502874"/>
                    <a:pt x="504558" y="504602"/>
                  </a:cubicBezTo>
                  <a:cubicBezTo>
                    <a:pt x="504558" y="506761"/>
                    <a:pt x="504342" y="509999"/>
                    <a:pt x="503911" y="514317"/>
                  </a:cubicBezTo>
                  <a:cubicBezTo>
                    <a:pt x="503479" y="518635"/>
                    <a:pt x="503047" y="521442"/>
                    <a:pt x="502615" y="522737"/>
                  </a:cubicBezTo>
                  <a:cubicBezTo>
                    <a:pt x="502615" y="524896"/>
                    <a:pt x="502399" y="527703"/>
                    <a:pt x="501967" y="531157"/>
                  </a:cubicBezTo>
                  <a:cubicBezTo>
                    <a:pt x="498945" y="547997"/>
                    <a:pt x="495922" y="562031"/>
                    <a:pt x="492900" y="573258"/>
                  </a:cubicBezTo>
                  <a:cubicBezTo>
                    <a:pt x="491172" y="576712"/>
                    <a:pt x="487934" y="586428"/>
                    <a:pt x="483184" y="602404"/>
                  </a:cubicBezTo>
                  <a:cubicBezTo>
                    <a:pt x="480593" y="612767"/>
                    <a:pt x="478003" y="625937"/>
                    <a:pt x="475412" y="641914"/>
                  </a:cubicBezTo>
                  <a:lnTo>
                    <a:pt x="473469" y="647743"/>
                  </a:lnTo>
                  <a:lnTo>
                    <a:pt x="473469" y="643209"/>
                  </a:lnTo>
                  <a:cubicBezTo>
                    <a:pt x="473469" y="640187"/>
                    <a:pt x="473253" y="636732"/>
                    <a:pt x="472821" y="632846"/>
                  </a:cubicBezTo>
                  <a:cubicBezTo>
                    <a:pt x="471957" y="628096"/>
                    <a:pt x="471094" y="620756"/>
                    <a:pt x="470230" y="610824"/>
                  </a:cubicBezTo>
                  <a:cubicBezTo>
                    <a:pt x="468935" y="599597"/>
                    <a:pt x="467208" y="585996"/>
                    <a:pt x="465049" y="570019"/>
                  </a:cubicBezTo>
                  <a:cubicBezTo>
                    <a:pt x="460731" y="548861"/>
                    <a:pt x="458572" y="508488"/>
                    <a:pt x="458572" y="448899"/>
                  </a:cubicBezTo>
                  <a:cubicBezTo>
                    <a:pt x="459003" y="414787"/>
                    <a:pt x="459867" y="377436"/>
                    <a:pt x="461163" y="336847"/>
                  </a:cubicBezTo>
                  <a:cubicBezTo>
                    <a:pt x="461594" y="329507"/>
                    <a:pt x="462242" y="321302"/>
                    <a:pt x="463106" y="312235"/>
                  </a:cubicBezTo>
                  <a:cubicBezTo>
                    <a:pt x="463537" y="303167"/>
                    <a:pt x="463969" y="296042"/>
                    <a:pt x="464401" y="290861"/>
                  </a:cubicBezTo>
                  <a:lnTo>
                    <a:pt x="465049" y="285031"/>
                  </a:lnTo>
                  <a:lnTo>
                    <a:pt x="454685" y="288270"/>
                  </a:lnTo>
                  <a:cubicBezTo>
                    <a:pt x="447777" y="290429"/>
                    <a:pt x="443674" y="291724"/>
                    <a:pt x="442379" y="292156"/>
                  </a:cubicBezTo>
                  <a:cubicBezTo>
                    <a:pt x="442379" y="292156"/>
                    <a:pt x="440652" y="293019"/>
                    <a:pt x="437197" y="294747"/>
                  </a:cubicBezTo>
                  <a:cubicBezTo>
                    <a:pt x="433743" y="296474"/>
                    <a:pt x="429641" y="298417"/>
                    <a:pt x="424891" y="300576"/>
                  </a:cubicBezTo>
                  <a:lnTo>
                    <a:pt x="409346" y="308348"/>
                  </a:lnTo>
                  <a:lnTo>
                    <a:pt x="405460" y="326484"/>
                  </a:lnTo>
                  <a:cubicBezTo>
                    <a:pt x="402438" y="338574"/>
                    <a:pt x="400495" y="347210"/>
                    <a:pt x="399631" y="352392"/>
                  </a:cubicBezTo>
                  <a:cubicBezTo>
                    <a:pt x="397041" y="364914"/>
                    <a:pt x="395313" y="384129"/>
                    <a:pt x="394449" y="410037"/>
                  </a:cubicBezTo>
                  <a:cubicBezTo>
                    <a:pt x="394017" y="422991"/>
                    <a:pt x="393370" y="430980"/>
                    <a:pt x="392506" y="434002"/>
                  </a:cubicBezTo>
                  <a:cubicBezTo>
                    <a:pt x="390347" y="441775"/>
                    <a:pt x="383007" y="442206"/>
                    <a:pt x="370484" y="435298"/>
                  </a:cubicBezTo>
                  <a:cubicBezTo>
                    <a:pt x="362280" y="432275"/>
                    <a:pt x="354940" y="426014"/>
                    <a:pt x="348463" y="416514"/>
                  </a:cubicBezTo>
                  <a:cubicBezTo>
                    <a:pt x="335077" y="398811"/>
                    <a:pt x="331191" y="382834"/>
                    <a:pt x="336804" y="368585"/>
                  </a:cubicBezTo>
                  <a:cubicBezTo>
                    <a:pt x="338100" y="364267"/>
                    <a:pt x="339395" y="359517"/>
                    <a:pt x="340690" y="354335"/>
                  </a:cubicBezTo>
                  <a:lnTo>
                    <a:pt x="343281" y="347210"/>
                  </a:lnTo>
                  <a:lnTo>
                    <a:pt x="338747" y="349801"/>
                  </a:lnTo>
                  <a:cubicBezTo>
                    <a:pt x="335724" y="351960"/>
                    <a:pt x="331406" y="354767"/>
                    <a:pt x="325793" y="358221"/>
                  </a:cubicBezTo>
                  <a:cubicBezTo>
                    <a:pt x="321044" y="361244"/>
                    <a:pt x="317805" y="363187"/>
                    <a:pt x="316078" y="364051"/>
                  </a:cubicBezTo>
                  <a:cubicBezTo>
                    <a:pt x="303988" y="370959"/>
                    <a:pt x="295351" y="374414"/>
                    <a:pt x="290170" y="374414"/>
                  </a:cubicBezTo>
                  <a:cubicBezTo>
                    <a:pt x="288011" y="374414"/>
                    <a:pt x="283261" y="371607"/>
                    <a:pt x="275920" y="365994"/>
                  </a:cubicBezTo>
                  <a:cubicBezTo>
                    <a:pt x="274625" y="364267"/>
                    <a:pt x="272898" y="361892"/>
                    <a:pt x="270739" y="358869"/>
                  </a:cubicBezTo>
                  <a:lnTo>
                    <a:pt x="266852" y="353040"/>
                  </a:lnTo>
                  <a:lnTo>
                    <a:pt x="271386" y="349154"/>
                  </a:lnTo>
                  <a:cubicBezTo>
                    <a:pt x="273546" y="346563"/>
                    <a:pt x="275273" y="344188"/>
                    <a:pt x="276568" y="342029"/>
                  </a:cubicBezTo>
                  <a:cubicBezTo>
                    <a:pt x="278295" y="339870"/>
                    <a:pt x="281965" y="335120"/>
                    <a:pt x="287579" y="327779"/>
                  </a:cubicBezTo>
                  <a:cubicBezTo>
                    <a:pt x="310464" y="299281"/>
                    <a:pt x="326657" y="278122"/>
                    <a:pt x="336157" y="264305"/>
                  </a:cubicBezTo>
                  <a:cubicBezTo>
                    <a:pt x="338747" y="259555"/>
                    <a:pt x="341986" y="255453"/>
                    <a:pt x="345872" y="251999"/>
                  </a:cubicBezTo>
                  <a:cubicBezTo>
                    <a:pt x="347167" y="250271"/>
                    <a:pt x="350406" y="245737"/>
                    <a:pt x="355587" y="238397"/>
                  </a:cubicBezTo>
                  <a:cubicBezTo>
                    <a:pt x="360769" y="230193"/>
                    <a:pt x="366382" y="221773"/>
                    <a:pt x="372427" y="213137"/>
                  </a:cubicBezTo>
                  <a:cubicBezTo>
                    <a:pt x="390563" y="186365"/>
                    <a:pt x="404165" y="164991"/>
                    <a:pt x="413233" y="149014"/>
                  </a:cubicBezTo>
                  <a:cubicBezTo>
                    <a:pt x="415392" y="146423"/>
                    <a:pt x="417119" y="144264"/>
                    <a:pt x="418414" y="142537"/>
                  </a:cubicBezTo>
                  <a:cubicBezTo>
                    <a:pt x="422732" y="136492"/>
                    <a:pt x="424891" y="133038"/>
                    <a:pt x="424891" y="132174"/>
                  </a:cubicBezTo>
                  <a:cubicBezTo>
                    <a:pt x="424891" y="130879"/>
                    <a:pt x="427050" y="127208"/>
                    <a:pt x="431368" y="121163"/>
                  </a:cubicBezTo>
                  <a:cubicBezTo>
                    <a:pt x="432232" y="120300"/>
                    <a:pt x="433527" y="116197"/>
                    <a:pt x="435254" y="108857"/>
                  </a:cubicBezTo>
                  <a:cubicBezTo>
                    <a:pt x="435686" y="107561"/>
                    <a:pt x="435038" y="106482"/>
                    <a:pt x="433311" y="105618"/>
                  </a:cubicBezTo>
                  <a:cubicBezTo>
                    <a:pt x="431584" y="102164"/>
                    <a:pt x="424459" y="103891"/>
                    <a:pt x="411937" y="110800"/>
                  </a:cubicBezTo>
                  <a:cubicBezTo>
                    <a:pt x="405028" y="114686"/>
                    <a:pt x="401142" y="116629"/>
                    <a:pt x="400279" y="116629"/>
                  </a:cubicBezTo>
                  <a:cubicBezTo>
                    <a:pt x="399415" y="116629"/>
                    <a:pt x="398552" y="116845"/>
                    <a:pt x="397688" y="117277"/>
                  </a:cubicBezTo>
                  <a:cubicBezTo>
                    <a:pt x="394233" y="119004"/>
                    <a:pt x="388188" y="120084"/>
                    <a:pt x="379552" y="120515"/>
                  </a:cubicBezTo>
                  <a:cubicBezTo>
                    <a:pt x="370053" y="121379"/>
                    <a:pt x="359689" y="117061"/>
                    <a:pt x="348463" y="107561"/>
                  </a:cubicBezTo>
                  <a:cubicBezTo>
                    <a:pt x="345872" y="104539"/>
                    <a:pt x="342958" y="101408"/>
                    <a:pt x="339719" y="98170"/>
                  </a:cubicBezTo>
                  <a:cubicBezTo>
                    <a:pt x="336480" y="94931"/>
                    <a:pt x="334861" y="92880"/>
                    <a:pt x="334861" y="92017"/>
                  </a:cubicBezTo>
                  <a:cubicBezTo>
                    <a:pt x="334861" y="91153"/>
                    <a:pt x="334213" y="89642"/>
                    <a:pt x="332918" y="87483"/>
                  </a:cubicBezTo>
                  <a:cubicBezTo>
                    <a:pt x="331622" y="85324"/>
                    <a:pt x="330111" y="83381"/>
                    <a:pt x="328384" y="81653"/>
                  </a:cubicBezTo>
                  <a:cubicBezTo>
                    <a:pt x="327088" y="79063"/>
                    <a:pt x="326657" y="77767"/>
                    <a:pt x="327088" y="77767"/>
                  </a:cubicBezTo>
                  <a:cubicBezTo>
                    <a:pt x="327520" y="77767"/>
                    <a:pt x="330111" y="79710"/>
                    <a:pt x="334861" y="83597"/>
                  </a:cubicBezTo>
                  <a:cubicBezTo>
                    <a:pt x="341770" y="89210"/>
                    <a:pt x="347815" y="92017"/>
                    <a:pt x="352997" y="92017"/>
                  </a:cubicBezTo>
                  <a:cubicBezTo>
                    <a:pt x="358178" y="92017"/>
                    <a:pt x="365735" y="90074"/>
                    <a:pt x="375666" y="86187"/>
                  </a:cubicBezTo>
                  <a:cubicBezTo>
                    <a:pt x="376530" y="85756"/>
                    <a:pt x="376961" y="85756"/>
                    <a:pt x="376961" y="86187"/>
                  </a:cubicBezTo>
                  <a:cubicBezTo>
                    <a:pt x="376961" y="86619"/>
                    <a:pt x="377609" y="86403"/>
                    <a:pt x="378904" y="85540"/>
                  </a:cubicBezTo>
                  <a:cubicBezTo>
                    <a:pt x="379768" y="84676"/>
                    <a:pt x="380200" y="84460"/>
                    <a:pt x="380200" y="84892"/>
                  </a:cubicBezTo>
                  <a:cubicBezTo>
                    <a:pt x="380200" y="85324"/>
                    <a:pt x="380632" y="85324"/>
                    <a:pt x="381495" y="84892"/>
                  </a:cubicBezTo>
                  <a:cubicBezTo>
                    <a:pt x="382791" y="84028"/>
                    <a:pt x="383870" y="83597"/>
                    <a:pt x="384734" y="83597"/>
                  </a:cubicBezTo>
                  <a:cubicBezTo>
                    <a:pt x="386029" y="83597"/>
                    <a:pt x="387109" y="83381"/>
                    <a:pt x="387972" y="82949"/>
                  </a:cubicBezTo>
                  <a:cubicBezTo>
                    <a:pt x="388404" y="82085"/>
                    <a:pt x="389699" y="81438"/>
                    <a:pt x="391858" y="81006"/>
                  </a:cubicBezTo>
                  <a:cubicBezTo>
                    <a:pt x="394017" y="80574"/>
                    <a:pt x="398120" y="78847"/>
                    <a:pt x="404165" y="75824"/>
                  </a:cubicBezTo>
                  <a:cubicBezTo>
                    <a:pt x="409778" y="73233"/>
                    <a:pt x="414528" y="71074"/>
                    <a:pt x="418414" y="69347"/>
                  </a:cubicBezTo>
                  <a:cubicBezTo>
                    <a:pt x="436118" y="62006"/>
                    <a:pt x="455765" y="50132"/>
                    <a:pt x="477355" y="33724"/>
                  </a:cubicBezTo>
                  <a:cubicBezTo>
                    <a:pt x="480809" y="30269"/>
                    <a:pt x="483616" y="28110"/>
                    <a:pt x="485775" y="27247"/>
                  </a:cubicBezTo>
                  <a:cubicBezTo>
                    <a:pt x="488798" y="25735"/>
                    <a:pt x="492198" y="25196"/>
                    <a:pt x="495977" y="25627"/>
                  </a:cubicBezTo>
                  <a:close/>
                  <a:moveTo>
                    <a:pt x="917953" y="286"/>
                  </a:moveTo>
                  <a:cubicBezTo>
                    <a:pt x="927668" y="1743"/>
                    <a:pt x="940784" y="8787"/>
                    <a:pt x="957300" y="21417"/>
                  </a:cubicBezTo>
                  <a:cubicBezTo>
                    <a:pt x="963346" y="25303"/>
                    <a:pt x="967664" y="31565"/>
                    <a:pt x="970255" y="40201"/>
                  </a:cubicBezTo>
                  <a:cubicBezTo>
                    <a:pt x="976732" y="55314"/>
                    <a:pt x="977811" y="63734"/>
                    <a:pt x="973494" y="65461"/>
                  </a:cubicBezTo>
                  <a:cubicBezTo>
                    <a:pt x="971766" y="66325"/>
                    <a:pt x="967664" y="66756"/>
                    <a:pt x="961187" y="66756"/>
                  </a:cubicBezTo>
                  <a:cubicBezTo>
                    <a:pt x="954278" y="67188"/>
                    <a:pt x="948233" y="67836"/>
                    <a:pt x="943052" y="68699"/>
                  </a:cubicBezTo>
                  <a:cubicBezTo>
                    <a:pt x="937438" y="69995"/>
                    <a:pt x="931177" y="71290"/>
                    <a:pt x="924269" y="72586"/>
                  </a:cubicBezTo>
                  <a:cubicBezTo>
                    <a:pt x="916927" y="73881"/>
                    <a:pt x="911530" y="74961"/>
                    <a:pt x="908075" y="75824"/>
                  </a:cubicBezTo>
                  <a:cubicBezTo>
                    <a:pt x="895985" y="80574"/>
                    <a:pt x="883679" y="86835"/>
                    <a:pt x="871156" y="94607"/>
                  </a:cubicBezTo>
                  <a:cubicBezTo>
                    <a:pt x="866839" y="97198"/>
                    <a:pt x="864140" y="98710"/>
                    <a:pt x="863060" y="99141"/>
                  </a:cubicBezTo>
                  <a:cubicBezTo>
                    <a:pt x="861981" y="99573"/>
                    <a:pt x="862736" y="98710"/>
                    <a:pt x="865328" y="96551"/>
                  </a:cubicBezTo>
                  <a:cubicBezTo>
                    <a:pt x="867918" y="93960"/>
                    <a:pt x="871588" y="89426"/>
                    <a:pt x="876338" y="82949"/>
                  </a:cubicBezTo>
                  <a:cubicBezTo>
                    <a:pt x="881520" y="76040"/>
                    <a:pt x="885838" y="70427"/>
                    <a:pt x="889292" y="66109"/>
                  </a:cubicBezTo>
                  <a:cubicBezTo>
                    <a:pt x="897928" y="51859"/>
                    <a:pt x="902030" y="38905"/>
                    <a:pt x="901598" y="27247"/>
                  </a:cubicBezTo>
                  <a:cubicBezTo>
                    <a:pt x="899871" y="24224"/>
                    <a:pt x="897497" y="22497"/>
                    <a:pt x="894474" y="22065"/>
                  </a:cubicBezTo>
                  <a:cubicBezTo>
                    <a:pt x="893610" y="22065"/>
                    <a:pt x="891235" y="22497"/>
                    <a:pt x="887349" y="23360"/>
                  </a:cubicBezTo>
                  <a:cubicBezTo>
                    <a:pt x="883031" y="24224"/>
                    <a:pt x="880872" y="24224"/>
                    <a:pt x="880872" y="23360"/>
                  </a:cubicBezTo>
                  <a:cubicBezTo>
                    <a:pt x="880872" y="21201"/>
                    <a:pt x="884758" y="17099"/>
                    <a:pt x="892531" y="11054"/>
                  </a:cubicBezTo>
                  <a:cubicBezTo>
                    <a:pt x="895121" y="9759"/>
                    <a:pt x="896848" y="8895"/>
                    <a:pt x="897712" y="8463"/>
                  </a:cubicBezTo>
                  <a:cubicBezTo>
                    <a:pt x="903325" y="4145"/>
                    <a:pt x="907212" y="1555"/>
                    <a:pt x="909371" y="691"/>
                  </a:cubicBezTo>
                  <a:cubicBezTo>
                    <a:pt x="911854" y="-65"/>
                    <a:pt x="914714" y="-200"/>
                    <a:pt x="917953" y="286"/>
                  </a:cubicBezTo>
                  <a:close/>
                </a:path>
              </a:pathLst>
            </a:custGeom>
            <a:gradFill flip="none" rotWithShape="1">
              <a:gsLst>
                <a:gs pos="37000">
                  <a:srgbClr val="F60410"/>
                </a:gs>
                <a:gs pos="100000">
                  <a:srgbClr val="F8E588"/>
                </a:gs>
              </a:gsLst>
              <a:lin ang="2700000" scaled="1"/>
              <a:tileRect/>
            </a:gradFill>
            <a:ln>
              <a:noFill/>
            </a:ln>
            <a:effectLst>
              <a:outerShdw blurRad="190500" dist="152400" dir="2700000" algn="tl" rotWithShape="0">
                <a:schemeClr val="accent1">
                  <a:lumMod val="75000"/>
                  <a:alpha val="20000"/>
                </a:scheme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altLang="zh-CN" sz="5076" dirty="0">
                <a:gradFill flip="none" rotWithShape="1">
                  <a:gsLst>
                    <a:gs pos="37000">
                      <a:srgbClr val="F60410"/>
                    </a:gs>
                    <a:gs pos="100000">
                      <a:srgbClr val="F8E588"/>
                    </a:gs>
                  </a:gsLst>
                  <a:lin ang="2700000" scaled="1"/>
                  <a:tileRect/>
                </a:gradFill>
                <a:effectLst>
                  <a:outerShdw blurRad="190500" dist="152400" dir="2700000" algn="tl" rotWithShape="0">
                    <a:schemeClr val="accent1">
                      <a:lumMod val="75000"/>
                      <a:alpha val="20000"/>
                    </a:schemeClr>
                  </a:outerShdw>
                </a:effectLst>
                <a:latin typeface="Arial" panose="020B0604020202020204" pitchFamily="34" charset="0"/>
                <a:ea typeface="微软雅黑" panose="020B0503020204020204" pitchFamily="34" charset="-122"/>
                <a:cs typeface="演示流云楷" panose="02000600000000000000" pitchFamily="2" charset="-122"/>
                <a:sym typeface="Arial" panose="020B0604020202020204" pitchFamily="34" charset="0"/>
              </a:endParaRPr>
            </a:p>
          </p:txBody>
        </p:sp>
      </p:grpSp>
    </p:spTree>
    <p:extLst>
      <p:ext uri="{BB962C8B-B14F-4D97-AF65-F5344CB8AC3E}">
        <p14:creationId xmlns:p14="http://schemas.microsoft.com/office/powerpoint/2010/main" val="33266158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p14="http://schemas.microsoft.com/office/powerpoint/2010/main" xmlns:a14="http://schemas.microsoft.com/office/drawing/2010/main" xmlns:a16="http://schemas.microsoft.com/office/drawing/2014/main"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努力1">
            <a:extLst>
              <a:ext uri="{FF2B5EF4-FFF2-40B4-BE49-F238E27FC236}">
                <a16:creationId xmlns:a16="http://schemas.microsoft.com/office/drawing/2014/main" id="{B525970C-9447-D4A9-0E7C-6D39F603A6D1}"/>
              </a:ext>
            </a:extLst>
          </p:cNvPr>
          <p:cNvSpPr/>
          <p:nvPr/>
        </p:nvSpPr>
        <p:spPr>
          <a:xfrm flipH="1">
            <a:off x="376339" y="1113330"/>
            <a:ext cx="12136979" cy="5859768"/>
          </a:xfrm>
          <a:custGeom>
            <a:avLst/>
            <a:gdLst>
              <a:gd name="connsiteX0" fmla="*/ 423360 w 11615269"/>
              <a:gd name="connsiteY0" fmla="*/ 15 h 5607885"/>
              <a:gd name="connsiteX1" fmla="*/ 430 w 11615269"/>
              <a:gd name="connsiteY1" fmla="*/ 23530 h 5607885"/>
              <a:gd name="connsiteX2" fmla="*/ 3714858 w 11615269"/>
              <a:gd name="connsiteY2" fmla="*/ 518830 h 5607885"/>
              <a:gd name="connsiteX3" fmla="*/ 478813 w 11615269"/>
              <a:gd name="connsiteY3" fmla="*/ 1433230 h 5607885"/>
              <a:gd name="connsiteX4" fmla="*/ 1747040 w 11615269"/>
              <a:gd name="connsiteY4" fmla="*/ 2563530 h 5607885"/>
              <a:gd name="connsiteX5" fmla="*/ 7805864 w 11615269"/>
              <a:gd name="connsiteY5" fmla="*/ 4290730 h 5607885"/>
              <a:gd name="connsiteX6" fmla="*/ 4226839 w 11615269"/>
              <a:gd name="connsiteY6" fmla="*/ 5499377 h 5607885"/>
              <a:gd name="connsiteX7" fmla="*/ 3906137 w 11615269"/>
              <a:gd name="connsiteY7" fmla="*/ 5607885 h 5607885"/>
              <a:gd name="connsiteX8" fmla="*/ 11513579 w 11615269"/>
              <a:gd name="connsiteY8" fmla="*/ 5607885 h 5607885"/>
              <a:gd name="connsiteX9" fmla="*/ 11564182 w 11615269"/>
              <a:gd name="connsiteY9" fmla="*/ 5479861 h 5607885"/>
              <a:gd name="connsiteX10" fmla="*/ 11371325 w 11615269"/>
              <a:gd name="connsiteY10" fmla="*/ 4303430 h 5607885"/>
              <a:gd name="connsiteX11" fmla="*/ 8633649 w 11615269"/>
              <a:gd name="connsiteY11" fmla="*/ 2741330 h 5607885"/>
              <a:gd name="connsiteX12" fmla="*/ 2255767 w 11615269"/>
              <a:gd name="connsiteY12" fmla="*/ 1725330 h 5607885"/>
              <a:gd name="connsiteX13" fmla="*/ 4391756 w 11615269"/>
              <a:gd name="connsiteY13" fmla="*/ 645830 h 5607885"/>
              <a:gd name="connsiteX14" fmla="*/ 3474183 w 11615269"/>
              <a:gd name="connsiteY14" fmla="*/ 137830 h 5607885"/>
              <a:gd name="connsiteX15" fmla="*/ 423360 w 11615269"/>
              <a:gd name="connsiteY15" fmla="*/ 15 h 5607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615269" h="5607885">
                <a:moveTo>
                  <a:pt x="423360" y="15"/>
                </a:moveTo>
                <a:cubicBezTo>
                  <a:pt x="156754" y="379"/>
                  <a:pt x="-9598" y="7655"/>
                  <a:pt x="430" y="23530"/>
                </a:cubicBezTo>
                <a:cubicBezTo>
                  <a:pt x="40543" y="87030"/>
                  <a:pt x="3635128" y="283880"/>
                  <a:pt x="3714858" y="518830"/>
                </a:cubicBezTo>
                <a:cubicBezTo>
                  <a:pt x="3794589" y="753780"/>
                  <a:pt x="806782" y="1092447"/>
                  <a:pt x="478813" y="1433230"/>
                </a:cubicBezTo>
                <a:cubicBezTo>
                  <a:pt x="150843" y="1774013"/>
                  <a:pt x="525864" y="2087280"/>
                  <a:pt x="1747040" y="2563530"/>
                </a:cubicBezTo>
                <a:cubicBezTo>
                  <a:pt x="2968216" y="3039780"/>
                  <a:pt x="7447811" y="3782730"/>
                  <a:pt x="7805864" y="4290730"/>
                </a:cubicBezTo>
                <a:cubicBezTo>
                  <a:pt x="8141541" y="4766980"/>
                  <a:pt x="5923524" y="4962317"/>
                  <a:pt x="4226839" y="5499377"/>
                </a:cubicBezTo>
                <a:lnTo>
                  <a:pt x="3906137" y="5607885"/>
                </a:lnTo>
                <a:lnTo>
                  <a:pt x="11513579" y="5607885"/>
                </a:lnTo>
                <a:lnTo>
                  <a:pt x="11564182" y="5479861"/>
                </a:lnTo>
                <a:cubicBezTo>
                  <a:pt x="11688885" y="5086043"/>
                  <a:pt x="11570164" y="4626090"/>
                  <a:pt x="11371325" y="4303430"/>
                </a:cubicBezTo>
                <a:cubicBezTo>
                  <a:pt x="11017834" y="3729813"/>
                  <a:pt x="10152909" y="3171013"/>
                  <a:pt x="8633649" y="2741330"/>
                </a:cubicBezTo>
                <a:cubicBezTo>
                  <a:pt x="7114390" y="2311647"/>
                  <a:pt x="2962750" y="2074580"/>
                  <a:pt x="2255767" y="1725330"/>
                </a:cubicBezTo>
                <a:cubicBezTo>
                  <a:pt x="1548785" y="1376080"/>
                  <a:pt x="4188687" y="910413"/>
                  <a:pt x="4391756" y="645830"/>
                </a:cubicBezTo>
                <a:cubicBezTo>
                  <a:pt x="4594826" y="381247"/>
                  <a:pt x="4206072" y="241547"/>
                  <a:pt x="3474183" y="137830"/>
                </a:cubicBezTo>
                <a:cubicBezTo>
                  <a:pt x="2925268" y="60042"/>
                  <a:pt x="1223176" y="-1076"/>
                  <a:pt x="423360" y="15"/>
                </a:cubicBezTo>
                <a:close/>
              </a:path>
            </a:pathLst>
          </a:custGeom>
          <a:gradFill>
            <a:gsLst>
              <a:gs pos="0">
                <a:schemeClr val="accent1">
                  <a:lumMod val="70000"/>
                  <a:lumOff val="30000"/>
                </a:schemeClr>
              </a:gs>
              <a:gs pos="80000">
                <a:schemeClr val="accent1">
                  <a:lumMod val="90000"/>
                </a:schemeClr>
              </a:gs>
            </a:gsLst>
            <a:path path="circle">
              <a:fillToRect r="100000" b="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sz="2400"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pic>
        <p:nvPicPr>
          <p:cNvPr id="146" name="努力2">
            <a:extLst>
              <a:ext uri="{FF2B5EF4-FFF2-40B4-BE49-F238E27FC236}">
                <a16:creationId xmlns:a16="http://schemas.microsoft.com/office/drawing/2014/main" id="{D949B15B-8B94-EDFA-E75C-8A8B52C82510}"/>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rot="1468136">
            <a:off x="390306" y="4229356"/>
            <a:ext cx="337438" cy="328207"/>
          </a:xfrm>
          <a:prstGeom prst="rect">
            <a:avLst/>
          </a:prstGeom>
        </p:spPr>
      </p:pic>
      <p:pic>
        <p:nvPicPr>
          <p:cNvPr id="40" name="努力4" descr="查看图片">
            <a:extLst>
              <a:ext uri="{FF2B5EF4-FFF2-40B4-BE49-F238E27FC236}">
                <a16:creationId xmlns:a16="http://schemas.microsoft.com/office/drawing/2014/main" id="{FF45194F-2280-8782-000B-F40EC7EC79D4}"/>
              </a:ext>
            </a:extLst>
          </p:cNvPr>
          <p:cNvPicPr>
            <a:picLocks noChangeAspect="1" noChangeArrowheads="1"/>
          </p:cNvPicPr>
          <p:nvPr/>
        </p:nvPicPr>
        <p:blipFill rotWithShape="1">
          <a:blip r:embed="rId6" cstate="email">
            <a:extLst>
              <a:ext uri="{BEBA8EAE-BF5A-486C-A8C5-ECC9F3942E4B}">
                <a14:imgProps xmlns:a14="http://schemas.microsoft.com/office/drawing/2010/main">
                  <a14:imgLayer r:embed="rId7">
                    <a14:imgEffect>
                      <a14:saturation sat="66000"/>
                    </a14:imgEffect>
                    <a14:imgEffect>
                      <a14:brightnessContrast contrast="40000"/>
                    </a14:imgEffect>
                  </a14:imgLayer>
                </a14:imgProps>
              </a:ext>
              <a:ext uri="{28A0092B-C50C-407E-A947-70E740481C1C}">
                <a14:useLocalDpi xmlns:a14="http://schemas.microsoft.com/office/drawing/2010/main"/>
              </a:ext>
            </a:extLst>
          </a:blip>
          <a:srcRect/>
          <a:stretch/>
        </p:blipFill>
        <p:spPr bwMode="auto">
          <a:xfrm rot="10800000">
            <a:off x="0" y="5967046"/>
            <a:ext cx="12192000" cy="1028064"/>
          </a:xfrm>
          <a:prstGeom prst="rect">
            <a:avLst/>
          </a:prstGeom>
          <a:noFill/>
          <a:extLst>
            <a:ext uri="{909E8E84-426E-40DD-AFC4-6F175D3DCCD1}">
              <a14:hiddenFill xmlns:a14="http://schemas.microsoft.com/office/drawing/2010/main">
                <a:solidFill>
                  <a:srgbClr val="FFFFFF"/>
                </a:solidFill>
              </a14:hiddenFill>
            </a:ext>
          </a:extLst>
        </p:spPr>
      </p:pic>
      <p:grpSp>
        <p:nvGrpSpPr>
          <p:cNvPr id="47" name="努力5">
            <a:extLst>
              <a:ext uri="{FF2B5EF4-FFF2-40B4-BE49-F238E27FC236}">
                <a16:creationId xmlns:a16="http://schemas.microsoft.com/office/drawing/2014/main" id="{AE38BCEF-8329-188D-7DD9-59A7EB7F045D}"/>
              </a:ext>
            </a:extLst>
          </p:cNvPr>
          <p:cNvGrpSpPr/>
          <p:nvPr/>
        </p:nvGrpSpPr>
        <p:grpSpPr>
          <a:xfrm>
            <a:off x="10354940" y="1041491"/>
            <a:ext cx="1392938" cy="1912496"/>
            <a:chOff x="9846148" y="949567"/>
            <a:chExt cx="1392938" cy="1912496"/>
          </a:xfrm>
        </p:grpSpPr>
        <p:sp>
          <p:nvSpPr>
            <p:cNvPr id="26" name="努力5-1">
              <a:extLst>
                <a:ext uri="{FF2B5EF4-FFF2-40B4-BE49-F238E27FC236}">
                  <a16:creationId xmlns:a16="http://schemas.microsoft.com/office/drawing/2014/main" id="{90F5B09D-A4C0-22CA-FC95-5C5C8D2293CE}"/>
                </a:ext>
              </a:extLst>
            </p:cNvPr>
            <p:cNvSpPr/>
            <p:nvPr/>
          </p:nvSpPr>
          <p:spPr>
            <a:xfrm>
              <a:off x="9846148" y="1021405"/>
              <a:ext cx="1392938" cy="1840658"/>
            </a:xfrm>
            <a:prstGeom prst="round2SameRect">
              <a:avLst>
                <a:gd name="adj1" fmla="val 0"/>
                <a:gd name="adj2" fmla="val 0"/>
              </a:avLst>
            </a:prstGeom>
            <a:gradFill flip="none" rotWithShape="1">
              <a:gsLst>
                <a:gs pos="0">
                  <a:schemeClr val="bg1"/>
                </a:gs>
                <a:gs pos="100000">
                  <a:schemeClr val="accent1">
                    <a:lumMod val="20000"/>
                    <a:lumOff val="80000"/>
                  </a:schemeClr>
                </a:gs>
              </a:gsLst>
              <a:lin ang="5400000" scaled="1"/>
              <a:tileRect/>
            </a:gradFill>
            <a:ln>
              <a:solidFill>
                <a:schemeClr val="bg1">
                  <a:lumMod val="85000"/>
                </a:schemeClr>
              </a:solidFill>
            </a:ln>
            <a:effectLst>
              <a:reflection blurRad="50800" stA="40000" endPos="300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dirty="0">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46" name="组合 45">
              <a:extLst>
                <a:ext uri="{FF2B5EF4-FFF2-40B4-BE49-F238E27FC236}">
                  <a16:creationId xmlns:a16="http://schemas.microsoft.com/office/drawing/2014/main" id="{3B5A2AFA-C559-1FE7-CD6E-582B4D6080B4}"/>
                </a:ext>
              </a:extLst>
            </p:cNvPr>
            <p:cNvGrpSpPr/>
            <p:nvPr/>
          </p:nvGrpSpPr>
          <p:grpSpPr>
            <a:xfrm>
              <a:off x="9978737" y="949567"/>
              <a:ext cx="1127760" cy="304800"/>
              <a:chOff x="9978737" y="949567"/>
              <a:chExt cx="1127760" cy="304800"/>
            </a:xfrm>
          </p:grpSpPr>
          <p:sp>
            <p:nvSpPr>
              <p:cNvPr id="27" name="努力5-2">
                <a:extLst>
                  <a:ext uri="{FF2B5EF4-FFF2-40B4-BE49-F238E27FC236}">
                    <a16:creationId xmlns:a16="http://schemas.microsoft.com/office/drawing/2014/main" id="{A22E2BD1-4C38-E7DD-4092-406E7C5D5830}"/>
                  </a:ext>
                </a:extLst>
              </p:cNvPr>
              <p:cNvSpPr/>
              <p:nvPr/>
            </p:nvSpPr>
            <p:spPr>
              <a:xfrm>
                <a:off x="9978737" y="949567"/>
                <a:ext cx="1127760" cy="304800"/>
              </a:xfrm>
              <a:prstGeom prst="round2DiagRect">
                <a:avLst>
                  <a:gd name="adj1" fmla="val 20000"/>
                  <a:gd name="adj2" fmla="val 0"/>
                </a:avLst>
              </a:prstGeom>
              <a:gradFill>
                <a:gsLst>
                  <a:gs pos="0">
                    <a:schemeClr val="accent1">
                      <a:lumMod val="70000"/>
                      <a:lumOff val="30000"/>
                    </a:schemeClr>
                  </a:gs>
                  <a:gs pos="80000">
                    <a:schemeClr val="accent1">
                      <a:lumMod val="90000"/>
                    </a:schemeClr>
                  </a:gs>
                </a:gsLst>
                <a:path path="circle">
                  <a:fillToRect r="100000" b="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sz="2400" b="1">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1" name="努力5-3">
                <a:extLst>
                  <a:ext uri="{FF2B5EF4-FFF2-40B4-BE49-F238E27FC236}">
                    <a16:creationId xmlns:a16="http://schemas.microsoft.com/office/drawing/2014/main" id="{8BB755C5-E49D-3C79-692B-592C92AE83D4}"/>
                  </a:ext>
                </a:extLst>
              </p:cNvPr>
              <p:cNvSpPr txBox="1"/>
              <p:nvPr/>
            </p:nvSpPr>
            <p:spPr>
              <a:xfrm>
                <a:off x="10056669" y="978857"/>
                <a:ext cx="971897" cy="246221"/>
              </a:xfrm>
              <a:prstGeom prst="rect">
                <a:avLst/>
              </a:prstGeom>
              <a:noFill/>
            </p:spPr>
            <p:txBody>
              <a:bodyPr wrap="square" lIns="0" tIns="0" rIns="0" bIns="0" rtlCol="0">
                <a:spAutoFit/>
              </a:bodyPr>
              <a:lstStyle/>
              <a:p>
                <a:pPr algn="ctr"/>
                <a:r>
                  <a:rPr lang="en-US" altLang="zh-CN" sz="1600" dirty="0">
                    <a:solidFill>
                      <a:schemeClr val="bg1"/>
                    </a:solidFill>
                    <a:latin typeface="Arial" panose="020B0604020202020204" pitchFamily="34" charset="0"/>
                    <a:ea typeface="微软雅黑" panose="020B0503020204020204" pitchFamily="34" charset="-122"/>
                    <a:sym typeface="Arial" panose="020B0604020202020204" pitchFamily="34" charset="0"/>
                  </a:rPr>
                  <a:t>2023.9.1</a:t>
                </a:r>
                <a:endParaRPr lang="zh-CN" altLang="en-US" sz="16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44" name="努力5-4">
              <a:extLst>
                <a:ext uri="{FF2B5EF4-FFF2-40B4-BE49-F238E27FC236}">
                  <a16:creationId xmlns:a16="http://schemas.microsoft.com/office/drawing/2014/main" id="{4C674C12-F650-03CD-2E5C-794EA5E2F468}"/>
                </a:ext>
              </a:extLst>
            </p:cNvPr>
            <p:cNvSpPr txBox="1"/>
            <p:nvPr/>
          </p:nvSpPr>
          <p:spPr>
            <a:xfrm>
              <a:off x="9941188" y="1618569"/>
              <a:ext cx="1202859" cy="763029"/>
            </a:xfrm>
            <a:prstGeom prst="rect">
              <a:avLst/>
            </a:prstGeom>
            <a:noFill/>
          </p:spPr>
          <p:txBody>
            <a:bodyPr wrap="square" lIns="0" tIns="0" rIns="0" bIns="0" rtlCol="0">
              <a:spAutoFit/>
            </a:bodyPr>
            <a:lstStyle/>
            <a:p>
              <a:pPr algn="ctr">
                <a:lnSpc>
                  <a:spcPct val="120000"/>
                </a:lnSpc>
              </a:pPr>
              <a:r>
                <a:rPr lang="zh-CN" altLang="en-US" sz="1400" dirty="0">
                  <a:latin typeface="Arial" panose="020B0604020202020204" pitchFamily="34" charset="0"/>
                  <a:ea typeface="微软雅黑" panose="020B0503020204020204" pitchFamily="34" charset="-122"/>
                  <a:sym typeface="Arial" panose="020B0604020202020204" pitchFamily="34" charset="0"/>
                </a:rPr>
                <a:t>点击此处请输入您想要输入的内容</a:t>
              </a:r>
            </a:p>
          </p:txBody>
        </p:sp>
      </p:grpSp>
      <p:grpSp>
        <p:nvGrpSpPr>
          <p:cNvPr id="136" name="努力6">
            <a:extLst>
              <a:ext uri="{FF2B5EF4-FFF2-40B4-BE49-F238E27FC236}">
                <a16:creationId xmlns:a16="http://schemas.microsoft.com/office/drawing/2014/main" id="{C30AC91F-B637-7D34-0491-50677FB49406}"/>
              </a:ext>
            </a:extLst>
          </p:cNvPr>
          <p:cNvGrpSpPr/>
          <p:nvPr/>
        </p:nvGrpSpPr>
        <p:grpSpPr>
          <a:xfrm>
            <a:off x="8274078" y="1815802"/>
            <a:ext cx="1392938" cy="1912496"/>
            <a:chOff x="9846148" y="949567"/>
            <a:chExt cx="1392938" cy="1912496"/>
          </a:xfrm>
        </p:grpSpPr>
        <p:sp>
          <p:nvSpPr>
            <p:cNvPr id="137" name="努力6-1">
              <a:extLst>
                <a:ext uri="{FF2B5EF4-FFF2-40B4-BE49-F238E27FC236}">
                  <a16:creationId xmlns:a16="http://schemas.microsoft.com/office/drawing/2014/main" id="{8EA95D12-846C-C2AA-17DE-97EC6B418FFD}"/>
                </a:ext>
              </a:extLst>
            </p:cNvPr>
            <p:cNvSpPr/>
            <p:nvPr/>
          </p:nvSpPr>
          <p:spPr>
            <a:xfrm>
              <a:off x="9846148" y="1021405"/>
              <a:ext cx="1392938" cy="1840658"/>
            </a:xfrm>
            <a:prstGeom prst="round2SameRect">
              <a:avLst>
                <a:gd name="adj1" fmla="val 0"/>
                <a:gd name="adj2" fmla="val 0"/>
              </a:avLst>
            </a:prstGeom>
            <a:gradFill flip="none" rotWithShape="1">
              <a:gsLst>
                <a:gs pos="0">
                  <a:schemeClr val="bg1"/>
                </a:gs>
                <a:gs pos="100000">
                  <a:schemeClr val="accent1">
                    <a:lumMod val="20000"/>
                    <a:lumOff val="80000"/>
                  </a:schemeClr>
                </a:gs>
              </a:gsLst>
              <a:lin ang="5400000" scaled="1"/>
              <a:tileRect/>
            </a:gradFill>
            <a:ln>
              <a:solidFill>
                <a:schemeClr val="bg1">
                  <a:lumMod val="85000"/>
                </a:schemeClr>
              </a:solidFill>
            </a:ln>
            <a:effectLst>
              <a:reflection blurRad="50800" stA="40000" endPos="300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dirty="0">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138" name="组合 137">
              <a:extLst>
                <a:ext uri="{FF2B5EF4-FFF2-40B4-BE49-F238E27FC236}">
                  <a16:creationId xmlns:a16="http://schemas.microsoft.com/office/drawing/2014/main" id="{145F0EDB-972D-3DF4-D5FA-4924A685FA15}"/>
                </a:ext>
              </a:extLst>
            </p:cNvPr>
            <p:cNvGrpSpPr/>
            <p:nvPr/>
          </p:nvGrpSpPr>
          <p:grpSpPr>
            <a:xfrm>
              <a:off x="9978737" y="949567"/>
              <a:ext cx="1127760" cy="304800"/>
              <a:chOff x="9978737" y="949567"/>
              <a:chExt cx="1127760" cy="304800"/>
            </a:xfrm>
          </p:grpSpPr>
          <p:sp>
            <p:nvSpPr>
              <p:cNvPr id="140" name="努力6-2">
                <a:extLst>
                  <a:ext uri="{FF2B5EF4-FFF2-40B4-BE49-F238E27FC236}">
                    <a16:creationId xmlns:a16="http://schemas.microsoft.com/office/drawing/2014/main" id="{3B2E2656-3AD7-A5D5-4441-9FB3BE0C223C}"/>
                  </a:ext>
                </a:extLst>
              </p:cNvPr>
              <p:cNvSpPr/>
              <p:nvPr/>
            </p:nvSpPr>
            <p:spPr>
              <a:xfrm>
                <a:off x="9978737" y="949567"/>
                <a:ext cx="1127760" cy="304800"/>
              </a:xfrm>
              <a:prstGeom prst="round2DiagRect">
                <a:avLst>
                  <a:gd name="adj1" fmla="val 20000"/>
                  <a:gd name="adj2" fmla="val 0"/>
                </a:avLst>
              </a:prstGeom>
              <a:gradFill>
                <a:gsLst>
                  <a:gs pos="0">
                    <a:schemeClr val="accent1">
                      <a:lumMod val="70000"/>
                      <a:lumOff val="30000"/>
                    </a:schemeClr>
                  </a:gs>
                  <a:gs pos="80000">
                    <a:schemeClr val="accent1">
                      <a:lumMod val="90000"/>
                    </a:schemeClr>
                  </a:gs>
                </a:gsLst>
                <a:path path="circle">
                  <a:fillToRect r="100000" b="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sz="2400" b="1">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41" name="努力6-3">
                <a:extLst>
                  <a:ext uri="{FF2B5EF4-FFF2-40B4-BE49-F238E27FC236}">
                    <a16:creationId xmlns:a16="http://schemas.microsoft.com/office/drawing/2014/main" id="{42F05FF8-0A10-4654-23E7-CCC071427440}"/>
                  </a:ext>
                </a:extLst>
              </p:cNvPr>
              <p:cNvSpPr txBox="1"/>
              <p:nvPr/>
            </p:nvSpPr>
            <p:spPr>
              <a:xfrm>
                <a:off x="10056669" y="978857"/>
                <a:ext cx="971897" cy="246221"/>
              </a:xfrm>
              <a:prstGeom prst="rect">
                <a:avLst/>
              </a:prstGeom>
              <a:noFill/>
            </p:spPr>
            <p:txBody>
              <a:bodyPr wrap="square" lIns="0" tIns="0" rIns="0" bIns="0" rtlCol="0">
                <a:spAutoFit/>
              </a:bodyPr>
              <a:lstStyle/>
              <a:p>
                <a:pPr algn="ctr"/>
                <a:r>
                  <a:rPr lang="en-US" altLang="zh-CN" sz="1600" dirty="0">
                    <a:solidFill>
                      <a:schemeClr val="bg1"/>
                    </a:solidFill>
                    <a:latin typeface="Arial" panose="020B0604020202020204" pitchFamily="34" charset="0"/>
                    <a:ea typeface="微软雅黑" panose="020B0503020204020204" pitchFamily="34" charset="-122"/>
                    <a:sym typeface="Arial" panose="020B0604020202020204" pitchFamily="34" charset="0"/>
                  </a:rPr>
                  <a:t>2023.11.1</a:t>
                </a:r>
                <a:endParaRPr lang="zh-CN" altLang="en-US" sz="16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139" name="努力6-4">
              <a:extLst>
                <a:ext uri="{FF2B5EF4-FFF2-40B4-BE49-F238E27FC236}">
                  <a16:creationId xmlns:a16="http://schemas.microsoft.com/office/drawing/2014/main" id="{D43114D5-8569-42FE-D521-C24533CD9FA1}"/>
                </a:ext>
              </a:extLst>
            </p:cNvPr>
            <p:cNvSpPr txBox="1"/>
            <p:nvPr/>
          </p:nvSpPr>
          <p:spPr>
            <a:xfrm>
              <a:off x="9941188" y="1618569"/>
              <a:ext cx="1202859" cy="763029"/>
            </a:xfrm>
            <a:prstGeom prst="rect">
              <a:avLst/>
            </a:prstGeom>
            <a:noFill/>
          </p:spPr>
          <p:txBody>
            <a:bodyPr wrap="square" lIns="0" tIns="0" rIns="0" bIns="0" rtlCol="0">
              <a:spAutoFit/>
            </a:bodyPr>
            <a:lstStyle/>
            <a:p>
              <a:pPr algn="ctr">
                <a:lnSpc>
                  <a:spcPct val="120000"/>
                </a:lnSpc>
              </a:pPr>
              <a:r>
                <a:rPr lang="zh-CN" altLang="en-US" sz="1400" dirty="0">
                  <a:latin typeface="Arial" panose="020B0604020202020204" pitchFamily="34" charset="0"/>
                  <a:ea typeface="微软雅黑" panose="020B0503020204020204" pitchFamily="34" charset="-122"/>
                  <a:sym typeface="Arial" panose="020B0604020202020204" pitchFamily="34" charset="0"/>
                </a:rPr>
                <a:t>点击此处请输入您想要输入的内容</a:t>
              </a:r>
            </a:p>
          </p:txBody>
        </p:sp>
      </p:grpSp>
      <p:grpSp>
        <p:nvGrpSpPr>
          <p:cNvPr id="142" name="努力7">
            <a:extLst>
              <a:ext uri="{FF2B5EF4-FFF2-40B4-BE49-F238E27FC236}">
                <a16:creationId xmlns:a16="http://schemas.microsoft.com/office/drawing/2014/main" id="{A963919C-9988-3414-4A71-A3BEB0819C80}"/>
              </a:ext>
            </a:extLst>
          </p:cNvPr>
          <p:cNvGrpSpPr/>
          <p:nvPr/>
        </p:nvGrpSpPr>
        <p:grpSpPr>
          <a:xfrm>
            <a:off x="6193215" y="2433339"/>
            <a:ext cx="1392938" cy="1912496"/>
            <a:chOff x="9846148" y="949567"/>
            <a:chExt cx="1392938" cy="1912496"/>
          </a:xfrm>
        </p:grpSpPr>
        <p:sp>
          <p:nvSpPr>
            <p:cNvPr id="143" name="努力7-1">
              <a:extLst>
                <a:ext uri="{FF2B5EF4-FFF2-40B4-BE49-F238E27FC236}">
                  <a16:creationId xmlns:a16="http://schemas.microsoft.com/office/drawing/2014/main" id="{2CAD7818-3F39-6EF9-A8C6-839FB1AF9300}"/>
                </a:ext>
              </a:extLst>
            </p:cNvPr>
            <p:cNvSpPr/>
            <p:nvPr/>
          </p:nvSpPr>
          <p:spPr>
            <a:xfrm>
              <a:off x="9846148" y="1021405"/>
              <a:ext cx="1392938" cy="1840658"/>
            </a:xfrm>
            <a:prstGeom prst="round2SameRect">
              <a:avLst>
                <a:gd name="adj1" fmla="val 0"/>
                <a:gd name="adj2" fmla="val 0"/>
              </a:avLst>
            </a:prstGeom>
            <a:gradFill flip="none" rotWithShape="1">
              <a:gsLst>
                <a:gs pos="0">
                  <a:schemeClr val="bg1"/>
                </a:gs>
                <a:gs pos="100000">
                  <a:schemeClr val="accent1">
                    <a:lumMod val="20000"/>
                    <a:lumOff val="80000"/>
                  </a:schemeClr>
                </a:gs>
              </a:gsLst>
              <a:lin ang="5400000" scaled="1"/>
              <a:tileRect/>
            </a:gradFill>
            <a:ln>
              <a:solidFill>
                <a:schemeClr val="bg1">
                  <a:lumMod val="85000"/>
                </a:schemeClr>
              </a:solidFill>
            </a:ln>
            <a:effectLst>
              <a:reflection blurRad="50800" stA="40000" endPos="300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dirty="0">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144" name="组合 143">
              <a:extLst>
                <a:ext uri="{FF2B5EF4-FFF2-40B4-BE49-F238E27FC236}">
                  <a16:creationId xmlns:a16="http://schemas.microsoft.com/office/drawing/2014/main" id="{4FE4A2E1-B688-BC22-AE5D-68F8DDE2F332}"/>
                </a:ext>
              </a:extLst>
            </p:cNvPr>
            <p:cNvGrpSpPr/>
            <p:nvPr/>
          </p:nvGrpSpPr>
          <p:grpSpPr>
            <a:xfrm>
              <a:off x="9978737" y="949567"/>
              <a:ext cx="1127760" cy="304800"/>
              <a:chOff x="9978737" y="949567"/>
              <a:chExt cx="1127760" cy="304800"/>
            </a:xfrm>
          </p:grpSpPr>
          <p:sp>
            <p:nvSpPr>
              <p:cNvPr id="147" name="努力7-2">
                <a:extLst>
                  <a:ext uri="{FF2B5EF4-FFF2-40B4-BE49-F238E27FC236}">
                    <a16:creationId xmlns:a16="http://schemas.microsoft.com/office/drawing/2014/main" id="{461B477A-FD87-14FC-62CD-E64C7FADE8EF}"/>
                  </a:ext>
                </a:extLst>
              </p:cNvPr>
              <p:cNvSpPr/>
              <p:nvPr/>
            </p:nvSpPr>
            <p:spPr>
              <a:xfrm>
                <a:off x="9978737" y="949567"/>
                <a:ext cx="1127760" cy="304800"/>
              </a:xfrm>
              <a:prstGeom prst="round2DiagRect">
                <a:avLst>
                  <a:gd name="adj1" fmla="val 20000"/>
                  <a:gd name="adj2" fmla="val 0"/>
                </a:avLst>
              </a:prstGeom>
              <a:gradFill>
                <a:gsLst>
                  <a:gs pos="0">
                    <a:schemeClr val="accent1">
                      <a:lumMod val="70000"/>
                      <a:lumOff val="30000"/>
                    </a:schemeClr>
                  </a:gs>
                  <a:gs pos="80000">
                    <a:schemeClr val="accent1">
                      <a:lumMod val="90000"/>
                    </a:schemeClr>
                  </a:gs>
                </a:gsLst>
                <a:path path="circle">
                  <a:fillToRect r="100000" b="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sz="2400" b="1">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73" name="努力7-3">
                <a:extLst>
                  <a:ext uri="{FF2B5EF4-FFF2-40B4-BE49-F238E27FC236}">
                    <a16:creationId xmlns:a16="http://schemas.microsoft.com/office/drawing/2014/main" id="{23257F53-89F9-044E-23B1-E0702F95C6F2}"/>
                  </a:ext>
                </a:extLst>
              </p:cNvPr>
              <p:cNvSpPr txBox="1"/>
              <p:nvPr/>
            </p:nvSpPr>
            <p:spPr>
              <a:xfrm>
                <a:off x="10056669" y="978857"/>
                <a:ext cx="971897" cy="246221"/>
              </a:xfrm>
              <a:prstGeom prst="rect">
                <a:avLst/>
              </a:prstGeom>
              <a:noFill/>
            </p:spPr>
            <p:txBody>
              <a:bodyPr wrap="square" lIns="0" tIns="0" rIns="0" bIns="0" rtlCol="0">
                <a:spAutoFit/>
              </a:bodyPr>
              <a:lstStyle/>
              <a:p>
                <a:pPr algn="ctr"/>
                <a:r>
                  <a:rPr lang="en-US" altLang="zh-CN" sz="1600" dirty="0">
                    <a:solidFill>
                      <a:schemeClr val="bg1"/>
                    </a:solidFill>
                    <a:latin typeface="Arial" panose="020B0604020202020204" pitchFamily="34" charset="0"/>
                    <a:ea typeface="微软雅黑" panose="020B0503020204020204" pitchFamily="34" charset="-122"/>
                    <a:sym typeface="Arial" panose="020B0604020202020204" pitchFamily="34" charset="0"/>
                  </a:rPr>
                  <a:t>2023.12.1</a:t>
                </a:r>
                <a:endParaRPr lang="zh-CN" altLang="en-US" sz="16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145" name="努力7-4">
              <a:extLst>
                <a:ext uri="{FF2B5EF4-FFF2-40B4-BE49-F238E27FC236}">
                  <a16:creationId xmlns:a16="http://schemas.microsoft.com/office/drawing/2014/main" id="{8D000313-6EC9-8981-B5E2-31F169DC8B23}"/>
                </a:ext>
              </a:extLst>
            </p:cNvPr>
            <p:cNvSpPr txBox="1"/>
            <p:nvPr/>
          </p:nvSpPr>
          <p:spPr>
            <a:xfrm>
              <a:off x="9941188" y="1618569"/>
              <a:ext cx="1202859" cy="763029"/>
            </a:xfrm>
            <a:prstGeom prst="rect">
              <a:avLst/>
            </a:prstGeom>
            <a:noFill/>
          </p:spPr>
          <p:txBody>
            <a:bodyPr wrap="square" lIns="0" tIns="0" rIns="0" bIns="0" rtlCol="0">
              <a:spAutoFit/>
            </a:bodyPr>
            <a:lstStyle/>
            <a:p>
              <a:pPr algn="ctr">
                <a:lnSpc>
                  <a:spcPct val="120000"/>
                </a:lnSpc>
              </a:pPr>
              <a:r>
                <a:rPr lang="zh-CN" altLang="en-US" sz="1400" dirty="0">
                  <a:latin typeface="Arial" panose="020B0604020202020204" pitchFamily="34" charset="0"/>
                  <a:ea typeface="微软雅黑" panose="020B0503020204020204" pitchFamily="34" charset="-122"/>
                  <a:sym typeface="Arial" panose="020B0604020202020204" pitchFamily="34" charset="0"/>
                </a:rPr>
                <a:t>点击此处请输入您想要输入的内容</a:t>
              </a:r>
            </a:p>
          </p:txBody>
        </p:sp>
      </p:grpSp>
      <p:grpSp>
        <p:nvGrpSpPr>
          <p:cNvPr id="174" name="努力8">
            <a:extLst>
              <a:ext uri="{FF2B5EF4-FFF2-40B4-BE49-F238E27FC236}">
                <a16:creationId xmlns:a16="http://schemas.microsoft.com/office/drawing/2014/main" id="{B802305F-78C8-7202-A5C0-6110ECBD9204}"/>
              </a:ext>
            </a:extLst>
          </p:cNvPr>
          <p:cNvGrpSpPr/>
          <p:nvPr/>
        </p:nvGrpSpPr>
        <p:grpSpPr>
          <a:xfrm>
            <a:off x="4112352" y="3003112"/>
            <a:ext cx="1392938" cy="1912496"/>
            <a:chOff x="9846148" y="949567"/>
            <a:chExt cx="1392938" cy="1912496"/>
          </a:xfrm>
        </p:grpSpPr>
        <p:sp>
          <p:nvSpPr>
            <p:cNvPr id="175" name="努力8-1">
              <a:extLst>
                <a:ext uri="{FF2B5EF4-FFF2-40B4-BE49-F238E27FC236}">
                  <a16:creationId xmlns:a16="http://schemas.microsoft.com/office/drawing/2014/main" id="{BCDD031B-CE3C-067A-F219-5306CD41FB2F}"/>
                </a:ext>
              </a:extLst>
            </p:cNvPr>
            <p:cNvSpPr/>
            <p:nvPr/>
          </p:nvSpPr>
          <p:spPr>
            <a:xfrm>
              <a:off x="9846148" y="1021405"/>
              <a:ext cx="1392938" cy="1840658"/>
            </a:xfrm>
            <a:prstGeom prst="round2SameRect">
              <a:avLst>
                <a:gd name="adj1" fmla="val 0"/>
                <a:gd name="adj2" fmla="val 0"/>
              </a:avLst>
            </a:prstGeom>
            <a:gradFill flip="none" rotWithShape="1">
              <a:gsLst>
                <a:gs pos="0">
                  <a:schemeClr val="bg1"/>
                </a:gs>
                <a:gs pos="100000">
                  <a:schemeClr val="accent1">
                    <a:lumMod val="20000"/>
                    <a:lumOff val="80000"/>
                  </a:schemeClr>
                </a:gs>
              </a:gsLst>
              <a:lin ang="5400000" scaled="1"/>
              <a:tileRect/>
            </a:gradFill>
            <a:ln>
              <a:solidFill>
                <a:schemeClr val="bg1">
                  <a:lumMod val="85000"/>
                </a:schemeClr>
              </a:solidFill>
            </a:ln>
            <a:effectLst>
              <a:reflection blurRad="50800" stA="40000" endPos="300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dirty="0">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176" name="组合 175">
              <a:extLst>
                <a:ext uri="{FF2B5EF4-FFF2-40B4-BE49-F238E27FC236}">
                  <a16:creationId xmlns:a16="http://schemas.microsoft.com/office/drawing/2014/main" id="{CAB4A2E5-9F63-CAD5-799A-A4377700CDEC}"/>
                </a:ext>
              </a:extLst>
            </p:cNvPr>
            <p:cNvGrpSpPr/>
            <p:nvPr/>
          </p:nvGrpSpPr>
          <p:grpSpPr>
            <a:xfrm>
              <a:off x="9978737" y="949567"/>
              <a:ext cx="1127760" cy="304800"/>
              <a:chOff x="9978737" y="949567"/>
              <a:chExt cx="1127760" cy="304800"/>
            </a:xfrm>
          </p:grpSpPr>
          <p:sp>
            <p:nvSpPr>
              <p:cNvPr id="178" name="努力8-2">
                <a:extLst>
                  <a:ext uri="{FF2B5EF4-FFF2-40B4-BE49-F238E27FC236}">
                    <a16:creationId xmlns:a16="http://schemas.microsoft.com/office/drawing/2014/main" id="{7BC5CDA8-AFF0-A97D-E48C-0FDF992E1895}"/>
                  </a:ext>
                </a:extLst>
              </p:cNvPr>
              <p:cNvSpPr/>
              <p:nvPr/>
            </p:nvSpPr>
            <p:spPr>
              <a:xfrm>
                <a:off x="9978737" y="949567"/>
                <a:ext cx="1127760" cy="304800"/>
              </a:xfrm>
              <a:prstGeom prst="round2DiagRect">
                <a:avLst>
                  <a:gd name="adj1" fmla="val 20000"/>
                  <a:gd name="adj2" fmla="val 0"/>
                </a:avLst>
              </a:prstGeom>
              <a:gradFill>
                <a:gsLst>
                  <a:gs pos="0">
                    <a:schemeClr val="accent1">
                      <a:lumMod val="70000"/>
                      <a:lumOff val="30000"/>
                    </a:schemeClr>
                  </a:gs>
                  <a:gs pos="80000">
                    <a:schemeClr val="accent1">
                      <a:lumMod val="90000"/>
                    </a:schemeClr>
                  </a:gs>
                </a:gsLst>
                <a:path path="circle">
                  <a:fillToRect r="100000" b="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sz="2400" b="1">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79" name="努力8-3">
                <a:extLst>
                  <a:ext uri="{FF2B5EF4-FFF2-40B4-BE49-F238E27FC236}">
                    <a16:creationId xmlns:a16="http://schemas.microsoft.com/office/drawing/2014/main" id="{9A0AD0EE-4D2A-FABD-FC49-40F58313992C}"/>
                  </a:ext>
                </a:extLst>
              </p:cNvPr>
              <p:cNvSpPr txBox="1"/>
              <p:nvPr/>
            </p:nvSpPr>
            <p:spPr>
              <a:xfrm>
                <a:off x="10056669" y="978857"/>
                <a:ext cx="971897" cy="246221"/>
              </a:xfrm>
              <a:prstGeom prst="rect">
                <a:avLst/>
              </a:prstGeom>
              <a:noFill/>
            </p:spPr>
            <p:txBody>
              <a:bodyPr wrap="square" lIns="0" tIns="0" rIns="0" bIns="0" rtlCol="0">
                <a:spAutoFit/>
              </a:bodyPr>
              <a:lstStyle/>
              <a:p>
                <a:pPr algn="ctr"/>
                <a:r>
                  <a:rPr lang="en-US" altLang="zh-CN" sz="1600" dirty="0">
                    <a:solidFill>
                      <a:schemeClr val="bg1"/>
                    </a:solidFill>
                    <a:latin typeface="Arial" panose="020B0604020202020204" pitchFamily="34" charset="0"/>
                    <a:ea typeface="微软雅黑" panose="020B0503020204020204" pitchFamily="34" charset="-122"/>
                    <a:sym typeface="Arial" panose="020B0604020202020204" pitchFamily="34" charset="0"/>
                  </a:rPr>
                  <a:t>2024.2.1</a:t>
                </a:r>
                <a:endParaRPr lang="zh-CN" altLang="en-US" sz="16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177" name="努力8-4">
              <a:extLst>
                <a:ext uri="{FF2B5EF4-FFF2-40B4-BE49-F238E27FC236}">
                  <a16:creationId xmlns:a16="http://schemas.microsoft.com/office/drawing/2014/main" id="{AF01F9A6-5457-77EB-2229-A80D378AF205}"/>
                </a:ext>
              </a:extLst>
            </p:cNvPr>
            <p:cNvSpPr txBox="1"/>
            <p:nvPr/>
          </p:nvSpPr>
          <p:spPr>
            <a:xfrm>
              <a:off x="9941188" y="1618569"/>
              <a:ext cx="1202859" cy="763029"/>
            </a:xfrm>
            <a:prstGeom prst="rect">
              <a:avLst/>
            </a:prstGeom>
            <a:noFill/>
          </p:spPr>
          <p:txBody>
            <a:bodyPr wrap="square" lIns="0" tIns="0" rIns="0" bIns="0" rtlCol="0">
              <a:spAutoFit/>
            </a:bodyPr>
            <a:lstStyle/>
            <a:p>
              <a:pPr algn="ctr">
                <a:lnSpc>
                  <a:spcPct val="120000"/>
                </a:lnSpc>
              </a:pPr>
              <a:r>
                <a:rPr lang="zh-CN" altLang="en-US" sz="1400" dirty="0">
                  <a:latin typeface="Arial" panose="020B0604020202020204" pitchFamily="34" charset="0"/>
                  <a:ea typeface="微软雅黑" panose="020B0503020204020204" pitchFamily="34" charset="-122"/>
                  <a:sym typeface="Arial" panose="020B0604020202020204" pitchFamily="34" charset="0"/>
                </a:rPr>
                <a:t>点击此处请输入您想要输入的内容</a:t>
              </a:r>
            </a:p>
          </p:txBody>
        </p:sp>
      </p:grpSp>
      <p:grpSp>
        <p:nvGrpSpPr>
          <p:cNvPr id="186" name="努力9">
            <a:extLst>
              <a:ext uri="{FF2B5EF4-FFF2-40B4-BE49-F238E27FC236}">
                <a16:creationId xmlns:a16="http://schemas.microsoft.com/office/drawing/2014/main" id="{93D6C802-A7B3-DEEB-518A-1C924DD54FB4}"/>
              </a:ext>
            </a:extLst>
          </p:cNvPr>
          <p:cNvGrpSpPr/>
          <p:nvPr/>
        </p:nvGrpSpPr>
        <p:grpSpPr>
          <a:xfrm>
            <a:off x="2031489" y="4345835"/>
            <a:ext cx="1392938" cy="1912496"/>
            <a:chOff x="9846148" y="949567"/>
            <a:chExt cx="1392938" cy="1912496"/>
          </a:xfrm>
        </p:grpSpPr>
        <p:sp>
          <p:nvSpPr>
            <p:cNvPr id="187" name="努力9-1">
              <a:extLst>
                <a:ext uri="{FF2B5EF4-FFF2-40B4-BE49-F238E27FC236}">
                  <a16:creationId xmlns:a16="http://schemas.microsoft.com/office/drawing/2014/main" id="{7E9E166C-F487-F640-4AD9-5ACF92646B44}"/>
                </a:ext>
              </a:extLst>
            </p:cNvPr>
            <p:cNvSpPr/>
            <p:nvPr/>
          </p:nvSpPr>
          <p:spPr>
            <a:xfrm>
              <a:off x="9846148" y="1021405"/>
              <a:ext cx="1392938" cy="1840658"/>
            </a:xfrm>
            <a:prstGeom prst="round2SameRect">
              <a:avLst>
                <a:gd name="adj1" fmla="val 0"/>
                <a:gd name="adj2" fmla="val 0"/>
              </a:avLst>
            </a:prstGeom>
            <a:gradFill flip="none" rotWithShape="1">
              <a:gsLst>
                <a:gs pos="0">
                  <a:schemeClr val="bg1"/>
                </a:gs>
                <a:gs pos="100000">
                  <a:schemeClr val="accent1">
                    <a:lumMod val="20000"/>
                    <a:lumOff val="80000"/>
                  </a:schemeClr>
                </a:gs>
              </a:gsLst>
              <a:lin ang="5400000" scaled="1"/>
              <a:tileRect/>
            </a:gradFill>
            <a:ln>
              <a:solidFill>
                <a:schemeClr val="bg1">
                  <a:lumMod val="85000"/>
                </a:schemeClr>
              </a:solidFill>
            </a:ln>
            <a:effectLst>
              <a:reflection blurRad="50800" stA="40000" endPos="300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dirty="0">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188" name="组合 187">
              <a:extLst>
                <a:ext uri="{FF2B5EF4-FFF2-40B4-BE49-F238E27FC236}">
                  <a16:creationId xmlns:a16="http://schemas.microsoft.com/office/drawing/2014/main" id="{D6C722B2-D287-7D3D-A9D4-5A3D0A64B3CC}"/>
                </a:ext>
              </a:extLst>
            </p:cNvPr>
            <p:cNvGrpSpPr/>
            <p:nvPr/>
          </p:nvGrpSpPr>
          <p:grpSpPr>
            <a:xfrm>
              <a:off x="9978737" y="949567"/>
              <a:ext cx="1127760" cy="304800"/>
              <a:chOff x="9978737" y="949567"/>
              <a:chExt cx="1127760" cy="304800"/>
            </a:xfrm>
          </p:grpSpPr>
          <p:sp>
            <p:nvSpPr>
              <p:cNvPr id="190" name="努力9-2">
                <a:extLst>
                  <a:ext uri="{FF2B5EF4-FFF2-40B4-BE49-F238E27FC236}">
                    <a16:creationId xmlns:a16="http://schemas.microsoft.com/office/drawing/2014/main" id="{F01AD105-CF23-69FB-DDD6-ED14C0F503DB}"/>
                  </a:ext>
                </a:extLst>
              </p:cNvPr>
              <p:cNvSpPr/>
              <p:nvPr/>
            </p:nvSpPr>
            <p:spPr>
              <a:xfrm>
                <a:off x="9978737" y="949567"/>
                <a:ext cx="1127760" cy="304800"/>
              </a:xfrm>
              <a:prstGeom prst="round2DiagRect">
                <a:avLst>
                  <a:gd name="adj1" fmla="val 20000"/>
                  <a:gd name="adj2" fmla="val 0"/>
                </a:avLst>
              </a:prstGeom>
              <a:gradFill>
                <a:gsLst>
                  <a:gs pos="0">
                    <a:schemeClr val="accent1">
                      <a:lumMod val="70000"/>
                      <a:lumOff val="30000"/>
                    </a:schemeClr>
                  </a:gs>
                  <a:gs pos="80000">
                    <a:schemeClr val="accent1">
                      <a:lumMod val="90000"/>
                    </a:schemeClr>
                  </a:gs>
                </a:gsLst>
                <a:path path="circle">
                  <a:fillToRect r="100000" b="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sz="2400" b="1">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91" name="努力9-3">
                <a:extLst>
                  <a:ext uri="{FF2B5EF4-FFF2-40B4-BE49-F238E27FC236}">
                    <a16:creationId xmlns:a16="http://schemas.microsoft.com/office/drawing/2014/main" id="{5FDE3BDE-2614-1E4B-E6CE-1B9AC52BDB76}"/>
                  </a:ext>
                </a:extLst>
              </p:cNvPr>
              <p:cNvSpPr txBox="1"/>
              <p:nvPr/>
            </p:nvSpPr>
            <p:spPr>
              <a:xfrm>
                <a:off x="10056669" y="978857"/>
                <a:ext cx="971897" cy="246221"/>
              </a:xfrm>
              <a:prstGeom prst="rect">
                <a:avLst/>
              </a:prstGeom>
              <a:noFill/>
            </p:spPr>
            <p:txBody>
              <a:bodyPr wrap="square" lIns="0" tIns="0" rIns="0" bIns="0" rtlCol="0">
                <a:spAutoFit/>
              </a:bodyPr>
              <a:lstStyle/>
              <a:p>
                <a:pPr algn="ctr"/>
                <a:r>
                  <a:rPr lang="en-US" altLang="zh-CN" sz="1600" dirty="0">
                    <a:solidFill>
                      <a:schemeClr val="bg1"/>
                    </a:solidFill>
                    <a:latin typeface="Arial" panose="020B0604020202020204" pitchFamily="34" charset="0"/>
                    <a:ea typeface="微软雅黑" panose="020B0503020204020204" pitchFamily="34" charset="-122"/>
                    <a:sym typeface="Arial" panose="020B0604020202020204" pitchFamily="34" charset="0"/>
                  </a:rPr>
                  <a:t>2024.6.1</a:t>
                </a:r>
                <a:endParaRPr lang="zh-CN" altLang="en-US" sz="16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189" name="努力9-4">
              <a:extLst>
                <a:ext uri="{FF2B5EF4-FFF2-40B4-BE49-F238E27FC236}">
                  <a16:creationId xmlns:a16="http://schemas.microsoft.com/office/drawing/2014/main" id="{111406D1-129C-E256-CC8E-701E1BF7DC0C}"/>
                </a:ext>
              </a:extLst>
            </p:cNvPr>
            <p:cNvSpPr txBox="1"/>
            <p:nvPr/>
          </p:nvSpPr>
          <p:spPr>
            <a:xfrm>
              <a:off x="9941188" y="1618569"/>
              <a:ext cx="1202859" cy="763029"/>
            </a:xfrm>
            <a:prstGeom prst="rect">
              <a:avLst/>
            </a:prstGeom>
            <a:noFill/>
          </p:spPr>
          <p:txBody>
            <a:bodyPr wrap="square" lIns="0" tIns="0" rIns="0" bIns="0" rtlCol="0">
              <a:spAutoFit/>
            </a:bodyPr>
            <a:lstStyle/>
            <a:p>
              <a:pPr algn="ctr">
                <a:lnSpc>
                  <a:spcPct val="120000"/>
                </a:lnSpc>
              </a:pPr>
              <a:r>
                <a:rPr lang="zh-CN" altLang="en-US" sz="1400" dirty="0">
                  <a:latin typeface="Arial" panose="020B0604020202020204" pitchFamily="34" charset="0"/>
                  <a:ea typeface="微软雅黑" panose="020B0503020204020204" pitchFamily="34" charset="-122"/>
                  <a:sym typeface="Arial" panose="020B0604020202020204" pitchFamily="34" charset="0"/>
                </a:rPr>
                <a:t>点击此处请输入您想要输入的内容</a:t>
              </a:r>
            </a:p>
          </p:txBody>
        </p:sp>
      </p:grpSp>
      <p:pic>
        <p:nvPicPr>
          <p:cNvPr id="19" name="努力10">
            <a:extLst>
              <a:ext uri="{FF2B5EF4-FFF2-40B4-BE49-F238E27FC236}">
                <a16:creationId xmlns:a16="http://schemas.microsoft.com/office/drawing/2014/main" id="{C727E5DB-D7C0-8C96-A15A-F1D7B5BDE2B3}"/>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rot="243626">
            <a:off x="716016" y="6097931"/>
            <a:ext cx="721651" cy="609968"/>
          </a:xfrm>
          <a:custGeom>
            <a:avLst/>
            <a:gdLst>
              <a:gd name="connsiteX0" fmla="*/ 0 w 872836"/>
              <a:gd name="connsiteY0" fmla="*/ 0 h 737755"/>
              <a:gd name="connsiteX1" fmla="*/ 843188 w 872836"/>
              <a:gd name="connsiteY1" fmla="*/ 0 h 737755"/>
              <a:gd name="connsiteX2" fmla="*/ 837516 w 872836"/>
              <a:gd name="connsiteY2" fmla="*/ 7671 h 737755"/>
              <a:gd name="connsiteX3" fmla="*/ 783059 w 872836"/>
              <a:gd name="connsiteY3" fmla="*/ 223197 h 737755"/>
              <a:gd name="connsiteX4" fmla="*/ 865033 w 872836"/>
              <a:gd name="connsiteY4" fmla="*/ 475942 h 737755"/>
              <a:gd name="connsiteX5" fmla="*/ 872836 w 872836"/>
              <a:gd name="connsiteY5" fmla="*/ 482885 h 737755"/>
              <a:gd name="connsiteX6" fmla="*/ 872836 w 872836"/>
              <a:gd name="connsiteY6" fmla="*/ 737755 h 737755"/>
              <a:gd name="connsiteX7" fmla="*/ 0 w 872836"/>
              <a:gd name="connsiteY7" fmla="*/ 737755 h 737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2836" h="737755">
                <a:moveTo>
                  <a:pt x="0" y="0"/>
                </a:moveTo>
                <a:lnTo>
                  <a:pt x="843188" y="0"/>
                </a:lnTo>
                <a:lnTo>
                  <a:pt x="837516" y="7671"/>
                </a:lnTo>
                <a:cubicBezTo>
                  <a:pt x="803870" y="62829"/>
                  <a:pt x="783059" y="139029"/>
                  <a:pt x="783059" y="223197"/>
                </a:cubicBezTo>
                <a:cubicBezTo>
                  <a:pt x="783059" y="328407"/>
                  <a:pt x="815576" y="421167"/>
                  <a:pt x="865033" y="475942"/>
                </a:cubicBezTo>
                <a:lnTo>
                  <a:pt x="872836" y="482885"/>
                </a:lnTo>
                <a:lnTo>
                  <a:pt x="872836" y="737755"/>
                </a:lnTo>
                <a:lnTo>
                  <a:pt x="0" y="737755"/>
                </a:lnTo>
                <a:close/>
              </a:path>
            </a:pathLst>
          </a:custGeom>
        </p:spPr>
      </p:pic>
      <p:grpSp>
        <p:nvGrpSpPr>
          <p:cNvPr id="2" name="组合 1">
            <a:extLst>
              <a:ext uri="{FF2B5EF4-FFF2-40B4-BE49-F238E27FC236}">
                <a16:creationId xmlns:a16="http://schemas.microsoft.com/office/drawing/2014/main" id="{CF93FB95-7FCA-9982-D84F-FC849CEBCCF1}"/>
              </a:ext>
            </a:extLst>
          </p:cNvPr>
          <p:cNvGrpSpPr/>
          <p:nvPr/>
        </p:nvGrpSpPr>
        <p:grpSpPr>
          <a:xfrm>
            <a:off x="3989003" y="238654"/>
            <a:ext cx="4213994" cy="647743"/>
            <a:chOff x="3989003" y="238654"/>
            <a:chExt cx="4213994" cy="647743"/>
          </a:xfrm>
        </p:grpSpPr>
        <p:grpSp>
          <p:nvGrpSpPr>
            <p:cNvPr id="4" name="努力3">
              <a:extLst>
                <a:ext uri="{FF2B5EF4-FFF2-40B4-BE49-F238E27FC236}">
                  <a16:creationId xmlns:a16="http://schemas.microsoft.com/office/drawing/2014/main" id="{E359BE38-D8E9-3AB4-5C73-57466ABCC563}"/>
                </a:ext>
              </a:extLst>
            </p:cNvPr>
            <p:cNvGrpSpPr/>
            <p:nvPr/>
          </p:nvGrpSpPr>
          <p:grpSpPr>
            <a:xfrm>
              <a:off x="3989003" y="376447"/>
              <a:ext cx="4213994" cy="288597"/>
              <a:chOff x="3884852" y="376447"/>
              <a:chExt cx="4213994" cy="288597"/>
            </a:xfrm>
          </p:grpSpPr>
          <p:sp>
            <p:nvSpPr>
              <p:cNvPr id="6" name="努力3-2">
                <a:extLst>
                  <a:ext uri="{FF2B5EF4-FFF2-40B4-BE49-F238E27FC236}">
                    <a16:creationId xmlns:a16="http://schemas.microsoft.com/office/drawing/2014/main" id="{7E9271E4-7D77-1582-D58C-0F9BC2DC1A86}"/>
                  </a:ext>
                </a:extLst>
              </p:cNvPr>
              <p:cNvSpPr/>
              <p:nvPr>
                <p:custDataLst>
                  <p:tags r:id="rId1"/>
                </p:custDataLst>
              </p:nvPr>
            </p:nvSpPr>
            <p:spPr>
              <a:xfrm>
                <a:off x="3884852" y="376447"/>
                <a:ext cx="665681" cy="288597"/>
              </a:xfrm>
              <a:custGeom>
                <a:avLst/>
                <a:gdLst>
                  <a:gd name="connsiteX0" fmla="*/ 0 w 1781175"/>
                  <a:gd name="connsiteY0" fmla="*/ 488950 h 695325"/>
                  <a:gd name="connsiteX1" fmla="*/ 663575 w 1781175"/>
                  <a:gd name="connsiteY1" fmla="*/ 488950 h 695325"/>
                  <a:gd name="connsiteX2" fmla="*/ 815975 w 1781175"/>
                  <a:gd name="connsiteY2" fmla="*/ 0 h 695325"/>
                  <a:gd name="connsiteX3" fmla="*/ 965200 w 1781175"/>
                  <a:gd name="connsiteY3" fmla="*/ 695325 h 695325"/>
                  <a:gd name="connsiteX4" fmla="*/ 1057275 w 1781175"/>
                  <a:gd name="connsiteY4" fmla="*/ 298450 h 695325"/>
                  <a:gd name="connsiteX5" fmla="*/ 1781175 w 1781175"/>
                  <a:gd name="connsiteY5" fmla="*/ 298450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81175" h="695325">
                    <a:moveTo>
                      <a:pt x="0" y="488950"/>
                    </a:moveTo>
                    <a:lnTo>
                      <a:pt x="663575" y="488950"/>
                    </a:lnTo>
                    <a:lnTo>
                      <a:pt x="815975" y="0"/>
                    </a:lnTo>
                    <a:lnTo>
                      <a:pt x="965200" y="695325"/>
                    </a:lnTo>
                    <a:lnTo>
                      <a:pt x="1057275" y="298450"/>
                    </a:lnTo>
                    <a:lnTo>
                      <a:pt x="1781175" y="298450"/>
                    </a:lnTo>
                  </a:path>
                </a:pathLst>
              </a:custGeom>
              <a:ln w="12700" cap="rnd">
                <a:gradFill>
                  <a:gsLst>
                    <a:gs pos="0">
                      <a:schemeClr val="accent1">
                        <a:alpha val="0"/>
                      </a:schemeClr>
                    </a:gs>
                    <a:gs pos="100000">
                      <a:schemeClr val="accent1"/>
                    </a:gs>
                  </a:gsLst>
                  <a:lin ang="0" scaled="0"/>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7" name="努力3-3">
                <a:extLst>
                  <a:ext uri="{FF2B5EF4-FFF2-40B4-BE49-F238E27FC236}">
                    <a16:creationId xmlns:a16="http://schemas.microsoft.com/office/drawing/2014/main" id="{A5E89A4A-BC86-EB29-E642-050EF545EF1E}"/>
                  </a:ext>
                </a:extLst>
              </p:cNvPr>
              <p:cNvSpPr/>
              <p:nvPr>
                <p:custDataLst>
                  <p:tags r:id="rId2"/>
                </p:custDataLst>
              </p:nvPr>
            </p:nvSpPr>
            <p:spPr>
              <a:xfrm flipH="1">
                <a:off x="7433165" y="376447"/>
                <a:ext cx="665681" cy="288597"/>
              </a:xfrm>
              <a:custGeom>
                <a:avLst/>
                <a:gdLst>
                  <a:gd name="connsiteX0" fmla="*/ 0 w 1781175"/>
                  <a:gd name="connsiteY0" fmla="*/ 488950 h 695325"/>
                  <a:gd name="connsiteX1" fmla="*/ 663575 w 1781175"/>
                  <a:gd name="connsiteY1" fmla="*/ 488950 h 695325"/>
                  <a:gd name="connsiteX2" fmla="*/ 815975 w 1781175"/>
                  <a:gd name="connsiteY2" fmla="*/ 0 h 695325"/>
                  <a:gd name="connsiteX3" fmla="*/ 965200 w 1781175"/>
                  <a:gd name="connsiteY3" fmla="*/ 695325 h 695325"/>
                  <a:gd name="connsiteX4" fmla="*/ 1057275 w 1781175"/>
                  <a:gd name="connsiteY4" fmla="*/ 298450 h 695325"/>
                  <a:gd name="connsiteX5" fmla="*/ 1781175 w 1781175"/>
                  <a:gd name="connsiteY5" fmla="*/ 298450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81175" h="695325">
                    <a:moveTo>
                      <a:pt x="0" y="488950"/>
                    </a:moveTo>
                    <a:lnTo>
                      <a:pt x="663575" y="488950"/>
                    </a:lnTo>
                    <a:lnTo>
                      <a:pt x="815975" y="0"/>
                    </a:lnTo>
                    <a:lnTo>
                      <a:pt x="965200" y="695325"/>
                    </a:lnTo>
                    <a:lnTo>
                      <a:pt x="1057275" y="298450"/>
                    </a:lnTo>
                    <a:lnTo>
                      <a:pt x="1781175" y="298450"/>
                    </a:lnTo>
                  </a:path>
                </a:pathLst>
              </a:custGeom>
              <a:ln w="12700" cap="rnd">
                <a:gradFill flip="none" rotWithShape="1">
                  <a:gsLst>
                    <a:gs pos="0">
                      <a:schemeClr val="accent1">
                        <a:alpha val="0"/>
                      </a:schemeClr>
                    </a:gs>
                    <a:gs pos="100000">
                      <a:schemeClr val="accent1"/>
                    </a:gs>
                  </a:gsLst>
                  <a:lin ang="0" scaled="0"/>
                  <a:tileRect/>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5" name="文本框 4">
              <a:extLst>
                <a:ext uri="{FF2B5EF4-FFF2-40B4-BE49-F238E27FC236}">
                  <a16:creationId xmlns:a16="http://schemas.microsoft.com/office/drawing/2014/main" id="{5BE3AE3A-302C-26A2-7BA9-942450E20627}"/>
                </a:ext>
              </a:extLst>
            </p:cNvPr>
            <p:cNvSpPr txBox="1"/>
            <p:nvPr/>
          </p:nvSpPr>
          <p:spPr>
            <a:xfrm>
              <a:off x="4798137" y="238654"/>
              <a:ext cx="2489111" cy="647743"/>
            </a:xfrm>
            <a:custGeom>
              <a:avLst/>
              <a:gdLst/>
              <a:ahLst/>
              <a:cxnLst/>
              <a:rect l="l" t="t" r="r" b="b"/>
              <a:pathLst>
                <a:path w="2489111" h="647743">
                  <a:moveTo>
                    <a:pt x="395097" y="314825"/>
                  </a:moveTo>
                  <a:cubicBezTo>
                    <a:pt x="392506" y="316553"/>
                    <a:pt x="391211" y="317848"/>
                    <a:pt x="391211" y="318712"/>
                  </a:cubicBezTo>
                  <a:cubicBezTo>
                    <a:pt x="391211" y="320007"/>
                    <a:pt x="391535" y="320439"/>
                    <a:pt x="392183" y="320007"/>
                  </a:cubicBezTo>
                  <a:cubicBezTo>
                    <a:pt x="392830" y="319575"/>
                    <a:pt x="393586" y="318712"/>
                    <a:pt x="394449" y="317416"/>
                  </a:cubicBezTo>
                  <a:cubicBezTo>
                    <a:pt x="395745" y="315689"/>
                    <a:pt x="395961" y="314825"/>
                    <a:pt x="395097" y="314825"/>
                  </a:cubicBezTo>
                  <a:close/>
                  <a:moveTo>
                    <a:pt x="374371" y="221557"/>
                  </a:moveTo>
                  <a:cubicBezTo>
                    <a:pt x="368757" y="227170"/>
                    <a:pt x="365950" y="230409"/>
                    <a:pt x="365950" y="231272"/>
                  </a:cubicBezTo>
                  <a:cubicBezTo>
                    <a:pt x="365950" y="231272"/>
                    <a:pt x="364763" y="232999"/>
                    <a:pt x="362388" y="236454"/>
                  </a:cubicBezTo>
                  <a:cubicBezTo>
                    <a:pt x="360014" y="239908"/>
                    <a:pt x="356883" y="244010"/>
                    <a:pt x="352997" y="248760"/>
                  </a:cubicBezTo>
                  <a:cubicBezTo>
                    <a:pt x="332702" y="275100"/>
                    <a:pt x="319100" y="295179"/>
                    <a:pt x="312191" y="308996"/>
                  </a:cubicBezTo>
                  <a:cubicBezTo>
                    <a:pt x="310032" y="312451"/>
                    <a:pt x="308845" y="314718"/>
                    <a:pt x="308629" y="315797"/>
                  </a:cubicBezTo>
                  <a:cubicBezTo>
                    <a:pt x="308413" y="316877"/>
                    <a:pt x="308737" y="317632"/>
                    <a:pt x="309601" y="318064"/>
                  </a:cubicBezTo>
                  <a:cubicBezTo>
                    <a:pt x="314350" y="317632"/>
                    <a:pt x="316725" y="316553"/>
                    <a:pt x="316725" y="314825"/>
                  </a:cubicBezTo>
                  <a:cubicBezTo>
                    <a:pt x="316725" y="314394"/>
                    <a:pt x="317373" y="314178"/>
                    <a:pt x="318668" y="314178"/>
                  </a:cubicBezTo>
                  <a:cubicBezTo>
                    <a:pt x="319100" y="314178"/>
                    <a:pt x="320828" y="313098"/>
                    <a:pt x="323850" y="310939"/>
                  </a:cubicBezTo>
                  <a:cubicBezTo>
                    <a:pt x="326009" y="308348"/>
                    <a:pt x="327304" y="307053"/>
                    <a:pt x="327736" y="307053"/>
                  </a:cubicBezTo>
                  <a:cubicBezTo>
                    <a:pt x="328168" y="307917"/>
                    <a:pt x="328384" y="307701"/>
                    <a:pt x="328384" y="306405"/>
                  </a:cubicBezTo>
                  <a:cubicBezTo>
                    <a:pt x="328384" y="305974"/>
                    <a:pt x="328816" y="305758"/>
                    <a:pt x="329679" y="305758"/>
                  </a:cubicBezTo>
                  <a:cubicBezTo>
                    <a:pt x="330975" y="305758"/>
                    <a:pt x="331622" y="305326"/>
                    <a:pt x="331622" y="304462"/>
                  </a:cubicBezTo>
                  <a:cubicBezTo>
                    <a:pt x="331622" y="304030"/>
                    <a:pt x="332270" y="303599"/>
                    <a:pt x="333565" y="303167"/>
                  </a:cubicBezTo>
                  <a:cubicBezTo>
                    <a:pt x="334430" y="303167"/>
                    <a:pt x="335077" y="302735"/>
                    <a:pt x="335509" y="301871"/>
                  </a:cubicBezTo>
                  <a:cubicBezTo>
                    <a:pt x="335940" y="301008"/>
                    <a:pt x="336588" y="300576"/>
                    <a:pt x="337452" y="300576"/>
                  </a:cubicBezTo>
                  <a:cubicBezTo>
                    <a:pt x="338315" y="300576"/>
                    <a:pt x="338963" y="300360"/>
                    <a:pt x="339395" y="299928"/>
                  </a:cubicBezTo>
                  <a:cubicBezTo>
                    <a:pt x="339827" y="299065"/>
                    <a:pt x="341554" y="297985"/>
                    <a:pt x="344576" y="296690"/>
                  </a:cubicBezTo>
                  <a:cubicBezTo>
                    <a:pt x="354940" y="293235"/>
                    <a:pt x="359905" y="286758"/>
                    <a:pt x="359473" y="277259"/>
                  </a:cubicBezTo>
                  <a:cubicBezTo>
                    <a:pt x="361201" y="269486"/>
                    <a:pt x="362496" y="264305"/>
                    <a:pt x="363360" y="261714"/>
                  </a:cubicBezTo>
                  <a:cubicBezTo>
                    <a:pt x="366815" y="248328"/>
                    <a:pt x="369189" y="240340"/>
                    <a:pt x="370484" y="237749"/>
                  </a:cubicBezTo>
                  <a:cubicBezTo>
                    <a:pt x="371348" y="235590"/>
                    <a:pt x="372212" y="232568"/>
                    <a:pt x="373075" y="228681"/>
                  </a:cubicBezTo>
                  <a:cubicBezTo>
                    <a:pt x="373939" y="224363"/>
                    <a:pt x="374371" y="221988"/>
                    <a:pt x="374371" y="221557"/>
                  </a:cubicBezTo>
                  <a:close/>
                  <a:moveTo>
                    <a:pt x="461810" y="191762"/>
                  </a:moveTo>
                  <a:cubicBezTo>
                    <a:pt x="454038" y="193490"/>
                    <a:pt x="442811" y="213352"/>
                    <a:pt x="428130" y="251351"/>
                  </a:cubicBezTo>
                  <a:lnTo>
                    <a:pt x="426834" y="255237"/>
                  </a:lnTo>
                  <a:lnTo>
                    <a:pt x="430073" y="253294"/>
                  </a:lnTo>
                  <a:cubicBezTo>
                    <a:pt x="441300" y="248544"/>
                    <a:pt x="450799" y="244874"/>
                    <a:pt x="458572" y="242283"/>
                  </a:cubicBezTo>
                  <a:cubicBezTo>
                    <a:pt x="463321" y="240988"/>
                    <a:pt x="466128" y="239908"/>
                    <a:pt x="466992" y="239045"/>
                  </a:cubicBezTo>
                  <a:cubicBezTo>
                    <a:pt x="466992" y="238613"/>
                    <a:pt x="466992" y="231704"/>
                    <a:pt x="466992" y="218318"/>
                  </a:cubicBezTo>
                  <a:cubicBezTo>
                    <a:pt x="467423" y="204069"/>
                    <a:pt x="466992" y="196512"/>
                    <a:pt x="465696" y="195649"/>
                  </a:cubicBezTo>
                  <a:cubicBezTo>
                    <a:pt x="464833" y="193921"/>
                    <a:pt x="463537" y="192626"/>
                    <a:pt x="461810" y="191762"/>
                  </a:cubicBezTo>
                  <a:close/>
                  <a:moveTo>
                    <a:pt x="857231" y="171846"/>
                  </a:moveTo>
                  <a:cubicBezTo>
                    <a:pt x="860901" y="172385"/>
                    <a:pt x="865328" y="174059"/>
                    <a:pt x="870509" y="176865"/>
                  </a:cubicBezTo>
                  <a:cubicBezTo>
                    <a:pt x="881736" y="181615"/>
                    <a:pt x="889292" y="189172"/>
                    <a:pt x="893178" y="199535"/>
                  </a:cubicBezTo>
                  <a:cubicBezTo>
                    <a:pt x="897928" y="209898"/>
                    <a:pt x="899224" y="217454"/>
                    <a:pt x="897064" y="222204"/>
                  </a:cubicBezTo>
                  <a:cubicBezTo>
                    <a:pt x="896201" y="225659"/>
                    <a:pt x="894689" y="228681"/>
                    <a:pt x="892531" y="231272"/>
                  </a:cubicBezTo>
                  <a:cubicBezTo>
                    <a:pt x="890372" y="234295"/>
                    <a:pt x="889076" y="236454"/>
                    <a:pt x="888644" y="237749"/>
                  </a:cubicBezTo>
                  <a:cubicBezTo>
                    <a:pt x="887349" y="239476"/>
                    <a:pt x="885406" y="241851"/>
                    <a:pt x="882815" y="244874"/>
                  </a:cubicBezTo>
                  <a:cubicBezTo>
                    <a:pt x="879792" y="247896"/>
                    <a:pt x="877202" y="250919"/>
                    <a:pt x="875043" y="253942"/>
                  </a:cubicBezTo>
                  <a:cubicBezTo>
                    <a:pt x="859066" y="272941"/>
                    <a:pt x="842442" y="290429"/>
                    <a:pt x="825170" y="306405"/>
                  </a:cubicBezTo>
                  <a:cubicBezTo>
                    <a:pt x="820852" y="309860"/>
                    <a:pt x="816319" y="313422"/>
                    <a:pt x="811568" y="317092"/>
                  </a:cubicBezTo>
                  <a:cubicBezTo>
                    <a:pt x="806818" y="320763"/>
                    <a:pt x="802608" y="323785"/>
                    <a:pt x="798938" y="326160"/>
                  </a:cubicBezTo>
                  <a:cubicBezTo>
                    <a:pt x="795268" y="328535"/>
                    <a:pt x="793432" y="329507"/>
                    <a:pt x="793432" y="329075"/>
                  </a:cubicBezTo>
                  <a:cubicBezTo>
                    <a:pt x="793432" y="328643"/>
                    <a:pt x="794728" y="327132"/>
                    <a:pt x="797319" y="324541"/>
                  </a:cubicBezTo>
                  <a:cubicBezTo>
                    <a:pt x="802932" y="320223"/>
                    <a:pt x="810057" y="309428"/>
                    <a:pt x="818693" y="292156"/>
                  </a:cubicBezTo>
                  <a:cubicBezTo>
                    <a:pt x="824738" y="280066"/>
                    <a:pt x="829056" y="270134"/>
                    <a:pt x="831647" y="262362"/>
                  </a:cubicBezTo>
                  <a:cubicBezTo>
                    <a:pt x="833806" y="255021"/>
                    <a:pt x="835533" y="250271"/>
                    <a:pt x="836828" y="248112"/>
                  </a:cubicBezTo>
                  <a:cubicBezTo>
                    <a:pt x="837692" y="245953"/>
                    <a:pt x="838556" y="242283"/>
                    <a:pt x="839419" y="237101"/>
                  </a:cubicBezTo>
                  <a:cubicBezTo>
                    <a:pt x="840714" y="231920"/>
                    <a:pt x="842226" y="226954"/>
                    <a:pt x="843953" y="222204"/>
                  </a:cubicBezTo>
                  <a:cubicBezTo>
                    <a:pt x="845680" y="217886"/>
                    <a:pt x="847623" y="209898"/>
                    <a:pt x="849782" y="198239"/>
                  </a:cubicBezTo>
                  <a:cubicBezTo>
                    <a:pt x="850646" y="195649"/>
                    <a:pt x="851078" y="193058"/>
                    <a:pt x="851078" y="190467"/>
                  </a:cubicBezTo>
                  <a:cubicBezTo>
                    <a:pt x="851078" y="186581"/>
                    <a:pt x="849999" y="184422"/>
                    <a:pt x="847839" y="183990"/>
                  </a:cubicBezTo>
                  <a:cubicBezTo>
                    <a:pt x="845248" y="182695"/>
                    <a:pt x="843629" y="181723"/>
                    <a:pt x="842981" y="181075"/>
                  </a:cubicBezTo>
                  <a:cubicBezTo>
                    <a:pt x="842334" y="180428"/>
                    <a:pt x="842226" y="179672"/>
                    <a:pt x="842658" y="178808"/>
                  </a:cubicBezTo>
                  <a:cubicBezTo>
                    <a:pt x="843521" y="177513"/>
                    <a:pt x="845464" y="175786"/>
                    <a:pt x="848488" y="173627"/>
                  </a:cubicBezTo>
                  <a:cubicBezTo>
                    <a:pt x="850646" y="171900"/>
                    <a:pt x="853561" y="171306"/>
                    <a:pt x="857231" y="171846"/>
                  </a:cubicBezTo>
                  <a:close/>
                  <a:moveTo>
                    <a:pt x="1840115" y="132822"/>
                  </a:moveTo>
                  <a:cubicBezTo>
                    <a:pt x="1848751" y="132822"/>
                    <a:pt x="1858899" y="137788"/>
                    <a:pt x="1870557" y="147719"/>
                  </a:cubicBezTo>
                  <a:cubicBezTo>
                    <a:pt x="1877466" y="152037"/>
                    <a:pt x="1882000" y="157434"/>
                    <a:pt x="1884159" y="163911"/>
                  </a:cubicBezTo>
                  <a:cubicBezTo>
                    <a:pt x="1888045" y="171252"/>
                    <a:pt x="1889988" y="176865"/>
                    <a:pt x="1889988" y="180752"/>
                  </a:cubicBezTo>
                  <a:cubicBezTo>
                    <a:pt x="1889988" y="182479"/>
                    <a:pt x="1889125" y="183990"/>
                    <a:pt x="1887398" y="185285"/>
                  </a:cubicBezTo>
                  <a:cubicBezTo>
                    <a:pt x="1884807" y="188740"/>
                    <a:pt x="1870665" y="190683"/>
                    <a:pt x="1844973" y="191115"/>
                  </a:cubicBezTo>
                  <a:cubicBezTo>
                    <a:pt x="1819281" y="191547"/>
                    <a:pt x="1793697" y="195433"/>
                    <a:pt x="1768221" y="202773"/>
                  </a:cubicBezTo>
                  <a:lnTo>
                    <a:pt x="1762392" y="204069"/>
                  </a:lnTo>
                  <a:lnTo>
                    <a:pt x="1766925" y="201478"/>
                  </a:lnTo>
                  <a:cubicBezTo>
                    <a:pt x="1772539" y="198455"/>
                    <a:pt x="1779016" y="194137"/>
                    <a:pt x="1786356" y="188524"/>
                  </a:cubicBezTo>
                  <a:cubicBezTo>
                    <a:pt x="1793697" y="182911"/>
                    <a:pt x="1797367" y="179456"/>
                    <a:pt x="1797367" y="178161"/>
                  </a:cubicBezTo>
                  <a:cubicBezTo>
                    <a:pt x="1797367" y="176434"/>
                    <a:pt x="1793697" y="175570"/>
                    <a:pt x="1786356" y="175570"/>
                  </a:cubicBezTo>
                  <a:cubicBezTo>
                    <a:pt x="1782038" y="175570"/>
                    <a:pt x="1779124" y="176002"/>
                    <a:pt x="1777612" y="176865"/>
                  </a:cubicBezTo>
                  <a:cubicBezTo>
                    <a:pt x="1776101" y="177729"/>
                    <a:pt x="1774374" y="178161"/>
                    <a:pt x="1772431" y="178161"/>
                  </a:cubicBezTo>
                  <a:cubicBezTo>
                    <a:pt x="1770488" y="178161"/>
                    <a:pt x="1768868" y="178377"/>
                    <a:pt x="1767573" y="178808"/>
                  </a:cubicBezTo>
                  <a:cubicBezTo>
                    <a:pt x="1766278" y="179240"/>
                    <a:pt x="1760448" y="180644"/>
                    <a:pt x="1750085" y="183018"/>
                  </a:cubicBezTo>
                  <a:cubicBezTo>
                    <a:pt x="1739722" y="185393"/>
                    <a:pt x="1730654" y="187552"/>
                    <a:pt x="1722882" y="189496"/>
                  </a:cubicBezTo>
                  <a:cubicBezTo>
                    <a:pt x="1715109" y="191439"/>
                    <a:pt x="1708848" y="193058"/>
                    <a:pt x="1704098" y="194353"/>
                  </a:cubicBezTo>
                  <a:cubicBezTo>
                    <a:pt x="1683804" y="199535"/>
                    <a:pt x="1670850" y="203421"/>
                    <a:pt x="1665236" y="206012"/>
                  </a:cubicBezTo>
                  <a:lnTo>
                    <a:pt x="1664589" y="207307"/>
                  </a:lnTo>
                  <a:cubicBezTo>
                    <a:pt x="1664589" y="208171"/>
                    <a:pt x="1665236" y="209466"/>
                    <a:pt x="1666532" y="211193"/>
                  </a:cubicBezTo>
                  <a:cubicBezTo>
                    <a:pt x="1669123" y="215943"/>
                    <a:pt x="1670418" y="220477"/>
                    <a:pt x="1670418" y="224795"/>
                  </a:cubicBezTo>
                  <a:cubicBezTo>
                    <a:pt x="1670418" y="229977"/>
                    <a:pt x="1669339" y="234079"/>
                    <a:pt x="1667180" y="237101"/>
                  </a:cubicBezTo>
                  <a:lnTo>
                    <a:pt x="1664589" y="244874"/>
                  </a:lnTo>
                  <a:cubicBezTo>
                    <a:pt x="1662430" y="251783"/>
                    <a:pt x="1658328" y="260419"/>
                    <a:pt x="1652283" y="270782"/>
                  </a:cubicBezTo>
                  <a:lnTo>
                    <a:pt x="1645806" y="283088"/>
                  </a:lnTo>
                  <a:lnTo>
                    <a:pt x="1647101" y="281793"/>
                  </a:lnTo>
                  <a:cubicBezTo>
                    <a:pt x="1657896" y="275316"/>
                    <a:pt x="1671929" y="268191"/>
                    <a:pt x="1689201" y="260419"/>
                  </a:cubicBezTo>
                  <a:lnTo>
                    <a:pt x="1698269" y="257180"/>
                  </a:lnTo>
                  <a:cubicBezTo>
                    <a:pt x="1705178" y="254589"/>
                    <a:pt x="1709496" y="253078"/>
                    <a:pt x="1711223" y="252646"/>
                  </a:cubicBezTo>
                  <a:cubicBezTo>
                    <a:pt x="1712951" y="252214"/>
                    <a:pt x="1714030" y="251999"/>
                    <a:pt x="1714462" y="251999"/>
                  </a:cubicBezTo>
                  <a:cubicBezTo>
                    <a:pt x="1714894" y="251999"/>
                    <a:pt x="1717160" y="251243"/>
                    <a:pt x="1721263" y="249732"/>
                  </a:cubicBezTo>
                  <a:cubicBezTo>
                    <a:pt x="1725365" y="248220"/>
                    <a:pt x="1729359" y="247465"/>
                    <a:pt x="1733245" y="247465"/>
                  </a:cubicBezTo>
                  <a:cubicBezTo>
                    <a:pt x="1737563" y="247465"/>
                    <a:pt x="1741557" y="248328"/>
                    <a:pt x="1745228" y="250055"/>
                  </a:cubicBezTo>
                  <a:cubicBezTo>
                    <a:pt x="1748898" y="251783"/>
                    <a:pt x="1751704" y="253510"/>
                    <a:pt x="1753648" y="255237"/>
                  </a:cubicBezTo>
                  <a:cubicBezTo>
                    <a:pt x="1755591" y="256964"/>
                    <a:pt x="1758074" y="258691"/>
                    <a:pt x="1761096" y="260419"/>
                  </a:cubicBezTo>
                  <a:cubicBezTo>
                    <a:pt x="1767573" y="263873"/>
                    <a:pt x="1773834" y="270350"/>
                    <a:pt x="1779879" y="279850"/>
                  </a:cubicBezTo>
                  <a:cubicBezTo>
                    <a:pt x="1787652" y="289349"/>
                    <a:pt x="1791538" y="298201"/>
                    <a:pt x="1791538" y="306405"/>
                  </a:cubicBezTo>
                  <a:cubicBezTo>
                    <a:pt x="1791538" y="310723"/>
                    <a:pt x="1790458" y="314825"/>
                    <a:pt x="1788300" y="318712"/>
                  </a:cubicBezTo>
                  <a:cubicBezTo>
                    <a:pt x="1786141" y="326052"/>
                    <a:pt x="1783442" y="334041"/>
                    <a:pt x="1780203" y="342676"/>
                  </a:cubicBezTo>
                  <a:cubicBezTo>
                    <a:pt x="1776965" y="351313"/>
                    <a:pt x="1775346" y="356170"/>
                    <a:pt x="1775346" y="357250"/>
                  </a:cubicBezTo>
                  <a:cubicBezTo>
                    <a:pt x="1775346" y="358329"/>
                    <a:pt x="1772971" y="362971"/>
                    <a:pt x="1768221" y="371175"/>
                  </a:cubicBezTo>
                  <a:cubicBezTo>
                    <a:pt x="1766925" y="372903"/>
                    <a:pt x="1766278" y="374306"/>
                    <a:pt x="1766278" y="375385"/>
                  </a:cubicBezTo>
                  <a:cubicBezTo>
                    <a:pt x="1766278" y="376465"/>
                    <a:pt x="1765414" y="378732"/>
                    <a:pt x="1763687" y="382186"/>
                  </a:cubicBezTo>
                  <a:cubicBezTo>
                    <a:pt x="1761960" y="385641"/>
                    <a:pt x="1761096" y="387584"/>
                    <a:pt x="1761096" y="388015"/>
                  </a:cubicBezTo>
                  <a:cubicBezTo>
                    <a:pt x="1761096" y="388447"/>
                    <a:pt x="1759153" y="392765"/>
                    <a:pt x="1755267" y="400970"/>
                  </a:cubicBezTo>
                  <a:lnTo>
                    <a:pt x="1744256" y="424934"/>
                  </a:lnTo>
                  <a:cubicBezTo>
                    <a:pt x="1741233" y="431843"/>
                    <a:pt x="1738427" y="437241"/>
                    <a:pt x="1735836" y="441127"/>
                  </a:cubicBezTo>
                  <a:cubicBezTo>
                    <a:pt x="1734972" y="443286"/>
                    <a:pt x="1734540" y="444689"/>
                    <a:pt x="1734540" y="445337"/>
                  </a:cubicBezTo>
                  <a:cubicBezTo>
                    <a:pt x="1734540" y="445985"/>
                    <a:pt x="1733245" y="448899"/>
                    <a:pt x="1730654" y="454081"/>
                  </a:cubicBezTo>
                  <a:cubicBezTo>
                    <a:pt x="1725904" y="464876"/>
                    <a:pt x="1721802" y="473080"/>
                    <a:pt x="1718348" y="478694"/>
                  </a:cubicBezTo>
                  <a:lnTo>
                    <a:pt x="1712519" y="489057"/>
                  </a:lnTo>
                  <a:cubicBezTo>
                    <a:pt x="1708201" y="498556"/>
                    <a:pt x="1705610" y="503306"/>
                    <a:pt x="1704746" y="503306"/>
                  </a:cubicBezTo>
                  <a:cubicBezTo>
                    <a:pt x="1703883" y="503306"/>
                    <a:pt x="1701292" y="505681"/>
                    <a:pt x="1696974" y="510431"/>
                  </a:cubicBezTo>
                  <a:cubicBezTo>
                    <a:pt x="1692656" y="515181"/>
                    <a:pt x="1687906" y="517555"/>
                    <a:pt x="1682724" y="517555"/>
                  </a:cubicBezTo>
                  <a:cubicBezTo>
                    <a:pt x="1670202" y="517555"/>
                    <a:pt x="1654441" y="506761"/>
                    <a:pt x="1635442" y="485171"/>
                  </a:cubicBezTo>
                  <a:cubicBezTo>
                    <a:pt x="1631988" y="480853"/>
                    <a:pt x="1629181" y="477290"/>
                    <a:pt x="1627022" y="474484"/>
                  </a:cubicBezTo>
                  <a:cubicBezTo>
                    <a:pt x="1624863" y="471677"/>
                    <a:pt x="1622165" y="467359"/>
                    <a:pt x="1618926" y="461530"/>
                  </a:cubicBezTo>
                  <a:cubicBezTo>
                    <a:pt x="1615687" y="455700"/>
                    <a:pt x="1614068" y="452462"/>
                    <a:pt x="1614068" y="451814"/>
                  </a:cubicBezTo>
                  <a:cubicBezTo>
                    <a:pt x="1614068" y="451166"/>
                    <a:pt x="1613205" y="448791"/>
                    <a:pt x="1611477" y="444689"/>
                  </a:cubicBezTo>
                  <a:cubicBezTo>
                    <a:pt x="1609750" y="440587"/>
                    <a:pt x="1607699" y="435514"/>
                    <a:pt x="1605324" y="429468"/>
                  </a:cubicBezTo>
                  <a:cubicBezTo>
                    <a:pt x="1602949" y="423423"/>
                    <a:pt x="1600467" y="417594"/>
                    <a:pt x="1597876" y="411980"/>
                  </a:cubicBezTo>
                  <a:cubicBezTo>
                    <a:pt x="1591399" y="397299"/>
                    <a:pt x="1588160" y="388447"/>
                    <a:pt x="1588160" y="385425"/>
                  </a:cubicBezTo>
                  <a:lnTo>
                    <a:pt x="1588160" y="384129"/>
                  </a:lnTo>
                  <a:cubicBezTo>
                    <a:pt x="1589024" y="384129"/>
                    <a:pt x="1590643" y="386504"/>
                    <a:pt x="1593018" y="391254"/>
                  </a:cubicBezTo>
                  <a:cubicBezTo>
                    <a:pt x="1595393" y="396004"/>
                    <a:pt x="1597336" y="399350"/>
                    <a:pt x="1598847" y="401293"/>
                  </a:cubicBezTo>
                  <a:cubicBezTo>
                    <a:pt x="1600359" y="403236"/>
                    <a:pt x="1601978" y="405719"/>
                    <a:pt x="1603705" y="408742"/>
                  </a:cubicBezTo>
                  <a:cubicBezTo>
                    <a:pt x="1617954" y="431627"/>
                    <a:pt x="1633283" y="449115"/>
                    <a:pt x="1649692" y="461206"/>
                  </a:cubicBezTo>
                  <a:lnTo>
                    <a:pt x="1654226" y="463149"/>
                  </a:lnTo>
                  <a:lnTo>
                    <a:pt x="1660703" y="459910"/>
                  </a:lnTo>
                  <a:cubicBezTo>
                    <a:pt x="1671929" y="455160"/>
                    <a:pt x="1682185" y="443502"/>
                    <a:pt x="1691468" y="424934"/>
                  </a:cubicBezTo>
                  <a:cubicBezTo>
                    <a:pt x="1700752" y="406367"/>
                    <a:pt x="1705394" y="396544"/>
                    <a:pt x="1705394" y="395464"/>
                  </a:cubicBezTo>
                  <a:cubicBezTo>
                    <a:pt x="1705394" y="394385"/>
                    <a:pt x="1705826" y="393305"/>
                    <a:pt x="1706689" y="392226"/>
                  </a:cubicBezTo>
                  <a:cubicBezTo>
                    <a:pt x="1707553" y="391146"/>
                    <a:pt x="1707985" y="390390"/>
                    <a:pt x="1707985" y="389959"/>
                  </a:cubicBezTo>
                  <a:lnTo>
                    <a:pt x="1707985" y="389311"/>
                  </a:lnTo>
                  <a:lnTo>
                    <a:pt x="1709928" y="384777"/>
                  </a:lnTo>
                  <a:cubicBezTo>
                    <a:pt x="1714678" y="374846"/>
                    <a:pt x="1719427" y="361244"/>
                    <a:pt x="1724177" y="343972"/>
                  </a:cubicBezTo>
                  <a:cubicBezTo>
                    <a:pt x="1731518" y="320223"/>
                    <a:pt x="1735188" y="306405"/>
                    <a:pt x="1735188" y="302519"/>
                  </a:cubicBezTo>
                  <a:cubicBezTo>
                    <a:pt x="1735188" y="300360"/>
                    <a:pt x="1734756" y="298633"/>
                    <a:pt x="1733893" y="297338"/>
                  </a:cubicBezTo>
                  <a:cubicBezTo>
                    <a:pt x="1733029" y="292588"/>
                    <a:pt x="1728711" y="290213"/>
                    <a:pt x="1720939" y="290213"/>
                  </a:cubicBezTo>
                  <a:cubicBezTo>
                    <a:pt x="1707985" y="290213"/>
                    <a:pt x="1693303" y="292588"/>
                    <a:pt x="1676895" y="297338"/>
                  </a:cubicBezTo>
                  <a:cubicBezTo>
                    <a:pt x="1658328" y="302519"/>
                    <a:pt x="1645374" y="305110"/>
                    <a:pt x="1638033" y="305110"/>
                  </a:cubicBezTo>
                  <a:lnTo>
                    <a:pt x="1632204" y="303815"/>
                  </a:lnTo>
                  <a:cubicBezTo>
                    <a:pt x="1631772" y="303815"/>
                    <a:pt x="1631556" y="303923"/>
                    <a:pt x="1631556" y="304138"/>
                  </a:cubicBezTo>
                  <a:cubicBezTo>
                    <a:pt x="1631556" y="304354"/>
                    <a:pt x="1631340" y="305110"/>
                    <a:pt x="1630908" y="306405"/>
                  </a:cubicBezTo>
                  <a:cubicBezTo>
                    <a:pt x="1599387" y="362539"/>
                    <a:pt x="1563979" y="410793"/>
                    <a:pt x="1524686" y="451166"/>
                  </a:cubicBezTo>
                  <a:cubicBezTo>
                    <a:pt x="1485392" y="491540"/>
                    <a:pt x="1450848" y="522521"/>
                    <a:pt x="1421054" y="544111"/>
                  </a:cubicBezTo>
                  <a:lnTo>
                    <a:pt x="1375715" y="577144"/>
                  </a:lnTo>
                  <a:lnTo>
                    <a:pt x="1408747" y="534396"/>
                  </a:lnTo>
                  <a:cubicBezTo>
                    <a:pt x="1430769" y="506329"/>
                    <a:pt x="1456245" y="472217"/>
                    <a:pt x="1485176" y="432059"/>
                  </a:cubicBezTo>
                  <a:cubicBezTo>
                    <a:pt x="1514107" y="391902"/>
                    <a:pt x="1540446" y="352824"/>
                    <a:pt x="1564195" y="314825"/>
                  </a:cubicBezTo>
                  <a:cubicBezTo>
                    <a:pt x="1587944" y="276827"/>
                    <a:pt x="1602410" y="247033"/>
                    <a:pt x="1607591" y="225443"/>
                  </a:cubicBezTo>
                  <a:lnTo>
                    <a:pt x="1608239" y="228034"/>
                  </a:lnTo>
                  <a:lnTo>
                    <a:pt x="1608887" y="225443"/>
                  </a:lnTo>
                  <a:cubicBezTo>
                    <a:pt x="1608887" y="225011"/>
                    <a:pt x="1608671" y="224795"/>
                    <a:pt x="1608239" y="224795"/>
                  </a:cubicBezTo>
                  <a:lnTo>
                    <a:pt x="1607591" y="225443"/>
                  </a:lnTo>
                  <a:cubicBezTo>
                    <a:pt x="1606728" y="226306"/>
                    <a:pt x="1605000" y="227170"/>
                    <a:pt x="1602410" y="228034"/>
                  </a:cubicBezTo>
                  <a:cubicBezTo>
                    <a:pt x="1585138" y="234511"/>
                    <a:pt x="1570888" y="240556"/>
                    <a:pt x="1559661" y="246169"/>
                  </a:cubicBezTo>
                  <a:cubicBezTo>
                    <a:pt x="1558366" y="247033"/>
                    <a:pt x="1557610" y="247465"/>
                    <a:pt x="1557394" y="247465"/>
                  </a:cubicBezTo>
                  <a:cubicBezTo>
                    <a:pt x="1557179" y="247465"/>
                    <a:pt x="1555451" y="248112"/>
                    <a:pt x="1552213" y="249408"/>
                  </a:cubicBezTo>
                  <a:cubicBezTo>
                    <a:pt x="1548974" y="250703"/>
                    <a:pt x="1545412" y="252322"/>
                    <a:pt x="1541526" y="254266"/>
                  </a:cubicBezTo>
                  <a:cubicBezTo>
                    <a:pt x="1537640" y="256209"/>
                    <a:pt x="1535265" y="257180"/>
                    <a:pt x="1534401" y="257180"/>
                  </a:cubicBezTo>
                  <a:cubicBezTo>
                    <a:pt x="1533538" y="257180"/>
                    <a:pt x="1533106" y="257396"/>
                    <a:pt x="1533106" y="257828"/>
                  </a:cubicBezTo>
                  <a:cubicBezTo>
                    <a:pt x="1533106" y="258260"/>
                    <a:pt x="1532674" y="258583"/>
                    <a:pt x="1531810" y="258799"/>
                  </a:cubicBezTo>
                  <a:cubicBezTo>
                    <a:pt x="1530947" y="259015"/>
                    <a:pt x="1529328" y="259771"/>
                    <a:pt x="1526953" y="261066"/>
                  </a:cubicBezTo>
                  <a:cubicBezTo>
                    <a:pt x="1524578" y="262362"/>
                    <a:pt x="1522095" y="263657"/>
                    <a:pt x="1519504" y="264953"/>
                  </a:cubicBezTo>
                  <a:cubicBezTo>
                    <a:pt x="1516913" y="266248"/>
                    <a:pt x="1514107" y="267759"/>
                    <a:pt x="1511084" y="269486"/>
                  </a:cubicBezTo>
                  <a:cubicBezTo>
                    <a:pt x="1498562" y="277259"/>
                    <a:pt x="1488630" y="284168"/>
                    <a:pt x="1481290" y="290213"/>
                  </a:cubicBezTo>
                  <a:cubicBezTo>
                    <a:pt x="1480426" y="291076"/>
                    <a:pt x="1479670" y="291508"/>
                    <a:pt x="1479023" y="291508"/>
                  </a:cubicBezTo>
                  <a:cubicBezTo>
                    <a:pt x="1478375" y="291508"/>
                    <a:pt x="1476648" y="292696"/>
                    <a:pt x="1473841" y="295071"/>
                  </a:cubicBezTo>
                  <a:cubicBezTo>
                    <a:pt x="1471035" y="297446"/>
                    <a:pt x="1468336" y="299281"/>
                    <a:pt x="1465745" y="300576"/>
                  </a:cubicBezTo>
                  <a:cubicBezTo>
                    <a:pt x="1464881" y="301008"/>
                    <a:pt x="1463910" y="301656"/>
                    <a:pt x="1462830" y="302519"/>
                  </a:cubicBezTo>
                  <a:cubicBezTo>
                    <a:pt x="1461751" y="303383"/>
                    <a:pt x="1460671" y="304138"/>
                    <a:pt x="1459592" y="304786"/>
                  </a:cubicBezTo>
                  <a:cubicBezTo>
                    <a:pt x="1458512" y="305434"/>
                    <a:pt x="1457325" y="305974"/>
                    <a:pt x="1456029" y="306405"/>
                  </a:cubicBezTo>
                  <a:cubicBezTo>
                    <a:pt x="1454734" y="306837"/>
                    <a:pt x="1454086" y="307269"/>
                    <a:pt x="1454086" y="307701"/>
                  </a:cubicBezTo>
                  <a:cubicBezTo>
                    <a:pt x="1454086" y="308133"/>
                    <a:pt x="1453654" y="308456"/>
                    <a:pt x="1452791" y="308672"/>
                  </a:cubicBezTo>
                  <a:cubicBezTo>
                    <a:pt x="1451927" y="308888"/>
                    <a:pt x="1447178" y="311155"/>
                    <a:pt x="1438542" y="315473"/>
                  </a:cubicBezTo>
                  <a:lnTo>
                    <a:pt x="1430769" y="316121"/>
                  </a:lnTo>
                  <a:lnTo>
                    <a:pt x="1422997" y="315473"/>
                  </a:lnTo>
                  <a:cubicBezTo>
                    <a:pt x="1422133" y="315041"/>
                    <a:pt x="1421378" y="314825"/>
                    <a:pt x="1420730" y="314825"/>
                  </a:cubicBezTo>
                  <a:cubicBezTo>
                    <a:pt x="1420082" y="314825"/>
                    <a:pt x="1417923" y="314070"/>
                    <a:pt x="1414253" y="312559"/>
                  </a:cubicBezTo>
                  <a:cubicBezTo>
                    <a:pt x="1410582" y="311047"/>
                    <a:pt x="1405293" y="307917"/>
                    <a:pt x="1398384" y="303167"/>
                  </a:cubicBezTo>
                  <a:cubicBezTo>
                    <a:pt x="1388021" y="296258"/>
                    <a:pt x="1379601" y="289565"/>
                    <a:pt x="1373124" y="283088"/>
                  </a:cubicBezTo>
                  <a:cubicBezTo>
                    <a:pt x="1369669" y="280066"/>
                    <a:pt x="1367942" y="278338"/>
                    <a:pt x="1367942" y="277907"/>
                  </a:cubicBezTo>
                  <a:cubicBezTo>
                    <a:pt x="1367942" y="277475"/>
                    <a:pt x="1367618" y="277151"/>
                    <a:pt x="1366971" y="276935"/>
                  </a:cubicBezTo>
                  <a:cubicBezTo>
                    <a:pt x="1366323" y="276719"/>
                    <a:pt x="1363840" y="274776"/>
                    <a:pt x="1359522" y="271106"/>
                  </a:cubicBezTo>
                  <a:cubicBezTo>
                    <a:pt x="1355204" y="267435"/>
                    <a:pt x="1350886" y="263549"/>
                    <a:pt x="1346568" y="259447"/>
                  </a:cubicBezTo>
                  <a:cubicBezTo>
                    <a:pt x="1342250" y="255345"/>
                    <a:pt x="1340091" y="252646"/>
                    <a:pt x="1340091" y="251351"/>
                  </a:cubicBezTo>
                  <a:lnTo>
                    <a:pt x="1345920" y="251351"/>
                  </a:lnTo>
                  <a:cubicBezTo>
                    <a:pt x="1364056" y="253510"/>
                    <a:pt x="1376794" y="254589"/>
                    <a:pt x="1384135" y="254589"/>
                  </a:cubicBezTo>
                  <a:cubicBezTo>
                    <a:pt x="1408316" y="254589"/>
                    <a:pt x="1428826" y="251999"/>
                    <a:pt x="1445666" y="246817"/>
                  </a:cubicBezTo>
                  <a:lnTo>
                    <a:pt x="1448257" y="246169"/>
                  </a:lnTo>
                  <a:lnTo>
                    <a:pt x="1450848" y="246169"/>
                  </a:lnTo>
                  <a:cubicBezTo>
                    <a:pt x="1451280" y="246169"/>
                    <a:pt x="1451711" y="245953"/>
                    <a:pt x="1452143" y="245522"/>
                  </a:cubicBezTo>
                  <a:lnTo>
                    <a:pt x="1452791" y="244874"/>
                  </a:lnTo>
                  <a:lnTo>
                    <a:pt x="1454086" y="245522"/>
                  </a:lnTo>
                  <a:cubicBezTo>
                    <a:pt x="1454950" y="245522"/>
                    <a:pt x="1455598" y="245306"/>
                    <a:pt x="1456029" y="244874"/>
                  </a:cubicBezTo>
                  <a:cubicBezTo>
                    <a:pt x="1456461" y="244442"/>
                    <a:pt x="1457973" y="244010"/>
                    <a:pt x="1460563" y="243578"/>
                  </a:cubicBezTo>
                  <a:cubicBezTo>
                    <a:pt x="1473517" y="240988"/>
                    <a:pt x="1488630" y="237317"/>
                    <a:pt x="1505902" y="232568"/>
                  </a:cubicBezTo>
                  <a:lnTo>
                    <a:pt x="1549946" y="218966"/>
                  </a:lnTo>
                  <a:cubicBezTo>
                    <a:pt x="1555991" y="217239"/>
                    <a:pt x="1559230" y="216375"/>
                    <a:pt x="1559661" y="216375"/>
                  </a:cubicBezTo>
                  <a:cubicBezTo>
                    <a:pt x="1560093" y="216375"/>
                    <a:pt x="1561605" y="215835"/>
                    <a:pt x="1564195" y="214756"/>
                  </a:cubicBezTo>
                  <a:cubicBezTo>
                    <a:pt x="1566786" y="213676"/>
                    <a:pt x="1568297" y="213029"/>
                    <a:pt x="1568729" y="212813"/>
                  </a:cubicBezTo>
                  <a:cubicBezTo>
                    <a:pt x="1569161" y="212597"/>
                    <a:pt x="1569917" y="212273"/>
                    <a:pt x="1570996" y="211841"/>
                  </a:cubicBezTo>
                  <a:cubicBezTo>
                    <a:pt x="1572076" y="211409"/>
                    <a:pt x="1572831" y="211193"/>
                    <a:pt x="1573263" y="211193"/>
                  </a:cubicBezTo>
                  <a:lnTo>
                    <a:pt x="1573911" y="211841"/>
                  </a:lnTo>
                  <a:cubicBezTo>
                    <a:pt x="1574343" y="211841"/>
                    <a:pt x="1574774" y="211625"/>
                    <a:pt x="1575206" y="211193"/>
                  </a:cubicBezTo>
                  <a:cubicBezTo>
                    <a:pt x="1575638" y="210762"/>
                    <a:pt x="1578013" y="209682"/>
                    <a:pt x="1582331" y="207955"/>
                  </a:cubicBezTo>
                  <a:cubicBezTo>
                    <a:pt x="1596580" y="204069"/>
                    <a:pt x="1607591" y="200830"/>
                    <a:pt x="1615364" y="198239"/>
                  </a:cubicBezTo>
                  <a:cubicBezTo>
                    <a:pt x="1618818" y="187876"/>
                    <a:pt x="1620545" y="180644"/>
                    <a:pt x="1620545" y="176542"/>
                  </a:cubicBezTo>
                  <a:cubicBezTo>
                    <a:pt x="1620545" y="172439"/>
                    <a:pt x="1621625" y="170388"/>
                    <a:pt x="1623784" y="170388"/>
                  </a:cubicBezTo>
                  <a:cubicBezTo>
                    <a:pt x="1625511" y="170820"/>
                    <a:pt x="1630261" y="173411"/>
                    <a:pt x="1638033" y="178161"/>
                  </a:cubicBezTo>
                  <a:cubicBezTo>
                    <a:pt x="1643215" y="181183"/>
                    <a:pt x="1646561" y="183450"/>
                    <a:pt x="1648073" y="184962"/>
                  </a:cubicBezTo>
                  <a:cubicBezTo>
                    <a:pt x="1649584" y="186473"/>
                    <a:pt x="1650771" y="187229"/>
                    <a:pt x="1651635" y="187229"/>
                  </a:cubicBezTo>
                  <a:cubicBezTo>
                    <a:pt x="1652498" y="187229"/>
                    <a:pt x="1656601" y="186041"/>
                    <a:pt x="1663941" y="183666"/>
                  </a:cubicBezTo>
                  <a:cubicBezTo>
                    <a:pt x="1671282" y="181291"/>
                    <a:pt x="1675384" y="179888"/>
                    <a:pt x="1676247" y="179456"/>
                  </a:cubicBezTo>
                  <a:cubicBezTo>
                    <a:pt x="1677111" y="179024"/>
                    <a:pt x="1677759" y="178808"/>
                    <a:pt x="1678190" y="178808"/>
                  </a:cubicBezTo>
                  <a:lnTo>
                    <a:pt x="1679486" y="178808"/>
                  </a:lnTo>
                  <a:lnTo>
                    <a:pt x="1682724" y="177513"/>
                  </a:lnTo>
                  <a:lnTo>
                    <a:pt x="1686611" y="176865"/>
                  </a:lnTo>
                  <a:lnTo>
                    <a:pt x="1689201" y="176218"/>
                  </a:lnTo>
                  <a:cubicBezTo>
                    <a:pt x="1695247" y="174059"/>
                    <a:pt x="1713382" y="168877"/>
                    <a:pt x="1743608" y="160673"/>
                  </a:cubicBezTo>
                  <a:lnTo>
                    <a:pt x="1765630" y="154843"/>
                  </a:lnTo>
                  <a:cubicBezTo>
                    <a:pt x="1782470" y="151389"/>
                    <a:pt x="1795208" y="147935"/>
                    <a:pt x="1803844" y="144480"/>
                  </a:cubicBezTo>
                  <a:cubicBezTo>
                    <a:pt x="1804708" y="144049"/>
                    <a:pt x="1805463" y="143833"/>
                    <a:pt x="1806111" y="143833"/>
                  </a:cubicBezTo>
                  <a:cubicBezTo>
                    <a:pt x="1806759" y="143833"/>
                    <a:pt x="1807299" y="143617"/>
                    <a:pt x="1807730" y="143185"/>
                  </a:cubicBezTo>
                  <a:lnTo>
                    <a:pt x="1809026" y="143185"/>
                  </a:lnTo>
                  <a:cubicBezTo>
                    <a:pt x="1809458" y="142753"/>
                    <a:pt x="1810969" y="142105"/>
                    <a:pt x="1813560" y="141242"/>
                  </a:cubicBezTo>
                  <a:cubicBezTo>
                    <a:pt x="1825650" y="135628"/>
                    <a:pt x="1834502" y="132822"/>
                    <a:pt x="1840115" y="132822"/>
                  </a:cubicBezTo>
                  <a:close/>
                  <a:moveTo>
                    <a:pt x="2345322" y="125049"/>
                  </a:moveTo>
                  <a:cubicBezTo>
                    <a:pt x="2344026" y="124617"/>
                    <a:pt x="2342946" y="125805"/>
                    <a:pt x="2342083" y="128612"/>
                  </a:cubicBezTo>
                  <a:cubicBezTo>
                    <a:pt x="2341220" y="131418"/>
                    <a:pt x="2340356" y="135844"/>
                    <a:pt x="2339492" y="141890"/>
                  </a:cubicBezTo>
                  <a:cubicBezTo>
                    <a:pt x="2337765" y="153548"/>
                    <a:pt x="2340572" y="157866"/>
                    <a:pt x="2347912" y="154843"/>
                  </a:cubicBezTo>
                  <a:cubicBezTo>
                    <a:pt x="2350503" y="153980"/>
                    <a:pt x="2353310" y="153116"/>
                    <a:pt x="2356333" y="152253"/>
                  </a:cubicBezTo>
                  <a:cubicBezTo>
                    <a:pt x="2363241" y="149662"/>
                    <a:pt x="2367559" y="146423"/>
                    <a:pt x="2369286" y="142537"/>
                  </a:cubicBezTo>
                  <a:cubicBezTo>
                    <a:pt x="2369718" y="141674"/>
                    <a:pt x="2369178" y="140486"/>
                    <a:pt x="2367667" y="138975"/>
                  </a:cubicBezTo>
                  <a:cubicBezTo>
                    <a:pt x="2366156" y="137464"/>
                    <a:pt x="2362162" y="134765"/>
                    <a:pt x="2355685" y="130879"/>
                  </a:cubicBezTo>
                  <a:cubicBezTo>
                    <a:pt x="2350503" y="127424"/>
                    <a:pt x="2347049" y="125481"/>
                    <a:pt x="2345322" y="125049"/>
                  </a:cubicBezTo>
                  <a:close/>
                  <a:moveTo>
                    <a:pt x="965073" y="116629"/>
                  </a:moveTo>
                  <a:lnTo>
                    <a:pt x="968959" y="119220"/>
                  </a:lnTo>
                  <a:cubicBezTo>
                    <a:pt x="975436" y="122674"/>
                    <a:pt x="980186" y="131095"/>
                    <a:pt x="983208" y="144480"/>
                  </a:cubicBezTo>
                  <a:cubicBezTo>
                    <a:pt x="985368" y="157002"/>
                    <a:pt x="988822" y="161968"/>
                    <a:pt x="993572" y="159377"/>
                  </a:cubicBezTo>
                  <a:cubicBezTo>
                    <a:pt x="999185" y="158946"/>
                    <a:pt x="1002208" y="158514"/>
                    <a:pt x="1002639" y="158082"/>
                  </a:cubicBezTo>
                  <a:cubicBezTo>
                    <a:pt x="1003503" y="157650"/>
                    <a:pt x="1005230" y="157002"/>
                    <a:pt x="1007821" y="156139"/>
                  </a:cubicBezTo>
                  <a:cubicBezTo>
                    <a:pt x="1010844" y="155707"/>
                    <a:pt x="1015162" y="154412"/>
                    <a:pt x="1020776" y="152253"/>
                  </a:cubicBezTo>
                  <a:cubicBezTo>
                    <a:pt x="1030275" y="147503"/>
                    <a:pt x="1040638" y="148582"/>
                    <a:pt x="1051865" y="155491"/>
                  </a:cubicBezTo>
                  <a:cubicBezTo>
                    <a:pt x="1063523" y="161536"/>
                    <a:pt x="1069785" y="166718"/>
                    <a:pt x="1070648" y="171036"/>
                  </a:cubicBezTo>
                  <a:cubicBezTo>
                    <a:pt x="1071512" y="173627"/>
                    <a:pt x="1072807" y="176865"/>
                    <a:pt x="1074534" y="180752"/>
                  </a:cubicBezTo>
                  <a:cubicBezTo>
                    <a:pt x="1079284" y="188524"/>
                    <a:pt x="1079284" y="194353"/>
                    <a:pt x="1074534" y="198239"/>
                  </a:cubicBezTo>
                  <a:cubicBezTo>
                    <a:pt x="1071943" y="200398"/>
                    <a:pt x="1069569" y="202126"/>
                    <a:pt x="1067410" y="203421"/>
                  </a:cubicBezTo>
                  <a:cubicBezTo>
                    <a:pt x="1064387" y="204716"/>
                    <a:pt x="1058773" y="207307"/>
                    <a:pt x="1050569" y="211193"/>
                  </a:cubicBezTo>
                  <a:cubicBezTo>
                    <a:pt x="1041501" y="215511"/>
                    <a:pt x="1033729" y="219182"/>
                    <a:pt x="1027252" y="222204"/>
                  </a:cubicBezTo>
                  <a:cubicBezTo>
                    <a:pt x="1021207" y="225227"/>
                    <a:pt x="1017105" y="227386"/>
                    <a:pt x="1014946" y="228681"/>
                  </a:cubicBezTo>
                  <a:cubicBezTo>
                    <a:pt x="1012355" y="230409"/>
                    <a:pt x="1007821" y="232783"/>
                    <a:pt x="1001344" y="235806"/>
                  </a:cubicBezTo>
                  <a:cubicBezTo>
                    <a:pt x="986231" y="244010"/>
                    <a:pt x="974141" y="251135"/>
                    <a:pt x="965073" y="257180"/>
                  </a:cubicBezTo>
                  <a:cubicBezTo>
                    <a:pt x="962050" y="259771"/>
                    <a:pt x="960323" y="261066"/>
                    <a:pt x="959892" y="261066"/>
                  </a:cubicBezTo>
                  <a:cubicBezTo>
                    <a:pt x="959028" y="261066"/>
                    <a:pt x="958596" y="261282"/>
                    <a:pt x="958596" y="261714"/>
                  </a:cubicBezTo>
                  <a:cubicBezTo>
                    <a:pt x="958596" y="262146"/>
                    <a:pt x="957732" y="262794"/>
                    <a:pt x="956005" y="263657"/>
                  </a:cubicBezTo>
                  <a:cubicBezTo>
                    <a:pt x="954278" y="264521"/>
                    <a:pt x="952551" y="265384"/>
                    <a:pt x="950824" y="266248"/>
                  </a:cubicBezTo>
                  <a:cubicBezTo>
                    <a:pt x="948665" y="267112"/>
                    <a:pt x="948449" y="269486"/>
                    <a:pt x="950176" y="273373"/>
                  </a:cubicBezTo>
                  <a:cubicBezTo>
                    <a:pt x="952335" y="281577"/>
                    <a:pt x="951040" y="290861"/>
                    <a:pt x="946290" y="301224"/>
                  </a:cubicBezTo>
                  <a:cubicBezTo>
                    <a:pt x="944563" y="305542"/>
                    <a:pt x="943483" y="308133"/>
                    <a:pt x="943052" y="308996"/>
                  </a:cubicBezTo>
                  <a:cubicBezTo>
                    <a:pt x="943052" y="309428"/>
                    <a:pt x="944347" y="308996"/>
                    <a:pt x="946937" y="307701"/>
                  </a:cubicBezTo>
                  <a:cubicBezTo>
                    <a:pt x="950392" y="305542"/>
                    <a:pt x="955573" y="302519"/>
                    <a:pt x="962482" y="298633"/>
                  </a:cubicBezTo>
                  <a:cubicBezTo>
                    <a:pt x="977595" y="290429"/>
                    <a:pt x="989686" y="280713"/>
                    <a:pt x="998753" y="269486"/>
                  </a:cubicBezTo>
                  <a:cubicBezTo>
                    <a:pt x="1005663" y="262578"/>
                    <a:pt x="1010628" y="258476"/>
                    <a:pt x="1013651" y="257180"/>
                  </a:cubicBezTo>
                  <a:cubicBezTo>
                    <a:pt x="1014082" y="257612"/>
                    <a:pt x="1014730" y="257612"/>
                    <a:pt x="1015593" y="257180"/>
                  </a:cubicBezTo>
                  <a:cubicBezTo>
                    <a:pt x="1017753" y="255885"/>
                    <a:pt x="1019264" y="255885"/>
                    <a:pt x="1020127" y="257180"/>
                  </a:cubicBezTo>
                  <a:cubicBezTo>
                    <a:pt x="1020560" y="257612"/>
                    <a:pt x="1021423" y="257828"/>
                    <a:pt x="1022718" y="257828"/>
                  </a:cubicBezTo>
                  <a:cubicBezTo>
                    <a:pt x="1025741" y="257828"/>
                    <a:pt x="1033297" y="261714"/>
                    <a:pt x="1045388" y="269486"/>
                  </a:cubicBezTo>
                  <a:cubicBezTo>
                    <a:pt x="1049274" y="274236"/>
                    <a:pt x="1051218" y="277691"/>
                    <a:pt x="1051218" y="279850"/>
                  </a:cubicBezTo>
                  <a:cubicBezTo>
                    <a:pt x="1051218" y="280281"/>
                    <a:pt x="1052081" y="282009"/>
                    <a:pt x="1053808" y="285031"/>
                  </a:cubicBezTo>
                  <a:cubicBezTo>
                    <a:pt x="1055967" y="287622"/>
                    <a:pt x="1056830" y="290429"/>
                    <a:pt x="1056399" y="293451"/>
                  </a:cubicBezTo>
                  <a:cubicBezTo>
                    <a:pt x="1057262" y="298201"/>
                    <a:pt x="1053808" y="304462"/>
                    <a:pt x="1046035" y="312235"/>
                  </a:cubicBezTo>
                  <a:cubicBezTo>
                    <a:pt x="1042149" y="316553"/>
                    <a:pt x="1038371" y="320979"/>
                    <a:pt x="1034701" y="325512"/>
                  </a:cubicBezTo>
                  <a:cubicBezTo>
                    <a:pt x="1031031" y="330046"/>
                    <a:pt x="1029195" y="332529"/>
                    <a:pt x="1029195" y="332961"/>
                  </a:cubicBezTo>
                  <a:cubicBezTo>
                    <a:pt x="1029195" y="333393"/>
                    <a:pt x="1028116" y="335120"/>
                    <a:pt x="1025957" y="338143"/>
                  </a:cubicBezTo>
                  <a:cubicBezTo>
                    <a:pt x="1023798" y="341597"/>
                    <a:pt x="1022718" y="343540"/>
                    <a:pt x="1022718" y="343972"/>
                  </a:cubicBezTo>
                  <a:cubicBezTo>
                    <a:pt x="1022718" y="344835"/>
                    <a:pt x="1022070" y="345699"/>
                    <a:pt x="1020776" y="346563"/>
                  </a:cubicBezTo>
                  <a:cubicBezTo>
                    <a:pt x="1019911" y="347426"/>
                    <a:pt x="1019480" y="348074"/>
                    <a:pt x="1019480" y="348506"/>
                  </a:cubicBezTo>
                  <a:cubicBezTo>
                    <a:pt x="1019480" y="349369"/>
                    <a:pt x="1018400" y="351960"/>
                    <a:pt x="1016241" y="356278"/>
                  </a:cubicBezTo>
                  <a:cubicBezTo>
                    <a:pt x="1013651" y="361460"/>
                    <a:pt x="1011276" y="366426"/>
                    <a:pt x="1009117" y="371175"/>
                  </a:cubicBezTo>
                  <a:cubicBezTo>
                    <a:pt x="1007821" y="375493"/>
                    <a:pt x="1006742" y="378300"/>
                    <a:pt x="1005878" y="379595"/>
                  </a:cubicBezTo>
                  <a:cubicBezTo>
                    <a:pt x="998969" y="399458"/>
                    <a:pt x="996378" y="425582"/>
                    <a:pt x="998106" y="457967"/>
                  </a:cubicBezTo>
                  <a:cubicBezTo>
                    <a:pt x="1001560" y="476966"/>
                    <a:pt x="1006957" y="491216"/>
                    <a:pt x="1014298" y="500715"/>
                  </a:cubicBezTo>
                  <a:cubicBezTo>
                    <a:pt x="1018184" y="504170"/>
                    <a:pt x="1022718" y="506761"/>
                    <a:pt x="1027900" y="508488"/>
                  </a:cubicBezTo>
                  <a:cubicBezTo>
                    <a:pt x="1028764" y="508488"/>
                    <a:pt x="1029627" y="508704"/>
                    <a:pt x="1030491" y="509135"/>
                  </a:cubicBezTo>
                  <a:cubicBezTo>
                    <a:pt x="1037399" y="511294"/>
                    <a:pt x="1044740" y="513022"/>
                    <a:pt x="1052512" y="514317"/>
                  </a:cubicBezTo>
                  <a:cubicBezTo>
                    <a:pt x="1065035" y="515612"/>
                    <a:pt x="1077341" y="516260"/>
                    <a:pt x="1089431" y="516260"/>
                  </a:cubicBezTo>
                  <a:cubicBezTo>
                    <a:pt x="1101522" y="516260"/>
                    <a:pt x="1110590" y="516152"/>
                    <a:pt x="1116635" y="515936"/>
                  </a:cubicBezTo>
                  <a:cubicBezTo>
                    <a:pt x="1122680" y="515720"/>
                    <a:pt x="1125919" y="515397"/>
                    <a:pt x="1126350" y="514965"/>
                  </a:cubicBezTo>
                  <a:cubicBezTo>
                    <a:pt x="1127646" y="514533"/>
                    <a:pt x="1130453" y="514101"/>
                    <a:pt x="1134770" y="513669"/>
                  </a:cubicBezTo>
                  <a:cubicBezTo>
                    <a:pt x="1139088" y="513238"/>
                    <a:pt x="1143190" y="512590"/>
                    <a:pt x="1147077" y="511726"/>
                  </a:cubicBezTo>
                  <a:cubicBezTo>
                    <a:pt x="1150963" y="510431"/>
                    <a:pt x="1155497" y="509351"/>
                    <a:pt x="1160678" y="508488"/>
                  </a:cubicBezTo>
                  <a:cubicBezTo>
                    <a:pt x="1175360" y="505033"/>
                    <a:pt x="1185939" y="501579"/>
                    <a:pt x="1192416" y="498125"/>
                  </a:cubicBezTo>
                  <a:cubicBezTo>
                    <a:pt x="1194143" y="497261"/>
                    <a:pt x="1195438" y="496829"/>
                    <a:pt x="1196302" y="496829"/>
                  </a:cubicBezTo>
                  <a:cubicBezTo>
                    <a:pt x="1198029" y="496829"/>
                    <a:pt x="1201699" y="494886"/>
                    <a:pt x="1207313" y="491000"/>
                  </a:cubicBezTo>
                  <a:cubicBezTo>
                    <a:pt x="1207744" y="490136"/>
                    <a:pt x="1208393" y="489704"/>
                    <a:pt x="1209256" y="489704"/>
                  </a:cubicBezTo>
                  <a:cubicBezTo>
                    <a:pt x="1211415" y="489704"/>
                    <a:pt x="1215301" y="485602"/>
                    <a:pt x="1220914" y="477398"/>
                  </a:cubicBezTo>
                  <a:cubicBezTo>
                    <a:pt x="1225233" y="467035"/>
                    <a:pt x="1229766" y="453865"/>
                    <a:pt x="1234516" y="437888"/>
                  </a:cubicBezTo>
                  <a:cubicBezTo>
                    <a:pt x="1235380" y="434866"/>
                    <a:pt x="1236027" y="430980"/>
                    <a:pt x="1236459" y="426230"/>
                  </a:cubicBezTo>
                  <a:cubicBezTo>
                    <a:pt x="1236891" y="421480"/>
                    <a:pt x="1237323" y="413060"/>
                    <a:pt x="1237755" y="400970"/>
                  </a:cubicBezTo>
                  <a:lnTo>
                    <a:pt x="1238402" y="373118"/>
                  </a:lnTo>
                  <a:lnTo>
                    <a:pt x="1240346" y="384129"/>
                  </a:lnTo>
                  <a:cubicBezTo>
                    <a:pt x="1245527" y="411765"/>
                    <a:pt x="1252868" y="435729"/>
                    <a:pt x="1262367" y="456024"/>
                  </a:cubicBezTo>
                  <a:cubicBezTo>
                    <a:pt x="1270140" y="475023"/>
                    <a:pt x="1276185" y="491863"/>
                    <a:pt x="1280503" y="506545"/>
                  </a:cubicBezTo>
                  <a:cubicBezTo>
                    <a:pt x="1281366" y="509567"/>
                    <a:pt x="1282014" y="511510"/>
                    <a:pt x="1282446" y="512374"/>
                  </a:cubicBezTo>
                  <a:cubicBezTo>
                    <a:pt x="1284606" y="518419"/>
                    <a:pt x="1286117" y="527703"/>
                    <a:pt x="1286980" y="540225"/>
                  </a:cubicBezTo>
                  <a:cubicBezTo>
                    <a:pt x="1286980" y="550156"/>
                    <a:pt x="1281582" y="556633"/>
                    <a:pt x="1270788" y="559656"/>
                  </a:cubicBezTo>
                  <a:cubicBezTo>
                    <a:pt x="1264310" y="562247"/>
                    <a:pt x="1252004" y="564190"/>
                    <a:pt x="1233868" y="565485"/>
                  </a:cubicBezTo>
                  <a:cubicBezTo>
                    <a:pt x="1226096" y="566349"/>
                    <a:pt x="1220483" y="566997"/>
                    <a:pt x="1217028" y="567428"/>
                  </a:cubicBezTo>
                  <a:cubicBezTo>
                    <a:pt x="1214006" y="567428"/>
                    <a:pt x="1207960" y="567644"/>
                    <a:pt x="1198893" y="568076"/>
                  </a:cubicBezTo>
                  <a:cubicBezTo>
                    <a:pt x="1189825" y="568508"/>
                    <a:pt x="1183564" y="568724"/>
                    <a:pt x="1180109" y="568724"/>
                  </a:cubicBezTo>
                  <a:cubicBezTo>
                    <a:pt x="1176224" y="569587"/>
                    <a:pt x="1166939" y="570451"/>
                    <a:pt x="1152258" y="571315"/>
                  </a:cubicBezTo>
                  <a:cubicBezTo>
                    <a:pt x="1130236" y="571746"/>
                    <a:pt x="1112101" y="571746"/>
                    <a:pt x="1097851" y="571315"/>
                  </a:cubicBezTo>
                  <a:cubicBezTo>
                    <a:pt x="1096124" y="570883"/>
                    <a:pt x="1092670" y="570451"/>
                    <a:pt x="1087488" y="570019"/>
                  </a:cubicBezTo>
                  <a:cubicBezTo>
                    <a:pt x="1072807" y="569156"/>
                    <a:pt x="1059853" y="565917"/>
                    <a:pt x="1048626" y="560304"/>
                  </a:cubicBezTo>
                  <a:cubicBezTo>
                    <a:pt x="1010628" y="540873"/>
                    <a:pt x="984720" y="513669"/>
                    <a:pt x="970902" y="478694"/>
                  </a:cubicBezTo>
                  <a:cubicBezTo>
                    <a:pt x="968743" y="472648"/>
                    <a:pt x="967448" y="467035"/>
                    <a:pt x="967016" y="461853"/>
                  </a:cubicBezTo>
                  <a:cubicBezTo>
                    <a:pt x="966584" y="456672"/>
                    <a:pt x="966368" y="446309"/>
                    <a:pt x="966368" y="430764"/>
                  </a:cubicBezTo>
                  <a:cubicBezTo>
                    <a:pt x="966368" y="399242"/>
                    <a:pt x="968095" y="378516"/>
                    <a:pt x="971551" y="368585"/>
                  </a:cubicBezTo>
                  <a:cubicBezTo>
                    <a:pt x="972845" y="362539"/>
                    <a:pt x="973925" y="358005"/>
                    <a:pt x="974788" y="354983"/>
                  </a:cubicBezTo>
                  <a:cubicBezTo>
                    <a:pt x="976516" y="346347"/>
                    <a:pt x="978027" y="339006"/>
                    <a:pt x="979322" y="332961"/>
                  </a:cubicBezTo>
                  <a:cubicBezTo>
                    <a:pt x="980618" y="326916"/>
                    <a:pt x="981265" y="323246"/>
                    <a:pt x="981265" y="321950"/>
                  </a:cubicBezTo>
                  <a:cubicBezTo>
                    <a:pt x="982129" y="320655"/>
                    <a:pt x="982561" y="318496"/>
                    <a:pt x="982561" y="315473"/>
                  </a:cubicBezTo>
                  <a:cubicBezTo>
                    <a:pt x="982561" y="311587"/>
                    <a:pt x="981481" y="309644"/>
                    <a:pt x="979322" y="309644"/>
                  </a:cubicBezTo>
                  <a:cubicBezTo>
                    <a:pt x="977595" y="308780"/>
                    <a:pt x="975328" y="308780"/>
                    <a:pt x="972521" y="309644"/>
                  </a:cubicBezTo>
                  <a:cubicBezTo>
                    <a:pt x="969715" y="310507"/>
                    <a:pt x="964641" y="312882"/>
                    <a:pt x="957300" y="316769"/>
                  </a:cubicBezTo>
                  <a:cubicBezTo>
                    <a:pt x="945210" y="322814"/>
                    <a:pt x="936790" y="327240"/>
                    <a:pt x="932040" y="330046"/>
                  </a:cubicBezTo>
                  <a:cubicBezTo>
                    <a:pt x="927290" y="332853"/>
                    <a:pt x="924484" y="335768"/>
                    <a:pt x="923620" y="338790"/>
                  </a:cubicBezTo>
                  <a:cubicBezTo>
                    <a:pt x="921893" y="341381"/>
                    <a:pt x="920813" y="342676"/>
                    <a:pt x="920382" y="342676"/>
                  </a:cubicBezTo>
                  <a:cubicBezTo>
                    <a:pt x="919950" y="342676"/>
                    <a:pt x="919734" y="343108"/>
                    <a:pt x="919734" y="343972"/>
                  </a:cubicBezTo>
                  <a:cubicBezTo>
                    <a:pt x="919734" y="344404"/>
                    <a:pt x="918870" y="346131"/>
                    <a:pt x="917143" y="349154"/>
                  </a:cubicBezTo>
                  <a:cubicBezTo>
                    <a:pt x="915416" y="352176"/>
                    <a:pt x="913257" y="355631"/>
                    <a:pt x="910666" y="359517"/>
                  </a:cubicBezTo>
                  <a:cubicBezTo>
                    <a:pt x="904621" y="367721"/>
                    <a:pt x="900951" y="372687"/>
                    <a:pt x="899655" y="374414"/>
                  </a:cubicBezTo>
                  <a:cubicBezTo>
                    <a:pt x="898792" y="375709"/>
                    <a:pt x="895985" y="379811"/>
                    <a:pt x="891235" y="386720"/>
                  </a:cubicBezTo>
                  <a:cubicBezTo>
                    <a:pt x="886485" y="393629"/>
                    <a:pt x="881843" y="400430"/>
                    <a:pt x="877310" y="407123"/>
                  </a:cubicBezTo>
                  <a:cubicBezTo>
                    <a:pt x="872776" y="413816"/>
                    <a:pt x="869105" y="419429"/>
                    <a:pt x="866299" y="423963"/>
                  </a:cubicBezTo>
                  <a:cubicBezTo>
                    <a:pt x="863492" y="428497"/>
                    <a:pt x="862089" y="430764"/>
                    <a:pt x="862089" y="430764"/>
                  </a:cubicBezTo>
                  <a:cubicBezTo>
                    <a:pt x="862089" y="431627"/>
                    <a:pt x="861873" y="432059"/>
                    <a:pt x="861441" y="432059"/>
                  </a:cubicBezTo>
                  <a:cubicBezTo>
                    <a:pt x="861009" y="432059"/>
                    <a:pt x="859498" y="434002"/>
                    <a:pt x="856907" y="437888"/>
                  </a:cubicBezTo>
                  <a:cubicBezTo>
                    <a:pt x="855180" y="442206"/>
                    <a:pt x="853237" y="445661"/>
                    <a:pt x="851078" y="448252"/>
                  </a:cubicBezTo>
                  <a:cubicBezTo>
                    <a:pt x="839419" y="469842"/>
                    <a:pt x="827545" y="493591"/>
                    <a:pt x="815454" y="519499"/>
                  </a:cubicBezTo>
                  <a:cubicBezTo>
                    <a:pt x="813295" y="524248"/>
                    <a:pt x="811784" y="527055"/>
                    <a:pt x="810920" y="527919"/>
                  </a:cubicBezTo>
                  <a:cubicBezTo>
                    <a:pt x="809193" y="530510"/>
                    <a:pt x="807682" y="534828"/>
                    <a:pt x="806386" y="540873"/>
                  </a:cubicBezTo>
                  <a:cubicBezTo>
                    <a:pt x="805955" y="548213"/>
                    <a:pt x="804228" y="552747"/>
                    <a:pt x="801206" y="554474"/>
                  </a:cubicBezTo>
                  <a:cubicBezTo>
                    <a:pt x="799478" y="556202"/>
                    <a:pt x="796887" y="556633"/>
                    <a:pt x="793432" y="555770"/>
                  </a:cubicBezTo>
                  <a:cubicBezTo>
                    <a:pt x="790842" y="555770"/>
                    <a:pt x="785661" y="553395"/>
                    <a:pt x="777888" y="548645"/>
                  </a:cubicBezTo>
                  <a:cubicBezTo>
                    <a:pt x="775297" y="546918"/>
                    <a:pt x="771627" y="543679"/>
                    <a:pt x="766877" y="538930"/>
                  </a:cubicBezTo>
                  <a:cubicBezTo>
                    <a:pt x="762127" y="534180"/>
                    <a:pt x="759752" y="531373"/>
                    <a:pt x="759752" y="530510"/>
                  </a:cubicBezTo>
                  <a:cubicBezTo>
                    <a:pt x="759752" y="530078"/>
                    <a:pt x="758241" y="527703"/>
                    <a:pt x="755219" y="523385"/>
                  </a:cubicBezTo>
                  <a:cubicBezTo>
                    <a:pt x="749173" y="516044"/>
                    <a:pt x="746150" y="504386"/>
                    <a:pt x="746150" y="488409"/>
                  </a:cubicBezTo>
                  <a:cubicBezTo>
                    <a:pt x="746150" y="478478"/>
                    <a:pt x="744855" y="468978"/>
                    <a:pt x="742264" y="459910"/>
                  </a:cubicBezTo>
                  <a:cubicBezTo>
                    <a:pt x="740537" y="451274"/>
                    <a:pt x="739673" y="445877"/>
                    <a:pt x="739673" y="443718"/>
                  </a:cubicBezTo>
                  <a:cubicBezTo>
                    <a:pt x="740106" y="442422"/>
                    <a:pt x="742264" y="445877"/>
                    <a:pt x="746150" y="454081"/>
                  </a:cubicBezTo>
                  <a:cubicBezTo>
                    <a:pt x="754355" y="470057"/>
                    <a:pt x="762559" y="483012"/>
                    <a:pt x="770764" y="492943"/>
                  </a:cubicBezTo>
                  <a:cubicBezTo>
                    <a:pt x="774217" y="497261"/>
                    <a:pt x="777672" y="498340"/>
                    <a:pt x="781126" y="496181"/>
                  </a:cubicBezTo>
                  <a:cubicBezTo>
                    <a:pt x="784149" y="494454"/>
                    <a:pt x="787819" y="490784"/>
                    <a:pt x="792137" y="485171"/>
                  </a:cubicBezTo>
                  <a:cubicBezTo>
                    <a:pt x="796455" y="479557"/>
                    <a:pt x="803148" y="469626"/>
                    <a:pt x="812216" y="455376"/>
                  </a:cubicBezTo>
                  <a:cubicBezTo>
                    <a:pt x="816103" y="449331"/>
                    <a:pt x="818693" y="445229"/>
                    <a:pt x="819988" y="443070"/>
                  </a:cubicBezTo>
                  <a:cubicBezTo>
                    <a:pt x="821284" y="440911"/>
                    <a:pt x="823443" y="437241"/>
                    <a:pt x="826465" y="432059"/>
                  </a:cubicBezTo>
                  <a:cubicBezTo>
                    <a:pt x="829488" y="426878"/>
                    <a:pt x="832079" y="422344"/>
                    <a:pt x="834237" y="418457"/>
                  </a:cubicBezTo>
                  <a:cubicBezTo>
                    <a:pt x="836397" y="415003"/>
                    <a:pt x="838772" y="410685"/>
                    <a:pt x="841362" y="405503"/>
                  </a:cubicBezTo>
                  <a:cubicBezTo>
                    <a:pt x="844385" y="400322"/>
                    <a:pt x="846976" y="395788"/>
                    <a:pt x="849135" y="391902"/>
                  </a:cubicBezTo>
                  <a:cubicBezTo>
                    <a:pt x="851294" y="388015"/>
                    <a:pt x="852373" y="385857"/>
                    <a:pt x="852373" y="385425"/>
                  </a:cubicBezTo>
                  <a:cubicBezTo>
                    <a:pt x="852373" y="385425"/>
                    <a:pt x="851186" y="386288"/>
                    <a:pt x="848811" y="388015"/>
                  </a:cubicBezTo>
                  <a:cubicBezTo>
                    <a:pt x="846436" y="389743"/>
                    <a:pt x="843521" y="392334"/>
                    <a:pt x="840067" y="395788"/>
                  </a:cubicBezTo>
                  <a:cubicBezTo>
                    <a:pt x="836613" y="399242"/>
                    <a:pt x="832943" y="402481"/>
                    <a:pt x="829056" y="405503"/>
                  </a:cubicBezTo>
                  <a:cubicBezTo>
                    <a:pt x="825601" y="408526"/>
                    <a:pt x="821931" y="411765"/>
                    <a:pt x="818046" y="415219"/>
                  </a:cubicBezTo>
                  <a:cubicBezTo>
                    <a:pt x="802932" y="429037"/>
                    <a:pt x="791921" y="435945"/>
                    <a:pt x="785012" y="435945"/>
                  </a:cubicBezTo>
                  <a:cubicBezTo>
                    <a:pt x="781990" y="435945"/>
                    <a:pt x="775945" y="433139"/>
                    <a:pt x="766877" y="427525"/>
                  </a:cubicBezTo>
                  <a:cubicBezTo>
                    <a:pt x="760831" y="424934"/>
                    <a:pt x="756298" y="419969"/>
                    <a:pt x="753275" y="412628"/>
                  </a:cubicBezTo>
                  <a:cubicBezTo>
                    <a:pt x="745071" y="400538"/>
                    <a:pt x="744423" y="392765"/>
                    <a:pt x="751332" y="389311"/>
                  </a:cubicBezTo>
                  <a:cubicBezTo>
                    <a:pt x="762127" y="381970"/>
                    <a:pt x="770871" y="376357"/>
                    <a:pt x="777564" y="372471"/>
                  </a:cubicBezTo>
                  <a:cubicBezTo>
                    <a:pt x="784257" y="368585"/>
                    <a:pt x="788467" y="366641"/>
                    <a:pt x="790194" y="366641"/>
                  </a:cubicBezTo>
                  <a:cubicBezTo>
                    <a:pt x="790626" y="366641"/>
                    <a:pt x="791058" y="366210"/>
                    <a:pt x="791489" y="365346"/>
                  </a:cubicBezTo>
                  <a:cubicBezTo>
                    <a:pt x="791489" y="364914"/>
                    <a:pt x="794080" y="364267"/>
                    <a:pt x="799262" y="363403"/>
                  </a:cubicBezTo>
                  <a:cubicBezTo>
                    <a:pt x="804444" y="362539"/>
                    <a:pt x="808330" y="361892"/>
                    <a:pt x="810920" y="361460"/>
                  </a:cubicBezTo>
                  <a:cubicBezTo>
                    <a:pt x="812216" y="361028"/>
                    <a:pt x="812540" y="361352"/>
                    <a:pt x="811892" y="362431"/>
                  </a:cubicBezTo>
                  <a:cubicBezTo>
                    <a:pt x="811245" y="363511"/>
                    <a:pt x="808977" y="366210"/>
                    <a:pt x="805091" y="370528"/>
                  </a:cubicBezTo>
                  <a:cubicBezTo>
                    <a:pt x="799046" y="376573"/>
                    <a:pt x="796023" y="380027"/>
                    <a:pt x="796023" y="380891"/>
                  </a:cubicBezTo>
                  <a:cubicBezTo>
                    <a:pt x="796023" y="382618"/>
                    <a:pt x="798614" y="383266"/>
                    <a:pt x="803796" y="382834"/>
                  </a:cubicBezTo>
                  <a:cubicBezTo>
                    <a:pt x="815454" y="379380"/>
                    <a:pt x="834022" y="370744"/>
                    <a:pt x="859498" y="356926"/>
                  </a:cubicBezTo>
                  <a:cubicBezTo>
                    <a:pt x="866407" y="353472"/>
                    <a:pt x="870509" y="349369"/>
                    <a:pt x="871804" y="344620"/>
                  </a:cubicBezTo>
                  <a:cubicBezTo>
                    <a:pt x="873963" y="339870"/>
                    <a:pt x="876122" y="334472"/>
                    <a:pt x="878281" y="328427"/>
                  </a:cubicBezTo>
                  <a:cubicBezTo>
                    <a:pt x="880872" y="322382"/>
                    <a:pt x="883247" y="316553"/>
                    <a:pt x="885406" y="310939"/>
                  </a:cubicBezTo>
                  <a:cubicBezTo>
                    <a:pt x="888860" y="304462"/>
                    <a:pt x="891451" y="298417"/>
                    <a:pt x="893178" y="292804"/>
                  </a:cubicBezTo>
                  <a:cubicBezTo>
                    <a:pt x="894905" y="288486"/>
                    <a:pt x="896848" y="283952"/>
                    <a:pt x="899008" y="279202"/>
                  </a:cubicBezTo>
                  <a:cubicBezTo>
                    <a:pt x="901598" y="274020"/>
                    <a:pt x="902894" y="271214"/>
                    <a:pt x="902894" y="270782"/>
                  </a:cubicBezTo>
                  <a:cubicBezTo>
                    <a:pt x="902894" y="270350"/>
                    <a:pt x="903325" y="269702"/>
                    <a:pt x="904189" y="268839"/>
                  </a:cubicBezTo>
                  <a:cubicBezTo>
                    <a:pt x="905053" y="268407"/>
                    <a:pt x="905916" y="266680"/>
                    <a:pt x="906780" y="263657"/>
                  </a:cubicBezTo>
                  <a:cubicBezTo>
                    <a:pt x="907643" y="260203"/>
                    <a:pt x="908723" y="256964"/>
                    <a:pt x="910018" y="253942"/>
                  </a:cubicBezTo>
                  <a:cubicBezTo>
                    <a:pt x="912610" y="249624"/>
                    <a:pt x="912177" y="245953"/>
                    <a:pt x="908723" y="242931"/>
                  </a:cubicBezTo>
                  <a:cubicBezTo>
                    <a:pt x="907428" y="241635"/>
                    <a:pt x="906564" y="240340"/>
                    <a:pt x="906132" y="239045"/>
                  </a:cubicBezTo>
                  <a:cubicBezTo>
                    <a:pt x="905700" y="237749"/>
                    <a:pt x="905916" y="237101"/>
                    <a:pt x="906780" y="237101"/>
                  </a:cubicBezTo>
                  <a:cubicBezTo>
                    <a:pt x="907212" y="237101"/>
                    <a:pt x="909371" y="237533"/>
                    <a:pt x="913257" y="238397"/>
                  </a:cubicBezTo>
                  <a:cubicBezTo>
                    <a:pt x="928802" y="244010"/>
                    <a:pt x="939597" y="251999"/>
                    <a:pt x="945642" y="262362"/>
                  </a:cubicBezTo>
                  <a:lnTo>
                    <a:pt x="947585" y="266896"/>
                  </a:lnTo>
                  <a:lnTo>
                    <a:pt x="950824" y="264305"/>
                  </a:lnTo>
                  <a:cubicBezTo>
                    <a:pt x="968959" y="249192"/>
                    <a:pt x="981697" y="236670"/>
                    <a:pt x="989038" y="226738"/>
                  </a:cubicBezTo>
                  <a:cubicBezTo>
                    <a:pt x="994219" y="220261"/>
                    <a:pt x="996810" y="216591"/>
                    <a:pt x="996810" y="215727"/>
                  </a:cubicBezTo>
                  <a:cubicBezTo>
                    <a:pt x="996810" y="213137"/>
                    <a:pt x="992492" y="209466"/>
                    <a:pt x="983856" y="204716"/>
                  </a:cubicBezTo>
                  <a:cubicBezTo>
                    <a:pt x="970902" y="198239"/>
                    <a:pt x="962698" y="190035"/>
                    <a:pt x="959244" y="180104"/>
                  </a:cubicBezTo>
                  <a:cubicBezTo>
                    <a:pt x="956653" y="175354"/>
                    <a:pt x="955357" y="170604"/>
                    <a:pt x="955357" y="165854"/>
                  </a:cubicBezTo>
                  <a:cubicBezTo>
                    <a:pt x="955357" y="161536"/>
                    <a:pt x="956005" y="158082"/>
                    <a:pt x="957300" y="155491"/>
                  </a:cubicBezTo>
                  <a:cubicBezTo>
                    <a:pt x="962914" y="140810"/>
                    <a:pt x="965721" y="131958"/>
                    <a:pt x="965721" y="128936"/>
                  </a:cubicBezTo>
                  <a:cubicBezTo>
                    <a:pt x="965721" y="128072"/>
                    <a:pt x="965289" y="127208"/>
                    <a:pt x="964425" y="126345"/>
                  </a:cubicBezTo>
                  <a:cubicBezTo>
                    <a:pt x="963130" y="126345"/>
                    <a:pt x="962914" y="124617"/>
                    <a:pt x="963778" y="121163"/>
                  </a:cubicBezTo>
                  <a:close/>
                  <a:moveTo>
                    <a:pt x="758457" y="103675"/>
                  </a:moveTo>
                  <a:cubicBezTo>
                    <a:pt x="759320" y="103675"/>
                    <a:pt x="761047" y="104863"/>
                    <a:pt x="763638" y="107238"/>
                  </a:cubicBezTo>
                  <a:cubicBezTo>
                    <a:pt x="766229" y="109613"/>
                    <a:pt x="768388" y="111879"/>
                    <a:pt x="770115" y="114038"/>
                  </a:cubicBezTo>
                  <a:cubicBezTo>
                    <a:pt x="774002" y="121379"/>
                    <a:pt x="777024" y="130879"/>
                    <a:pt x="779183" y="142537"/>
                  </a:cubicBezTo>
                  <a:cubicBezTo>
                    <a:pt x="780047" y="149014"/>
                    <a:pt x="780694" y="163048"/>
                    <a:pt x="781126" y="184638"/>
                  </a:cubicBezTo>
                  <a:cubicBezTo>
                    <a:pt x="781126" y="206228"/>
                    <a:pt x="781342" y="219829"/>
                    <a:pt x="781774" y="225443"/>
                  </a:cubicBezTo>
                  <a:cubicBezTo>
                    <a:pt x="782206" y="234079"/>
                    <a:pt x="780910" y="239692"/>
                    <a:pt x="777888" y="242283"/>
                  </a:cubicBezTo>
                  <a:cubicBezTo>
                    <a:pt x="774865" y="243578"/>
                    <a:pt x="770548" y="242931"/>
                    <a:pt x="764934" y="240340"/>
                  </a:cubicBezTo>
                  <a:cubicBezTo>
                    <a:pt x="761911" y="239045"/>
                    <a:pt x="759104" y="237749"/>
                    <a:pt x="756514" y="236454"/>
                  </a:cubicBezTo>
                  <a:cubicBezTo>
                    <a:pt x="751764" y="234726"/>
                    <a:pt x="746150" y="226954"/>
                    <a:pt x="739673" y="213137"/>
                  </a:cubicBezTo>
                  <a:cubicBezTo>
                    <a:pt x="735787" y="204932"/>
                    <a:pt x="735571" y="198239"/>
                    <a:pt x="739026" y="193058"/>
                  </a:cubicBezTo>
                  <a:cubicBezTo>
                    <a:pt x="745934" y="176649"/>
                    <a:pt x="749389" y="166502"/>
                    <a:pt x="749389" y="162616"/>
                  </a:cubicBezTo>
                  <a:cubicBezTo>
                    <a:pt x="749389" y="161321"/>
                    <a:pt x="749821" y="159593"/>
                    <a:pt x="750684" y="157434"/>
                  </a:cubicBezTo>
                  <a:cubicBezTo>
                    <a:pt x="754139" y="147935"/>
                    <a:pt x="756298" y="134981"/>
                    <a:pt x="757162" y="118572"/>
                  </a:cubicBezTo>
                  <a:cubicBezTo>
                    <a:pt x="757162" y="114254"/>
                    <a:pt x="757377" y="110692"/>
                    <a:pt x="757809" y="107885"/>
                  </a:cubicBezTo>
                  <a:cubicBezTo>
                    <a:pt x="758241" y="105079"/>
                    <a:pt x="758457" y="103675"/>
                    <a:pt x="758457" y="103675"/>
                  </a:cubicBezTo>
                  <a:close/>
                  <a:moveTo>
                    <a:pt x="2123322" y="70643"/>
                  </a:moveTo>
                  <a:cubicBezTo>
                    <a:pt x="2128396" y="71506"/>
                    <a:pt x="2133308" y="73449"/>
                    <a:pt x="2138058" y="76472"/>
                  </a:cubicBezTo>
                  <a:cubicBezTo>
                    <a:pt x="2142807" y="79926"/>
                    <a:pt x="2146910" y="82733"/>
                    <a:pt x="2150364" y="84892"/>
                  </a:cubicBezTo>
                  <a:cubicBezTo>
                    <a:pt x="2158136" y="88778"/>
                    <a:pt x="2165045" y="97198"/>
                    <a:pt x="2171090" y="110152"/>
                  </a:cubicBezTo>
                  <a:cubicBezTo>
                    <a:pt x="2178863" y="124833"/>
                    <a:pt x="2179295" y="133254"/>
                    <a:pt x="2172386" y="135413"/>
                  </a:cubicBezTo>
                  <a:cubicBezTo>
                    <a:pt x="2170658" y="136276"/>
                    <a:pt x="2169147" y="136708"/>
                    <a:pt x="2167852" y="136708"/>
                  </a:cubicBezTo>
                  <a:cubicBezTo>
                    <a:pt x="2155330" y="138867"/>
                    <a:pt x="2147557" y="140162"/>
                    <a:pt x="2144534" y="140594"/>
                  </a:cubicBezTo>
                  <a:cubicBezTo>
                    <a:pt x="2143239" y="141026"/>
                    <a:pt x="2141944" y="141458"/>
                    <a:pt x="2140648" y="141890"/>
                  </a:cubicBezTo>
                  <a:cubicBezTo>
                    <a:pt x="2136330" y="142321"/>
                    <a:pt x="2130501" y="143401"/>
                    <a:pt x="2123160" y="145128"/>
                  </a:cubicBezTo>
                  <a:cubicBezTo>
                    <a:pt x="2115388" y="148151"/>
                    <a:pt x="2106536" y="152253"/>
                    <a:pt x="2096605" y="157434"/>
                  </a:cubicBezTo>
                  <a:cubicBezTo>
                    <a:pt x="2095309" y="157866"/>
                    <a:pt x="2094446" y="158082"/>
                    <a:pt x="2094014" y="158082"/>
                  </a:cubicBezTo>
                  <a:cubicBezTo>
                    <a:pt x="2094014" y="158082"/>
                    <a:pt x="2095093" y="154196"/>
                    <a:pt x="2097252" y="146423"/>
                  </a:cubicBezTo>
                  <a:cubicBezTo>
                    <a:pt x="2102434" y="130879"/>
                    <a:pt x="2105457" y="117925"/>
                    <a:pt x="2106320" y="107561"/>
                  </a:cubicBezTo>
                  <a:cubicBezTo>
                    <a:pt x="2106752" y="102380"/>
                    <a:pt x="2105888" y="99141"/>
                    <a:pt x="2103729" y="97846"/>
                  </a:cubicBezTo>
                  <a:cubicBezTo>
                    <a:pt x="2101571" y="96119"/>
                    <a:pt x="2098548" y="94607"/>
                    <a:pt x="2094662" y="93312"/>
                  </a:cubicBezTo>
                  <a:cubicBezTo>
                    <a:pt x="2090344" y="92017"/>
                    <a:pt x="2087321" y="90721"/>
                    <a:pt x="2085594" y="89426"/>
                  </a:cubicBezTo>
                  <a:cubicBezTo>
                    <a:pt x="2081708" y="86403"/>
                    <a:pt x="2079764" y="84460"/>
                    <a:pt x="2079764" y="83597"/>
                  </a:cubicBezTo>
                  <a:cubicBezTo>
                    <a:pt x="2079764" y="83165"/>
                    <a:pt x="2081923" y="81653"/>
                    <a:pt x="2086242" y="79063"/>
                  </a:cubicBezTo>
                  <a:cubicBezTo>
                    <a:pt x="2087969" y="78199"/>
                    <a:pt x="2090991" y="76904"/>
                    <a:pt x="2095309" y="75176"/>
                  </a:cubicBezTo>
                  <a:cubicBezTo>
                    <a:pt x="2098764" y="73881"/>
                    <a:pt x="2102866" y="72586"/>
                    <a:pt x="2107616" y="71290"/>
                  </a:cubicBezTo>
                  <a:cubicBezTo>
                    <a:pt x="2113013" y="69995"/>
                    <a:pt x="2118249" y="69779"/>
                    <a:pt x="2123322" y="70643"/>
                  </a:cubicBezTo>
                  <a:close/>
                  <a:moveTo>
                    <a:pt x="219570" y="60279"/>
                  </a:moveTo>
                  <a:cubicBezTo>
                    <a:pt x="222161" y="59416"/>
                    <a:pt x="225831" y="59416"/>
                    <a:pt x="230581" y="60279"/>
                  </a:cubicBezTo>
                  <a:cubicBezTo>
                    <a:pt x="241808" y="64166"/>
                    <a:pt x="251739" y="69563"/>
                    <a:pt x="260375" y="76472"/>
                  </a:cubicBezTo>
                  <a:cubicBezTo>
                    <a:pt x="261671" y="78199"/>
                    <a:pt x="264046" y="82517"/>
                    <a:pt x="267500" y="89426"/>
                  </a:cubicBezTo>
                  <a:cubicBezTo>
                    <a:pt x="272682" y="97630"/>
                    <a:pt x="275057" y="103675"/>
                    <a:pt x="274625" y="107561"/>
                  </a:cubicBezTo>
                  <a:cubicBezTo>
                    <a:pt x="274625" y="110584"/>
                    <a:pt x="273437" y="113931"/>
                    <a:pt x="271062" y="117601"/>
                  </a:cubicBezTo>
                  <a:cubicBezTo>
                    <a:pt x="268688" y="121271"/>
                    <a:pt x="262750" y="127856"/>
                    <a:pt x="253251" y="137356"/>
                  </a:cubicBezTo>
                  <a:cubicBezTo>
                    <a:pt x="236410" y="155491"/>
                    <a:pt x="222809" y="171036"/>
                    <a:pt x="212446" y="183990"/>
                  </a:cubicBezTo>
                  <a:cubicBezTo>
                    <a:pt x="208559" y="188740"/>
                    <a:pt x="205321" y="192842"/>
                    <a:pt x="202730" y="196296"/>
                  </a:cubicBezTo>
                  <a:cubicBezTo>
                    <a:pt x="189344" y="214864"/>
                    <a:pt x="179629" y="228897"/>
                    <a:pt x="173584" y="238397"/>
                  </a:cubicBezTo>
                  <a:cubicBezTo>
                    <a:pt x="171425" y="241851"/>
                    <a:pt x="167754" y="247681"/>
                    <a:pt x="162573" y="255885"/>
                  </a:cubicBezTo>
                  <a:cubicBezTo>
                    <a:pt x="158686" y="261498"/>
                    <a:pt x="154800" y="267220"/>
                    <a:pt x="150914" y="273049"/>
                  </a:cubicBezTo>
                  <a:cubicBezTo>
                    <a:pt x="147028" y="278878"/>
                    <a:pt x="144005" y="283844"/>
                    <a:pt x="141846" y="287946"/>
                  </a:cubicBezTo>
                  <a:cubicBezTo>
                    <a:pt x="139687" y="292048"/>
                    <a:pt x="138608" y="294315"/>
                    <a:pt x="138608" y="294747"/>
                  </a:cubicBezTo>
                  <a:cubicBezTo>
                    <a:pt x="145948" y="291724"/>
                    <a:pt x="154368" y="287406"/>
                    <a:pt x="163869" y="281793"/>
                  </a:cubicBezTo>
                  <a:cubicBezTo>
                    <a:pt x="164732" y="280929"/>
                    <a:pt x="165596" y="280497"/>
                    <a:pt x="166459" y="280497"/>
                  </a:cubicBezTo>
                  <a:cubicBezTo>
                    <a:pt x="166891" y="280497"/>
                    <a:pt x="167323" y="280066"/>
                    <a:pt x="167754" y="279202"/>
                  </a:cubicBezTo>
                  <a:cubicBezTo>
                    <a:pt x="167754" y="278770"/>
                    <a:pt x="168834" y="277907"/>
                    <a:pt x="170993" y="276611"/>
                  </a:cubicBezTo>
                  <a:cubicBezTo>
                    <a:pt x="173584" y="275748"/>
                    <a:pt x="176606" y="273373"/>
                    <a:pt x="180061" y="269486"/>
                  </a:cubicBezTo>
                  <a:cubicBezTo>
                    <a:pt x="183515" y="266464"/>
                    <a:pt x="186322" y="264521"/>
                    <a:pt x="188481" y="263657"/>
                  </a:cubicBezTo>
                  <a:cubicBezTo>
                    <a:pt x="190208" y="262794"/>
                    <a:pt x="191935" y="261282"/>
                    <a:pt x="193662" y="259123"/>
                  </a:cubicBezTo>
                  <a:cubicBezTo>
                    <a:pt x="195822" y="257396"/>
                    <a:pt x="199923" y="254373"/>
                    <a:pt x="205969" y="250055"/>
                  </a:cubicBezTo>
                  <a:cubicBezTo>
                    <a:pt x="212446" y="244874"/>
                    <a:pt x="219570" y="238397"/>
                    <a:pt x="227343" y="230624"/>
                  </a:cubicBezTo>
                  <a:lnTo>
                    <a:pt x="239001" y="218966"/>
                  </a:lnTo>
                  <a:lnTo>
                    <a:pt x="244183" y="219613"/>
                  </a:lnTo>
                  <a:cubicBezTo>
                    <a:pt x="256273" y="223068"/>
                    <a:pt x="264046" y="228034"/>
                    <a:pt x="267500" y="234511"/>
                  </a:cubicBezTo>
                  <a:cubicBezTo>
                    <a:pt x="268364" y="236670"/>
                    <a:pt x="269659" y="238829"/>
                    <a:pt x="271386" y="240988"/>
                  </a:cubicBezTo>
                  <a:cubicBezTo>
                    <a:pt x="273113" y="243578"/>
                    <a:pt x="274193" y="246601"/>
                    <a:pt x="274625" y="250055"/>
                  </a:cubicBezTo>
                  <a:cubicBezTo>
                    <a:pt x="275920" y="253942"/>
                    <a:pt x="275489" y="257396"/>
                    <a:pt x="273329" y="260419"/>
                  </a:cubicBezTo>
                  <a:cubicBezTo>
                    <a:pt x="266421" y="269486"/>
                    <a:pt x="259296" y="280389"/>
                    <a:pt x="251955" y="293127"/>
                  </a:cubicBezTo>
                  <a:cubicBezTo>
                    <a:pt x="244615" y="305866"/>
                    <a:pt x="240944" y="313314"/>
                    <a:pt x="240944" y="315473"/>
                  </a:cubicBezTo>
                  <a:cubicBezTo>
                    <a:pt x="240944" y="316337"/>
                    <a:pt x="240513" y="318280"/>
                    <a:pt x="239649" y="321302"/>
                  </a:cubicBezTo>
                  <a:cubicBezTo>
                    <a:pt x="238354" y="323461"/>
                    <a:pt x="237706" y="326052"/>
                    <a:pt x="237706" y="329075"/>
                  </a:cubicBezTo>
                  <a:lnTo>
                    <a:pt x="237058" y="335552"/>
                  </a:lnTo>
                  <a:lnTo>
                    <a:pt x="240297" y="335552"/>
                  </a:lnTo>
                  <a:cubicBezTo>
                    <a:pt x="242456" y="335552"/>
                    <a:pt x="246558" y="332745"/>
                    <a:pt x="252603" y="327132"/>
                  </a:cubicBezTo>
                  <a:cubicBezTo>
                    <a:pt x="266421" y="315473"/>
                    <a:pt x="281965" y="300360"/>
                    <a:pt x="299237" y="281793"/>
                  </a:cubicBezTo>
                  <a:lnTo>
                    <a:pt x="308953" y="272077"/>
                  </a:lnTo>
                  <a:lnTo>
                    <a:pt x="297294" y="289565"/>
                  </a:lnTo>
                  <a:cubicBezTo>
                    <a:pt x="289954" y="300360"/>
                    <a:pt x="285636" y="307269"/>
                    <a:pt x="284340" y="310292"/>
                  </a:cubicBezTo>
                  <a:cubicBezTo>
                    <a:pt x="282613" y="312882"/>
                    <a:pt x="278079" y="320655"/>
                    <a:pt x="270739" y="333609"/>
                  </a:cubicBezTo>
                  <a:cubicBezTo>
                    <a:pt x="265125" y="342676"/>
                    <a:pt x="258649" y="354983"/>
                    <a:pt x="251308" y="370528"/>
                  </a:cubicBezTo>
                  <a:cubicBezTo>
                    <a:pt x="246126" y="380459"/>
                    <a:pt x="239217" y="389959"/>
                    <a:pt x="230581" y="399026"/>
                  </a:cubicBezTo>
                  <a:cubicBezTo>
                    <a:pt x="226264" y="404640"/>
                    <a:pt x="222809" y="406799"/>
                    <a:pt x="220218" y="405503"/>
                  </a:cubicBezTo>
                  <a:cubicBezTo>
                    <a:pt x="217195" y="405072"/>
                    <a:pt x="213093" y="403344"/>
                    <a:pt x="207912" y="400322"/>
                  </a:cubicBezTo>
                  <a:cubicBezTo>
                    <a:pt x="202298" y="397299"/>
                    <a:pt x="197549" y="392765"/>
                    <a:pt x="193662" y="386720"/>
                  </a:cubicBezTo>
                  <a:cubicBezTo>
                    <a:pt x="188049" y="378516"/>
                    <a:pt x="185890" y="372903"/>
                    <a:pt x="187185" y="369880"/>
                  </a:cubicBezTo>
                  <a:cubicBezTo>
                    <a:pt x="188049" y="367721"/>
                    <a:pt x="189992" y="364482"/>
                    <a:pt x="193015" y="360164"/>
                  </a:cubicBezTo>
                  <a:cubicBezTo>
                    <a:pt x="197765" y="354119"/>
                    <a:pt x="202082" y="347210"/>
                    <a:pt x="205969" y="339438"/>
                  </a:cubicBezTo>
                  <a:cubicBezTo>
                    <a:pt x="215900" y="320439"/>
                    <a:pt x="222809" y="302519"/>
                    <a:pt x="226695" y="285679"/>
                  </a:cubicBezTo>
                  <a:cubicBezTo>
                    <a:pt x="227559" y="277475"/>
                    <a:pt x="226480" y="273804"/>
                    <a:pt x="223456" y="274668"/>
                  </a:cubicBezTo>
                  <a:cubicBezTo>
                    <a:pt x="221297" y="275100"/>
                    <a:pt x="218923" y="275748"/>
                    <a:pt x="216332" y="276611"/>
                  </a:cubicBezTo>
                  <a:cubicBezTo>
                    <a:pt x="213741" y="277475"/>
                    <a:pt x="210287" y="279202"/>
                    <a:pt x="205969" y="281793"/>
                  </a:cubicBezTo>
                  <a:cubicBezTo>
                    <a:pt x="202082" y="285247"/>
                    <a:pt x="198844" y="287838"/>
                    <a:pt x="196253" y="289565"/>
                  </a:cubicBezTo>
                  <a:cubicBezTo>
                    <a:pt x="194526" y="290429"/>
                    <a:pt x="191935" y="292264"/>
                    <a:pt x="188481" y="295071"/>
                  </a:cubicBezTo>
                  <a:cubicBezTo>
                    <a:pt x="185026" y="297877"/>
                    <a:pt x="178333" y="303383"/>
                    <a:pt x="168402" y="311587"/>
                  </a:cubicBezTo>
                  <a:cubicBezTo>
                    <a:pt x="158471" y="320223"/>
                    <a:pt x="151562" y="325620"/>
                    <a:pt x="147676" y="327779"/>
                  </a:cubicBezTo>
                  <a:cubicBezTo>
                    <a:pt x="144221" y="329507"/>
                    <a:pt x="142710" y="332529"/>
                    <a:pt x="143142" y="336847"/>
                  </a:cubicBezTo>
                  <a:cubicBezTo>
                    <a:pt x="142710" y="342029"/>
                    <a:pt x="142818" y="347426"/>
                    <a:pt x="143466" y="353040"/>
                  </a:cubicBezTo>
                  <a:cubicBezTo>
                    <a:pt x="144113" y="358653"/>
                    <a:pt x="145732" y="369448"/>
                    <a:pt x="148323" y="385425"/>
                  </a:cubicBezTo>
                  <a:cubicBezTo>
                    <a:pt x="150050" y="394493"/>
                    <a:pt x="151346" y="403129"/>
                    <a:pt x="152209" y="411333"/>
                  </a:cubicBezTo>
                  <a:cubicBezTo>
                    <a:pt x="153937" y="425582"/>
                    <a:pt x="151994" y="432491"/>
                    <a:pt x="146380" y="432059"/>
                  </a:cubicBezTo>
                  <a:cubicBezTo>
                    <a:pt x="144653" y="432491"/>
                    <a:pt x="140335" y="430764"/>
                    <a:pt x="133427" y="426878"/>
                  </a:cubicBezTo>
                  <a:cubicBezTo>
                    <a:pt x="126517" y="423855"/>
                    <a:pt x="121336" y="419537"/>
                    <a:pt x="117881" y="413924"/>
                  </a:cubicBezTo>
                  <a:cubicBezTo>
                    <a:pt x="110109" y="403560"/>
                    <a:pt x="105575" y="395572"/>
                    <a:pt x="104280" y="389959"/>
                  </a:cubicBezTo>
                  <a:cubicBezTo>
                    <a:pt x="102552" y="384777"/>
                    <a:pt x="102337" y="378300"/>
                    <a:pt x="103632" y="370528"/>
                  </a:cubicBezTo>
                  <a:cubicBezTo>
                    <a:pt x="104496" y="361028"/>
                    <a:pt x="104927" y="355307"/>
                    <a:pt x="104927" y="353364"/>
                  </a:cubicBezTo>
                  <a:cubicBezTo>
                    <a:pt x="104927" y="351420"/>
                    <a:pt x="104712" y="351097"/>
                    <a:pt x="104280" y="352392"/>
                  </a:cubicBezTo>
                  <a:cubicBezTo>
                    <a:pt x="102552" y="354119"/>
                    <a:pt x="99962" y="358437"/>
                    <a:pt x="96507" y="365346"/>
                  </a:cubicBezTo>
                  <a:cubicBezTo>
                    <a:pt x="93485" y="371823"/>
                    <a:pt x="90894" y="376357"/>
                    <a:pt x="88735" y="378948"/>
                  </a:cubicBezTo>
                  <a:cubicBezTo>
                    <a:pt x="80531" y="393629"/>
                    <a:pt x="71247" y="412628"/>
                    <a:pt x="60884" y="435945"/>
                  </a:cubicBezTo>
                  <a:cubicBezTo>
                    <a:pt x="56566" y="446309"/>
                    <a:pt x="53327" y="453217"/>
                    <a:pt x="51168" y="456672"/>
                  </a:cubicBezTo>
                  <a:cubicBezTo>
                    <a:pt x="47714" y="466171"/>
                    <a:pt x="44044" y="476103"/>
                    <a:pt x="40157" y="486466"/>
                  </a:cubicBezTo>
                  <a:cubicBezTo>
                    <a:pt x="39294" y="489488"/>
                    <a:pt x="38214" y="491863"/>
                    <a:pt x="36919" y="493591"/>
                  </a:cubicBezTo>
                  <a:cubicBezTo>
                    <a:pt x="33896" y="495750"/>
                    <a:pt x="29794" y="495534"/>
                    <a:pt x="24613" y="492943"/>
                  </a:cubicBezTo>
                  <a:cubicBezTo>
                    <a:pt x="22454" y="492079"/>
                    <a:pt x="21374" y="491648"/>
                    <a:pt x="21374" y="491648"/>
                  </a:cubicBezTo>
                  <a:cubicBezTo>
                    <a:pt x="21374" y="492079"/>
                    <a:pt x="20726" y="491863"/>
                    <a:pt x="19431" y="491000"/>
                  </a:cubicBezTo>
                  <a:cubicBezTo>
                    <a:pt x="18136" y="490568"/>
                    <a:pt x="17488" y="490568"/>
                    <a:pt x="17488" y="491000"/>
                  </a:cubicBezTo>
                  <a:cubicBezTo>
                    <a:pt x="17488" y="491000"/>
                    <a:pt x="16624" y="490352"/>
                    <a:pt x="14897" y="489057"/>
                  </a:cubicBezTo>
                  <a:cubicBezTo>
                    <a:pt x="4966" y="476535"/>
                    <a:pt x="0" y="467251"/>
                    <a:pt x="0" y="461206"/>
                  </a:cubicBezTo>
                  <a:cubicBezTo>
                    <a:pt x="0" y="459478"/>
                    <a:pt x="1079" y="455592"/>
                    <a:pt x="3238" y="449547"/>
                  </a:cubicBezTo>
                  <a:cubicBezTo>
                    <a:pt x="5397" y="443934"/>
                    <a:pt x="7556" y="437888"/>
                    <a:pt x="9715" y="431411"/>
                  </a:cubicBezTo>
                  <a:cubicBezTo>
                    <a:pt x="11443" y="425366"/>
                    <a:pt x="12738" y="421696"/>
                    <a:pt x="13602" y="420400"/>
                  </a:cubicBezTo>
                  <a:cubicBezTo>
                    <a:pt x="14033" y="419105"/>
                    <a:pt x="15329" y="414571"/>
                    <a:pt x="17488" y="406799"/>
                  </a:cubicBezTo>
                  <a:lnTo>
                    <a:pt x="22022" y="395140"/>
                  </a:lnTo>
                  <a:lnTo>
                    <a:pt x="22022" y="401617"/>
                  </a:lnTo>
                  <a:cubicBezTo>
                    <a:pt x="22022" y="413276"/>
                    <a:pt x="23101" y="425150"/>
                    <a:pt x="25261" y="437241"/>
                  </a:cubicBezTo>
                  <a:cubicBezTo>
                    <a:pt x="27419" y="440695"/>
                    <a:pt x="30010" y="440911"/>
                    <a:pt x="33033" y="437888"/>
                  </a:cubicBezTo>
                  <a:cubicBezTo>
                    <a:pt x="34328" y="437025"/>
                    <a:pt x="36595" y="433786"/>
                    <a:pt x="39834" y="428173"/>
                  </a:cubicBezTo>
                  <a:cubicBezTo>
                    <a:pt x="43072" y="422560"/>
                    <a:pt x="47175" y="414895"/>
                    <a:pt x="52140" y="405180"/>
                  </a:cubicBezTo>
                  <a:cubicBezTo>
                    <a:pt x="57106" y="395464"/>
                    <a:pt x="62827" y="384345"/>
                    <a:pt x="69304" y="371823"/>
                  </a:cubicBezTo>
                  <a:cubicBezTo>
                    <a:pt x="80962" y="348074"/>
                    <a:pt x="90030" y="329507"/>
                    <a:pt x="96507" y="316121"/>
                  </a:cubicBezTo>
                  <a:cubicBezTo>
                    <a:pt x="102552" y="305326"/>
                    <a:pt x="105575" y="298849"/>
                    <a:pt x="105575" y="296690"/>
                  </a:cubicBezTo>
                  <a:cubicBezTo>
                    <a:pt x="102121" y="278554"/>
                    <a:pt x="97587" y="267759"/>
                    <a:pt x="91973" y="264305"/>
                  </a:cubicBezTo>
                  <a:cubicBezTo>
                    <a:pt x="88951" y="262578"/>
                    <a:pt x="87008" y="261714"/>
                    <a:pt x="86145" y="261714"/>
                  </a:cubicBezTo>
                  <a:cubicBezTo>
                    <a:pt x="85712" y="261714"/>
                    <a:pt x="85496" y="261282"/>
                    <a:pt x="85496" y="260419"/>
                  </a:cubicBezTo>
                  <a:cubicBezTo>
                    <a:pt x="87656" y="258691"/>
                    <a:pt x="90894" y="259123"/>
                    <a:pt x="95212" y="261714"/>
                  </a:cubicBezTo>
                  <a:cubicBezTo>
                    <a:pt x="97371" y="263009"/>
                    <a:pt x="101041" y="266464"/>
                    <a:pt x="106223" y="272077"/>
                  </a:cubicBezTo>
                  <a:cubicBezTo>
                    <a:pt x="111836" y="277691"/>
                    <a:pt x="114643" y="280497"/>
                    <a:pt x="114643" y="280497"/>
                  </a:cubicBezTo>
                  <a:cubicBezTo>
                    <a:pt x="115075" y="280497"/>
                    <a:pt x="116587" y="277907"/>
                    <a:pt x="119177" y="272725"/>
                  </a:cubicBezTo>
                  <a:cubicBezTo>
                    <a:pt x="121768" y="267975"/>
                    <a:pt x="123711" y="264305"/>
                    <a:pt x="125006" y="261714"/>
                  </a:cubicBezTo>
                  <a:cubicBezTo>
                    <a:pt x="139255" y="234942"/>
                    <a:pt x="153289" y="207091"/>
                    <a:pt x="167107" y="178161"/>
                  </a:cubicBezTo>
                  <a:cubicBezTo>
                    <a:pt x="174015" y="160889"/>
                    <a:pt x="173368" y="151173"/>
                    <a:pt x="165163" y="149014"/>
                  </a:cubicBezTo>
                  <a:cubicBezTo>
                    <a:pt x="162141" y="148151"/>
                    <a:pt x="159334" y="147503"/>
                    <a:pt x="156743" y="147071"/>
                  </a:cubicBezTo>
                  <a:cubicBezTo>
                    <a:pt x="143789" y="144480"/>
                    <a:pt x="128460" y="135628"/>
                    <a:pt x="110757" y="120515"/>
                  </a:cubicBezTo>
                  <a:cubicBezTo>
                    <a:pt x="103848" y="114470"/>
                    <a:pt x="98126" y="109720"/>
                    <a:pt x="93593" y="106266"/>
                  </a:cubicBezTo>
                  <a:cubicBezTo>
                    <a:pt x="89059" y="102812"/>
                    <a:pt x="86360" y="101084"/>
                    <a:pt x="85496" y="101084"/>
                  </a:cubicBezTo>
                  <a:cubicBezTo>
                    <a:pt x="83769" y="101084"/>
                    <a:pt x="82906" y="99789"/>
                    <a:pt x="82906" y="97198"/>
                  </a:cubicBezTo>
                  <a:cubicBezTo>
                    <a:pt x="85496" y="96335"/>
                    <a:pt x="93485" y="97414"/>
                    <a:pt x="106870" y="100437"/>
                  </a:cubicBezTo>
                  <a:cubicBezTo>
                    <a:pt x="118098" y="103459"/>
                    <a:pt x="129108" y="103891"/>
                    <a:pt x="139903" y="101732"/>
                  </a:cubicBezTo>
                  <a:cubicBezTo>
                    <a:pt x="145085" y="100437"/>
                    <a:pt x="148971" y="99573"/>
                    <a:pt x="151562" y="99141"/>
                  </a:cubicBezTo>
                  <a:cubicBezTo>
                    <a:pt x="154153" y="98710"/>
                    <a:pt x="156312" y="98062"/>
                    <a:pt x="158039" y="97198"/>
                  </a:cubicBezTo>
                  <a:cubicBezTo>
                    <a:pt x="160198" y="96335"/>
                    <a:pt x="163004" y="95687"/>
                    <a:pt x="166459" y="95255"/>
                  </a:cubicBezTo>
                  <a:cubicBezTo>
                    <a:pt x="173799" y="93096"/>
                    <a:pt x="179413" y="90289"/>
                    <a:pt x="183299" y="86835"/>
                  </a:cubicBezTo>
                  <a:cubicBezTo>
                    <a:pt x="184163" y="85971"/>
                    <a:pt x="184810" y="85756"/>
                    <a:pt x="185242" y="86187"/>
                  </a:cubicBezTo>
                  <a:cubicBezTo>
                    <a:pt x="186106" y="86187"/>
                    <a:pt x="186753" y="85971"/>
                    <a:pt x="187185" y="85540"/>
                  </a:cubicBezTo>
                  <a:cubicBezTo>
                    <a:pt x="188049" y="84676"/>
                    <a:pt x="189776" y="83381"/>
                    <a:pt x="192367" y="81653"/>
                  </a:cubicBezTo>
                  <a:cubicBezTo>
                    <a:pt x="195822" y="79063"/>
                    <a:pt x="199707" y="75824"/>
                    <a:pt x="204025" y="71938"/>
                  </a:cubicBezTo>
                  <a:cubicBezTo>
                    <a:pt x="210935" y="65029"/>
                    <a:pt x="216116" y="61143"/>
                    <a:pt x="219570" y="60279"/>
                  </a:cubicBezTo>
                  <a:close/>
                  <a:moveTo>
                    <a:pt x="1107567" y="38257"/>
                  </a:moveTo>
                  <a:cubicBezTo>
                    <a:pt x="1114908" y="39553"/>
                    <a:pt x="1123112" y="43655"/>
                    <a:pt x="1132180" y="50564"/>
                  </a:cubicBezTo>
                  <a:cubicBezTo>
                    <a:pt x="1136498" y="53586"/>
                    <a:pt x="1140600" y="56609"/>
                    <a:pt x="1144486" y="59632"/>
                  </a:cubicBezTo>
                  <a:cubicBezTo>
                    <a:pt x="1151395" y="63950"/>
                    <a:pt x="1155928" y="69131"/>
                    <a:pt x="1158087" y="75176"/>
                  </a:cubicBezTo>
                  <a:cubicBezTo>
                    <a:pt x="1158951" y="77767"/>
                    <a:pt x="1160678" y="81438"/>
                    <a:pt x="1163269" y="86187"/>
                  </a:cubicBezTo>
                  <a:cubicBezTo>
                    <a:pt x="1168451" y="95687"/>
                    <a:pt x="1169314" y="102596"/>
                    <a:pt x="1165860" y="106914"/>
                  </a:cubicBezTo>
                  <a:cubicBezTo>
                    <a:pt x="1164565" y="109073"/>
                    <a:pt x="1163053" y="110368"/>
                    <a:pt x="1161326" y="110800"/>
                  </a:cubicBezTo>
                  <a:cubicBezTo>
                    <a:pt x="1154849" y="112959"/>
                    <a:pt x="1150315" y="114038"/>
                    <a:pt x="1147725" y="114038"/>
                  </a:cubicBezTo>
                  <a:cubicBezTo>
                    <a:pt x="1146429" y="114038"/>
                    <a:pt x="1145349" y="114470"/>
                    <a:pt x="1144486" y="115334"/>
                  </a:cubicBezTo>
                  <a:cubicBezTo>
                    <a:pt x="1144055" y="115766"/>
                    <a:pt x="1143622" y="115982"/>
                    <a:pt x="1143190" y="115982"/>
                  </a:cubicBezTo>
                  <a:cubicBezTo>
                    <a:pt x="1142327" y="115550"/>
                    <a:pt x="1141463" y="115550"/>
                    <a:pt x="1140600" y="115982"/>
                  </a:cubicBezTo>
                  <a:cubicBezTo>
                    <a:pt x="1139736" y="116413"/>
                    <a:pt x="1138225" y="116629"/>
                    <a:pt x="1136066" y="116629"/>
                  </a:cubicBezTo>
                  <a:cubicBezTo>
                    <a:pt x="1133907" y="117061"/>
                    <a:pt x="1132180" y="117493"/>
                    <a:pt x="1130884" y="117925"/>
                  </a:cubicBezTo>
                  <a:cubicBezTo>
                    <a:pt x="1129589" y="118356"/>
                    <a:pt x="1128725" y="118356"/>
                    <a:pt x="1128293" y="117925"/>
                  </a:cubicBezTo>
                  <a:cubicBezTo>
                    <a:pt x="1127862" y="117493"/>
                    <a:pt x="1127214" y="117493"/>
                    <a:pt x="1126350" y="117925"/>
                  </a:cubicBezTo>
                  <a:cubicBezTo>
                    <a:pt x="1125487" y="118788"/>
                    <a:pt x="1122680" y="119436"/>
                    <a:pt x="1117930" y="119868"/>
                  </a:cubicBezTo>
                  <a:cubicBezTo>
                    <a:pt x="1098067" y="121595"/>
                    <a:pt x="1082091" y="123970"/>
                    <a:pt x="1070000" y="126992"/>
                  </a:cubicBezTo>
                  <a:cubicBezTo>
                    <a:pt x="1054456" y="132174"/>
                    <a:pt x="1038047" y="138867"/>
                    <a:pt x="1020776" y="147071"/>
                  </a:cubicBezTo>
                  <a:cubicBezTo>
                    <a:pt x="1015593" y="149662"/>
                    <a:pt x="1013003" y="150741"/>
                    <a:pt x="1013003" y="150310"/>
                  </a:cubicBezTo>
                  <a:cubicBezTo>
                    <a:pt x="1018184" y="145560"/>
                    <a:pt x="1027684" y="137140"/>
                    <a:pt x="1041501" y="125049"/>
                  </a:cubicBezTo>
                  <a:cubicBezTo>
                    <a:pt x="1054456" y="114254"/>
                    <a:pt x="1063955" y="104539"/>
                    <a:pt x="1070000" y="95903"/>
                  </a:cubicBezTo>
                  <a:cubicBezTo>
                    <a:pt x="1079068" y="83812"/>
                    <a:pt x="1083387" y="75392"/>
                    <a:pt x="1082954" y="70643"/>
                  </a:cubicBezTo>
                  <a:cubicBezTo>
                    <a:pt x="1081660" y="66756"/>
                    <a:pt x="1075290" y="65245"/>
                    <a:pt x="1063847" y="66109"/>
                  </a:cubicBezTo>
                  <a:cubicBezTo>
                    <a:pt x="1052404" y="66972"/>
                    <a:pt x="1035672" y="70427"/>
                    <a:pt x="1013651" y="76472"/>
                  </a:cubicBezTo>
                  <a:cubicBezTo>
                    <a:pt x="986447" y="84244"/>
                    <a:pt x="961403" y="92880"/>
                    <a:pt x="938517" y="102380"/>
                  </a:cubicBezTo>
                  <a:cubicBezTo>
                    <a:pt x="932472" y="104971"/>
                    <a:pt x="926212" y="107561"/>
                    <a:pt x="919734" y="110152"/>
                  </a:cubicBezTo>
                  <a:cubicBezTo>
                    <a:pt x="913257" y="112743"/>
                    <a:pt x="909802" y="114038"/>
                    <a:pt x="909371" y="114038"/>
                  </a:cubicBezTo>
                  <a:cubicBezTo>
                    <a:pt x="908507" y="114038"/>
                    <a:pt x="907643" y="114686"/>
                    <a:pt x="906780" y="115982"/>
                  </a:cubicBezTo>
                  <a:cubicBezTo>
                    <a:pt x="905916" y="116845"/>
                    <a:pt x="905269" y="117061"/>
                    <a:pt x="904837" y="116629"/>
                  </a:cubicBezTo>
                  <a:cubicBezTo>
                    <a:pt x="904405" y="116629"/>
                    <a:pt x="904189" y="116845"/>
                    <a:pt x="904189" y="117277"/>
                  </a:cubicBezTo>
                  <a:cubicBezTo>
                    <a:pt x="904189" y="117709"/>
                    <a:pt x="900951" y="119436"/>
                    <a:pt x="894474" y="122458"/>
                  </a:cubicBezTo>
                  <a:cubicBezTo>
                    <a:pt x="888860" y="125049"/>
                    <a:pt x="885838" y="126777"/>
                    <a:pt x="885406" y="127640"/>
                  </a:cubicBezTo>
                  <a:cubicBezTo>
                    <a:pt x="884974" y="128072"/>
                    <a:pt x="884326" y="128288"/>
                    <a:pt x="883463" y="128288"/>
                  </a:cubicBezTo>
                  <a:cubicBezTo>
                    <a:pt x="882599" y="128288"/>
                    <a:pt x="880224" y="129367"/>
                    <a:pt x="876338" y="131526"/>
                  </a:cubicBezTo>
                  <a:cubicBezTo>
                    <a:pt x="872452" y="133685"/>
                    <a:pt x="867918" y="136060"/>
                    <a:pt x="862736" y="138651"/>
                  </a:cubicBezTo>
                  <a:cubicBezTo>
                    <a:pt x="857123" y="141242"/>
                    <a:pt x="851294" y="144264"/>
                    <a:pt x="845248" y="147719"/>
                  </a:cubicBezTo>
                  <a:cubicBezTo>
                    <a:pt x="837044" y="152469"/>
                    <a:pt x="828192" y="155707"/>
                    <a:pt x="818693" y="157434"/>
                  </a:cubicBezTo>
                  <a:cubicBezTo>
                    <a:pt x="814375" y="158730"/>
                    <a:pt x="810057" y="158082"/>
                    <a:pt x="805739" y="155491"/>
                  </a:cubicBezTo>
                  <a:cubicBezTo>
                    <a:pt x="801853" y="153332"/>
                    <a:pt x="798398" y="150957"/>
                    <a:pt x="795376" y="148367"/>
                  </a:cubicBezTo>
                  <a:cubicBezTo>
                    <a:pt x="789762" y="142321"/>
                    <a:pt x="786740" y="137788"/>
                    <a:pt x="786308" y="134765"/>
                  </a:cubicBezTo>
                  <a:cubicBezTo>
                    <a:pt x="787171" y="134333"/>
                    <a:pt x="788899" y="134765"/>
                    <a:pt x="791489" y="136060"/>
                  </a:cubicBezTo>
                  <a:cubicBezTo>
                    <a:pt x="797103" y="139946"/>
                    <a:pt x="810057" y="138651"/>
                    <a:pt x="830351" y="132174"/>
                  </a:cubicBezTo>
                  <a:cubicBezTo>
                    <a:pt x="848488" y="126561"/>
                    <a:pt x="860361" y="122458"/>
                    <a:pt x="865975" y="119868"/>
                  </a:cubicBezTo>
                  <a:cubicBezTo>
                    <a:pt x="866839" y="119436"/>
                    <a:pt x="867270" y="119436"/>
                    <a:pt x="867270" y="119868"/>
                  </a:cubicBezTo>
                  <a:cubicBezTo>
                    <a:pt x="867270" y="120300"/>
                    <a:pt x="867702" y="120084"/>
                    <a:pt x="868566" y="119220"/>
                  </a:cubicBezTo>
                  <a:cubicBezTo>
                    <a:pt x="869429" y="118788"/>
                    <a:pt x="870077" y="118788"/>
                    <a:pt x="870509" y="119220"/>
                  </a:cubicBezTo>
                  <a:cubicBezTo>
                    <a:pt x="870941" y="119220"/>
                    <a:pt x="871804" y="118788"/>
                    <a:pt x="873100" y="117925"/>
                  </a:cubicBezTo>
                  <a:cubicBezTo>
                    <a:pt x="874827" y="117061"/>
                    <a:pt x="875690" y="116629"/>
                    <a:pt x="875690" y="116629"/>
                  </a:cubicBezTo>
                  <a:cubicBezTo>
                    <a:pt x="876554" y="116629"/>
                    <a:pt x="879361" y="115766"/>
                    <a:pt x="884110" y="114038"/>
                  </a:cubicBezTo>
                  <a:cubicBezTo>
                    <a:pt x="898792" y="108425"/>
                    <a:pt x="914121" y="102812"/>
                    <a:pt x="930097" y="97198"/>
                  </a:cubicBezTo>
                  <a:cubicBezTo>
                    <a:pt x="936142" y="95471"/>
                    <a:pt x="941108" y="93744"/>
                    <a:pt x="944994" y="92017"/>
                  </a:cubicBezTo>
                  <a:cubicBezTo>
                    <a:pt x="987742" y="76040"/>
                    <a:pt x="1024445" y="63950"/>
                    <a:pt x="1055103" y="55745"/>
                  </a:cubicBezTo>
                  <a:cubicBezTo>
                    <a:pt x="1064603" y="53155"/>
                    <a:pt x="1070648" y="51212"/>
                    <a:pt x="1073239" y="49916"/>
                  </a:cubicBezTo>
                  <a:cubicBezTo>
                    <a:pt x="1074534" y="49053"/>
                    <a:pt x="1075182" y="48837"/>
                    <a:pt x="1075182" y="49268"/>
                  </a:cubicBezTo>
                  <a:cubicBezTo>
                    <a:pt x="1075182" y="49700"/>
                    <a:pt x="1075614" y="49484"/>
                    <a:pt x="1076477" y="48621"/>
                  </a:cubicBezTo>
                  <a:cubicBezTo>
                    <a:pt x="1077773" y="47757"/>
                    <a:pt x="1078636" y="47541"/>
                    <a:pt x="1079068" y="47973"/>
                  </a:cubicBezTo>
                  <a:cubicBezTo>
                    <a:pt x="1079500" y="47973"/>
                    <a:pt x="1082523" y="46678"/>
                    <a:pt x="1088136" y="44087"/>
                  </a:cubicBezTo>
                  <a:cubicBezTo>
                    <a:pt x="1093318" y="41064"/>
                    <a:pt x="1097420" y="39337"/>
                    <a:pt x="1100442" y="38905"/>
                  </a:cubicBezTo>
                  <a:cubicBezTo>
                    <a:pt x="1102601" y="38042"/>
                    <a:pt x="1104976" y="37826"/>
                    <a:pt x="1107567" y="38257"/>
                  </a:cubicBezTo>
                  <a:close/>
                  <a:moveTo>
                    <a:pt x="2311317" y="35505"/>
                  </a:moveTo>
                  <a:cubicBezTo>
                    <a:pt x="2313908" y="36045"/>
                    <a:pt x="2317254" y="37394"/>
                    <a:pt x="2321357" y="39553"/>
                  </a:cubicBezTo>
                  <a:cubicBezTo>
                    <a:pt x="2332583" y="44303"/>
                    <a:pt x="2340572" y="52075"/>
                    <a:pt x="2345322" y="62870"/>
                  </a:cubicBezTo>
                  <a:cubicBezTo>
                    <a:pt x="2349208" y="69779"/>
                    <a:pt x="2350719" y="75392"/>
                    <a:pt x="2349855" y="79710"/>
                  </a:cubicBezTo>
                  <a:cubicBezTo>
                    <a:pt x="2349855" y="84460"/>
                    <a:pt x="2349640" y="87915"/>
                    <a:pt x="2349208" y="90074"/>
                  </a:cubicBezTo>
                  <a:cubicBezTo>
                    <a:pt x="2347912" y="98710"/>
                    <a:pt x="2347157" y="104647"/>
                    <a:pt x="2346941" y="107885"/>
                  </a:cubicBezTo>
                  <a:cubicBezTo>
                    <a:pt x="2346725" y="111124"/>
                    <a:pt x="2347049" y="112959"/>
                    <a:pt x="2347912" y="113391"/>
                  </a:cubicBezTo>
                  <a:cubicBezTo>
                    <a:pt x="2352231" y="117277"/>
                    <a:pt x="2358491" y="120515"/>
                    <a:pt x="2366696" y="123106"/>
                  </a:cubicBezTo>
                  <a:cubicBezTo>
                    <a:pt x="2370150" y="124402"/>
                    <a:pt x="2372309" y="125265"/>
                    <a:pt x="2373173" y="125697"/>
                  </a:cubicBezTo>
                  <a:cubicBezTo>
                    <a:pt x="2374468" y="125697"/>
                    <a:pt x="2375548" y="125697"/>
                    <a:pt x="2376411" y="125697"/>
                  </a:cubicBezTo>
                  <a:cubicBezTo>
                    <a:pt x="2377707" y="125697"/>
                    <a:pt x="2378786" y="125913"/>
                    <a:pt x="2379650" y="126345"/>
                  </a:cubicBezTo>
                  <a:cubicBezTo>
                    <a:pt x="2380513" y="127208"/>
                    <a:pt x="2381377" y="127424"/>
                    <a:pt x="2382240" y="126992"/>
                  </a:cubicBezTo>
                  <a:cubicBezTo>
                    <a:pt x="2386558" y="125697"/>
                    <a:pt x="2390013" y="125697"/>
                    <a:pt x="2392604" y="126992"/>
                  </a:cubicBezTo>
                  <a:cubicBezTo>
                    <a:pt x="2393036" y="127424"/>
                    <a:pt x="2393683" y="127424"/>
                    <a:pt x="2394547" y="126992"/>
                  </a:cubicBezTo>
                  <a:cubicBezTo>
                    <a:pt x="2395410" y="126561"/>
                    <a:pt x="2398649" y="127856"/>
                    <a:pt x="2404262" y="130879"/>
                  </a:cubicBezTo>
                  <a:cubicBezTo>
                    <a:pt x="2409876" y="133901"/>
                    <a:pt x="2416353" y="138003"/>
                    <a:pt x="2423693" y="143185"/>
                  </a:cubicBezTo>
                  <a:cubicBezTo>
                    <a:pt x="2425421" y="144480"/>
                    <a:pt x="2426932" y="146855"/>
                    <a:pt x="2428227" y="150310"/>
                  </a:cubicBezTo>
                  <a:cubicBezTo>
                    <a:pt x="2429523" y="153764"/>
                    <a:pt x="2430818" y="157002"/>
                    <a:pt x="2432113" y="160025"/>
                  </a:cubicBezTo>
                  <a:cubicBezTo>
                    <a:pt x="2434272" y="163048"/>
                    <a:pt x="2434488" y="165423"/>
                    <a:pt x="2432761" y="167150"/>
                  </a:cubicBezTo>
                  <a:cubicBezTo>
                    <a:pt x="2431897" y="170172"/>
                    <a:pt x="2427364" y="171900"/>
                    <a:pt x="2419159" y="172331"/>
                  </a:cubicBezTo>
                  <a:cubicBezTo>
                    <a:pt x="2400160" y="175354"/>
                    <a:pt x="2382672" y="180320"/>
                    <a:pt x="2366696" y="187229"/>
                  </a:cubicBezTo>
                  <a:cubicBezTo>
                    <a:pt x="2362810" y="188956"/>
                    <a:pt x="2360651" y="189819"/>
                    <a:pt x="2360219" y="189819"/>
                  </a:cubicBezTo>
                  <a:cubicBezTo>
                    <a:pt x="2359787" y="190251"/>
                    <a:pt x="2356980" y="191547"/>
                    <a:pt x="2351799" y="193706"/>
                  </a:cubicBezTo>
                  <a:cubicBezTo>
                    <a:pt x="2346617" y="196296"/>
                    <a:pt x="2344026" y="197592"/>
                    <a:pt x="2344026" y="197592"/>
                  </a:cubicBezTo>
                  <a:cubicBezTo>
                    <a:pt x="2343594" y="197592"/>
                    <a:pt x="2341220" y="199103"/>
                    <a:pt x="2336902" y="202126"/>
                  </a:cubicBezTo>
                  <a:cubicBezTo>
                    <a:pt x="2327834" y="209034"/>
                    <a:pt x="2322004" y="216591"/>
                    <a:pt x="2319414" y="224795"/>
                  </a:cubicBezTo>
                  <a:cubicBezTo>
                    <a:pt x="2318982" y="227386"/>
                    <a:pt x="2317686" y="231488"/>
                    <a:pt x="2315527" y="237101"/>
                  </a:cubicBezTo>
                  <a:cubicBezTo>
                    <a:pt x="2313368" y="243578"/>
                    <a:pt x="2311209" y="250055"/>
                    <a:pt x="2309050" y="256532"/>
                  </a:cubicBezTo>
                  <a:cubicBezTo>
                    <a:pt x="2307323" y="263009"/>
                    <a:pt x="2306244" y="266896"/>
                    <a:pt x="2305812" y="268191"/>
                  </a:cubicBezTo>
                  <a:cubicBezTo>
                    <a:pt x="2304948" y="269486"/>
                    <a:pt x="2304301" y="271430"/>
                    <a:pt x="2303869" y="274020"/>
                  </a:cubicBezTo>
                  <a:cubicBezTo>
                    <a:pt x="2299119" y="290861"/>
                    <a:pt x="2293290" y="306189"/>
                    <a:pt x="2286381" y="320007"/>
                  </a:cubicBezTo>
                  <a:cubicBezTo>
                    <a:pt x="2285949" y="321302"/>
                    <a:pt x="2286165" y="322814"/>
                    <a:pt x="2287029" y="324541"/>
                  </a:cubicBezTo>
                  <a:lnTo>
                    <a:pt x="2288324" y="327132"/>
                  </a:lnTo>
                  <a:lnTo>
                    <a:pt x="2294801" y="323246"/>
                  </a:lnTo>
                  <a:cubicBezTo>
                    <a:pt x="2299983" y="320655"/>
                    <a:pt x="2307323" y="316553"/>
                    <a:pt x="2316823" y="310939"/>
                  </a:cubicBezTo>
                  <a:cubicBezTo>
                    <a:pt x="2325459" y="305326"/>
                    <a:pt x="2330856" y="301871"/>
                    <a:pt x="2333015" y="300576"/>
                  </a:cubicBezTo>
                  <a:cubicBezTo>
                    <a:pt x="2334311" y="299712"/>
                    <a:pt x="2336038" y="298633"/>
                    <a:pt x="2338197" y="297338"/>
                  </a:cubicBezTo>
                  <a:cubicBezTo>
                    <a:pt x="2340356" y="296042"/>
                    <a:pt x="2341651" y="295394"/>
                    <a:pt x="2342083" y="295394"/>
                  </a:cubicBezTo>
                  <a:cubicBezTo>
                    <a:pt x="2342946" y="295394"/>
                    <a:pt x="2343594" y="294747"/>
                    <a:pt x="2344026" y="293451"/>
                  </a:cubicBezTo>
                  <a:cubicBezTo>
                    <a:pt x="2344458" y="292588"/>
                    <a:pt x="2345106" y="292156"/>
                    <a:pt x="2345969" y="292156"/>
                  </a:cubicBezTo>
                  <a:cubicBezTo>
                    <a:pt x="2346833" y="292156"/>
                    <a:pt x="2347481" y="291724"/>
                    <a:pt x="2347912" y="290861"/>
                  </a:cubicBezTo>
                  <a:cubicBezTo>
                    <a:pt x="2348344" y="289565"/>
                    <a:pt x="2348992" y="288917"/>
                    <a:pt x="2349855" y="288917"/>
                  </a:cubicBezTo>
                  <a:cubicBezTo>
                    <a:pt x="2350719" y="288917"/>
                    <a:pt x="2351367" y="288702"/>
                    <a:pt x="2351799" y="288270"/>
                  </a:cubicBezTo>
                  <a:cubicBezTo>
                    <a:pt x="2351799" y="286543"/>
                    <a:pt x="2355901" y="284168"/>
                    <a:pt x="2364105" y="281145"/>
                  </a:cubicBezTo>
                  <a:cubicBezTo>
                    <a:pt x="2365400" y="281145"/>
                    <a:pt x="2367991" y="282009"/>
                    <a:pt x="2371877" y="283736"/>
                  </a:cubicBezTo>
                  <a:cubicBezTo>
                    <a:pt x="2374900" y="285463"/>
                    <a:pt x="2376843" y="286327"/>
                    <a:pt x="2377707" y="286327"/>
                  </a:cubicBezTo>
                  <a:cubicBezTo>
                    <a:pt x="2380729" y="287622"/>
                    <a:pt x="2383752" y="289997"/>
                    <a:pt x="2386774" y="293451"/>
                  </a:cubicBezTo>
                  <a:cubicBezTo>
                    <a:pt x="2391956" y="303815"/>
                    <a:pt x="2394547" y="310507"/>
                    <a:pt x="2394547" y="313530"/>
                  </a:cubicBezTo>
                  <a:cubicBezTo>
                    <a:pt x="2394547" y="315257"/>
                    <a:pt x="2391308" y="320871"/>
                    <a:pt x="2384831" y="330370"/>
                  </a:cubicBezTo>
                  <a:cubicBezTo>
                    <a:pt x="2378786" y="338143"/>
                    <a:pt x="2369934" y="346995"/>
                    <a:pt x="2358275" y="356926"/>
                  </a:cubicBezTo>
                  <a:cubicBezTo>
                    <a:pt x="2352662" y="362107"/>
                    <a:pt x="2348776" y="365562"/>
                    <a:pt x="2346617" y="367289"/>
                  </a:cubicBezTo>
                  <a:cubicBezTo>
                    <a:pt x="2344890" y="369016"/>
                    <a:pt x="2341435" y="372255"/>
                    <a:pt x="2336254" y="377005"/>
                  </a:cubicBezTo>
                  <a:cubicBezTo>
                    <a:pt x="2299551" y="411117"/>
                    <a:pt x="2276018" y="435082"/>
                    <a:pt x="2265654" y="448899"/>
                  </a:cubicBezTo>
                  <a:cubicBezTo>
                    <a:pt x="2263496" y="453217"/>
                    <a:pt x="2263819" y="455268"/>
                    <a:pt x="2266626" y="455052"/>
                  </a:cubicBezTo>
                  <a:cubicBezTo>
                    <a:pt x="2269433" y="454837"/>
                    <a:pt x="2276233" y="451922"/>
                    <a:pt x="2287029" y="446309"/>
                  </a:cubicBezTo>
                  <a:cubicBezTo>
                    <a:pt x="2303869" y="438536"/>
                    <a:pt x="2317794" y="431843"/>
                    <a:pt x="2328805" y="426230"/>
                  </a:cubicBezTo>
                  <a:cubicBezTo>
                    <a:pt x="2339816" y="420616"/>
                    <a:pt x="2346185" y="417378"/>
                    <a:pt x="2347912" y="416514"/>
                  </a:cubicBezTo>
                  <a:cubicBezTo>
                    <a:pt x="2350071" y="415219"/>
                    <a:pt x="2351151" y="414571"/>
                    <a:pt x="2351151" y="414571"/>
                  </a:cubicBezTo>
                  <a:cubicBezTo>
                    <a:pt x="2351151" y="415003"/>
                    <a:pt x="2353526" y="413708"/>
                    <a:pt x="2358275" y="410685"/>
                  </a:cubicBezTo>
                  <a:cubicBezTo>
                    <a:pt x="2363025" y="408094"/>
                    <a:pt x="2365616" y="406799"/>
                    <a:pt x="2366048" y="406799"/>
                  </a:cubicBezTo>
                  <a:cubicBezTo>
                    <a:pt x="2366480" y="406799"/>
                    <a:pt x="2369826" y="404964"/>
                    <a:pt x="2376087" y="401293"/>
                  </a:cubicBezTo>
                  <a:cubicBezTo>
                    <a:pt x="2382348" y="397623"/>
                    <a:pt x="2387854" y="394277"/>
                    <a:pt x="2392604" y="391254"/>
                  </a:cubicBezTo>
                  <a:cubicBezTo>
                    <a:pt x="2396058" y="389095"/>
                    <a:pt x="2399081" y="387368"/>
                    <a:pt x="2401671" y="386072"/>
                  </a:cubicBezTo>
                  <a:cubicBezTo>
                    <a:pt x="2403830" y="385209"/>
                    <a:pt x="2405773" y="383698"/>
                    <a:pt x="2407501" y="381539"/>
                  </a:cubicBezTo>
                  <a:cubicBezTo>
                    <a:pt x="2410955" y="378084"/>
                    <a:pt x="2415705" y="377868"/>
                    <a:pt x="2421750" y="380891"/>
                  </a:cubicBezTo>
                  <a:cubicBezTo>
                    <a:pt x="2424341" y="381754"/>
                    <a:pt x="2425852" y="382186"/>
                    <a:pt x="2426284" y="382186"/>
                  </a:cubicBezTo>
                  <a:cubicBezTo>
                    <a:pt x="2426716" y="382186"/>
                    <a:pt x="2427579" y="382834"/>
                    <a:pt x="2428875" y="384129"/>
                  </a:cubicBezTo>
                  <a:cubicBezTo>
                    <a:pt x="2430170" y="384993"/>
                    <a:pt x="2432977" y="386720"/>
                    <a:pt x="2437295" y="389311"/>
                  </a:cubicBezTo>
                  <a:cubicBezTo>
                    <a:pt x="2444204" y="392765"/>
                    <a:pt x="2451329" y="398163"/>
                    <a:pt x="2458669" y="405503"/>
                  </a:cubicBezTo>
                  <a:cubicBezTo>
                    <a:pt x="2477237" y="425798"/>
                    <a:pt x="2487384" y="445445"/>
                    <a:pt x="2489111" y="464444"/>
                  </a:cubicBezTo>
                  <a:cubicBezTo>
                    <a:pt x="2487384" y="471785"/>
                    <a:pt x="2485440" y="475455"/>
                    <a:pt x="2483282" y="475455"/>
                  </a:cubicBezTo>
                  <a:cubicBezTo>
                    <a:pt x="2482850" y="475455"/>
                    <a:pt x="2481986" y="476103"/>
                    <a:pt x="2480691" y="477398"/>
                  </a:cubicBezTo>
                  <a:cubicBezTo>
                    <a:pt x="2479395" y="478694"/>
                    <a:pt x="2478532" y="479125"/>
                    <a:pt x="2478100" y="478694"/>
                  </a:cubicBezTo>
                  <a:cubicBezTo>
                    <a:pt x="2477668" y="478694"/>
                    <a:pt x="2477237" y="478909"/>
                    <a:pt x="2476805" y="479341"/>
                  </a:cubicBezTo>
                  <a:cubicBezTo>
                    <a:pt x="2472055" y="481932"/>
                    <a:pt x="2466873" y="484091"/>
                    <a:pt x="2461260" y="485818"/>
                  </a:cubicBezTo>
                  <a:cubicBezTo>
                    <a:pt x="2459964" y="486250"/>
                    <a:pt x="2456510" y="487329"/>
                    <a:pt x="2450897" y="489057"/>
                  </a:cubicBezTo>
                  <a:cubicBezTo>
                    <a:pt x="2444851" y="491216"/>
                    <a:pt x="2435352" y="493591"/>
                    <a:pt x="2422398" y="496181"/>
                  </a:cubicBezTo>
                  <a:cubicBezTo>
                    <a:pt x="2394763" y="501795"/>
                    <a:pt x="2377922" y="506329"/>
                    <a:pt x="2371877" y="509783"/>
                  </a:cubicBezTo>
                  <a:cubicBezTo>
                    <a:pt x="2370582" y="510647"/>
                    <a:pt x="2369718" y="511079"/>
                    <a:pt x="2369286" y="511079"/>
                  </a:cubicBezTo>
                  <a:cubicBezTo>
                    <a:pt x="2369286" y="511079"/>
                    <a:pt x="2368423" y="511510"/>
                    <a:pt x="2366696" y="512374"/>
                  </a:cubicBezTo>
                  <a:cubicBezTo>
                    <a:pt x="2365400" y="512806"/>
                    <a:pt x="2364752" y="512806"/>
                    <a:pt x="2364752" y="512374"/>
                  </a:cubicBezTo>
                  <a:cubicBezTo>
                    <a:pt x="2364752" y="511942"/>
                    <a:pt x="2366912" y="510215"/>
                    <a:pt x="2371230" y="507192"/>
                  </a:cubicBezTo>
                  <a:cubicBezTo>
                    <a:pt x="2389797" y="494670"/>
                    <a:pt x="2403399" y="482364"/>
                    <a:pt x="2412035" y="470273"/>
                  </a:cubicBezTo>
                  <a:cubicBezTo>
                    <a:pt x="2414194" y="466819"/>
                    <a:pt x="2416568" y="463796"/>
                    <a:pt x="2419159" y="461206"/>
                  </a:cubicBezTo>
                  <a:cubicBezTo>
                    <a:pt x="2424341" y="454729"/>
                    <a:pt x="2426500" y="447172"/>
                    <a:pt x="2425636" y="438536"/>
                  </a:cubicBezTo>
                  <a:cubicBezTo>
                    <a:pt x="2423477" y="422128"/>
                    <a:pt x="2419375" y="409390"/>
                    <a:pt x="2413330" y="400322"/>
                  </a:cubicBezTo>
                  <a:cubicBezTo>
                    <a:pt x="2404694" y="395572"/>
                    <a:pt x="2389797" y="400322"/>
                    <a:pt x="2368639" y="414571"/>
                  </a:cubicBezTo>
                  <a:cubicBezTo>
                    <a:pt x="2364321" y="417162"/>
                    <a:pt x="2361514" y="419105"/>
                    <a:pt x="2360219" y="420400"/>
                  </a:cubicBezTo>
                  <a:cubicBezTo>
                    <a:pt x="2358491" y="421264"/>
                    <a:pt x="2354821" y="423855"/>
                    <a:pt x="2349208" y="428173"/>
                  </a:cubicBezTo>
                  <a:cubicBezTo>
                    <a:pt x="2342731" y="432491"/>
                    <a:pt x="2337981" y="435514"/>
                    <a:pt x="2334958" y="437241"/>
                  </a:cubicBezTo>
                  <a:cubicBezTo>
                    <a:pt x="2330640" y="439400"/>
                    <a:pt x="2326970" y="441559"/>
                    <a:pt x="2323947" y="443718"/>
                  </a:cubicBezTo>
                  <a:cubicBezTo>
                    <a:pt x="2320925" y="445877"/>
                    <a:pt x="2319414" y="447172"/>
                    <a:pt x="2319414" y="447604"/>
                  </a:cubicBezTo>
                  <a:cubicBezTo>
                    <a:pt x="2319414" y="448036"/>
                    <a:pt x="2318766" y="448468"/>
                    <a:pt x="2317470" y="448899"/>
                  </a:cubicBezTo>
                  <a:cubicBezTo>
                    <a:pt x="2315312" y="449763"/>
                    <a:pt x="2311209" y="452138"/>
                    <a:pt x="2305164" y="456024"/>
                  </a:cubicBezTo>
                  <a:cubicBezTo>
                    <a:pt x="2296528" y="461206"/>
                    <a:pt x="2290483" y="464876"/>
                    <a:pt x="2287029" y="467035"/>
                  </a:cubicBezTo>
                  <a:cubicBezTo>
                    <a:pt x="2283574" y="468762"/>
                    <a:pt x="2279256" y="471353"/>
                    <a:pt x="2274075" y="474807"/>
                  </a:cubicBezTo>
                  <a:cubicBezTo>
                    <a:pt x="2269325" y="477830"/>
                    <a:pt x="2265222" y="480205"/>
                    <a:pt x="2261768" y="481932"/>
                  </a:cubicBezTo>
                  <a:cubicBezTo>
                    <a:pt x="2259177" y="483659"/>
                    <a:pt x="2257234" y="484955"/>
                    <a:pt x="2255939" y="485818"/>
                  </a:cubicBezTo>
                  <a:cubicBezTo>
                    <a:pt x="2242553" y="492727"/>
                    <a:pt x="2234781" y="496181"/>
                    <a:pt x="2232622" y="496181"/>
                  </a:cubicBezTo>
                  <a:cubicBezTo>
                    <a:pt x="2229599" y="496181"/>
                    <a:pt x="2225065" y="494022"/>
                    <a:pt x="2219020" y="489704"/>
                  </a:cubicBezTo>
                  <a:cubicBezTo>
                    <a:pt x="2215566" y="483227"/>
                    <a:pt x="2213838" y="479341"/>
                    <a:pt x="2213838" y="478046"/>
                  </a:cubicBezTo>
                  <a:cubicBezTo>
                    <a:pt x="2213838" y="477182"/>
                    <a:pt x="2216861" y="473944"/>
                    <a:pt x="2222906" y="468330"/>
                  </a:cubicBezTo>
                  <a:cubicBezTo>
                    <a:pt x="2233701" y="457535"/>
                    <a:pt x="2248167" y="441559"/>
                    <a:pt x="2266302" y="420400"/>
                  </a:cubicBezTo>
                  <a:cubicBezTo>
                    <a:pt x="2271916" y="413924"/>
                    <a:pt x="2276449" y="408958"/>
                    <a:pt x="2279904" y="405503"/>
                  </a:cubicBezTo>
                  <a:cubicBezTo>
                    <a:pt x="2282927" y="402049"/>
                    <a:pt x="2285949" y="398379"/>
                    <a:pt x="2288972" y="394493"/>
                  </a:cubicBezTo>
                  <a:cubicBezTo>
                    <a:pt x="2292426" y="390174"/>
                    <a:pt x="2296312" y="385641"/>
                    <a:pt x="2300630" y="380891"/>
                  </a:cubicBezTo>
                  <a:cubicBezTo>
                    <a:pt x="2309266" y="370959"/>
                    <a:pt x="2318118" y="359301"/>
                    <a:pt x="2327186" y="345915"/>
                  </a:cubicBezTo>
                  <a:cubicBezTo>
                    <a:pt x="2328913" y="342892"/>
                    <a:pt x="2330425" y="340302"/>
                    <a:pt x="2331720" y="338143"/>
                  </a:cubicBezTo>
                  <a:cubicBezTo>
                    <a:pt x="2335174" y="332961"/>
                    <a:pt x="2337549" y="329075"/>
                    <a:pt x="2338844" y="326484"/>
                  </a:cubicBezTo>
                  <a:cubicBezTo>
                    <a:pt x="2339276" y="323030"/>
                    <a:pt x="2336902" y="321734"/>
                    <a:pt x="2331720" y="322598"/>
                  </a:cubicBezTo>
                  <a:cubicBezTo>
                    <a:pt x="2321788" y="325620"/>
                    <a:pt x="2308187" y="332745"/>
                    <a:pt x="2290915" y="343972"/>
                  </a:cubicBezTo>
                  <a:cubicBezTo>
                    <a:pt x="2269756" y="359085"/>
                    <a:pt x="2252916" y="372471"/>
                    <a:pt x="2240394" y="384129"/>
                  </a:cubicBezTo>
                  <a:cubicBezTo>
                    <a:pt x="2235213" y="389311"/>
                    <a:pt x="2230031" y="393413"/>
                    <a:pt x="2224849" y="396436"/>
                  </a:cubicBezTo>
                  <a:cubicBezTo>
                    <a:pt x="2221827" y="398163"/>
                    <a:pt x="2219236" y="399890"/>
                    <a:pt x="2217077" y="401617"/>
                  </a:cubicBezTo>
                  <a:cubicBezTo>
                    <a:pt x="2214054" y="404640"/>
                    <a:pt x="2208657" y="403560"/>
                    <a:pt x="2200885" y="398379"/>
                  </a:cubicBezTo>
                  <a:cubicBezTo>
                    <a:pt x="2195271" y="396220"/>
                    <a:pt x="2191601" y="392765"/>
                    <a:pt x="2189874" y="388015"/>
                  </a:cubicBezTo>
                  <a:cubicBezTo>
                    <a:pt x="2183828" y="380675"/>
                    <a:pt x="2184692" y="373982"/>
                    <a:pt x="2192464" y="367937"/>
                  </a:cubicBezTo>
                  <a:cubicBezTo>
                    <a:pt x="2196350" y="364051"/>
                    <a:pt x="2200237" y="360596"/>
                    <a:pt x="2204123" y="357574"/>
                  </a:cubicBezTo>
                  <a:cubicBezTo>
                    <a:pt x="2207577" y="354983"/>
                    <a:pt x="2210384" y="352608"/>
                    <a:pt x="2212543" y="350449"/>
                  </a:cubicBezTo>
                  <a:cubicBezTo>
                    <a:pt x="2214702" y="348290"/>
                    <a:pt x="2218156" y="345051"/>
                    <a:pt x="2222906" y="340733"/>
                  </a:cubicBezTo>
                  <a:cubicBezTo>
                    <a:pt x="2234997" y="329075"/>
                    <a:pt x="2244064" y="319359"/>
                    <a:pt x="2250110" y="311587"/>
                  </a:cubicBezTo>
                  <a:cubicBezTo>
                    <a:pt x="2250541" y="310723"/>
                    <a:pt x="2251405" y="309212"/>
                    <a:pt x="2252701" y="307053"/>
                  </a:cubicBezTo>
                  <a:cubicBezTo>
                    <a:pt x="2254859" y="304030"/>
                    <a:pt x="2257774" y="299281"/>
                    <a:pt x="2261444" y="292804"/>
                  </a:cubicBezTo>
                  <a:cubicBezTo>
                    <a:pt x="2265115" y="286327"/>
                    <a:pt x="2266950" y="282656"/>
                    <a:pt x="2266950" y="281793"/>
                  </a:cubicBezTo>
                  <a:cubicBezTo>
                    <a:pt x="2266950" y="280929"/>
                    <a:pt x="2267166" y="280281"/>
                    <a:pt x="2267598" y="279850"/>
                  </a:cubicBezTo>
                  <a:cubicBezTo>
                    <a:pt x="2268461" y="279850"/>
                    <a:pt x="2268893" y="279418"/>
                    <a:pt x="2268893" y="278554"/>
                  </a:cubicBezTo>
                  <a:cubicBezTo>
                    <a:pt x="2269756" y="273373"/>
                    <a:pt x="2271484" y="267543"/>
                    <a:pt x="2274075" y="261066"/>
                  </a:cubicBezTo>
                  <a:cubicBezTo>
                    <a:pt x="2274506" y="259339"/>
                    <a:pt x="2274722" y="256964"/>
                    <a:pt x="2274722" y="253942"/>
                  </a:cubicBezTo>
                  <a:cubicBezTo>
                    <a:pt x="2275154" y="248328"/>
                    <a:pt x="2273535" y="245629"/>
                    <a:pt x="2269865" y="245845"/>
                  </a:cubicBezTo>
                  <a:cubicBezTo>
                    <a:pt x="2266194" y="246061"/>
                    <a:pt x="2260689" y="249192"/>
                    <a:pt x="2253348" y="255237"/>
                  </a:cubicBezTo>
                  <a:cubicBezTo>
                    <a:pt x="2247303" y="259987"/>
                    <a:pt x="2242769" y="263549"/>
                    <a:pt x="2239746" y="265924"/>
                  </a:cubicBezTo>
                  <a:cubicBezTo>
                    <a:pt x="2236724" y="268299"/>
                    <a:pt x="2234997" y="269486"/>
                    <a:pt x="2234565" y="269486"/>
                  </a:cubicBezTo>
                  <a:cubicBezTo>
                    <a:pt x="2233701" y="269486"/>
                    <a:pt x="2233269" y="269702"/>
                    <a:pt x="2233269" y="270134"/>
                  </a:cubicBezTo>
                  <a:cubicBezTo>
                    <a:pt x="2233269" y="270566"/>
                    <a:pt x="2231218" y="271753"/>
                    <a:pt x="2227116" y="273696"/>
                  </a:cubicBezTo>
                  <a:cubicBezTo>
                    <a:pt x="2223014" y="275640"/>
                    <a:pt x="2219236" y="277259"/>
                    <a:pt x="2215782" y="278554"/>
                  </a:cubicBezTo>
                  <a:cubicBezTo>
                    <a:pt x="2212327" y="279418"/>
                    <a:pt x="2209736" y="279850"/>
                    <a:pt x="2208009" y="279850"/>
                  </a:cubicBezTo>
                  <a:cubicBezTo>
                    <a:pt x="2204555" y="279850"/>
                    <a:pt x="2202396" y="282224"/>
                    <a:pt x="2201532" y="286974"/>
                  </a:cubicBezTo>
                  <a:cubicBezTo>
                    <a:pt x="2195487" y="301656"/>
                    <a:pt x="2189442" y="317200"/>
                    <a:pt x="2183397" y="333609"/>
                  </a:cubicBezTo>
                  <a:cubicBezTo>
                    <a:pt x="2180806" y="340086"/>
                    <a:pt x="2179079" y="344188"/>
                    <a:pt x="2178215" y="345915"/>
                  </a:cubicBezTo>
                  <a:cubicBezTo>
                    <a:pt x="2176056" y="350233"/>
                    <a:pt x="2171738" y="362107"/>
                    <a:pt x="2165261" y="381539"/>
                  </a:cubicBezTo>
                  <a:cubicBezTo>
                    <a:pt x="2161375" y="392334"/>
                    <a:pt x="2159000" y="399242"/>
                    <a:pt x="2158136" y="402265"/>
                  </a:cubicBezTo>
                  <a:cubicBezTo>
                    <a:pt x="2156841" y="404424"/>
                    <a:pt x="2156193" y="405719"/>
                    <a:pt x="2156193" y="406151"/>
                  </a:cubicBezTo>
                  <a:cubicBezTo>
                    <a:pt x="2156193" y="407015"/>
                    <a:pt x="2155330" y="409174"/>
                    <a:pt x="2153602" y="412628"/>
                  </a:cubicBezTo>
                  <a:cubicBezTo>
                    <a:pt x="2152307" y="416514"/>
                    <a:pt x="2151011" y="420185"/>
                    <a:pt x="2149716" y="423639"/>
                  </a:cubicBezTo>
                  <a:cubicBezTo>
                    <a:pt x="2148853" y="427525"/>
                    <a:pt x="2147773" y="429684"/>
                    <a:pt x="2146478" y="430116"/>
                  </a:cubicBezTo>
                  <a:cubicBezTo>
                    <a:pt x="2145614" y="430980"/>
                    <a:pt x="2145182" y="432059"/>
                    <a:pt x="2145182" y="433355"/>
                  </a:cubicBezTo>
                  <a:cubicBezTo>
                    <a:pt x="2145182" y="434650"/>
                    <a:pt x="2144750" y="436377"/>
                    <a:pt x="2143887" y="438536"/>
                  </a:cubicBezTo>
                  <a:cubicBezTo>
                    <a:pt x="2142592" y="440695"/>
                    <a:pt x="2141296" y="444150"/>
                    <a:pt x="2140001" y="448899"/>
                  </a:cubicBezTo>
                  <a:cubicBezTo>
                    <a:pt x="2139137" y="451922"/>
                    <a:pt x="2137626" y="456024"/>
                    <a:pt x="2135467" y="461206"/>
                  </a:cubicBezTo>
                  <a:cubicBezTo>
                    <a:pt x="2133308" y="465955"/>
                    <a:pt x="2132012" y="469626"/>
                    <a:pt x="2131581" y="472217"/>
                  </a:cubicBezTo>
                  <a:cubicBezTo>
                    <a:pt x="2130717" y="473944"/>
                    <a:pt x="2130069" y="475671"/>
                    <a:pt x="2129637" y="477398"/>
                  </a:cubicBezTo>
                  <a:cubicBezTo>
                    <a:pt x="2128774" y="479557"/>
                    <a:pt x="2127047" y="484523"/>
                    <a:pt x="2124456" y="492295"/>
                  </a:cubicBezTo>
                  <a:cubicBezTo>
                    <a:pt x="2121002" y="503522"/>
                    <a:pt x="2117115" y="512590"/>
                    <a:pt x="2112797" y="519499"/>
                  </a:cubicBezTo>
                  <a:cubicBezTo>
                    <a:pt x="2108047" y="528998"/>
                    <a:pt x="2103297" y="532884"/>
                    <a:pt x="2098548" y="531157"/>
                  </a:cubicBezTo>
                  <a:cubicBezTo>
                    <a:pt x="2086457" y="528998"/>
                    <a:pt x="2075662" y="522953"/>
                    <a:pt x="2066163" y="513022"/>
                  </a:cubicBezTo>
                  <a:cubicBezTo>
                    <a:pt x="2063572" y="509999"/>
                    <a:pt x="2062277" y="508272"/>
                    <a:pt x="2062277" y="507840"/>
                  </a:cubicBezTo>
                  <a:cubicBezTo>
                    <a:pt x="2062277" y="507408"/>
                    <a:pt x="2061413" y="505897"/>
                    <a:pt x="2059686" y="503306"/>
                  </a:cubicBezTo>
                  <a:cubicBezTo>
                    <a:pt x="2057527" y="500715"/>
                    <a:pt x="2055368" y="497045"/>
                    <a:pt x="2053209" y="492295"/>
                  </a:cubicBezTo>
                  <a:cubicBezTo>
                    <a:pt x="2049754" y="487545"/>
                    <a:pt x="2048459" y="482148"/>
                    <a:pt x="2049323" y="476103"/>
                  </a:cubicBezTo>
                  <a:cubicBezTo>
                    <a:pt x="2049323" y="470921"/>
                    <a:pt x="2049754" y="467683"/>
                    <a:pt x="2050618" y="466387"/>
                  </a:cubicBezTo>
                  <a:cubicBezTo>
                    <a:pt x="2052777" y="462933"/>
                    <a:pt x="2053641" y="453001"/>
                    <a:pt x="2053209" y="436593"/>
                  </a:cubicBezTo>
                  <a:cubicBezTo>
                    <a:pt x="2052777" y="416298"/>
                    <a:pt x="2053425" y="394277"/>
                    <a:pt x="2055152" y="370528"/>
                  </a:cubicBezTo>
                  <a:cubicBezTo>
                    <a:pt x="2056879" y="340302"/>
                    <a:pt x="2056879" y="313962"/>
                    <a:pt x="2055152" y="291508"/>
                  </a:cubicBezTo>
                  <a:cubicBezTo>
                    <a:pt x="2053425" y="276395"/>
                    <a:pt x="2052129" y="266896"/>
                    <a:pt x="2051266" y="263009"/>
                  </a:cubicBezTo>
                  <a:cubicBezTo>
                    <a:pt x="2050834" y="262146"/>
                    <a:pt x="2050618" y="261498"/>
                    <a:pt x="2050618" y="261066"/>
                  </a:cubicBezTo>
                  <a:cubicBezTo>
                    <a:pt x="2049754" y="257612"/>
                    <a:pt x="2047595" y="253726"/>
                    <a:pt x="2044141" y="249408"/>
                  </a:cubicBezTo>
                  <a:cubicBezTo>
                    <a:pt x="2039823" y="244658"/>
                    <a:pt x="2037448" y="240772"/>
                    <a:pt x="2037016" y="237749"/>
                  </a:cubicBezTo>
                  <a:cubicBezTo>
                    <a:pt x="2037448" y="236885"/>
                    <a:pt x="2039175" y="235806"/>
                    <a:pt x="2042198" y="234511"/>
                  </a:cubicBezTo>
                  <a:cubicBezTo>
                    <a:pt x="2046948" y="231920"/>
                    <a:pt x="2055368" y="234079"/>
                    <a:pt x="2067458" y="240988"/>
                  </a:cubicBezTo>
                  <a:cubicBezTo>
                    <a:pt x="2074799" y="244874"/>
                    <a:pt x="2080844" y="249192"/>
                    <a:pt x="2085594" y="253942"/>
                  </a:cubicBezTo>
                  <a:cubicBezTo>
                    <a:pt x="2090775" y="258691"/>
                    <a:pt x="2095309" y="265384"/>
                    <a:pt x="2099196" y="274020"/>
                  </a:cubicBezTo>
                  <a:cubicBezTo>
                    <a:pt x="2104809" y="284815"/>
                    <a:pt x="2107400" y="292156"/>
                    <a:pt x="2106968" y="296042"/>
                  </a:cubicBezTo>
                  <a:cubicBezTo>
                    <a:pt x="2108695" y="306405"/>
                    <a:pt x="2103082" y="320223"/>
                    <a:pt x="2090128" y="337495"/>
                  </a:cubicBezTo>
                  <a:cubicBezTo>
                    <a:pt x="2079333" y="352176"/>
                    <a:pt x="2073072" y="364914"/>
                    <a:pt x="2071344" y="375709"/>
                  </a:cubicBezTo>
                  <a:cubicBezTo>
                    <a:pt x="2065731" y="399890"/>
                    <a:pt x="2065731" y="419105"/>
                    <a:pt x="2071344" y="433355"/>
                  </a:cubicBezTo>
                  <a:cubicBezTo>
                    <a:pt x="2073503" y="438104"/>
                    <a:pt x="2075446" y="439831"/>
                    <a:pt x="2077174" y="438536"/>
                  </a:cubicBezTo>
                  <a:cubicBezTo>
                    <a:pt x="2078901" y="438104"/>
                    <a:pt x="2080844" y="437457"/>
                    <a:pt x="2083003" y="436593"/>
                  </a:cubicBezTo>
                  <a:cubicBezTo>
                    <a:pt x="2084730" y="435298"/>
                    <a:pt x="2085810" y="434650"/>
                    <a:pt x="2086242" y="434650"/>
                  </a:cubicBezTo>
                  <a:cubicBezTo>
                    <a:pt x="2087537" y="434650"/>
                    <a:pt x="2092071" y="430116"/>
                    <a:pt x="2099843" y="421048"/>
                  </a:cubicBezTo>
                  <a:cubicBezTo>
                    <a:pt x="2107616" y="411980"/>
                    <a:pt x="2111502" y="406583"/>
                    <a:pt x="2111502" y="404856"/>
                  </a:cubicBezTo>
                  <a:cubicBezTo>
                    <a:pt x="2111502" y="404424"/>
                    <a:pt x="2111934" y="403992"/>
                    <a:pt x="2112797" y="403560"/>
                  </a:cubicBezTo>
                  <a:cubicBezTo>
                    <a:pt x="2113229" y="403560"/>
                    <a:pt x="2115388" y="401185"/>
                    <a:pt x="2119274" y="396436"/>
                  </a:cubicBezTo>
                  <a:cubicBezTo>
                    <a:pt x="2123160" y="391686"/>
                    <a:pt x="2127910" y="385641"/>
                    <a:pt x="2133524" y="378300"/>
                  </a:cubicBezTo>
                  <a:cubicBezTo>
                    <a:pt x="2136546" y="373982"/>
                    <a:pt x="2140432" y="369232"/>
                    <a:pt x="2145182" y="364051"/>
                  </a:cubicBezTo>
                  <a:cubicBezTo>
                    <a:pt x="2150364" y="358005"/>
                    <a:pt x="2162022" y="342029"/>
                    <a:pt x="2180158" y="316121"/>
                  </a:cubicBezTo>
                  <a:cubicBezTo>
                    <a:pt x="2190089" y="301440"/>
                    <a:pt x="2197214" y="290213"/>
                    <a:pt x="2201532" y="282440"/>
                  </a:cubicBezTo>
                  <a:cubicBezTo>
                    <a:pt x="2202396" y="281577"/>
                    <a:pt x="2200885" y="281145"/>
                    <a:pt x="2196998" y="281145"/>
                  </a:cubicBezTo>
                  <a:cubicBezTo>
                    <a:pt x="2190521" y="281145"/>
                    <a:pt x="2183181" y="279202"/>
                    <a:pt x="2174977" y="275316"/>
                  </a:cubicBezTo>
                  <a:cubicBezTo>
                    <a:pt x="2166340" y="268407"/>
                    <a:pt x="2160727" y="262362"/>
                    <a:pt x="2158136" y="257180"/>
                  </a:cubicBezTo>
                  <a:cubicBezTo>
                    <a:pt x="2159432" y="253726"/>
                    <a:pt x="2160943" y="253510"/>
                    <a:pt x="2162670" y="256532"/>
                  </a:cubicBezTo>
                  <a:cubicBezTo>
                    <a:pt x="2163102" y="259987"/>
                    <a:pt x="2166772" y="261498"/>
                    <a:pt x="2173681" y="261066"/>
                  </a:cubicBezTo>
                  <a:cubicBezTo>
                    <a:pt x="2179726" y="260203"/>
                    <a:pt x="2184908" y="258260"/>
                    <a:pt x="2189226" y="255237"/>
                  </a:cubicBezTo>
                  <a:cubicBezTo>
                    <a:pt x="2195703" y="250487"/>
                    <a:pt x="2201964" y="246385"/>
                    <a:pt x="2208009" y="242931"/>
                  </a:cubicBezTo>
                  <a:cubicBezTo>
                    <a:pt x="2210168" y="242067"/>
                    <a:pt x="2212111" y="240988"/>
                    <a:pt x="2213838" y="239692"/>
                  </a:cubicBezTo>
                  <a:cubicBezTo>
                    <a:pt x="2215134" y="237965"/>
                    <a:pt x="2215997" y="237101"/>
                    <a:pt x="2216429" y="237101"/>
                  </a:cubicBezTo>
                  <a:cubicBezTo>
                    <a:pt x="2216861" y="237101"/>
                    <a:pt x="2218588" y="236022"/>
                    <a:pt x="2221611" y="233863"/>
                  </a:cubicBezTo>
                  <a:cubicBezTo>
                    <a:pt x="2224633" y="231704"/>
                    <a:pt x="2228951" y="228681"/>
                    <a:pt x="2234565" y="224795"/>
                  </a:cubicBezTo>
                  <a:cubicBezTo>
                    <a:pt x="2237588" y="222636"/>
                    <a:pt x="2239315" y="221557"/>
                    <a:pt x="2239746" y="221557"/>
                  </a:cubicBezTo>
                  <a:cubicBezTo>
                    <a:pt x="2240610" y="221557"/>
                    <a:pt x="2241042" y="221125"/>
                    <a:pt x="2241042" y="220261"/>
                  </a:cubicBezTo>
                  <a:cubicBezTo>
                    <a:pt x="2241042" y="219829"/>
                    <a:pt x="2243201" y="218102"/>
                    <a:pt x="2247519" y="215080"/>
                  </a:cubicBezTo>
                  <a:cubicBezTo>
                    <a:pt x="2251837" y="212489"/>
                    <a:pt x="2254212" y="210978"/>
                    <a:pt x="2254643" y="210546"/>
                  </a:cubicBezTo>
                  <a:cubicBezTo>
                    <a:pt x="2258530" y="207523"/>
                    <a:pt x="2263496" y="204285"/>
                    <a:pt x="2269541" y="200830"/>
                  </a:cubicBezTo>
                  <a:cubicBezTo>
                    <a:pt x="2280336" y="193921"/>
                    <a:pt x="2288972" y="184422"/>
                    <a:pt x="2295449" y="172331"/>
                  </a:cubicBezTo>
                  <a:cubicBezTo>
                    <a:pt x="2299767" y="161536"/>
                    <a:pt x="2302789" y="144264"/>
                    <a:pt x="2304517" y="120515"/>
                  </a:cubicBezTo>
                  <a:cubicBezTo>
                    <a:pt x="2304948" y="114470"/>
                    <a:pt x="2305380" y="111016"/>
                    <a:pt x="2305812" y="110152"/>
                  </a:cubicBezTo>
                  <a:cubicBezTo>
                    <a:pt x="2307107" y="104971"/>
                    <a:pt x="2307107" y="98925"/>
                    <a:pt x="2305812" y="92017"/>
                  </a:cubicBezTo>
                  <a:cubicBezTo>
                    <a:pt x="2304948" y="90721"/>
                    <a:pt x="2304085" y="88778"/>
                    <a:pt x="2303221" y="86187"/>
                  </a:cubicBezTo>
                  <a:cubicBezTo>
                    <a:pt x="2302357" y="82733"/>
                    <a:pt x="2301062" y="79063"/>
                    <a:pt x="2299335" y="75176"/>
                  </a:cubicBezTo>
                  <a:cubicBezTo>
                    <a:pt x="2297176" y="72586"/>
                    <a:pt x="2296096" y="67188"/>
                    <a:pt x="2296096" y="58984"/>
                  </a:cubicBezTo>
                  <a:cubicBezTo>
                    <a:pt x="2295664" y="52075"/>
                    <a:pt x="2296960" y="46894"/>
                    <a:pt x="2299983" y="43439"/>
                  </a:cubicBezTo>
                  <a:cubicBezTo>
                    <a:pt x="2302573" y="39985"/>
                    <a:pt x="2304517" y="37610"/>
                    <a:pt x="2305812" y="36314"/>
                  </a:cubicBezTo>
                  <a:cubicBezTo>
                    <a:pt x="2306891" y="35235"/>
                    <a:pt x="2308726" y="34965"/>
                    <a:pt x="2311317" y="35505"/>
                  </a:cubicBezTo>
                  <a:close/>
                  <a:moveTo>
                    <a:pt x="1619250" y="29837"/>
                  </a:moveTo>
                  <a:cubicBezTo>
                    <a:pt x="1629181" y="29837"/>
                    <a:pt x="1641272" y="35235"/>
                    <a:pt x="1655521" y="46030"/>
                  </a:cubicBezTo>
                  <a:cubicBezTo>
                    <a:pt x="1666316" y="53802"/>
                    <a:pt x="1673872" y="61143"/>
                    <a:pt x="1678190" y="68052"/>
                  </a:cubicBezTo>
                  <a:cubicBezTo>
                    <a:pt x="1686395" y="80142"/>
                    <a:pt x="1690497" y="90289"/>
                    <a:pt x="1690497" y="98494"/>
                  </a:cubicBezTo>
                  <a:cubicBezTo>
                    <a:pt x="1690497" y="101948"/>
                    <a:pt x="1689849" y="103675"/>
                    <a:pt x="1688554" y="103675"/>
                  </a:cubicBezTo>
                  <a:cubicBezTo>
                    <a:pt x="1687258" y="104971"/>
                    <a:pt x="1683588" y="105618"/>
                    <a:pt x="1677543" y="105618"/>
                  </a:cubicBezTo>
                  <a:lnTo>
                    <a:pt x="1662646" y="104323"/>
                  </a:lnTo>
                  <a:cubicBezTo>
                    <a:pt x="1656601" y="104323"/>
                    <a:pt x="1648181" y="106050"/>
                    <a:pt x="1637385" y="109504"/>
                  </a:cubicBezTo>
                  <a:cubicBezTo>
                    <a:pt x="1612341" y="115550"/>
                    <a:pt x="1590535" y="125049"/>
                    <a:pt x="1571968" y="138003"/>
                  </a:cubicBezTo>
                  <a:cubicBezTo>
                    <a:pt x="1565059" y="142753"/>
                    <a:pt x="1560741" y="145668"/>
                    <a:pt x="1559014" y="146747"/>
                  </a:cubicBezTo>
                  <a:cubicBezTo>
                    <a:pt x="1557287" y="147827"/>
                    <a:pt x="1554804" y="149770"/>
                    <a:pt x="1551565" y="152577"/>
                  </a:cubicBezTo>
                  <a:cubicBezTo>
                    <a:pt x="1548327" y="155383"/>
                    <a:pt x="1546492" y="156787"/>
                    <a:pt x="1546060" y="156787"/>
                  </a:cubicBezTo>
                  <a:cubicBezTo>
                    <a:pt x="1546060" y="156355"/>
                    <a:pt x="1547787" y="154412"/>
                    <a:pt x="1551241" y="150957"/>
                  </a:cubicBezTo>
                  <a:lnTo>
                    <a:pt x="1562900" y="139299"/>
                  </a:lnTo>
                  <a:cubicBezTo>
                    <a:pt x="1574127" y="128936"/>
                    <a:pt x="1579740" y="123322"/>
                    <a:pt x="1579740" y="122458"/>
                  </a:cubicBezTo>
                  <a:cubicBezTo>
                    <a:pt x="1579740" y="121595"/>
                    <a:pt x="1580820" y="120084"/>
                    <a:pt x="1582979" y="117925"/>
                  </a:cubicBezTo>
                  <a:cubicBezTo>
                    <a:pt x="1597660" y="99789"/>
                    <a:pt x="1605000" y="86187"/>
                    <a:pt x="1605000" y="77119"/>
                  </a:cubicBezTo>
                  <a:lnTo>
                    <a:pt x="1605000" y="75824"/>
                  </a:lnTo>
                  <a:cubicBezTo>
                    <a:pt x="1602841" y="71506"/>
                    <a:pt x="1601006" y="69347"/>
                    <a:pt x="1599495" y="69347"/>
                  </a:cubicBezTo>
                  <a:cubicBezTo>
                    <a:pt x="1597984" y="69347"/>
                    <a:pt x="1596472" y="69023"/>
                    <a:pt x="1594961" y="68376"/>
                  </a:cubicBezTo>
                  <a:cubicBezTo>
                    <a:pt x="1593450" y="67728"/>
                    <a:pt x="1589132" y="66648"/>
                    <a:pt x="1582007" y="65137"/>
                  </a:cubicBezTo>
                  <a:cubicBezTo>
                    <a:pt x="1574882" y="63626"/>
                    <a:pt x="1570456" y="62546"/>
                    <a:pt x="1568729" y="61899"/>
                  </a:cubicBezTo>
                  <a:cubicBezTo>
                    <a:pt x="1567002" y="61251"/>
                    <a:pt x="1566138" y="60279"/>
                    <a:pt x="1566138" y="58984"/>
                  </a:cubicBezTo>
                  <a:lnTo>
                    <a:pt x="1566786" y="57689"/>
                  </a:lnTo>
                  <a:cubicBezTo>
                    <a:pt x="1568081" y="54234"/>
                    <a:pt x="1570241" y="51859"/>
                    <a:pt x="1573263" y="50564"/>
                  </a:cubicBezTo>
                  <a:cubicBezTo>
                    <a:pt x="1579308" y="48405"/>
                    <a:pt x="1587944" y="44087"/>
                    <a:pt x="1599171" y="37610"/>
                  </a:cubicBezTo>
                  <a:cubicBezTo>
                    <a:pt x="1604353" y="34155"/>
                    <a:pt x="1608239" y="31996"/>
                    <a:pt x="1610830" y="31133"/>
                  </a:cubicBezTo>
                  <a:cubicBezTo>
                    <a:pt x="1613421" y="30269"/>
                    <a:pt x="1616227" y="29837"/>
                    <a:pt x="1619250" y="29837"/>
                  </a:cubicBezTo>
                  <a:close/>
                  <a:moveTo>
                    <a:pt x="495977" y="25627"/>
                  </a:moveTo>
                  <a:cubicBezTo>
                    <a:pt x="499754" y="26059"/>
                    <a:pt x="503911" y="27462"/>
                    <a:pt x="508445" y="29837"/>
                  </a:cubicBezTo>
                  <a:cubicBezTo>
                    <a:pt x="514058" y="32860"/>
                    <a:pt x="519239" y="35451"/>
                    <a:pt x="523990" y="37610"/>
                  </a:cubicBezTo>
                  <a:cubicBezTo>
                    <a:pt x="531762" y="42360"/>
                    <a:pt x="536727" y="47757"/>
                    <a:pt x="538887" y="53802"/>
                  </a:cubicBezTo>
                  <a:cubicBezTo>
                    <a:pt x="539750" y="57257"/>
                    <a:pt x="541045" y="60927"/>
                    <a:pt x="542773" y="64813"/>
                  </a:cubicBezTo>
                  <a:cubicBezTo>
                    <a:pt x="545795" y="71722"/>
                    <a:pt x="546227" y="76904"/>
                    <a:pt x="544068" y="80358"/>
                  </a:cubicBezTo>
                  <a:cubicBezTo>
                    <a:pt x="540614" y="83381"/>
                    <a:pt x="536943" y="85108"/>
                    <a:pt x="533057" y="85540"/>
                  </a:cubicBezTo>
                  <a:cubicBezTo>
                    <a:pt x="532625" y="85540"/>
                    <a:pt x="531978" y="85971"/>
                    <a:pt x="531114" y="86835"/>
                  </a:cubicBezTo>
                  <a:cubicBezTo>
                    <a:pt x="530250" y="87267"/>
                    <a:pt x="529387" y="87483"/>
                    <a:pt x="528523" y="87483"/>
                  </a:cubicBezTo>
                  <a:cubicBezTo>
                    <a:pt x="527660" y="87483"/>
                    <a:pt x="526580" y="87699"/>
                    <a:pt x="525285" y="88130"/>
                  </a:cubicBezTo>
                  <a:cubicBezTo>
                    <a:pt x="519239" y="90721"/>
                    <a:pt x="509956" y="94176"/>
                    <a:pt x="497434" y="98494"/>
                  </a:cubicBezTo>
                  <a:cubicBezTo>
                    <a:pt x="486639" y="103243"/>
                    <a:pt x="473469" y="113175"/>
                    <a:pt x="457924" y="128288"/>
                  </a:cubicBezTo>
                  <a:cubicBezTo>
                    <a:pt x="446266" y="139515"/>
                    <a:pt x="425971" y="161536"/>
                    <a:pt x="397041" y="194353"/>
                  </a:cubicBezTo>
                  <a:lnTo>
                    <a:pt x="377609" y="216375"/>
                  </a:lnTo>
                  <a:lnTo>
                    <a:pt x="382143" y="218966"/>
                  </a:lnTo>
                  <a:cubicBezTo>
                    <a:pt x="385166" y="220693"/>
                    <a:pt x="387109" y="223392"/>
                    <a:pt x="387972" y="227062"/>
                  </a:cubicBezTo>
                  <a:cubicBezTo>
                    <a:pt x="388836" y="230732"/>
                    <a:pt x="389268" y="238613"/>
                    <a:pt x="389268" y="250703"/>
                  </a:cubicBezTo>
                  <a:cubicBezTo>
                    <a:pt x="389268" y="258476"/>
                    <a:pt x="389376" y="263765"/>
                    <a:pt x="389592" y="266572"/>
                  </a:cubicBezTo>
                  <a:cubicBezTo>
                    <a:pt x="389807" y="269379"/>
                    <a:pt x="390347" y="270566"/>
                    <a:pt x="391211" y="270134"/>
                  </a:cubicBezTo>
                  <a:cubicBezTo>
                    <a:pt x="392506" y="269702"/>
                    <a:pt x="394881" y="268839"/>
                    <a:pt x="398335" y="267543"/>
                  </a:cubicBezTo>
                  <a:cubicBezTo>
                    <a:pt x="403085" y="265384"/>
                    <a:pt x="407835" y="263441"/>
                    <a:pt x="412585" y="261714"/>
                  </a:cubicBezTo>
                  <a:cubicBezTo>
                    <a:pt x="417766" y="259123"/>
                    <a:pt x="420789" y="257396"/>
                    <a:pt x="421653" y="256532"/>
                  </a:cubicBezTo>
                  <a:cubicBezTo>
                    <a:pt x="422516" y="255237"/>
                    <a:pt x="424243" y="251567"/>
                    <a:pt x="426834" y="245522"/>
                  </a:cubicBezTo>
                  <a:cubicBezTo>
                    <a:pt x="428994" y="238181"/>
                    <a:pt x="432016" y="228897"/>
                    <a:pt x="435902" y="217670"/>
                  </a:cubicBezTo>
                  <a:cubicBezTo>
                    <a:pt x="440220" y="206444"/>
                    <a:pt x="443243" y="198239"/>
                    <a:pt x="444970" y="193058"/>
                  </a:cubicBezTo>
                  <a:cubicBezTo>
                    <a:pt x="447129" y="185717"/>
                    <a:pt x="449288" y="179672"/>
                    <a:pt x="451447" y="174922"/>
                  </a:cubicBezTo>
                  <a:cubicBezTo>
                    <a:pt x="453606" y="170172"/>
                    <a:pt x="454901" y="167366"/>
                    <a:pt x="455333" y="166502"/>
                  </a:cubicBezTo>
                  <a:cubicBezTo>
                    <a:pt x="456197" y="164343"/>
                    <a:pt x="457276" y="161321"/>
                    <a:pt x="458572" y="157434"/>
                  </a:cubicBezTo>
                  <a:cubicBezTo>
                    <a:pt x="460299" y="152685"/>
                    <a:pt x="461810" y="149230"/>
                    <a:pt x="463106" y="147071"/>
                  </a:cubicBezTo>
                  <a:cubicBezTo>
                    <a:pt x="463969" y="144912"/>
                    <a:pt x="464833" y="142537"/>
                    <a:pt x="465696" y="139946"/>
                  </a:cubicBezTo>
                  <a:cubicBezTo>
                    <a:pt x="466128" y="136924"/>
                    <a:pt x="466992" y="134765"/>
                    <a:pt x="468287" y="133469"/>
                  </a:cubicBezTo>
                  <a:cubicBezTo>
                    <a:pt x="470878" y="131310"/>
                    <a:pt x="475844" y="131526"/>
                    <a:pt x="483184" y="134117"/>
                  </a:cubicBezTo>
                  <a:cubicBezTo>
                    <a:pt x="487070" y="135844"/>
                    <a:pt x="490741" y="137356"/>
                    <a:pt x="494195" y="138651"/>
                  </a:cubicBezTo>
                  <a:cubicBezTo>
                    <a:pt x="501104" y="140810"/>
                    <a:pt x="508661" y="150310"/>
                    <a:pt x="516865" y="167150"/>
                  </a:cubicBezTo>
                  <a:cubicBezTo>
                    <a:pt x="524205" y="178808"/>
                    <a:pt x="527875" y="192410"/>
                    <a:pt x="527875" y="207955"/>
                  </a:cubicBezTo>
                  <a:cubicBezTo>
                    <a:pt x="528307" y="213137"/>
                    <a:pt x="528739" y="216159"/>
                    <a:pt x="529171" y="217023"/>
                  </a:cubicBezTo>
                  <a:cubicBezTo>
                    <a:pt x="530034" y="217023"/>
                    <a:pt x="533705" y="215943"/>
                    <a:pt x="540182" y="213784"/>
                  </a:cubicBezTo>
                  <a:cubicBezTo>
                    <a:pt x="547091" y="211193"/>
                    <a:pt x="551409" y="209682"/>
                    <a:pt x="553136" y="209250"/>
                  </a:cubicBezTo>
                  <a:cubicBezTo>
                    <a:pt x="554432" y="208819"/>
                    <a:pt x="555727" y="207955"/>
                    <a:pt x="557022" y="206660"/>
                  </a:cubicBezTo>
                  <a:cubicBezTo>
                    <a:pt x="558317" y="206228"/>
                    <a:pt x="559829" y="205796"/>
                    <a:pt x="561556" y="205364"/>
                  </a:cubicBezTo>
                  <a:cubicBezTo>
                    <a:pt x="562851" y="204932"/>
                    <a:pt x="565010" y="203637"/>
                    <a:pt x="568033" y="201478"/>
                  </a:cubicBezTo>
                  <a:cubicBezTo>
                    <a:pt x="571056" y="198887"/>
                    <a:pt x="572351" y="196836"/>
                    <a:pt x="571919" y="195325"/>
                  </a:cubicBezTo>
                  <a:cubicBezTo>
                    <a:pt x="571487" y="193813"/>
                    <a:pt x="568896" y="190035"/>
                    <a:pt x="564147" y="183990"/>
                  </a:cubicBezTo>
                  <a:cubicBezTo>
                    <a:pt x="560692" y="177945"/>
                    <a:pt x="556374" y="171468"/>
                    <a:pt x="551193" y="164559"/>
                  </a:cubicBezTo>
                  <a:cubicBezTo>
                    <a:pt x="547306" y="159377"/>
                    <a:pt x="545255" y="156355"/>
                    <a:pt x="545040" y="155491"/>
                  </a:cubicBezTo>
                  <a:cubicBezTo>
                    <a:pt x="544824" y="154628"/>
                    <a:pt x="545795" y="155275"/>
                    <a:pt x="547954" y="157434"/>
                  </a:cubicBezTo>
                  <a:cubicBezTo>
                    <a:pt x="550977" y="160457"/>
                    <a:pt x="553352" y="163695"/>
                    <a:pt x="555079" y="167150"/>
                  </a:cubicBezTo>
                  <a:cubicBezTo>
                    <a:pt x="558102" y="170172"/>
                    <a:pt x="562419" y="174275"/>
                    <a:pt x="568033" y="179456"/>
                  </a:cubicBezTo>
                  <a:cubicBezTo>
                    <a:pt x="574510" y="185501"/>
                    <a:pt x="581203" y="190035"/>
                    <a:pt x="588112" y="193058"/>
                  </a:cubicBezTo>
                  <a:cubicBezTo>
                    <a:pt x="603225" y="200830"/>
                    <a:pt x="614883" y="209034"/>
                    <a:pt x="623087" y="217670"/>
                  </a:cubicBezTo>
                  <a:cubicBezTo>
                    <a:pt x="627837" y="224579"/>
                    <a:pt x="631940" y="232136"/>
                    <a:pt x="635394" y="240340"/>
                  </a:cubicBezTo>
                  <a:cubicBezTo>
                    <a:pt x="638416" y="250271"/>
                    <a:pt x="636257" y="257180"/>
                    <a:pt x="628917" y="261066"/>
                  </a:cubicBezTo>
                  <a:cubicBezTo>
                    <a:pt x="627621" y="261066"/>
                    <a:pt x="623412" y="261282"/>
                    <a:pt x="616287" y="261714"/>
                  </a:cubicBezTo>
                  <a:cubicBezTo>
                    <a:pt x="609162" y="262146"/>
                    <a:pt x="600202" y="262362"/>
                    <a:pt x="589407" y="262362"/>
                  </a:cubicBezTo>
                  <a:cubicBezTo>
                    <a:pt x="579044" y="262362"/>
                    <a:pt x="569976" y="262470"/>
                    <a:pt x="562204" y="262686"/>
                  </a:cubicBezTo>
                  <a:cubicBezTo>
                    <a:pt x="554432" y="262901"/>
                    <a:pt x="549897" y="263009"/>
                    <a:pt x="548602" y="263009"/>
                  </a:cubicBezTo>
                  <a:cubicBezTo>
                    <a:pt x="545579" y="263441"/>
                    <a:pt x="541477" y="264089"/>
                    <a:pt x="536296" y="264953"/>
                  </a:cubicBezTo>
                  <a:lnTo>
                    <a:pt x="527228" y="266248"/>
                  </a:lnTo>
                  <a:lnTo>
                    <a:pt x="525932" y="276611"/>
                  </a:lnTo>
                  <a:cubicBezTo>
                    <a:pt x="525069" y="283520"/>
                    <a:pt x="524421" y="289565"/>
                    <a:pt x="523990" y="294747"/>
                  </a:cubicBezTo>
                  <a:cubicBezTo>
                    <a:pt x="523557" y="305110"/>
                    <a:pt x="522478" y="314178"/>
                    <a:pt x="520751" y="321950"/>
                  </a:cubicBezTo>
                  <a:cubicBezTo>
                    <a:pt x="520320" y="326268"/>
                    <a:pt x="519887" y="330370"/>
                    <a:pt x="519455" y="334256"/>
                  </a:cubicBezTo>
                  <a:cubicBezTo>
                    <a:pt x="519024" y="337711"/>
                    <a:pt x="518592" y="341165"/>
                    <a:pt x="518160" y="344620"/>
                  </a:cubicBezTo>
                  <a:cubicBezTo>
                    <a:pt x="517728" y="348506"/>
                    <a:pt x="517080" y="355846"/>
                    <a:pt x="516217" y="366641"/>
                  </a:cubicBezTo>
                  <a:cubicBezTo>
                    <a:pt x="516217" y="372687"/>
                    <a:pt x="515785" y="378300"/>
                    <a:pt x="514921" y="383482"/>
                  </a:cubicBezTo>
                  <a:cubicBezTo>
                    <a:pt x="514490" y="388663"/>
                    <a:pt x="514274" y="393845"/>
                    <a:pt x="514274" y="399026"/>
                  </a:cubicBezTo>
                  <a:cubicBezTo>
                    <a:pt x="513842" y="403776"/>
                    <a:pt x="513626" y="407446"/>
                    <a:pt x="513626" y="410037"/>
                  </a:cubicBezTo>
                  <a:cubicBezTo>
                    <a:pt x="513194" y="412628"/>
                    <a:pt x="512762" y="416946"/>
                    <a:pt x="512331" y="422991"/>
                  </a:cubicBezTo>
                  <a:cubicBezTo>
                    <a:pt x="511899" y="429037"/>
                    <a:pt x="511467" y="433355"/>
                    <a:pt x="511035" y="435945"/>
                  </a:cubicBezTo>
                  <a:cubicBezTo>
                    <a:pt x="510172" y="438968"/>
                    <a:pt x="509524" y="443502"/>
                    <a:pt x="509092" y="449547"/>
                  </a:cubicBezTo>
                  <a:cubicBezTo>
                    <a:pt x="508229" y="463365"/>
                    <a:pt x="507581" y="474160"/>
                    <a:pt x="507149" y="481932"/>
                  </a:cubicBezTo>
                  <a:cubicBezTo>
                    <a:pt x="505854" y="495318"/>
                    <a:pt x="504990" y="502874"/>
                    <a:pt x="504558" y="504602"/>
                  </a:cubicBezTo>
                  <a:cubicBezTo>
                    <a:pt x="504558" y="506761"/>
                    <a:pt x="504342" y="509999"/>
                    <a:pt x="503911" y="514317"/>
                  </a:cubicBezTo>
                  <a:cubicBezTo>
                    <a:pt x="503479" y="518635"/>
                    <a:pt x="503047" y="521442"/>
                    <a:pt x="502615" y="522737"/>
                  </a:cubicBezTo>
                  <a:cubicBezTo>
                    <a:pt x="502615" y="524896"/>
                    <a:pt x="502399" y="527703"/>
                    <a:pt x="501967" y="531157"/>
                  </a:cubicBezTo>
                  <a:cubicBezTo>
                    <a:pt x="498945" y="547997"/>
                    <a:pt x="495922" y="562031"/>
                    <a:pt x="492900" y="573258"/>
                  </a:cubicBezTo>
                  <a:cubicBezTo>
                    <a:pt x="491172" y="576712"/>
                    <a:pt x="487934" y="586428"/>
                    <a:pt x="483184" y="602404"/>
                  </a:cubicBezTo>
                  <a:cubicBezTo>
                    <a:pt x="480593" y="612767"/>
                    <a:pt x="478003" y="625937"/>
                    <a:pt x="475412" y="641914"/>
                  </a:cubicBezTo>
                  <a:lnTo>
                    <a:pt x="473469" y="647743"/>
                  </a:lnTo>
                  <a:lnTo>
                    <a:pt x="473469" y="643209"/>
                  </a:lnTo>
                  <a:cubicBezTo>
                    <a:pt x="473469" y="640187"/>
                    <a:pt x="473253" y="636732"/>
                    <a:pt x="472821" y="632846"/>
                  </a:cubicBezTo>
                  <a:cubicBezTo>
                    <a:pt x="471957" y="628096"/>
                    <a:pt x="471094" y="620756"/>
                    <a:pt x="470230" y="610824"/>
                  </a:cubicBezTo>
                  <a:cubicBezTo>
                    <a:pt x="468935" y="599597"/>
                    <a:pt x="467208" y="585996"/>
                    <a:pt x="465049" y="570019"/>
                  </a:cubicBezTo>
                  <a:cubicBezTo>
                    <a:pt x="460731" y="548861"/>
                    <a:pt x="458572" y="508488"/>
                    <a:pt x="458572" y="448899"/>
                  </a:cubicBezTo>
                  <a:cubicBezTo>
                    <a:pt x="459003" y="414787"/>
                    <a:pt x="459867" y="377436"/>
                    <a:pt x="461163" y="336847"/>
                  </a:cubicBezTo>
                  <a:cubicBezTo>
                    <a:pt x="461594" y="329507"/>
                    <a:pt x="462242" y="321302"/>
                    <a:pt x="463106" y="312235"/>
                  </a:cubicBezTo>
                  <a:cubicBezTo>
                    <a:pt x="463537" y="303167"/>
                    <a:pt x="463969" y="296042"/>
                    <a:pt x="464401" y="290861"/>
                  </a:cubicBezTo>
                  <a:lnTo>
                    <a:pt x="465049" y="285031"/>
                  </a:lnTo>
                  <a:lnTo>
                    <a:pt x="454685" y="288270"/>
                  </a:lnTo>
                  <a:cubicBezTo>
                    <a:pt x="447777" y="290429"/>
                    <a:pt x="443674" y="291724"/>
                    <a:pt x="442379" y="292156"/>
                  </a:cubicBezTo>
                  <a:cubicBezTo>
                    <a:pt x="442379" y="292156"/>
                    <a:pt x="440652" y="293019"/>
                    <a:pt x="437197" y="294747"/>
                  </a:cubicBezTo>
                  <a:cubicBezTo>
                    <a:pt x="433743" y="296474"/>
                    <a:pt x="429641" y="298417"/>
                    <a:pt x="424891" y="300576"/>
                  </a:cubicBezTo>
                  <a:lnTo>
                    <a:pt x="409346" y="308348"/>
                  </a:lnTo>
                  <a:lnTo>
                    <a:pt x="405460" y="326484"/>
                  </a:lnTo>
                  <a:cubicBezTo>
                    <a:pt x="402438" y="338574"/>
                    <a:pt x="400495" y="347210"/>
                    <a:pt x="399631" y="352392"/>
                  </a:cubicBezTo>
                  <a:cubicBezTo>
                    <a:pt x="397041" y="364914"/>
                    <a:pt x="395313" y="384129"/>
                    <a:pt x="394449" y="410037"/>
                  </a:cubicBezTo>
                  <a:cubicBezTo>
                    <a:pt x="394017" y="422991"/>
                    <a:pt x="393370" y="430980"/>
                    <a:pt x="392506" y="434002"/>
                  </a:cubicBezTo>
                  <a:cubicBezTo>
                    <a:pt x="390347" y="441775"/>
                    <a:pt x="383007" y="442206"/>
                    <a:pt x="370484" y="435298"/>
                  </a:cubicBezTo>
                  <a:cubicBezTo>
                    <a:pt x="362280" y="432275"/>
                    <a:pt x="354940" y="426014"/>
                    <a:pt x="348463" y="416514"/>
                  </a:cubicBezTo>
                  <a:cubicBezTo>
                    <a:pt x="335077" y="398811"/>
                    <a:pt x="331191" y="382834"/>
                    <a:pt x="336804" y="368585"/>
                  </a:cubicBezTo>
                  <a:cubicBezTo>
                    <a:pt x="338100" y="364267"/>
                    <a:pt x="339395" y="359517"/>
                    <a:pt x="340690" y="354335"/>
                  </a:cubicBezTo>
                  <a:lnTo>
                    <a:pt x="343281" y="347210"/>
                  </a:lnTo>
                  <a:lnTo>
                    <a:pt x="338747" y="349801"/>
                  </a:lnTo>
                  <a:cubicBezTo>
                    <a:pt x="335724" y="351960"/>
                    <a:pt x="331406" y="354767"/>
                    <a:pt x="325793" y="358221"/>
                  </a:cubicBezTo>
                  <a:cubicBezTo>
                    <a:pt x="321044" y="361244"/>
                    <a:pt x="317805" y="363187"/>
                    <a:pt x="316078" y="364051"/>
                  </a:cubicBezTo>
                  <a:cubicBezTo>
                    <a:pt x="303988" y="370959"/>
                    <a:pt x="295351" y="374414"/>
                    <a:pt x="290170" y="374414"/>
                  </a:cubicBezTo>
                  <a:cubicBezTo>
                    <a:pt x="288011" y="374414"/>
                    <a:pt x="283261" y="371607"/>
                    <a:pt x="275920" y="365994"/>
                  </a:cubicBezTo>
                  <a:cubicBezTo>
                    <a:pt x="274625" y="364267"/>
                    <a:pt x="272898" y="361892"/>
                    <a:pt x="270739" y="358869"/>
                  </a:cubicBezTo>
                  <a:lnTo>
                    <a:pt x="266852" y="353040"/>
                  </a:lnTo>
                  <a:lnTo>
                    <a:pt x="271386" y="349154"/>
                  </a:lnTo>
                  <a:cubicBezTo>
                    <a:pt x="273546" y="346563"/>
                    <a:pt x="275273" y="344188"/>
                    <a:pt x="276568" y="342029"/>
                  </a:cubicBezTo>
                  <a:cubicBezTo>
                    <a:pt x="278295" y="339870"/>
                    <a:pt x="281965" y="335120"/>
                    <a:pt x="287579" y="327779"/>
                  </a:cubicBezTo>
                  <a:cubicBezTo>
                    <a:pt x="310464" y="299281"/>
                    <a:pt x="326657" y="278122"/>
                    <a:pt x="336157" y="264305"/>
                  </a:cubicBezTo>
                  <a:cubicBezTo>
                    <a:pt x="338747" y="259555"/>
                    <a:pt x="341986" y="255453"/>
                    <a:pt x="345872" y="251999"/>
                  </a:cubicBezTo>
                  <a:cubicBezTo>
                    <a:pt x="347167" y="250271"/>
                    <a:pt x="350406" y="245737"/>
                    <a:pt x="355587" y="238397"/>
                  </a:cubicBezTo>
                  <a:cubicBezTo>
                    <a:pt x="360769" y="230193"/>
                    <a:pt x="366382" y="221773"/>
                    <a:pt x="372427" y="213137"/>
                  </a:cubicBezTo>
                  <a:cubicBezTo>
                    <a:pt x="390563" y="186365"/>
                    <a:pt x="404165" y="164991"/>
                    <a:pt x="413233" y="149014"/>
                  </a:cubicBezTo>
                  <a:cubicBezTo>
                    <a:pt x="415392" y="146423"/>
                    <a:pt x="417119" y="144264"/>
                    <a:pt x="418414" y="142537"/>
                  </a:cubicBezTo>
                  <a:cubicBezTo>
                    <a:pt x="422732" y="136492"/>
                    <a:pt x="424891" y="133038"/>
                    <a:pt x="424891" y="132174"/>
                  </a:cubicBezTo>
                  <a:cubicBezTo>
                    <a:pt x="424891" y="130879"/>
                    <a:pt x="427050" y="127208"/>
                    <a:pt x="431368" y="121163"/>
                  </a:cubicBezTo>
                  <a:cubicBezTo>
                    <a:pt x="432232" y="120300"/>
                    <a:pt x="433527" y="116197"/>
                    <a:pt x="435254" y="108857"/>
                  </a:cubicBezTo>
                  <a:cubicBezTo>
                    <a:pt x="435686" y="107561"/>
                    <a:pt x="435038" y="106482"/>
                    <a:pt x="433311" y="105618"/>
                  </a:cubicBezTo>
                  <a:cubicBezTo>
                    <a:pt x="431584" y="102164"/>
                    <a:pt x="424459" y="103891"/>
                    <a:pt x="411937" y="110800"/>
                  </a:cubicBezTo>
                  <a:cubicBezTo>
                    <a:pt x="405028" y="114686"/>
                    <a:pt x="401142" y="116629"/>
                    <a:pt x="400279" y="116629"/>
                  </a:cubicBezTo>
                  <a:cubicBezTo>
                    <a:pt x="399415" y="116629"/>
                    <a:pt x="398552" y="116845"/>
                    <a:pt x="397688" y="117277"/>
                  </a:cubicBezTo>
                  <a:cubicBezTo>
                    <a:pt x="394233" y="119004"/>
                    <a:pt x="388188" y="120084"/>
                    <a:pt x="379552" y="120515"/>
                  </a:cubicBezTo>
                  <a:cubicBezTo>
                    <a:pt x="370053" y="121379"/>
                    <a:pt x="359689" y="117061"/>
                    <a:pt x="348463" y="107561"/>
                  </a:cubicBezTo>
                  <a:cubicBezTo>
                    <a:pt x="345872" y="104539"/>
                    <a:pt x="342958" y="101408"/>
                    <a:pt x="339719" y="98170"/>
                  </a:cubicBezTo>
                  <a:cubicBezTo>
                    <a:pt x="336480" y="94931"/>
                    <a:pt x="334861" y="92880"/>
                    <a:pt x="334861" y="92017"/>
                  </a:cubicBezTo>
                  <a:cubicBezTo>
                    <a:pt x="334861" y="91153"/>
                    <a:pt x="334213" y="89642"/>
                    <a:pt x="332918" y="87483"/>
                  </a:cubicBezTo>
                  <a:cubicBezTo>
                    <a:pt x="331622" y="85324"/>
                    <a:pt x="330111" y="83381"/>
                    <a:pt x="328384" y="81653"/>
                  </a:cubicBezTo>
                  <a:cubicBezTo>
                    <a:pt x="327088" y="79063"/>
                    <a:pt x="326657" y="77767"/>
                    <a:pt x="327088" y="77767"/>
                  </a:cubicBezTo>
                  <a:cubicBezTo>
                    <a:pt x="327520" y="77767"/>
                    <a:pt x="330111" y="79710"/>
                    <a:pt x="334861" y="83597"/>
                  </a:cubicBezTo>
                  <a:cubicBezTo>
                    <a:pt x="341770" y="89210"/>
                    <a:pt x="347815" y="92017"/>
                    <a:pt x="352997" y="92017"/>
                  </a:cubicBezTo>
                  <a:cubicBezTo>
                    <a:pt x="358178" y="92017"/>
                    <a:pt x="365735" y="90074"/>
                    <a:pt x="375666" y="86187"/>
                  </a:cubicBezTo>
                  <a:cubicBezTo>
                    <a:pt x="376530" y="85756"/>
                    <a:pt x="376961" y="85756"/>
                    <a:pt x="376961" y="86187"/>
                  </a:cubicBezTo>
                  <a:cubicBezTo>
                    <a:pt x="376961" y="86619"/>
                    <a:pt x="377609" y="86403"/>
                    <a:pt x="378904" y="85540"/>
                  </a:cubicBezTo>
                  <a:cubicBezTo>
                    <a:pt x="379768" y="84676"/>
                    <a:pt x="380200" y="84460"/>
                    <a:pt x="380200" y="84892"/>
                  </a:cubicBezTo>
                  <a:cubicBezTo>
                    <a:pt x="380200" y="85324"/>
                    <a:pt x="380632" y="85324"/>
                    <a:pt x="381495" y="84892"/>
                  </a:cubicBezTo>
                  <a:cubicBezTo>
                    <a:pt x="382791" y="84028"/>
                    <a:pt x="383870" y="83597"/>
                    <a:pt x="384734" y="83597"/>
                  </a:cubicBezTo>
                  <a:cubicBezTo>
                    <a:pt x="386029" y="83597"/>
                    <a:pt x="387109" y="83381"/>
                    <a:pt x="387972" y="82949"/>
                  </a:cubicBezTo>
                  <a:cubicBezTo>
                    <a:pt x="388404" y="82085"/>
                    <a:pt x="389699" y="81438"/>
                    <a:pt x="391858" y="81006"/>
                  </a:cubicBezTo>
                  <a:cubicBezTo>
                    <a:pt x="394017" y="80574"/>
                    <a:pt x="398120" y="78847"/>
                    <a:pt x="404165" y="75824"/>
                  </a:cubicBezTo>
                  <a:cubicBezTo>
                    <a:pt x="409778" y="73233"/>
                    <a:pt x="414528" y="71074"/>
                    <a:pt x="418414" y="69347"/>
                  </a:cubicBezTo>
                  <a:cubicBezTo>
                    <a:pt x="436118" y="62006"/>
                    <a:pt x="455765" y="50132"/>
                    <a:pt x="477355" y="33724"/>
                  </a:cubicBezTo>
                  <a:cubicBezTo>
                    <a:pt x="480809" y="30269"/>
                    <a:pt x="483616" y="28110"/>
                    <a:pt x="485775" y="27247"/>
                  </a:cubicBezTo>
                  <a:cubicBezTo>
                    <a:pt x="488798" y="25735"/>
                    <a:pt x="492198" y="25196"/>
                    <a:pt x="495977" y="25627"/>
                  </a:cubicBezTo>
                  <a:close/>
                  <a:moveTo>
                    <a:pt x="917953" y="286"/>
                  </a:moveTo>
                  <a:cubicBezTo>
                    <a:pt x="927668" y="1743"/>
                    <a:pt x="940784" y="8787"/>
                    <a:pt x="957300" y="21417"/>
                  </a:cubicBezTo>
                  <a:cubicBezTo>
                    <a:pt x="963346" y="25303"/>
                    <a:pt x="967664" y="31565"/>
                    <a:pt x="970255" y="40201"/>
                  </a:cubicBezTo>
                  <a:cubicBezTo>
                    <a:pt x="976732" y="55314"/>
                    <a:pt x="977811" y="63734"/>
                    <a:pt x="973494" y="65461"/>
                  </a:cubicBezTo>
                  <a:cubicBezTo>
                    <a:pt x="971766" y="66325"/>
                    <a:pt x="967664" y="66756"/>
                    <a:pt x="961187" y="66756"/>
                  </a:cubicBezTo>
                  <a:cubicBezTo>
                    <a:pt x="954278" y="67188"/>
                    <a:pt x="948233" y="67836"/>
                    <a:pt x="943052" y="68699"/>
                  </a:cubicBezTo>
                  <a:cubicBezTo>
                    <a:pt x="937438" y="69995"/>
                    <a:pt x="931177" y="71290"/>
                    <a:pt x="924269" y="72586"/>
                  </a:cubicBezTo>
                  <a:cubicBezTo>
                    <a:pt x="916927" y="73881"/>
                    <a:pt x="911530" y="74961"/>
                    <a:pt x="908075" y="75824"/>
                  </a:cubicBezTo>
                  <a:cubicBezTo>
                    <a:pt x="895985" y="80574"/>
                    <a:pt x="883679" y="86835"/>
                    <a:pt x="871156" y="94607"/>
                  </a:cubicBezTo>
                  <a:cubicBezTo>
                    <a:pt x="866839" y="97198"/>
                    <a:pt x="864140" y="98710"/>
                    <a:pt x="863060" y="99141"/>
                  </a:cubicBezTo>
                  <a:cubicBezTo>
                    <a:pt x="861981" y="99573"/>
                    <a:pt x="862736" y="98710"/>
                    <a:pt x="865328" y="96551"/>
                  </a:cubicBezTo>
                  <a:cubicBezTo>
                    <a:pt x="867918" y="93960"/>
                    <a:pt x="871588" y="89426"/>
                    <a:pt x="876338" y="82949"/>
                  </a:cubicBezTo>
                  <a:cubicBezTo>
                    <a:pt x="881520" y="76040"/>
                    <a:pt x="885838" y="70427"/>
                    <a:pt x="889292" y="66109"/>
                  </a:cubicBezTo>
                  <a:cubicBezTo>
                    <a:pt x="897928" y="51859"/>
                    <a:pt x="902030" y="38905"/>
                    <a:pt x="901598" y="27247"/>
                  </a:cubicBezTo>
                  <a:cubicBezTo>
                    <a:pt x="899871" y="24224"/>
                    <a:pt x="897497" y="22497"/>
                    <a:pt x="894474" y="22065"/>
                  </a:cubicBezTo>
                  <a:cubicBezTo>
                    <a:pt x="893610" y="22065"/>
                    <a:pt x="891235" y="22497"/>
                    <a:pt x="887349" y="23360"/>
                  </a:cubicBezTo>
                  <a:cubicBezTo>
                    <a:pt x="883031" y="24224"/>
                    <a:pt x="880872" y="24224"/>
                    <a:pt x="880872" y="23360"/>
                  </a:cubicBezTo>
                  <a:cubicBezTo>
                    <a:pt x="880872" y="21201"/>
                    <a:pt x="884758" y="17099"/>
                    <a:pt x="892531" y="11054"/>
                  </a:cubicBezTo>
                  <a:cubicBezTo>
                    <a:pt x="895121" y="9759"/>
                    <a:pt x="896848" y="8895"/>
                    <a:pt x="897712" y="8463"/>
                  </a:cubicBezTo>
                  <a:cubicBezTo>
                    <a:pt x="903325" y="4145"/>
                    <a:pt x="907212" y="1555"/>
                    <a:pt x="909371" y="691"/>
                  </a:cubicBezTo>
                  <a:cubicBezTo>
                    <a:pt x="911854" y="-65"/>
                    <a:pt x="914714" y="-200"/>
                    <a:pt x="917953" y="286"/>
                  </a:cubicBezTo>
                  <a:close/>
                </a:path>
              </a:pathLst>
            </a:custGeom>
            <a:gradFill flip="none" rotWithShape="1">
              <a:gsLst>
                <a:gs pos="37000">
                  <a:srgbClr val="F60410"/>
                </a:gs>
                <a:gs pos="100000">
                  <a:srgbClr val="F8E588"/>
                </a:gs>
              </a:gsLst>
              <a:lin ang="2700000" scaled="1"/>
              <a:tileRect/>
            </a:gradFill>
            <a:ln>
              <a:noFill/>
            </a:ln>
            <a:effectLst>
              <a:outerShdw blurRad="190500" dist="152400" dir="2700000" algn="tl" rotWithShape="0">
                <a:schemeClr val="accent1">
                  <a:lumMod val="75000"/>
                  <a:alpha val="20000"/>
                </a:scheme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altLang="zh-CN" sz="5076" dirty="0">
                <a:gradFill flip="none" rotWithShape="1">
                  <a:gsLst>
                    <a:gs pos="37000">
                      <a:srgbClr val="F60410"/>
                    </a:gs>
                    <a:gs pos="100000">
                      <a:srgbClr val="F8E588"/>
                    </a:gs>
                  </a:gsLst>
                  <a:lin ang="2700000" scaled="1"/>
                  <a:tileRect/>
                </a:gradFill>
                <a:effectLst>
                  <a:outerShdw blurRad="190500" dist="152400" dir="2700000" algn="tl" rotWithShape="0">
                    <a:schemeClr val="accent1">
                      <a:lumMod val="75000"/>
                      <a:alpha val="20000"/>
                    </a:schemeClr>
                  </a:outerShdw>
                </a:effectLst>
                <a:latin typeface="Arial" panose="020B0604020202020204" pitchFamily="34" charset="0"/>
                <a:ea typeface="微软雅黑" panose="020B0503020204020204" pitchFamily="34" charset="-122"/>
                <a:cs typeface="演示流云楷" panose="02000600000000000000" pitchFamily="2" charset="-122"/>
                <a:sym typeface="Arial" panose="020B0604020202020204" pitchFamily="34" charset="0"/>
              </a:endParaRPr>
            </a:p>
          </p:txBody>
        </p:sp>
      </p:grpSp>
    </p:spTree>
    <p:extLst>
      <p:ext uri="{BB962C8B-B14F-4D97-AF65-F5344CB8AC3E}">
        <p14:creationId xmlns:p14="http://schemas.microsoft.com/office/powerpoint/2010/main" val="38309716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p14="http://schemas.microsoft.com/office/powerpoint/2010/main" xmlns:a14="http://schemas.microsoft.com/office/drawing/2010/main" xmlns:a16="http://schemas.microsoft.com/office/drawing/2014/main"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努力1">
            <a:extLst>
              <a:ext uri="{FF2B5EF4-FFF2-40B4-BE49-F238E27FC236}">
                <a16:creationId xmlns:a16="http://schemas.microsoft.com/office/drawing/2014/main" id="{E3AA7787-1B0E-759F-6196-0917359DF5FA}"/>
              </a:ext>
            </a:extLst>
          </p:cNvPr>
          <p:cNvSpPr/>
          <p:nvPr/>
        </p:nvSpPr>
        <p:spPr>
          <a:xfrm>
            <a:off x="0" y="1957604"/>
            <a:ext cx="12192000" cy="4940148"/>
          </a:xfrm>
          <a:prstGeom prst="rect">
            <a:avLst/>
          </a:prstGeom>
          <a:solidFill>
            <a:srgbClr val="E01A2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120000"/>
              </a:lnSpc>
            </a:pPr>
            <a:endParaRPr lang="zh-CN" altLang="en-US" sz="24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grpSp>
        <p:nvGrpSpPr>
          <p:cNvPr id="66" name="努力2">
            <a:extLst>
              <a:ext uri="{FF2B5EF4-FFF2-40B4-BE49-F238E27FC236}">
                <a16:creationId xmlns:a16="http://schemas.microsoft.com/office/drawing/2014/main" id="{60319652-D357-2DBD-DC4E-12C2736BD7A2}"/>
              </a:ext>
            </a:extLst>
          </p:cNvPr>
          <p:cNvGrpSpPr/>
          <p:nvPr/>
        </p:nvGrpSpPr>
        <p:grpSpPr>
          <a:xfrm>
            <a:off x="876219" y="1074568"/>
            <a:ext cx="10458746" cy="1297906"/>
            <a:chOff x="1047521" y="976537"/>
            <a:chExt cx="10458746" cy="1297906"/>
          </a:xfrm>
        </p:grpSpPr>
        <p:sp>
          <p:nvSpPr>
            <p:cNvPr id="42" name="努力2-1">
              <a:extLst>
                <a:ext uri="{FF2B5EF4-FFF2-40B4-BE49-F238E27FC236}">
                  <a16:creationId xmlns:a16="http://schemas.microsoft.com/office/drawing/2014/main" id="{9AEA920B-0D96-9F7F-8F74-B43E00E85A59}"/>
                </a:ext>
              </a:extLst>
            </p:cNvPr>
            <p:cNvSpPr/>
            <p:nvPr>
              <p:custDataLst>
                <p:tags r:id="rId6"/>
              </p:custDataLst>
            </p:nvPr>
          </p:nvSpPr>
          <p:spPr>
            <a:xfrm>
              <a:off x="1047521" y="982626"/>
              <a:ext cx="10449154" cy="1284921"/>
            </a:xfrm>
            <a:prstGeom prst="rect">
              <a:avLst/>
            </a:pr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87782" tIns="43891" rIns="87782" bIns="43891" rtlCol="0" anchor="ctr"/>
            <a:lstStyle/>
            <a:p>
              <a:pPr marL="0" marR="0" lvl="0" indent="0" algn="ctr" defTabSz="914400" rtl="0" eaLnBrk="1" fontAlgn="auto" latinLnBrk="0" hangingPunct="1">
                <a:lnSpc>
                  <a:spcPct val="120000"/>
                </a:lnSpc>
                <a:buClrTx/>
                <a:buSzTx/>
                <a:buFontTx/>
                <a:buNone/>
                <a:tabLst/>
                <a:defRPr/>
              </a:pPr>
              <a:endParaRPr kumimoji="0" lang="zh-CN" altLang="en-US" sz="1728"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55" name="组合 54">
              <a:extLst>
                <a:ext uri="{FF2B5EF4-FFF2-40B4-BE49-F238E27FC236}">
                  <a16:creationId xmlns:a16="http://schemas.microsoft.com/office/drawing/2014/main" id="{3588F68D-9121-3942-5715-C16A4C47743C}"/>
                </a:ext>
              </a:extLst>
            </p:cNvPr>
            <p:cNvGrpSpPr/>
            <p:nvPr/>
          </p:nvGrpSpPr>
          <p:grpSpPr>
            <a:xfrm>
              <a:off x="1184066" y="1159025"/>
              <a:ext cx="6124682" cy="846289"/>
              <a:chOff x="1184066" y="1159025"/>
              <a:chExt cx="6124682" cy="846289"/>
            </a:xfrm>
          </p:grpSpPr>
          <p:sp>
            <p:nvSpPr>
              <p:cNvPr id="50" name="努力2-2">
                <a:extLst>
                  <a:ext uri="{FF2B5EF4-FFF2-40B4-BE49-F238E27FC236}">
                    <a16:creationId xmlns:a16="http://schemas.microsoft.com/office/drawing/2014/main" id="{6C8F2DC0-8AD6-72EB-F4DE-EB55DEDB4A13}"/>
                  </a:ext>
                </a:extLst>
              </p:cNvPr>
              <p:cNvSpPr txBox="1"/>
              <p:nvPr/>
            </p:nvSpPr>
            <p:spPr>
              <a:xfrm>
                <a:off x="1184066" y="1780034"/>
                <a:ext cx="5237734" cy="225280"/>
              </a:xfrm>
              <a:prstGeom prst="rect">
                <a:avLst/>
              </a:prstGeom>
              <a:noFill/>
              <a:effectLst/>
            </p:spPr>
            <p:txBody>
              <a:bodyPr wrap="square" lIns="55778" tIns="27889" rIns="55778" bIns="27889">
                <a:spAutoFit/>
              </a:bodyPr>
              <a:lstStyle/>
              <a:p>
                <a:r>
                  <a:rPr lang="zh-CN" altLang="en-US" sz="1098" dirty="0">
                    <a:latin typeface="Arial" panose="020B0604020202020204" pitchFamily="34" charset="0"/>
                    <a:ea typeface="微软雅黑" panose="020B0503020204020204" pitchFamily="34" charset="-122"/>
                    <a:sym typeface="Arial" panose="020B0604020202020204" pitchFamily="34" charset="0"/>
                  </a:rPr>
                  <a:t>点击此处请输入您想要输入的内容点击此处请输入您想要输入的内容</a:t>
                </a:r>
              </a:p>
            </p:txBody>
          </p:sp>
          <p:grpSp>
            <p:nvGrpSpPr>
              <p:cNvPr id="54" name="组合 53">
                <a:extLst>
                  <a:ext uri="{FF2B5EF4-FFF2-40B4-BE49-F238E27FC236}">
                    <a16:creationId xmlns:a16="http://schemas.microsoft.com/office/drawing/2014/main" id="{0C4A5001-A0E4-A50C-807B-3D76AD1AA4C0}"/>
                  </a:ext>
                </a:extLst>
              </p:cNvPr>
              <p:cNvGrpSpPr/>
              <p:nvPr/>
            </p:nvGrpSpPr>
            <p:grpSpPr>
              <a:xfrm>
                <a:off x="1264564" y="1159025"/>
                <a:ext cx="6044184" cy="544826"/>
                <a:chOff x="1264564" y="1159025"/>
                <a:chExt cx="6044184" cy="544826"/>
              </a:xfrm>
            </p:grpSpPr>
            <p:cxnSp>
              <p:nvCxnSpPr>
                <p:cNvPr id="47" name="努力2-3">
                  <a:extLst>
                    <a:ext uri="{FF2B5EF4-FFF2-40B4-BE49-F238E27FC236}">
                      <a16:creationId xmlns:a16="http://schemas.microsoft.com/office/drawing/2014/main" id="{FCE670DD-CE6D-3874-902D-7308ABA01FB0}"/>
                    </a:ext>
                  </a:extLst>
                </p:cNvPr>
                <p:cNvCxnSpPr>
                  <a:cxnSpLocks/>
                </p:cNvCxnSpPr>
                <p:nvPr/>
              </p:nvCxnSpPr>
              <p:spPr>
                <a:xfrm>
                  <a:off x="1264564" y="1698144"/>
                  <a:ext cx="6044184" cy="0"/>
                </a:xfrm>
                <a:prstGeom prst="line">
                  <a:avLst/>
                </a:prstGeom>
                <a:ln w="15240">
                  <a:solidFill>
                    <a:schemeClr val="accent1"/>
                  </a:solidFill>
                </a:ln>
                <a:effectLst/>
              </p:spPr>
              <p:style>
                <a:lnRef idx="1">
                  <a:schemeClr val="accent1"/>
                </a:lnRef>
                <a:fillRef idx="0">
                  <a:schemeClr val="accent1"/>
                </a:fillRef>
                <a:effectRef idx="0">
                  <a:schemeClr val="accent1"/>
                </a:effectRef>
                <a:fontRef idx="minor">
                  <a:schemeClr val="tx1"/>
                </a:fontRef>
              </p:style>
            </p:cxnSp>
            <p:grpSp>
              <p:nvGrpSpPr>
                <p:cNvPr id="53" name="组合 52">
                  <a:extLst>
                    <a:ext uri="{FF2B5EF4-FFF2-40B4-BE49-F238E27FC236}">
                      <a16:creationId xmlns:a16="http://schemas.microsoft.com/office/drawing/2014/main" id="{CA69F7A9-52F4-6118-A2A7-D3F825D08487}"/>
                    </a:ext>
                  </a:extLst>
                </p:cNvPr>
                <p:cNvGrpSpPr/>
                <p:nvPr/>
              </p:nvGrpSpPr>
              <p:grpSpPr>
                <a:xfrm>
                  <a:off x="1264564" y="1159025"/>
                  <a:ext cx="3251815" cy="544826"/>
                  <a:chOff x="1264564" y="1159025"/>
                  <a:chExt cx="3251815" cy="544826"/>
                </a:xfrm>
              </p:grpSpPr>
              <p:grpSp>
                <p:nvGrpSpPr>
                  <p:cNvPr id="48" name="组合 47">
                    <a:extLst>
                      <a:ext uri="{FF2B5EF4-FFF2-40B4-BE49-F238E27FC236}">
                        <a16:creationId xmlns:a16="http://schemas.microsoft.com/office/drawing/2014/main" id="{98D05843-8871-0EF8-7EF2-A39A18C99728}"/>
                      </a:ext>
                    </a:extLst>
                  </p:cNvPr>
                  <p:cNvGrpSpPr/>
                  <p:nvPr/>
                </p:nvGrpSpPr>
                <p:grpSpPr>
                  <a:xfrm>
                    <a:off x="1719992" y="1159025"/>
                    <a:ext cx="2796387" cy="544826"/>
                    <a:chOff x="1704752" y="1200935"/>
                    <a:chExt cx="2796387" cy="544826"/>
                  </a:xfrm>
                </p:grpSpPr>
                <p:sp>
                  <p:nvSpPr>
                    <p:cNvPr id="43" name="努力2-4">
                      <a:extLst>
                        <a:ext uri="{FF2B5EF4-FFF2-40B4-BE49-F238E27FC236}">
                          <a16:creationId xmlns:a16="http://schemas.microsoft.com/office/drawing/2014/main" id="{4007D955-76E6-CCA1-893E-D1079E714411}"/>
                        </a:ext>
                      </a:extLst>
                    </p:cNvPr>
                    <p:cNvSpPr txBox="1"/>
                    <p:nvPr/>
                  </p:nvSpPr>
                  <p:spPr>
                    <a:xfrm>
                      <a:off x="1704752" y="1200935"/>
                      <a:ext cx="1408628" cy="544826"/>
                    </a:xfrm>
                    <a:prstGeom prst="rect">
                      <a:avLst/>
                    </a:prstGeom>
                    <a:noFill/>
                    <a:effectLst/>
                  </p:spPr>
                  <p:txBody>
                    <a:bodyPr wrap="square" lIns="134889" tIns="67444" rIns="134889" bIns="67444" rtlCol="0">
                      <a:spAutoFit/>
                    </a:bodyPr>
                    <a:lstStyle/>
                    <a:p>
                      <a:r>
                        <a:rPr lang="zh-CN" altLang="en-US" sz="2655" b="1" dirty="0">
                          <a:solidFill>
                            <a:schemeClr val="accent1"/>
                          </a:solidFill>
                          <a:latin typeface="Arial" panose="020B0604020202020204" pitchFamily="34" charset="0"/>
                          <a:ea typeface="微软雅黑" panose="020B0503020204020204" pitchFamily="34" charset="-122"/>
                          <a:sym typeface="Arial" panose="020B0604020202020204" pitchFamily="34" charset="0"/>
                        </a:rPr>
                        <a:t>小标题</a:t>
                      </a:r>
                    </a:p>
                  </p:txBody>
                </p:sp>
                <p:sp>
                  <p:nvSpPr>
                    <p:cNvPr id="44" name="努力2-5">
                      <a:extLst>
                        <a:ext uri="{FF2B5EF4-FFF2-40B4-BE49-F238E27FC236}">
                          <a16:creationId xmlns:a16="http://schemas.microsoft.com/office/drawing/2014/main" id="{9E604923-38F7-1F9A-4BD2-DA8387851A96}"/>
                        </a:ext>
                      </a:extLst>
                    </p:cNvPr>
                    <p:cNvSpPr txBox="1"/>
                    <p:nvPr/>
                  </p:nvSpPr>
                  <p:spPr>
                    <a:xfrm>
                      <a:off x="2982808" y="1323697"/>
                      <a:ext cx="1518331" cy="299302"/>
                    </a:xfrm>
                    <a:prstGeom prst="rect">
                      <a:avLst/>
                    </a:prstGeom>
                    <a:noFill/>
                    <a:effectLst/>
                  </p:spPr>
                  <p:txBody>
                    <a:bodyPr wrap="square" lIns="74108" tIns="37053" rIns="74108" bIns="37053" rtlCol="0">
                      <a:spAutoFit/>
                    </a:bodyPr>
                    <a:lstStyle/>
                    <a:p>
                      <a:r>
                        <a:rPr lang="en-US" altLang="zh-CN" sz="1459" dirty="0">
                          <a:solidFill>
                            <a:schemeClr val="bg1">
                              <a:lumMod val="65000"/>
                              <a:alpha val="60000"/>
                            </a:schemeClr>
                          </a:solidFill>
                          <a:latin typeface="Arial" panose="020B0604020202020204" pitchFamily="34" charset="0"/>
                          <a:ea typeface="微软雅黑" panose="020B0503020204020204" pitchFamily="34" charset="-122"/>
                          <a:sym typeface="Arial" panose="020B0604020202020204" pitchFamily="34" charset="0"/>
                        </a:rPr>
                        <a:t>SUBHEADINGS</a:t>
                      </a:r>
                      <a:endParaRPr lang="zh-CN" altLang="en-US" sz="1459" dirty="0">
                        <a:solidFill>
                          <a:schemeClr val="bg1">
                            <a:lumMod val="65000"/>
                            <a:alpha val="60000"/>
                          </a:schemeClr>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52" name="组合 51">
                    <a:extLst>
                      <a:ext uri="{FF2B5EF4-FFF2-40B4-BE49-F238E27FC236}">
                        <a16:creationId xmlns:a16="http://schemas.microsoft.com/office/drawing/2014/main" id="{BE2DC668-A623-A5D3-FDE4-BAB02136EE61}"/>
                      </a:ext>
                    </a:extLst>
                  </p:cNvPr>
                  <p:cNvGrpSpPr/>
                  <p:nvPr/>
                </p:nvGrpSpPr>
                <p:grpSpPr>
                  <a:xfrm>
                    <a:off x="1264564" y="1218943"/>
                    <a:ext cx="436245" cy="424990"/>
                    <a:chOff x="1264564" y="1218943"/>
                    <a:chExt cx="436245" cy="424990"/>
                  </a:xfrm>
                </p:grpSpPr>
                <p:sp>
                  <p:nvSpPr>
                    <p:cNvPr id="45" name="努力2-6">
                      <a:extLst>
                        <a:ext uri="{FF2B5EF4-FFF2-40B4-BE49-F238E27FC236}">
                          <a16:creationId xmlns:a16="http://schemas.microsoft.com/office/drawing/2014/main" id="{32F23A5F-A876-03F3-5E1A-FD9EC3018E0F}"/>
                        </a:ext>
                      </a:extLst>
                    </p:cNvPr>
                    <p:cNvSpPr/>
                    <p:nvPr/>
                  </p:nvSpPr>
                  <p:spPr>
                    <a:xfrm>
                      <a:off x="1264564" y="1218943"/>
                      <a:ext cx="436245" cy="424990"/>
                    </a:xfrm>
                    <a:prstGeom prst="roundRect">
                      <a:avLst>
                        <a:gd name="adj" fmla="val 9047"/>
                      </a:avLst>
                    </a:prstGeom>
                    <a:gradFill>
                      <a:gsLst>
                        <a:gs pos="0">
                          <a:schemeClr val="accent1">
                            <a:lumMod val="70000"/>
                            <a:lumOff val="30000"/>
                          </a:schemeClr>
                        </a:gs>
                        <a:gs pos="80000">
                          <a:schemeClr val="accent1">
                            <a:lumMod val="90000"/>
                          </a:schemeClr>
                        </a:gs>
                      </a:gsLst>
                      <a:path path="circle">
                        <a:fillToRect r="100000" b="100000"/>
                      </a:path>
                    </a:gradFill>
                    <a:ln>
                      <a:noFill/>
                    </a:ln>
                    <a:effectLst>
                      <a:outerShdw blurRad="317500" dist="63500" dir="2700000" algn="tl" rotWithShape="0">
                        <a:schemeClr val="accent1">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120000"/>
                        </a:lnSpc>
                      </a:pPr>
                      <a:endParaRPr lang="zh-CN" altLang="en-US" sz="2400" b="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51" name="努力2-7">
                      <a:extLst>
                        <a:ext uri="{FF2B5EF4-FFF2-40B4-BE49-F238E27FC236}">
                          <a16:creationId xmlns:a16="http://schemas.microsoft.com/office/drawing/2014/main" id="{72B3E235-FCCE-4F01-90FB-998370917C9D}"/>
                        </a:ext>
                      </a:extLst>
                    </p:cNvPr>
                    <p:cNvSpPr/>
                    <p:nvPr/>
                  </p:nvSpPr>
                  <p:spPr>
                    <a:xfrm>
                      <a:off x="1364456" y="1271741"/>
                      <a:ext cx="236460" cy="319394"/>
                    </a:xfrm>
                    <a:custGeom>
                      <a:avLst/>
                      <a:gdLst>
                        <a:gd name="T0" fmla="*/ 3543 w 4638"/>
                        <a:gd name="T1" fmla="*/ 0 h 6274"/>
                        <a:gd name="T2" fmla="*/ 385 w 4638"/>
                        <a:gd name="T3" fmla="*/ 0 h 6274"/>
                        <a:gd name="T4" fmla="*/ 0 w 4638"/>
                        <a:gd name="T5" fmla="*/ 385 h 6274"/>
                        <a:gd name="T6" fmla="*/ 0 w 4638"/>
                        <a:gd name="T7" fmla="*/ 5890 h 6274"/>
                        <a:gd name="T8" fmla="*/ 385 w 4638"/>
                        <a:gd name="T9" fmla="*/ 6274 h 6274"/>
                        <a:gd name="T10" fmla="*/ 4253 w 4638"/>
                        <a:gd name="T11" fmla="*/ 6274 h 6274"/>
                        <a:gd name="T12" fmla="*/ 4638 w 4638"/>
                        <a:gd name="T13" fmla="*/ 5890 h 6274"/>
                        <a:gd name="T14" fmla="*/ 4638 w 4638"/>
                        <a:gd name="T15" fmla="*/ 1190 h 6274"/>
                        <a:gd name="T16" fmla="*/ 3543 w 4638"/>
                        <a:gd name="T17" fmla="*/ 0 h 6274"/>
                        <a:gd name="T18" fmla="*/ 3634 w 4638"/>
                        <a:gd name="T19" fmla="*/ 576 h 6274"/>
                        <a:gd name="T20" fmla="*/ 4114 w 4638"/>
                        <a:gd name="T21" fmla="*/ 1097 h 6274"/>
                        <a:gd name="T22" fmla="*/ 3634 w 4638"/>
                        <a:gd name="T23" fmla="*/ 1097 h 6274"/>
                        <a:gd name="T24" fmla="*/ 3634 w 4638"/>
                        <a:gd name="T25" fmla="*/ 576 h 6274"/>
                        <a:gd name="T26" fmla="*/ 4315 w 4638"/>
                        <a:gd name="T27" fmla="*/ 5890 h 6274"/>
                        <a:gd name="T28" fmla="*/ 4253 w 4638"/>
                        <a:gd name="T29" fmla="*/ 5951 h 6274"/>
                        <a:gd name="T30" fmla="*/ 385 w 4638"/>
                        <a:gd name="T31" fmla="*/ 5951 h 6274"/>
                        <a:gd name="T32" fmla="*/ 324 w 4638"/>
                        <a:gd name="T33" fmla="*/ 5890 h 6274"/>
                        <a:gd name="T34" fmla="*/ 324 w 4638"/>
                        <a:gd name="T35" fmla="*/ 385 h 6274"/>
                        <a:gd name="T36" fmla="*/ 385 w 4638"/>
                        <a:gd name="T37" fmla="*/ 323 h 6274"/>
                        <a:gd name="T38" fmla="*/ 3311 w 4638"/>
                        <a:gd name="T39" fmla="*/ 323 h 6274"/>
                        <a:gd name="T40" fmla="*/ 3311 w 4638"/>
                        <a:gd name="T41" fmla="*/ 1259 h 6274"/>
                        <a:gd name="T42" fmla="*/ 3472 w 4638"/>
                        <a:gd name="T43" fmla="*/ 1420 h 6274"/>
                        <a:gd name="T44" fmla="*/ 4315 w 4638"/>
                        <a:gd name="T45" fmla="*/ 1420 h 6274"/>
                        <a:gd name="T46" fmla="*/ 4315 w 4638"/>
                        <a:gd name="T47" fmla="*/ 5890 h 6274"/>
                        <a:gd name="T48" fmla="*/ 3081 w 4638"/>
                        <a:gd name="T49" fmla="*/ 1490 h 6274"/>
                        <a:gd name="T50" fmla="*/ 670 w 4638"/>
                        <a:gd name="T51" fmla="*/ 1490 h 6274"/>
                        <a:gd name="T52" fmla="*/ 670 w 4638"/>
                        <a:gd name="T53" fmla="*/ 844 h 6274"/>
                        <a:gd name="T54" fmla="*/ 3082 w 4638"/>
                        <a:gd name="T55" fmla="*/ 844 h 6274"/>
                        <a:gd name="T56" fmla="*/ 3081 w 4638"/>
                        <a:gd name="T57" fmla="*/ 854 h 6274"/>
                        <a:gd name="T58" fmla="*/ 3081 w 4638"/>
                        <a:gd name="T59" fmla="*/ 1490 h 6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638" h="6274">
                          <a:moveTo>
                            <a:pt x="3543" y="0"/>
                          </a:moveTo>
                          <a:lnTo>
                            <a:pt x="385" y="0"/>
                          </a:lnTo>
                          <a:cubicBezTo>
                            <a:pt x="173" y="0"/>
                            <a:pt x="0" y="173"/>
                            <a:pt x="0" y="385"/>
                          </a:cubicBezTo>
                          <a:lnTo>
                            <a:pt x="0" y="5890"/>
                          </a:lnTo>
                          <a:cubicBezTo>
                            <a:pt x="0" y="6102"/>
                            <a:pt x="173" y="6274"/>
                            <a:pt x="385" y="6274"/>
                          </a:cubicBezTo>
                          <a:lnTo>
                            <a:pt x="4253" y="6274"/>
                          </a:lnTo>
                          <a:cubicBezTo>
                            <a:pt x="4466" y="6274"/>
                            <a:pt x="4638" y="6102"/>
                            <a:pt x="4638" y="5890"/>
                          </a:cubicBezTo>
                          <a:lnTo>
                            <a:pt x="4638" y="1190"/>
                          </a:lnTo>
                          <a:lnTo>
                            <a:pt x="3543" y="0"/>
                          </a:lnTo>
                          <a:close/>
                          <a:moveTo>
                            <a:pt x="3634" y="576"/>
                          </a:moveTo>
                          <a:lnTo>
                            <a:pt x="4114" y="1097"/>
                          </a:lnTo>
                          <a:lnTo>
                            <a:pt x="3634" y="1097"/>
                          </a:lnTo>
                          <a:lnTo>
                            <a:pt x="3634" y="576"/>
                          </a:lnTo>
                          <a:close/>
                          <a:moveTo>
                            <a:pt x="4315" y="5890"/>
                          </a:moveTo>
                          <a:cubicBezTo>
                            <a:pt x="4315" y="5924"/>
                            <a:pt x="4287" y="5951"/>
                            <a:pt x="4253" y="5951"/>
                          </a:cubicBezTo>
                          <a:lnTo>
                            <a:pt x="385" y="5951"/>
                          </a:lnTo>
                          <a:cubicBezTo>
                            <a:pt x="351" y="5951"/>
                            <a:pt x="324" y="5924"/>
                            <a:pt x="324" y="5890"/>
                          </a:cubicBezTo>
                          <a:lnTo>
                            <a:pt x="324" y="385"/>
                          </a:lnTo>
                          <a:cubicBezTo>
                            <a:pt x="324" y="351"/>
                            <a:pt x="351" y="323"/>
                            <a:pt x="385" y="323"/>
                          </a:cubicBezTo>
                          <a:lnTo>
                            <a:pt x="3311" y="323"/>
                          </a:lnTo>
                          <a:lnTo>
                            <a:pt x="3311" y="1259"/>
                          </a:lnTo>
                          <a:cubicBezTo>
                            <a:pt x="3311" y="1348"/>
                            <a:pt x="3383" y="1420"/>
                            <a:pt x="3472" y="1420"/>
                          </a:cubicBezTo>
                          <a:lnTo>
                            <a:pt x="4315" y="1420"/>
                          </a:lnTo>
                          <a:lnTo>
                            <a:pt x="4315" y="5890"/>
                          </a:lnTo>
                          <a:close/>
                          <a:moveTo>
                            <a:pt x="3081" y="1490"/>
                          </a:moveTo>
                          <a:lnTo>
                            <a:pt x="670" y="1490"/>
                          </a:lnTo>
                          <a:lnTo>
                            <a:pt x="670" y="844"/>
                          </a:lnTo>
                          <a:lnTo>
                            <a:pt x="3082" y="844"/>
                          </a:lnTo>
                          <a:cubicBezTo>
                            <a:pt x="3082" y="847"/>
                            <a:pt x="3081" y="850"/>
                            <a:pt x="3081" y="854"/>
                          </a:cubicBezTo>
                          <a:lnTo>
                            <a:pt x="3081" y="149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ea typeface="微软雅黑" panose="020B0503020204020204" pitchFamily="34" charset="-122"/>
                        <a:sym typeface="Arial" panose="020B0604020202020204" pitchFamily="34" charset="0"/>
                      </a:endParaRPr>
                    </a:p>
                  </p:txBody>
                </p:sp>
              </p:grpSp>
            </p:grpSp>
          </p:grpSp>
        </p:grpSp>
        <p:pic>
          <p:nvPicPr>
            <p:cNvPr id="64" name="努力2-8">
              <a:extLst>
                <a:ext uri="{FF2B5EF4-FFF2-40B4-BE49-F238E27FC236}">
                  <a16:creationId xmlns:a16="http://schemas.microsoft.com/office/drawing/2014/main" id="{D23759EF-200B-9DA8-3681-C82E377E95EA}"/>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9198879" y="976537"/>
              <a:ext cx="2307388" cy="1297906"/>
            </a:xfrm>
            <a:prstGeom prst="rect">
              <a:avLst/>
            </a:prstGeom>
          </p:spPr>
        </p:pic>
      </p:grpSp>
      <p:grpSp>
        <p:nvGrpSpPr>
          <p:cNvPr id="128" name="努力3">
            <a:extLst>
              <a:ext uri="{FF2B5EF4-FFF2-40B4-BE49-F238E27FC236}">
                <a16:creationId xmlns:a16="http://schemas.microsoft.com/office/drawing/2014/main" id="{A6336CAB-F120-5EEC-377F-B0265D662F2A}"/>
              </a:ext>
            </a:extLst>
          </p:cNvPr>
          <p:cNvGrpSpPr/>
          <p:nvPr/>
        </p:nvGrpSpPr>
        <p:grpSpPr>
          <a:xfrm>
            <a:off x="876219" y="2427708"/>
            <a:ext cx="10458746" cy="1298713"/>
            <a:chOff x="871436" y="2534429"/>
            <a:chExt cx="10458746" cy="1298713"/>
          </a:xfrm>
        </p:grpSpPr>
        <p:grpSp>
          <p:nvGrpSpPr>
            <p:cNvPr id="81" name="组合 80">
              <a:extLst>
                <a:ext uri="{FF2B5EF4-FFF2-40B4-BE49-F238E27FC236}">
                  <a16:creationId xmlns:a16="http://schemas.microsoft.com/office/drawing/2014/main" id="{32446698-5DDE-7D13-BCF8-344FE0820BB6}"/>
                </a:ext>
              </a:extLst>
            </p:cNvPr>
            <p:cNvGrpSpPr/>
            <p:nvPr/>
          </p:nvGrpSpPr>
          <p:grpSpPr>
            <a:xfrm flipH="1">
              <a:off x="871436" y="2534429"/>
              <a:ext cx="10458746" cy="1298713"/>
              <a:chOff x="1037930" y="2534429"/>
              <a:chExt cx="10458746" cy="1298713"/>
            </a:xfrm>
          </p:grpSpPr>
          <p:sp>
            <p:nvSpPr>
              <p:cNvPr id="68" name="努力3-1">
                <a:extLst>
                  <a:ext uri="{FF2B5EF4-FFF2-40B4-BE49-F238E27FC236}">
                    <a16:creationId xmlns:a16="http://schemas.microsoft.com/office/drawing/2014/main" id="{BD8D64C3-FE3A-5571-078A-E20347DF5BB2}"/>
                  </a:ext>
                </a:extLst>
              </p:cNvPr>
              <p:cNvSpPr/>
              <p:nvPr>
                <p:custDataLst>
                  <p:tags r:id="rId5"/>
                </p:custDataLst>
              </p:nvPr>
            </p:nvSpPr>
            <p:spPr>
              <a:xfrm>
                <a:off x="1037930" y="2548221"/>
                <a:ext cx="10449154" cy="1284921"/>
              </a:xfrm>
              <a:prstGeom prst="rect">
                <a:avLst/>
              </a:pr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87782" tIns="43891" rIns="87782" bIns="43891" rtlCol="0" anchor="ctr"/>
              <a:lstStyle/>
              <a:p>
                <a:pPr marL="0" marR="0" lvl="0" indent="0" algn="ctr" defTabSz="914400" rtl="0" eaLnBrk="1" fontAlgn="auto" latinLnBrk="0" hangingPunct="1">
                  <a:lnSpc>
                    <a:spcPct val="120000"/>
                  </a:lnSpc>
                  <a:buClrTx/>
                  <a:buSzTx/>
                  <a:buFontTx/>
                  <a:buNone/>
                  <a:tabLst/>
                  <a:defRPr/>
                </a:pPr>
                <a:endParaRPr kumimoji="0" lang="zh-CN" altLang="en-US" sz="1728"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pic>
            <p:nvPicPr>
              <p:cNvPr id="70" name="努力3-2">
                <a:extLst>
                  <a:ext uri="{FF2B5EF4-FFF2-40B4-BE49-F238E27FC236}">
                    <a16:creationId xmlns:a16="http://schemas.microsoft.com/office/drawing/2014/main" id="{30FD441E-F57C-7E2E-D485-F19F9A08CCA7}"/>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9187854" y="2534429"/>
                <a:ext cx="2308822" cy="1298713"/>
              </a:xfrm>
              <a:prstGeom prst="rect">
                <a:avLst/>
              </a:prstGeom>
            </p:spPr>
          </p:pic>
        </p:grpSp>
        <p:grpSp>
          <p:nvGrpSpPr>
            <p:cNvPr id="69" name="组合 68">
              <a:extLst>
                <a:ext uri="{FF2B5EF4-FFF2-40B4-BE49-F238E27FC236}">
                  <a16:creationId xmlns:a16="http://schemas.microsoft.com/office/drawing/2014/main" id="{C8813D09-8223-E194-6543-BC94A9F430B3}"/>
                </a:ext>
              </a:extLst>
            </p:cNvPr>
            <p:cNvGrpSpPr/>
            <p:nvPr/>
          </p:nvGrpSpPr>
          <p:grpSpPr>
            <a:xfrm>
              <a:off x="4864925" y="2736331"/>
              <a:ext cx="6124682" cy="846289"/>
              <a:chOff x="1184066" y="1159025"/>
              <a:chExt cx="6124682" cy="846289"/>
            </a:xfrm>
          </p:grpSpPr>
          <p:sp>
            <p:nvSpPr>
              <p:cNvPr id="71" name="努力3-3">
                <a:extLst>
                  <a:ext uri="{FF2B5EF4-FFF2-40B4-BE49-F238E27FC236}">
                    <a16:creationId xmlns:a16="http://schemas.microsoft.com/office/drawing/2014/main" id="{0001E7E0-F340-2CF4-C6B4-C3BF2D2235D6}"/>
                  </a:ext>
                </a:extLst>
              </p:cNvPr>
              <p:cNvSpPr txBox="1"/>
              <p:nvPr/>
            </p:nvSpPr>
            <p:spPr>
              <a:xfrm>
                <a:off x="1184066" y="1780034"/>
                <a:ext cx="5237734" cy="225280"/>
              </a:xfrm>
              <a:prstGeom prst="rect">
                <a:avLst/>
              </a:prstGeom>
              <a:noFill/>
              <a:effectLst/>
            </p:spPr>
            <p:txBody>
              <a:bodyPr wrap="square" lIns="55778" tIns="27889" rIns="55778" bIns="27889">
                <a:spAutoFit/>
              </a:bodyPr>
              <a:lstStyle/>
              <a:p>
                <a:r>
                  <a:rPr lang="zh-CN" altLang="en-US" sz="1098" dirty="0">
                    <a:latin typeface="Arial" panose="020B0604020202020204" pitchFamily="34" charset="0"/>
                    <a:ea typeface="微软雅黑" panose="020B0503020204020204" pitchFamily="34" charset="-122"/>
                    <a:sym typeface="Arial" panose="020B0604020202020204" pitchFamily="34" charset="0"/>
                  </a:rPr>
                  <a:t>点击此处请输入您想要输入的内容点击此处请输入您想要输入的内容</a:t>
                </a:r>
              </a:p>
            </p:txBody>
          </p:sp>
          <p:grpSp>
            <p:nvGrpSpPr>
              <p:cNvPr id="72" name="组合 71">
                <a:extLst>
                  <a:ext uri="{FF2B5EF4-FFF2-40B4-BE49-F238E27FC236}">
                    <a16:creationId xmlns:a16="http://schemas.microsoft.com/office/drawing/2014/main" id="{E04F4091-1B11-9A57-C707-0D9772BB4FD2}"/>
                  </a:ext>
                </a:extLst>
              </p:cNvPr>
              <p:cNvGrpSpPr/>
              <p:nvPr/>
            </p:nvGrpSpPr>
            <p:grpSpPr>
              <a:xfrm>
                <a:off x="1264564" y="1159025"/>
                <a:ext cx="6044184" cy="544826"/>
                <a:chOff x="1264564" y="1159025"/>
                <a:chExt cx="6044184" cy="544826"/>
              </a:xfrm>
            </p:grpSpPr>
            <p:cxnSp>
              <p:nvCxnSpPr>
                <p:cNvPr id="73" name="努力3-4">
                  <a:extLst>
                    <a:ext uri="{FF2B5EF4-FFF2-40B4-BE49-F238E27FC236}">
                      <a16:creationId xmlns:a16="http://schemas.microsoft.com/office/drawing/2014/main" id="{70058E89-10B2-707E-368C-0D7848C07BC1}"/>
                    </a:ext>
                  </a:extLst>
                </p:cNvPr>
                <p:cNvCxnSpPr>
                  <a:cxnSpLocks/>
                </p:cNvCxnSpPr>
                <p:nvPr/>
              </p:nvCxnSpPr>
              <p:spPr>
                <a:xfrm>
                  <a:off x="1264564" y="1698144"/>
                  <a:ext cx="6044184" cy="0"/>
                </a:xfrm>
                <a:prstGeom prst="line">
                  <a:avLst/>
                </a:prstGeom>
                <a:ln w="15240">
                  <a:solidFill>
                    <a:schemeClr val="accent1"/>
                  </a:solidFill>
                </a:ln>
                <a:effectLst/>
              </p:spPr>
              <p:style>
                <a:lnRef idx="1">
                  <a:schemeClr val="accent1"/>
                </a:lnRef>
                <a:fillRef idx="0">
                  <a:schemeClr val="accent1"/>
                </a:fillRef>
                <a:effectRef idx="0">
                  <a:schemeClr val="accent1"/>
                </a:effectRef>
                <a:fontRef idx="minor">
                  <a:schemeClr val="tx1"/>
                </a:fontRef>
              </p:style>
            </p:cxnSp>
            <p:grpSp>
              <p:nvGrpSpPr>
                <p:cNvPr id="74" name="组合 73">
                  <a:extLst>
                    <a:ext uri="{FF2B5EF4-FFF2-40B4-BE49-F238E27FC236}">
                      <a16:creationId xmlns:a16="http://schemas.microsoft.com/office/drawing/2014/main" id="{95D6F78D-E4DE-44A7-5293-652280DCED1D}"/>
                    </a:ext>
                  </a:extLst>
                </p:cNvPr>
                <p:cNvGrpSpPr/>
                <p:nvPr/>
              </p:nvGrpSpPr>
              <p:grpSpPr>
                <a:xfrm>
                  <a:off x="1264564" y="1159025"/>
                  <a:ext cx="3251815" cy="544826"/>
                  <a:chOff x="1264564" y="1159025"/>
                  <a:chExt cx="3251815" cy="544826"/>
                </a:xfrm>
              </p:grpSpPr>
              <p:grpSp>
                <p:nvGrpSpPr>
                  <p:cNvPr id="75" name="组合 74">
                    <a:extLst>
                      <a:ext uri="{FF2B5EF4-FFF2-40B4-BE49-F238E27FC236}">
                        <a16:creationId xmlns:a16="http://schemas.microsoft.com/office/drawing/2014/main" id="{20A16625-BBFE-ACBE-F120-FA34CF4D9679}"/>
                      </a:ext>
                    </a:extLst>
                  </p:cNvPr>
                  <p:cNvGrpSpPr/>
                  <p:nvPr/>
                </p:nvGrpSpPr>
                <p:grpSpPr>
                  <a:xfrm>
                    <a:off x="1719992" y="1159025"/>
                    <a:ext cx="2796387" cy="544826"/>
                    <a:chOff x="1704752" y="1200935"/>
                    <a:chExt cx="2796387" cy="544826"/>
                  </a:xfrm>
                </p:grpSpPr>
                <p:sp>
                  <p:nvSpPr>
                    <p:cNvPr id="79" name="努力3-5">
                      <a:extLst>
                        <a:ext uri="{FF2B5EF4-FFF2-40B4-BE49-F238E27FC236}">
                          <a16:creationId xmlns:a16="http://schemas.microsoft.com/office/drawing/2014/main" id="{F7325D26-64CF-9EA0-FA15-033907E53B8D}"/>
                        </a:ext>
                      </a:extLst>
                    </p:cNvPr>
                    <p:cNvSpPr txBox="1"/>
                    <p:nvPr/>
                  </p:nvSpPr>
                  <p:spPr>
                    <a:xfrm>
                      <a:off x="1704752" y="1200935"/>
                      <a:ext cx="1408628" cy="544826"/>
                    </a:xfrm>
                    <a:prstGeom prst="rect">
                      <a:avLst/>
                    </a:prstGeom>
                    <a:noFill/>
                    <a:effectLst/>
                  </p:spPr>
                  <p:txBody>
                    <a:bodyPr wrap="square" lIns="134889" tIns="67444" rIns="134889" bIns="67444" rtlCol="0">
                      <a:spAutoFit/>
                    </a:bodyPr>
                    <a:lstStyle/>
                    <a:p>
                      <a:r>
                        <a:rPr lang="zh-CN" altLang="en-US" sz="2655" b="1" dirty="0">
                          <a:solidFill>
                            <a:schemeClr val="accent1"/>
                          </a:solidFill>
                          <a:latin typeface="Arial" panose="020B0604020202020204" pitchFamily="34" charset="0"/>
                          <a:ea typeface="微软雅黑" panose="020B0503020204020204" pitchFamily="34" charset="-122"/>
                          <a:sym typeface="Arial" panose="020B0604020202020204" pitchFamily="34" charset="0"/>
                        </a:rPr>
                        <a:t>小标题</a:t>
                      </a:r>
                    </a:p>
                  </p:txBody>
                </p:sp>
                <p:sp>
                  <p:nvSpPr>
                    <p:cNvPr id="80" name="努力3-6">
                      <a:extLst>
                        <a:ext uri="{FF2B5EF4-FFF2-40B4-BE49-F238E27FC236}">
                          <a16:creationId xmlns:a16="http://schemas.microsoft.com/office/drawing/2014/main" id="{2845D9FF-D436-9B27-2AC1-0E07D36763F6}"/>
                        </a:ext>
                      </a:extLst>
                    </p:cNvPr>
                    <p:cNvSpPr txBox="1"/>
                    <p:nvPr/>
                  </p:nvSpPr>
                  <p:spPr>
                    <a:xfrm>
                      <a:off x="2982808" y="1323697"/>
                      <a:ext cx="1518331" cy="299302"/>
                    </a:xfrm>
                    <a:prstGeom prst="rect">
                      <a:avLst/>
                    </a:prstGeom>
                    <a:noFill/>
                    <a:effectLst/>
                  </p:spPr>
                  <p:txBody>
                    <a:bodyPr wrap="square" lIns="74108" tIns="37053" rIns="74108" bIns="37053" rtlCol="0">
                      <a:spAutoFit/>
                    </a:bodyPr>
                    <a:lstStyle/>
                    <a:p>
                      <a:r>
                        <a:rPr lang="en-US" altLang="zh-CN" sz="1459" dirty="0">
                          <a:solidFill>
                            <a:schemeClr val="bg1">
                              <a:lumMod val="65000"/>
                              <a:alpha val="60000"/>
                            </a:schemeClr>
                          </a:solidFill>
                          <a:latin typeface="Arial" panose="020B0604020202020204" pitchFamily="34" charset="0"/>
                          <a:ea typeface="微软雅黑" panose="020B0503020204020204" pitchFamily="34" charset="-122"/>
                          <a:sym typeface="Arial" panose="020B0604020202020204" pitchFamily="34" charset="0"/>
                        </a:rPr>
                        <a:t>SUBHEADINGS</a:t>
                      </a:r>
                      <a:endParaRPr lang="zh-CN" altLang="en-US" sz="1459" dirty="0">
                        <a:solidFill>
                          <a:schemeClr val="bg1">
                            <a:lumMod val="65000"/>
                            <a:alpha val="60000"/>
                          </a:schemeClr>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76" name="组合 75">
                    <a:extLst>
                      <a:ext uri="{FF2B5EF4-FFF2-40B4-BE49-F238E27FC236}">
                        <a16:creationId xmlns:a16="http://schemas.microsoft.com/office/drawing/2014/main" id="{80FC46CC-FC15-65BD-73F8-BF9CB4550777}"/>
                      </a:ext>
                    </a:extLst>
                  </p:cNvPr>
                  <p:cNvGrpSpPr/>
                  <p:nvPr/>
                </p:nvGrpSpPr>
                <p:grpSpPr>
                  <a:xfrm>
                    <a:off x="1264564" y="1218943"/>
                    <a:ext cx="436245" cy="424990"/>
                    <a:chOff x="1264564" y="1218943"/>
                    <a:chExt cx="436245" cy="424990"/>
                  </a:xfrm>
                </p:grpSpPr>
                <p:sp>
                  <p:nvSpPr>
                    <p:cNvPr id="77" name="努力3-7">
                      <a:extLst>
                        <a:ext uri="{FF2B5EF4-FFF2-40B4-BE49-F238E27FC236}">
                          <a16:creationId xmlns:a16="http://schemas.microsoft.com/office/drawing/2014/main" id="{E894861F-5842-2AA2-D0B2-2CC77A32AE8B}"/>
                        </a:ext>
                      </a:extLst>
                    </p:cNvPr>
                    <p:cNvSpPr/>
                    <p:nvPr/>
                  </p:nvSpPr>
                  <p:spPr>
                    <a:xfrm>
                      <a:off x="1264564" y="1218943"/>
                      <a:ext cx="436245" cy="424990"/>
                    </a:xfrm>
                    <a:prstGeom prst="roundRect">
                      <a:avLst>
                        <a:gd name="adj" fmla="val 9047"/>
                      </a:avLst>
                    </a:prstGeom>
                    <a:gradFill>
                      <a:gsLst>
                        <a:gs pos="0">
                          <a:schemeClr val="accent1">
                            <a:lumMod val="70000"/>
                            <a:lumOff val="30000"/>
                          </a:schemeClr>
                        </a:gs>
                        <a:gs pos="80000">
                          <a:schemeClr val="accent1">
                            <a:lumMod val="90000"/>
                          </a:schemeClr>
                        </a:gs>
                      </a:gsLst>
                      <a:path path="circle">
                        <a:fillToRect r="100000" b="100000"/>
                      </a:path>
                    </a:gradFill>
                    <a:ln>
                      <a:noFill/>
                    </a:ln>
                    <a:effectLst>
                      <a:outerShdw blurRad="317500" dist="63500" dir="2700000" algn="tl" rotWithShape="0">
                        <a:schemeClr val="accent1">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120000"/>
                        </a:lnSpc>
                      </a:pPr>
                      <a:endParaRPr lang="zh-CN" altLang="en-US" sz="2400" b="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78" name="努力3-8">
                      <a:extLst>
                        <a:ext uri="{FF2B5EF4-FFF2-40B4-BE49-F238E27FC236}">
                          <a16:creationId xmlns:a16="http://schemas.microsoft.com/office/drawing/2014/main" id="{E9D5AE21-C008-A430-679F-37B98C3B12A1}"/>
                        </a:ext>
                      </a:extLst>
                    </p:cNvPr>
                    <p:cNvSpPr/>
                    <p:nvPr/>
                  </p:nvSpPr>
                  <p:spPr>
                    <a:xfrm>
                      <a:off x="1364456" y="1271741"/>
                      <a:ext cx="236460" cy="319394"/>
                    </a:xfrm>
                    <a:custGeom>
                      <a:avLst/>
                      <a:gdLst>
                        <a:gd name="T0" fmla="*/ 3543 w 4638"/>
                        <a:gd name="T1" fmla="*/ 0 h 6274"/>
                        <a:gd name="T2" fmla="*/ 385 w 4638"/>
                        <a:gd name="T3" fmla="*/ 0 h 6274"/>
                        <a:gd name="T4" fmla="*/ 0 w 4638"/>
                        <a:gd name="T5" fmla="*/ 385 h 6274"/>
                        <a:gd name="T6" fmla="*/ 0 w 4638"/>
                        <a:gd name="T7" fmla="*/ 5890 h 6274"/>
                        <a:gd name="T8" fmla="*/ 385 w 4638"/>
                        <a:gd name="T9" fmla="*/ 6274 h 6274"/>
                        <a:gd name="T10" fmla="*/ 4253 w 4638"/>
                        <a:gd name="T11" fmla="*/ 6274 h 6274"/>
                        <a:gd name="T12" fmla="*/ 4638 w 4638"/>
                        <a:gd name="T13" fmla="*/ 5890 h 6274"/>
                        <a:gd name="T14" fmla="*/ 4638 w 4638"/>
                        <a:gd name="T15" fmla="*/ 1190 h 6274"/>
                        <a:gd name="T16" fmla="*/ 3543 w 4638"/>
                        <a:gd name="T17" fmla="*/ 0 h 6274"/>
                        <a:gd name="T18" fmla="*/ 3634 w 4638"/>
                        <a:gd name="T19" fmla="*/ 576 h 6274"/>
                        <a:gd name="T20" fmla="*/ 4114 w 4638"/>
                        <a:gd name="T21" fmla="*/ 1097 h 6274"/>
                        <a:gd name="T22" fmla="*/ 3634 w 4638"/>
                        <a:gd name="T23" fmla="*/ 1097 h 6274"/>
                        <a:gd name="T24" fmla="*/ 3634 w 4638"/>
                        <a:gd name="T25" fmla="*/ 576 h 6274"/>
                        <a:gd name="T26" fmla="*/ 4315 w 4638"/>
                        <a:gd name="T27" fmla="*/ 5890 h 6274"/>
                        <a:gd name="T28" fmla="*/ 4253 w 4638"/>
                        <a:gd name="T29" fmla="*/ 5951 h 6274"/>
                        <a:gd name="T30" fmla="*/ 385 w 4638"/>
                        <a:gd name="T31" fmla="*/ 5951 h 6274"/>
                        <a:gd name="T32" fmla="*/ 324 w 4638"/>
                        <a:gd name="T33" fmla="*/ 5890 h 6274"/>
                        <a:gd name="T34" fmla="*/ 324 w 4638"/>
                        <a:gd name="T35" fmla="*/ 385 h 6274"/>
                        <a:gd name="T36" fmla="*/ 385 w 4638"/>
                        <a:gd name="T37" fmla="*/ 323 h 6274"/>
                        <a:gd name="T38" fmla="*/ 3311 w 4638"/>
                        <a:gd name="T39" fmla="*/ 323 h 6274"/>
                        <a:gd name="T40" fmla="*/ 3311 w 4638"/>
                        <a:gd name="T41" fmla="*/ 1259 h 6274"/>
                        <a:gd name="T42" fmla="*/ 3472 w 4638"/>
                        <a:gd name="T43" fmla="*/ 1420 h 6274"/>
                        <a:gd name="T44" fmla="*/ 4315 w 4638"/>
                        <a:gd name="T45" fmla="*/ 1420 h 6274"/>
                        <a:gd name="T46" fmla="*/ 4315 w 4638"/>
                        <a:gd name="T47" fmla="*/ 5890 h 6274"/>
                        <a:gd name="T48" fmla="*/ 3081 w 4638"/>
                        <a:gd name="T49" fmla="*/ 1490 h 6274"/>
                        <a:gd name="T50" fmla="*/ 670 w 4638"/>
                        <a:gd name="T51" fmla="*/ 1490 h 6274"/>
                        <a:gd name="T52" fmla="*/ 670 w 4638"/>
                        <a:gd name="T53" fmla="*/ 844 h 6274"/>
                        <a:gd name="T54" fmla="*/ 3082 w 4638"/>
                        <a:gd name="T55" fmla="*/ 844 h 6274"/>
                        <a:gd name="T56" fmla="*/ 3081 w 4638"/>
                        <a:gd name="T57" fmla="*/ 854 h 6274"/>
                        <a:gd name="T58" fmla="*/ 3081 w 4638"/>
                        <a:gd name="T59" fmla="*/ 1490 h 6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638" h="6274">
                          <a:moveTo>
                            <a:pt x="3543" y="0"/>
                          </a:moveTo>
                          <a:lnTo>
                            <a:pt x="385" y="0"/>
                          </a:lnTo>
                          <a:cubicBezTo>
                            <a:pt x="173" y="0"/>
                            <a:pt x="0" y="173"/>
                            <a:pt x="0" y="385"/>
                          </a:cubicBezTo>
                          <a:lnTo>
                            <a:pt x="0" y="5890"/>
                          </a:lnTo>
                          <a:cubicBezTo>
                            <a:pt x="0" y="6102"/>
                            <a:pt x="173" y="6274"/>
                            <a:pt x="385" y="6274"/>
                          </a:cubicBezTo>
                          <a:lnTo>
                            <a:pt x="4253" y="6274"/>
                          </a:lnTo>
                          <a:cubicBezTo>
                            <a:pt x="4466" y="6274"/>
                            <a:pt x="4638" y="6102"/>
                            <a:pt x="4638" y="5890"/>
                          </a:cubicBezTo>
                          <a:lnTo>
                            <a:pt x="4638" y="1190"/>
                          </a:lnTo>
                          <a:lnTo>
                            <a:pt x="3543" y="0"/>
                          </a:lnTo>
                          <a:close/>
                          <a:moveTo>
                            <a:pt x="3634" y="576"/>
                          </a:moveTo>
                          <a:lnTo>
                            <a:pt x="4114" y="1097"/>
                          </a:lnTo>
                          <a:lnTo>
                            <a:pt x="3634" y="1097"/>
                          </a:lnTo>
                          <a:lnTo>
                            <a:pt x="3634" y="576"/>
                          </a:lnTo>
                          <a:close/>
                          <a:moveTo>
                            <a:pt x="4315" y="5890"/>
                          </a:moveTo>
                          <a:cubicBezTo>
                            <a:pt x="4315" y="5924"/>
                            <a:pt x="4287" y="5951"/>
                            <a:pt x="4253" y="5951"/>
                          </a:cubicBezTo>
                          <a:lnTo>
                            <a:pt x="385" y="5951"/>
                          </a:lnTo>
                          <a:cubicBezTo>
                            <a:pt x="351" y="5951"/>
                            <a:pt x="324" y="5924"/>
                            <a:pt x="324" y="5890"/>
                          </a:cubicBezTo>
                          <a:lnTo>
                            <a:pt x="324" y="385"/>
                          </a:lnTo>
                          <a:cubicBezTo>
                            <a:pt x="324" y="351"/>
                            <a:pt x="351" y="323"/>
                            <a:pt x="385" y="323"/>
                          </a:cubicBezTo>
                          <a:lnTo>
                            <a:pt x="3311" y="323"/>
                          </a:lnTo>
                          <a:lnTo>
                            <a:pt x="3311" y="1259"/>
                          </a:lnTo>
                          <a:cubicBezTo>
                            <a:pt x="3311" y="1348"/>
                            <a:pt x="3383" y="1420"/>
                            <a:pt x="3472" y="1420"/>
                          </a:cubicBezTo>
                          <a:lnTo>
                            <a:pt x="4315" y="1420"/>
                          </a:lnTo>
                          <a:lnTo>
                            <a:pt x="4315" y="5890"/>
                          </a:lnTo>
                          <a:close/>
                          <a:moveTo>
                            <a:pt x="3081" y="1490"/>
                          </a:moveTo>
                          <a:lnTo>
                            <a:pt x="670" y="1490"/>
                          </a:lnTo>
                          <a:lnTo>
                            <a:pt x="670" y="844"/>
                          </a:lnTo>
                          <a:lnTo>
                            <a:pt x="3082" y="844"/>
                          </a:lnTo>
                          <a:cubicBezTo>
                            <a:pt x="3082" y="847"/>
                            <a:pt x="3081" y="850"/>
                            <a:pt x="3081" y="854"/>
                          </a:cubicBezTo>
                          <a:lnTo>
                            <a:pt x="3081" y="149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ea typeface="微软雅黑" panose="020B0503020204020204" pitchFamily="34" charset="-122"/>
                        <a:sym typeface="Arial" panose="020B0604020202020204" pitchFamily="34" charset="0"/>
                      </a:endParaRPr>
                    </a:p>
                  </p:txBody>
                </p:sp>
              </p:grpSp>
            </p:grpSp>
          </p:grpSp>
        </p:grpSp>
      </p:grpSp>
      <p:grpSp>
        <p:nvGrpSpPr>
          <p:cNvPr id="83" name="努力4">
            <a:extLst>
              <a:ext uri="{FF2B5EF4-FFF2-40B4-BE49-F238E27FC236}">
                <a16:creationId xmlns:a16="http://schemas.microsoft.com/office/drawing/2014/main" id="{AB968EF0-44CB-3733-EB22-F1770371F68C}"/>
              </a:ext>
            </a:extLst>
          </p:cNvPr>
          <p:cNvGrpSpPr/>
          <p:nvPr/>
        </p:nvGrpSpPr>
        <p:grpSpPr>
          <a:xfrm>
            <a:off x="876219" y="3781655"/>
            <a:ext cx="10458746" cy="1297906"/>
            <a:chOff x="1047521" y="976537"/>
            <a:chExt cx="10458746" cy="1297906"/>
          </a:xfrm>
        </p:grpSpPr>
        <p:sp>
          <p:nvSpPr>
            <p:cNvPr id="84" name="努力4-1">
              <a:extLst>
                <a:ext uri="{FF2B5EF4-FFF2-40B4-BE49-F238E27FC236}">
                  <a16:creationId xmlns:a16="http://schemas.microsoft.com/office/drawing/2014/main" id="{752E91A3-E0D4-998E-31C7-CED3D1DED3C7}"/>
                </a:ext>
              </a:extLst>
            </p:cNvPr>
            <p:cNvSpPr/>
            <p:nvPr>
              <p:custDataLst>
                <p:tags r:id="rId4"/>
              </p:custDataLst>
            </p:nvPr>
          </p:nvSpPr>
          <p:spPr>
            <a:xfrm>
              <a:off x="1047521" y="982626"/>
              <a:ext cx="10449154" cy="1284921"/>
            </a:xfrm>
            <a:prstGeom prst="rect">
              <a:avLst/>
            </a:pr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87782" tIns="43891" rIns="87782" bIns="43891" rtlCol="0" anchor="ctr"/>
            <a:lstStyle/>
            <a:p>
              <a:pPr marL="0" marR="0" lvl="0" indent="0" algn="ctr" defTabSz="914400" rtl="0" eaLnBrk="1" fontAlgn="auto" latinLnBrk="0" hangingPunct="1">
                <a:lnSpc>
                  <a:spcPct val="120000"/>
                </a:lnSpc>
                <a:buClrTx/>
                <a:buSzTx/>
                <a:buFontTx/>
                <a:buNone/>
                <a:tabLst/>
                <a:defRPr/>
              </a:pPr>
              <a:endParaRPr kumimoji="0" lang="zh-CN" altLang="en-US" sz="1728"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85" name="组合 84">
              <a:extLst>
                <a:ext uri="{FF2B5EF4-FFF2-40B4-BE49-F238E27FC236}">
                  <a16:creationId xmlns:a16="http://schemas.microsoft.com/office/drawing/2014/main" id="{55CE0B2E-F719-F954-E276-57AD6ED50A8A}"/>
                </a:ext>
              </a:extLst>
            </p:cNvPr>
            <p:cNvGrpSpPr/>
            <p:nvPr/>
          </p:nvGrpSpPr>
          <p:grpSpPr>
            <a:xfrm>
              <a:off x="1184066" y="1159025"/>
              <a:ext cx="6124682" cy="846289"/>
              <a:chOff x="1184066" y="1159025"/>
              <a:chExt cx="6124682" cy="846289"/>
            </a:xfrm>
          </p:grpSpPr>
          <p:sp>
            <p:nvSpPr>
              <p:cNvPr id="87" name="努力4-2">
                <a:extLst>
                  <a:ext uri="{FF2B5EF4-FFF2-40B4-BE49-F238E27FC236}">
                    <a16:creationId xmlns:a16="http://schemas.microsoft.com/office/drawing/2014/main" id="{7D4E985F-7D30-7E93-6960-5D8C2FACF22F}"/>
                  </a:ext>
                </a:extLst>
              </p:cNvPr>
              <p:cNvSpPr txBox="1"/>
              <p:nvPr/>
            </p:nvSpPr>
            <p:spPr>
              <a:xfrm>
                <a:off x="1184066" y="1780034"/>
                <a:ext cx="5237734" cy="225280"/>
              </a:xfrm>
              <a:prstGeom prst="rect">
                <a:avLst/>
              </a:prstGeom>
              <a:noFill/>
              <a:effectLst/>
            </p:spPr>
            <p:txBody>
              <a:bodyPr wrap="square" lIns="55778" tIns="27889" rIns="55778" bIns="27889">
                <a:spAutoFit/>
              </a:bodyPr>
              <a:lstStyle/>
              <a:p>
                <a:r>
                  <a:rPr lang="zh-CN" altLang="en-US" sz="1098" dirty="0">
                    <a:latin typeface="Arial" panose="020B0604020202020204" pitchFamily="34" charset="0"/>
                    <a:ea typeface="微软雅黑" panose="020B0503020204020204" pitchFamily="34" charset="-122"/>
                    <a:sym typeface="Arial" panose="020B0604020202020204" pitchFamily="34" charset="0"/>
                  </a:rPr>
                  <a:t>点击此处请输入您想要输入的内容点击此处请输入您想要输入的内容</a:t>
                </a:r>
              </a:p>
            </p:txBody>
          </p:sp>
          <p:grpSp>
            <p:nvGrpSpPr>
              <p:cNvPr id="88" name="组合 87">
                <a:extLst>
                  <a:ext uri="{FF2B5EF4-FFF2-40B4-BE49-F238E27FC236}">
                    <a16:creationId xmlns:a16="http://schemas.microsoft.com/office/drawing/2014/main" id="{1F145228-205F-0B0D-D7D4-3D57E1AEF963}"/>
                  </a:ext>
                </a:extLst>
              </p:cNvPr>
              <p:cNvGrpSpPr/>
              <p:nvPr/>
            </p:nvGrpSpPr>
            <p:grpSpPr>
              <a:xfrm>
                <a:off x="1264564" y="1159025"/>
                <a:ext cx="6044184" cy="544826"/>
                <a:chOff x="1264564" y="1159025"/>
                <a:chExt cx="6044184" cy="544826"/>
              </a:xfrm>
            </p:grpSpPr>
            <p:cxnSp>
              <p:nvCxnSpPr>
                <p:cNvPr id="89" name="努力4-3">
                  <a:extLst>
                    <a:ext uri="{FF2B5EF4-FFF2-40B4-BE49-F238E27FC236}">
                      <a16:creationId xmlns:a16="http://schemas.microsoft.com/office/drawing/2014/main" id="{950D1759-F725-CA69-91AC-B7D1CE4F3EF6}"/>
                    </a:ext>
                  </a:extLst>
                </p:cNvPr>
                <p:cNvCxnSpPr>
                  <a:cxnSpLocks/>
                </p:cNvCxnSpPr>
                <p:nvPr/>
              </p:nvCxnSpPr>
              <p:spPr>
                <a:xfrm>
                  <a:off x="1264564" y="1698144"/>
                  <a:ext cx="6044184" cy="0"/>
                </a:xfrm>
                <a:prstGeom prst="line">
                  <a:avLst/>
                </a:prstGeom>
                <a:ln w="15240">
                  <a:solidFill>
                    <a:schemeClr val="accent1"/>
                  </a:solidFill>
                </a:ln>
                <a:effectLst/>
              </p:spPr>
              <p:style>
                <a:lnRef idx="1">
                  <a:schemeClr val="accent1"/>
                </a:lnRef>
                <a:fillRef idx="0">
                  <a:schemeClr val="accent1"/>
                </a:fillRef>
                <a:effectRef idx="0">
                  <a:schemeClr val="accent1"/>
                </a:effectRef>
                <a:fontRef idx="minor">
                  <a:schemeClr val="tx1"/>
                </a:fontRef>
              </p:style>
            </p:cxnSp>
            <p:grpSp>
              <p:nvGrpSpPr>
                <p:cNvPr id="90" name="组合 89">
                  <a:extLst>
                    <a:ext uri="{FF2B5EF4-FFF2-40B4-BE49-F238E27FC236}">
                      <a16:creationId xmlns:a16="http://schemas.microsoft.com/office/drawing/2014/main" id="{1BC111ED-7950-F3B7-6595-32DAD5A6B085}"/>
                    </a:ext>
                  </a:extLst>
                </p:cNvPr>
                <p:cNvGrpSpPr/>
                <p:nvPr/>
              </p:nvGrpSpPr>
              <p:grpSpPr>
                <a:xfrm>
                  <a:off x="1264564" y="1159025"/>
                  <a:ext cx="3251815" cy="544826"/>
                  <a:chOff x="1264564" y="1159025"/>
                  <a:chExt cx="3251815" cy="544826"/>
                </a:xfrm>
              </p:grpSpPr>
              <p:grpSp>
                <p:nvGrpSpPr>
                  <p:cNvPr id="91" name="组合 90">
                    <a:extLst>
                      <a:ext uri="{FF2B5EF4-FFF2-40B4-BE49-F238E27FC236}">
                        <a16:creationId xmlns:a16="http://schemas.microsoft.com/office/drawing/2014/main" id="{8EA683C7-76D6-8C89-0386-A9719DE99B05}"/>
                      </a:ext>
                    </a:extLst>
                  </p:cNvPr>
                  <p:cNvGrpSpPr/>
                  <p:nvPr/>
                </p:nvGrpSpPr>
                <p:grpSpPr>
                  <a:xfrm>
                    <a:off x="1719992" y="1159025"/>
                    <a:ext cx="2796387" cy="544826"/>
                    <a:chOff x="1704752" y="1200935"/>
                    <a:chExt cx="2796387" cy="544826"/>
                  </a:xfrm>
                </p:grpSpPr>
                <p:sp>
                  <p:nvSpPr>
                    <p:cNvPr id="95" name="努力4-4">
                      <a:extLst>
                        <a:ext uri="{FF2B5EF4-FFF2-40B4-BE49-F238E27FC236}">
                          <a16:creationId xmlns:a16="http://schemas.microsoft.com/office/drawing/2014/main" id="{DC2D1726-2F6E-7F0C-120B-AD676F719EE3}"/>
                        </a:ext>
                      </a:extLst>
                    </p:cNvPr>
                    <p:cNvSpPr txBox="1"/>
                    <p:nvPr/>
                  </p:nvSpPr>
                  <p:spPr>
                    <a:xfrm>
                      <a:off x="1704752" y="1200935"/>
                      <a:ext cx="1408628" cy="544826"/>
                    </a:xfrm>
                    <a:prstGeom prst="rect">
                      <a:avLst/>
                    </a:prstGeom>
                    <a:noFill/>
                    <a:effectLst/>
                  </p:spPr>
                  <p:txBody>
                    <a:bodyPr wrap="square" lIns="134889" tIns="67444" rIns="134889" bIns="67444" rtlCol="0">
                      <a:spAutoFit/>
                    </a:bodyPr>
                    <a:lstStyle/>
                    <a:p>
                      <a:r>
                        <a:rPr lang="zh-CN" altLang="en-US" sz="2655" b="1" dirty="0">
                          <a:solidFill>
                            <a:schemeClr val="accent1"/>
                          </a:solidFill>
                          <a:latin typeface="Arial" panose="020B0604020202020204" pitchFamily="34" charset="0"/>
                          <a:ea typeface="微软雅黑" panose="020B0503020204020204" pitchFamily="34" charset="-122"/>
                          <a:sym typeface="Arial" panose="020B0604020202020204" pitchFamily="34" charset="0"/>
                        </a:rPr>
                        <a:t>小标题</a:t>
                      </a:r>
                    </a:p>
                  </p:txBody>
                </p:sp>
                <p:sp>
                  <p:nvSpPr>
                    <p:cNvPr id="96" name="努力4-5">
                      <a:extLst>
                        <a:ext uri="{FF2B5EF4-FFF2-40B4-BE49-F238E27FC236}">
                          <a16:creationId xmlns:a16="http://schemas.microsoft.com/office/drawing/2014/main" id="{F2ABF5D2-2E49-AA53-779A-3B83E69D888B}"/>
                        </a:ext>
                      </a:extLst>
                    </p:cNvPr>
                    <p:cNvSpPr txBox="1"/>
                    <p:nvPr/>
                  </p:nvSpPr>
                  <p:spPr>
                    <a:xfrm>
                      <a:off x="2982808" y="1323697"/>
                      <a:ext cx="1518331" cy="299302"/>
                    </a:xfrm>
                    <a:prstGeom prst="rect">
                      <a:avLst/>
                    </a:prstGeom>
                    <a:noFill/>
                    <a:effectLst/>
                  </p:spPr>
                  <p:txBody>
                    <a:bodyPr wrap="square" lIns="74108" tIns="37053" rIns="74108" bIns="37053" rtlCol="0">
                      <a:spAutoFit/>
                    </a:bodyPr>
                    <a:lstStyle/>
                    <a:p>
                      <a:r>
                        <a:rPr lang="en-US" altLang="zh-CN" sz="1459" dirty="0">
                          <a:solidFill>
                            <a:schemeClr val="bg1">
                              <a:lumMod val="65000"/>
                              <a:alpha val="60000"/>
                            </a:schemeClr>
                          </a:solidFill>
                          <a:latin typeface="Arial" panose="020B0604020202020204" pitchFamily="34" charset="0"/>
                          <a:ea typeface="微软雅黑" panose="020B0503020204020204" pitchFamily="34" charset="-122"/>
                          <a:sym typeface="Arial" panose="020B0604020202020204" pitchFamily="34" charset="0"/>
                        </a:rPr>
                        <a:t>SUBHEADINGS</a:t>
                      </a:r>
                      <a:endParaRPr lang="zh-CN" altLang="en-US" sz="1459" dirty="0">
                        <a:solidFill>
                          <a:schemeClr val="bg1">
                            <a:lumMod val="65000"/>
                            <a:alpha val="60000"/>
                          </a:schemeClr>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92" name="组合 91">
                    <a:extLst>
                      <a:ext uri="{FF2B5EF4-FFF2-40B4-BE49-F238E27FC236}">
                        <a16:creationId xmlns:a16="http://schemas.microsoft.com/office/drawing/2014/main" id="{AFE030A2-E63E-A046-73B5-387D1D7DDA92}"/>
                      </a:ext>
                    </a:extLst>
                  </p:cNvPr>
                  <p:cNvGrpSpPr/>
                  <p:nvPr/>
                </p:nvGrpSpPr>
                <p:grpSpPr>
                  <a:xfrm>
                    <a:off x="1264564" y="1218943"/>
                    <a:ext cx="436245" cy="424990"/>
                    <a:chOff x="1264564" y="1218943"/>
                    <a:chExt cx="436245" cy="424990"/>
                  </a:xfrm>
                </p:grpSpPr>
                <p:sp>
                  <p:nvSpPr>
                    <p:cNvPr id="93" name="努力4-6">
                      <a:extLst>
                        <a:ext uri="{FF2B5EF4-FFF2-40B4-BE49-F238E27FC236}">
                          <a16:creationId xmlns:a16="http://schemas.microsoft.com/office/drawing/2014/main" id="{25118E1A-3658-BC36-C128-B6CAFD17F9D6}"/>
                        </a:ext>
                      </a:extLst>
                    </p:cNvPr>
                    <p:cNvSpPr/>
                    <p:nvPr/>
                  </p:nvSpPr>
                  <p:spPr>
                    <a:xfrm>
                      <a:off x="1264564" y="1218943"/>
                      <a:ext cx="436245" cy="424990"/>
                    </a:xfrm>
                    <a:prstGeom prst="roundRect">
                      <a:avLst>
                        <a:gd name="adj" fmla="val 9047"/>
                      </a:avLst>
                    </a:prstGeom>
                    <a:gradFill>
                      <a:gsLst>
                        <a:gs pos="0">
                          <a:schemeClr val="accent1">
                            <a:lumMod val="70000"/>
                            <a:lumOff val="30000"/>
                          </a:schemeClr>
                        </a:gs>
                        <a:gs pos="80000">
                          <a:schemeClr val="accent1">
                            <a:lumMod val="90000"/>
                          </a:schemeClr>
                        </a:gs>
                      </a:gsLst>
                      <a:path path="circle">
                        <a:fillToRect r="100000" b="100000"/>
                      </a:path>
                    </a:gradFill>
                    <a:ln>
                      <a:noFill/>
                    </a:ln>
                    <a:effectLst>
                      <a:outerShdw blurRad="317500" dist="63500" dir="2700000" algn="tl" rotWithShape="0">
                        <a:schemeClr val="accent1">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120000"/>
                        </a:lnSpc>
                      </a:pPr>
                      <a:endParaRPr lang="zh-CN" altLang="en-US" sz="2400" b="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94" name="努力4-7">
                      <a:extLst>
                        <a:ext uri="{FF2B5EF4-FFF2-40B4-BE49-F238E27FC236}">
                          <a16:creationId xmlns:a16="http://schemas.microsoft.com/office/drawing/2014/main" id="{433862FC-84FF-3FA0-59E1-174AE1BB9B81}"/>
                        </a:ext>
                      </a:extLst>
                    </p:cNvPr>
                    <p:cNvSpPr/>
                    <p:nvPr/>
                  </p:nvSpPr>
                  <p:spPr>
                    <a:xfrm>
                      <a:off x="1364456" y="1271741"/>
                      <a:ext cx="236460" cy="319394"/>
                    </a:xfrm>
                    <a:custGeom>
                      <a:avLst/>
                      <a:gdLst>
                        <a:gd name="T0" fmla="*/ 3543 w 4638"/>
                        <a:gd name="T1" fmla="*/ 0 h 6274"/>
                        <a:gd name="T2" fmla="*/ 385 w 4638"/>
                        <a:gd name="T3" fmla="*/ 0 h 6274"/>
                        <a:gd name="T4" fmla="*/ 0 w 4638"/>
                        <a:gd name="T5" fmla="*/ 385 h 6274"/>
                        <a:gd name="T6" fmla="*/ 0 w 4638"/>
                        <a:gd name="T7" fmla="*/ 5890 h 6274"/>
                        <a:gd name="T8" fmla="*/ 385 w 4638"/>
                        <a:gd name="T9" fmla="*/ 6274 h 6274"/>
                        <a:gd name="T10" fmla="*/ 4253 w 4638"/>
                        <a:gd name="T11" fmla="*/ 6274 h 6274"/>
                        <a:gd name="T12" fmla="*/ 4638 w 4638"/>
                        <a:gd name="T13" fmla="*/ 5890 h 6274"/>
                        <a:gd name="T14" fmla="*/ 4638 w 4638"/>
                        <a:gd name="T15" fmla="*/ 1190 h 6274"/>
                        <a:gd name="T16" fmla="*/ 3543 w 4638"/>
                        <a:gd name="T17" fmla="*/ 0 h 6274"/>
                        <a:gd name="T18" fmla="*/ 3634 w 4638"/>
                        <a:gd name="T19" fmla="*/ 576 h 6274"/>
                        <a:gd name="T20" fmla="*/ 4114 w 4638"/>
                        <a:gd name="T21" fmla="*/ 1097 h 6274"/>
                        <a:gd name="T22" fmla="*/ 3634 w 4638"/>
                        <a:gd name="T23" fmla="*/ 1097 h 6274"/>
                        <a:gd name="T24" fmla="*/ 3634 w 4638"/>
                        <a:gd name="T25" fmla="*/ 576 h 6274"/>
                        <a:gd name="T26" fmla="*/ 4315 w 4638"/>
                        <a:gd name="T27" fmla="*/ 5890 h 6274"/>
                        <a:gd name="T28" fmla="*/ 4253 w 4638"/>
                        <a:gd name="T29" fmla="*/ 5951 h 6274"/>
                        <a:gd name="T30" fmla="*/ 385 w 4638"/>
                        <a:gd name="T31" fmla="*/ 5951 h 6274"/>
                        <a:gd name="T32" fmla="*/ 324 w 4638"/>
                        <a:gd name="T33" fmla="*/ 5890 h 6274"/>
                        <a:gd name="T34" fmla="*/ 324 w 4638"/>
                        <a:gd name="T35" fmla="*/ 385 h 6274"/>
                        <a:gd name="T36" fmla="*/ 385 w 4638"/>
                        <a:gd name="T37" fmla="*/ 323 h 6274"/>
                        <a:gd name="T38" fmla="*/ 3311 w 4638"/>
                        <a:gd name="T39" fmla="*/ 323 h 6274"/>
                        <a:gd name="T40" fmla="*/ 3311 w 4638"/>
                        <a:gd name="T41" fmla="*/ 1259 h 6274"/>
                        <a:gd name="T42" fmla="*/ 3472 w 4638"/>
                        <a:gd name="T43" fmla="*/ 1420 h 6274"/>
                        <a:gd name="T44" fmla="*/ 4315 w 4638"/>
                        <a:gd name="T45" fmla="*/ 1420 h 6274"/>
                        <a:gd name="T46" fmla="*/ 4315 w 4638"/>
                        <a:gd name="T47" fmla="*/ 5890 h 6274"/>
                        <a:gd name="T48" fmla="*/ 3081 w 4638"/>
                        <a:gd name="T49" fmla="*/ 1490 h 6274"/>
                        <a:gd name="T50" fmla="*/ 670 w 4638"/>
                        <a:gd name="T51" fmla="*/ 1490 h 6274"/>
                        <a:gd name="T52" fmla="*/ 670 w 4638"/>
                        <a:gd name="T53" fmla="*/ 844 h 6274"/>
                        <a:gd name="T54" fmla="*/ 3082 w 4638"/>
                        <a:gd name="T55" fmla="*/ 844 h 6274"/>
                        <a:gd name="T56" fmla="*/ 3081 w 4638"/>
                        <a:gd name="T57" fmla="*/ 854 h 6274"/>
                        <a:gd name="T58" fmla="*/ 3081 w 4638"/>
                        <a:gd name="T59" fmla="*/ 1490 h 6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638" h="6274">
                          <a:moveTo>
                            <a:pt x="3543" y="0"/>
                          </a:moveTo>
                          <a:lnTo>
                            <a:pt x="385" y="0"/>
                          </a:lnTo>
                          <a:cubicBezTo>
                            <a:pt x="173" y="0"/>
                            <a:pt x="0" y="173"/>
                            <a:pt x="0" y="385"/>
                          </a:cubicBezTo>
                          <a:lnTo>
                            <a:pt x="0" y="5890"/>
                          </a:lnTo>
                          <a:cubicBezTo>
                            <a:pt x="0" y="6102"/>
                            <a:pt x="173" y="6274"/>
                            <a:pt x="385" y="6274"/>
                          </a:cubicBezTo>
                          <a:lnTo>
                            <a:pt x="4253" y="6274"/>
                          </a:lnTo>
                          <a:cubicBezTo>
                            <a:pt x="4466" y="6274"/>
                            <a:pt x="4638" y="6102"/>
                            <a:pt x="4638" y="5890"/>
                          </a:cubicBezTo>
                          <a:lnTo>
                            <a:pt x="4638" y="1190"/>
                          </a:lnTo>
                          <a:lnTo>
                            <a:pt x="3543" y="0"/>
                          </a:lnTo>
                          <a:close/>
                          <a:moveTo>
                            <a:pt x="3634" y="576"/>
                          </a:moveTo>
                          <a:lnTo>
                            <a:pt x="4114" y="1097"/>
                          </a:lnTo>
                          <a:lnTo>
                            <a:pt x="3634" y="1097"/>
                          </a:lnTo>
                          <a:lnTo>
                            <a:pt x="3634" y="576"/>
                          </a:lnTo>
                          <a:close/>
                          <a:moveTo>
                            <a:pt x="4315" y="5890"/>
                          </a:moveTo>
                          <a:cubicBezTo>
                            <a:pt x="4315" y="5924"/>
                            <a:pt x="4287" y="5951"/>
                            <a:pt x="4253" y="5951"/>
                          </a:cubicBezTo>
                          <a:lnTo>
                            <a:pt x="385" y="5951"/>
                          </a:lnTo>
                          <a:cubicBezTo>
                            <a:pt x="351" y="5951"/>
                            <a:pt x="324" y="5924"/>
                            <a:pt x="324" y="5890"/>
                          </a:cubicBezTo>
                          <a:lnTo>
                            <a:pt x="324" y="385"/>
                          </a:lnTo>
                          <a:cubicBezTo>
                            <a:pt x="324" y="351"/>
                            <a:pt x="351" y="323"/>
                            <a:pt x="385" y="323"/>
                          </a:cubicBezTo>
                          <a:lnTo>
                            <a:pt x="3311" y="323"/>
                          </a:lnTo>
                          <a:lnTo>
                            <a:pt x="3311" y="1259"/>
                          </a:lnTo>
                          <a:cubicBezTo>
                            <a:pt x="3311" y="1348"/>
                            <a:pt x="3383" y="1420"/>
                            <a:pt x="3472" y="1420"/>
                          </a:cubicBezTo>
                          <a:lnTo>
                            <a:pt x="4315" y="1420"/>
                          </a:lnTo>
                          <a:lnTo>
                            <a:pt x="4315" y="5890"/>
                          </a:lnTo>
                          <a:close/>
                          <a:moveTo>
                            <a:pt x="3081" y="1490"/>
                          </a:moveTo>
                          <a:lnTo>
                            <a:pt x="670" y="1490"/>
                          </a:lnTo>
                          <a:lnTo>
                            <a:pt x="670" y="844"/>
                          </a:lnTo>
                          <a:lnTo>
                            <a:pt x="3082" y="844"/>
                          </a:lnTo>
                          <a:cubicBezTo>
                            <a:pt x="3082" y="847"/>
                            <a:pt x="3081" y="850"/>
                            <a:pt x="3081" y="854"/>
                          </a:cubicBezTo>
                          <a:lnTo>
                            <a:pt x="3081" y="149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ea typeface="微软雅黑" panose="020B0503020204020204" pitchFamily="34" charset="-122"/>
                        <a:sym typeface="Arial" panose="020B0604020202020204" pitchFamily="34" charset="0"/>
                      </a:endParaRPr>
                    </a:p>
                  </p:txBody>
                </p:sp>
              </p:grpSp>
            </p:grpSp>
          </p:grpSp>
        </p:grpSp>
        <p:pic>
          <p:nvPicPr>
            <p:cNvPr id="86" name="努力4-8">
              <a:extLst>
                <a:ext uri="{FF2B5EF4-FFF2-40B4-BE49-F238E27FC236}">
                  <a16:creationId xmlns:a16="http://schemas.microsoft.com/office/drawing/2014/main" id="{179B9117-E8C0-8C37-72A6-D455AFDA273A}"/>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9198879" y="976537"/>
              <a:ext cx="2307388" cy="1297906"/>
            </a:xfrm>
            <a:prstGeom prst="rect">
              <a:avLst/>
            </a:prstGeom>
          </p:spPr>
        </p:pic>
      </p:grpSp>
      <p:grpSp>
        <p:nvGrpSpPr>
          <p:cNvPr id="129" name="努力5">
            <a:extLst>
              <a:ext uri="{FF2B5EF4-FFF2-40B4-BE49-F238E27FC236}">
                <a16:creationId xmlns:a16="http://schemas.microsoft.com/office/drawing/2014/main" id="{BCAF52BF-B22D-5B27-CDAF-19C107F84D4C}"/>
              </a:ext>
            </a:extLst>
          </p:cNvPr>
          <p:cNvGrpSpPr/>
          <p:nvPr/>
        </p:nvGrpSpPr>
        <p:grpSpPr>
          <a:xfrm>
            <a:off x="876219" y="5134795"/>
            <a:ext cx="10458746" cy="1298713"/>
            <a:chOff x="871436" y="2534429"/>
            <a:chExt cx="10458746" cy="1298713"/>
          </a:xfrm>
        </p:grpSpPr>
        <p:grpSp>
          <p:nvGrpSpPr>
            <p:cNvPr id="130" name="组合 129">
              <a:extLst>
                <a:ext uri="{FF2B5EF4-FFF2-40B4-BE49-F238E27FC236}">
                  <a16:creationId xmlns:a16="http://schemas.microsoft.com/office/drawing/2014/main" id="{351893EC-27B7-3E4E-60E9-FFFCCEED76AC}"/>
                </a:ext>
              </a:extLst>
            </p:cNvPr>
            <p:cNvGrpSpPr/>
            <p:nvPr/>
          </p:nvGrpSpPr>
          <p:grpSpPr>
            <a:xfrm flipH="1">
              <a:off x="871436" y="2534429"/>
              <a:ext cx="10458746" cy="1298713"/>
              <a:chOff x="1037930" y="2534429"/>
              <a:chExt cx="10458746" cy="1298713"/>
            </a:xfrm>
          </p:grpSpPr>
          <p:sp>
            <p:nvSpPr>
              <p:cNvPr id="142" name="努力5-1">
                <a:extLst>
                  <a:ext uri="{FF2B5EF4-FFF2-40B4-BE49-F238E27FC236}">
                    <a16:creationId xmlns:a16="http://schemas.microsoft.com/office/drawing/2014/main" id="{812E9ABE-D770-7C82-F933-4CC8EEC836C4}"/>
                  </a:ext>
                </a:extLst>
              </p:cNvPr>
              <p:cNvSpPr/>
              <p:nvPr>
                <p:custDataLst>
                  <p:tags r:id="rId3"/>
                </p:custDataLst>
              </p:nvPr>
            </p:nvSpPr>
            <p:spPr>
              <a:xfrm>
                <a:off x="1037930" y="2548221"/>
                <a:ext cx="10449154" cy="1284921"/>
              </a:xfrm>
              <a:prstGeom prst="rect">
                <a:avLst/>
              </a:pr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87782" tIns="43891" rIns="87782" bIns="43891" rtlCol="0" anchor="ctr"/>
              <a:lstStyle/>
              <a:p>
                <a:pPr marL="0" marR="0" lvl="0" indent="0" algn="ctr" defTabSz="914400" rtl="0" eaLnBrk="1" fontAlgn="auto" latinLnBrk="0" hangingPunct="1">
                  <a:lnSpc>
                    <a:spcPct val="120000"/>
                  </a:lnSpc>
                  <a:buClrTx/>
                  <a:buSzTx/>
                  <a:buFontTx/>
                  <a:buNone/>
                  <a:tabLst/>
                  <a:defRPr/>
                </a:pPr>
                <a:endParaRPr kumimoji="0" lang="zh-CN" altLang="en-US" sz="1728"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pic>
            <p:nvPicPr>
              <p:cNvPr id="143" name="努力5-2">
                <a:extLst>
                  <a:ext uri="{FF2B5EF4-FFF2-40B4-BE49-F238E27FC236}">
                    <a16:creationId xmlns:a16="http://schemas.microsoft.com/office/drawing/2014/main" id="{78CAAA1B-05D0-445B-D75A-BF5648CD5579}"/>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9187854" y="2534429"/>
                <a:ext cx="2308822" cy="1298713"/>
              </a:xfrm>
              <a:prstGeom prst="rect">
                <a:avLst/>
              </a:prstGeom>
            </p:spPr>
          </p:pic>
        </p:grpSp>
        <p:grpSp>
          <p:nvGrpSpPr>
            <p:cNvPr id="131" name="组合 130">
              <a:extLst>
                <a:ext uri="{FF2B5EF4-FFF2-40B4-BE49-F238E27FC236}">
                  <a16:creationId xmlns:a16="http://schemas.microsoft.com/office/drawing/2014/main" id="{CB60D1EF-2972-B18B-5F25-CB7ED6C3E1B7}"/>
                </a:ext>
              </a:extLst>
            </p:cNvPr>
            <p:cNvGrpSpPr/>
            <p:nvPr/>
          </p:nvGrpSpPr>
          <p:grpSpPr>
            <a:xfrm>
              <a:off x="4864925" y="2736331"/>
              <a:ext cx="6124682" cy="846289"/>
              <a:chOff x="1184066" y="1159025"/>
              <a:chExt cx="6124682" cy="846289"/>
            </a:xfrm>
          </p:grpSpPr>
          <p:sp>
            <p:nvSpPr>
              <p:cNvPr id="132" name="努力5-3">
                <a:extLst>
                  <a:ext uri="{FF2B5EF4-FFF2-40B4-BE49-F238E27FC236}">
                    <a16:creationId xmlns:a16="http://schemas.microsoft.com/office/drawing/2014/main" id="{CD574E6C-EAB7-4A8D-8EF6-3F9C1A141567}"/>
                  </a:ext>
                </a:extLst>
              </p:cNvPr>
              <p:cNvSpPr txBox="1"/>
              <p:nvPr/>
            </p:nvSpPr>
            <p:spPr>
              <a:xfrm>
                <a:off x="1184066" y="1780034"/>
                <a:ext cx="5237734" cy="225280"/>
              </a:xfrm>
              <a:prstGeom prst="rect">
                <a:avLst/>
              </a:prstGeom>
              <a:noFill/>
              <a:effectLst/>
            </p:spPr>
            <p:txBody>
              <a:bodyPr wrap="square" lIns="55778" tIns="27889" rIns="55778" bIns="27889">
                <a:spAutoFit/>
              </a:bodyPr>
              <a:lstStyle/>
              <a:p>
                <a:r>
                  <a:rPr lang="zh-CN" altLang="en-US" sz="1098" dirty="0">
                    <a:latin typeface="Arial" panose="020B0604020202020204" pitchFamily="34" charset="0"/>
                    <a:ea typeface="微软雅黑" panose="020B0503020204020204" pitchFamily="34" charset="-122"/>
                    <a:sym typeface="Arial" panose="020B0604020202020204" pitchFamily="34" charset="0"/>
                  </a:rPr>
                  <a:t>点击此处请输入您想要输入的内容点击此处请输入您想要输入的内容</a:t>
                </a:r>
              </a:p>
            </p:txBody>
          </p:sp>
          <p:grpSp>
            <p:nvGrpSpPr>
              <p:cNvPr id="133" name="组合 132">
                <a:extLst>
                  <a:ext uri="{FF2B5EF4-FFF2-40B4-BE49-F238E27FC236}">
                    <a16:creationId xmlns:a16="http://schemas.microsoft.com/office/drawing/2014/main" id="{F27D6413-1D0A-751F-E446-C6AA13C8F434}"/>
                  </a:ext>
                </a:extLst>
              </p:cNvPr>
              <p:cNvGrpSpPr/>
              <p:nvPr/>
            </p:nvGrpSpPr>
            <p:grpSpPr>
              <a:xfrm>
                <a:off x="1264564" y="1159025"/>
                <a:ext cx="6044184" cy="544826"/>
                <a:chOff x="1264564" y="1159025"/>
                <a:chExt cx="6044184" cy="544826"/>
              </a:xfrm>
            </p:grpSpPr>
            <p:cxnSp>
              <p:nvCxnSpPr>
                <p:cNvPr id="134" name="努力5-4">
                  <a:extLst>
                    <a:ext uri="{FF2B5EF4-FFF2-40B4-BE49-F238E27FC236}">
                      <a16:creationId xmlns:a16="http://schemas.microsoft.com/office/drawing/2014/main" id="{10F70A2E-34CF-D29F-B467-7841B5AB2A85}"/>
                    </a:ext>
                  </a:extLst>
                </p:cNvPr>
                <p:cNvCxnSpPr>
                  <a:cxnSpLocks/>
                </p:cNvCxnSpPr>
                <p:nvPr/>
              </p:nvCxnSpPr>
              <p:spPr>
                <a:xfrm>
                  <a:off x="1264564" y="1698144"/>
                  <a:ext cx="6044184" cy="0"/>
                </a:xfrm>
                <a:prstGeom prst="line">
                  <a:avLst/>
                </a:prstGeom>
                <a:ln w="15240">
                  <a:solidFill>
                    <a:schemeClr val="accent1"/>
                  </a:solidFill>
                </a:ln>
                <a:effectLst/>
              </p:spPr>
              <p:style>
                <a:lnRef idx="1">
                  <a:schemeClr val="accent1"/>
                </a:lnRef>
                <a:fillRef idx="0">
                  <a:schemeClr val="accent1"/>
                </a:fillRef>
                <a:effectRef idx="0">
                  <a:schemeClr val="accent1"/>
                </a:effectRef>
                <a:fontRef idx="minor">
                  <a:schemeClr val="tx1"/>
                </a:fontRef>
              </p:style>
            </p:cxnSp>
            <p:grpSp>
              <p:nvGrpSpPr>
                <p:cNvPr id="135" name="组合 134">
                  <a:extLst>
                    <a:ext uri="{FF2B5EF4-FFF2-40B4-BE49-F238E27FC236}">
                      <a16:creationId xmlns:a16="http://schemas.microsoft.com/office/drawing/2014/main" id="{BB52599B-EACF-FA39-E3EB-8576B9042ABF}"/>
                    </a:ext>
                  </a:extLst>
                </p:cNvPr>
                <p:cNvGrpSpPr/>
                <p:nvPr/>
              </p:nvGrpSpPr>
              <p:grpSpPr>
                <a:xfrm>
                  <a:off x="1264564" y="1159025"/>
                  <a:ext cx="3251815" cy="544826"/>
                  <a:chOff x="1264564" y="1159025"/>
                  <a:chExt cx="3251815" cy="544826"/>
                </a:xfrm>
              </p:grpSpPr>
              <p:grpSp>
                <p:nvGrpSpPr>
                  <p:cNvPr id="136" name="组合 135">
                    <a:extLst>
                      <a:ext uri="{FF2B5EF4-FFF2-40B4-BE49-F238E27FC236}">
                        <a16:creationId xmlns:a16="http://schemas.microsoft.com/office/drawing/2014/main" id="{4688FAB9-5AEC-8F23-199A-88248D675020}"/>
                      </a:ext>
                    </a:extLst>
                  </p:cNvPr>
                  <p:cNvGrpSpPr/>
                  <p:nvPr/>
                </p:nvGrpSpPr>
                <p:grpSpPr>
                  <a:xfrm>
                    <a:off x="1719992" y="1159025"/>
                    <a:ext cx="2796387" cy="544826"/>
                    <a:chOff x="1704752" y="1200935"/>
                    <a:chExt cx="2796387" cy="544826"/>
                  </a:xfrm>
                </p:grpSpPr>
                <p:sp>
                  <p:nvSpPr>
                    <p:cNvPr id="140" name="努力5-5">
                      <a:extLst>
                        <a:ext uri="{FF2B5EF4-FFF2-40B4-BE49-F238E27FC236}">
                          <a16:creationId xmlns:a16="http://schemas.microsoft.com/office/drawing/2014/main" id="{A8727D39-3554-C4DC-B9F4-43A8BD4A7852}"/>
                        </a:ext>
                      </a:extLst>
                    </p:cNvPr>
                    <p:cNvSpPr txBox="1"/>
                    <p:nvPr/>
                  </p:nvSpPr>
                  <p:spPr>
                    <a:xfrm>
                      <a:off x="1704752" y="1200935"/>
                      <a:ext cx="1408628" cy="544826"/>
                    </a:xfrm>
                    <a:prstGeom prst="rect">
                      <a:avLst/>
                    </a:prstGeom>
                    <a:noFill/>
                    <a:effectLst/>
                  </p:spPr>
                  <p:txBody>
                    <a:bodyPr wrap="square" lIns="134889" tIns="67444" rIns="134889" bIns="67444" rtlCol="0">
                      <a:spAutoFit/>
                    </a:bodyPr>
                    <a:lstStyle/>
                    <a:p>
                      <a:r>
                        <a:rPr lang="zh-CN" altLang="en-US" sz="2655" b="1" dirty="0">
                          <a:solidFill>
                            <a:schemeClr val="accent1"/>
                          </a:solidFill>
                          <a:latin typeface="Arial" panose="020B0604020202020204" pitchFamily="34" charset="0"/>
                          <a:ea typeface="微软雅黑" panose="020B0503020204020204" pitchFamily="34" charset="-122"/>
                          <a:sym typeface="Arial" panose="020B0604020202020204" pitchFamily="34" charset="0"/>
                        </a:rPr>
                        <a:t>小标题</a:t>
                      </a:r>
                    </a:p>
                  </p:txBody>
                </p:sp>
                <p:sp>
                  <p:nvSpPr>
                    <p:cNvPr id="141" name="努力5-6">
                      <a:extLst>
                        <a:ext uri="{FF2B5EF4-FFF2-40B4-BE49-F238E27FC236}">
                          <a16:creationId xmlns:a16="http://schemas.microsoft.com/office/drawing/2014/main" id="{AD8F305E-9705-021E-6C7F-2CEC72EFFD48}"/>
                        </a:ext>
                      </a:extLst>
                    </p:cNvPr>
                    <p:cNvSpPr txBox="1"/>
                    <p:nvPr/>
                  </p:nvSpPr>
                  <p:spPr>
                    <a:xfrm>
                      <a:off x="2982808" y="1323697"/>
                      <a:ext cx="1518331" cy="299302"/>
                    </a:xfrm>
                    <a:prstGeom prst="rect">
                      <a:avLst/>
                    </a:prstGeom>
                    <a:noFill/>
                    <a:effectLst/>
                  </p:spPr>
                  <p:txBody>
                    <a:bodyPr wrap="square" lIns="74108" tIns="37053" rIns="74108" bIns="37053" rtlCol="0">
                      <a:spAutoFit/>
                    </a:bodyPr>
                    <a:lstStyle/>
                    <a:p>
                      <a:r>
                        <a:rPr lang="en-US" altLang="zh-CN" sz="1459" dirty="0">
                          <a:solidFill>
                            <a:schemeClr val="bg1">
                              <a:lumMod val="65000"/>
                              <a:alpha val="60000"/>
                            </a:schemeClr>
                          </a:solidFill>
                          <a:latin typeface="Arial" panose="020B0604020202020204" pitchFamily="34" charset="0"/>
                          <a:ea typeface="微软雅黑" panose="020B0503020204020204" pitchFamily="34" charset="-122"/>
                          <a:sym typeface="Arial" panose="020B0604020202020204" pitchFamily="34" charset="0"/>
                        </a:rPr>
                        <a:t>SUBHEADINGS</a:t>
                      </a:r>
                      <a:endParaRPr lang="zh-CN" altLang="en-US" sz="1459" dirty="0">
                        <a:solidFill>
                          <a:schemeClr val="bg1">
                            <a:lumMod val="65000"/>
                            <a:alpha val="60000"/>
                          </a:schemeClr>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137" name="组合 136">
                    <a:extLst>
                      <a:ext uri="{FF2B5EF4-FFF2-40B4-BE49-F238E27FC236}">
                        <a16:creationId xmlns:a16="http://schemas.microsoft.com/office/drawing/2014/main" id="{FA06312D-04B0-7523-E1F9-5FEB6A0086CF}"/>
                      </a:ext>
                    </a:extLst>
                  </p:cNvPr>
                  <p:cNvGrpSpPr/>
                  <p:nvPr/>
                </p:nvGrpSpPr>
                <p:grpSpPr>
                  <a:xfrm>
                    <a:off x="1264564" y="1218943"/>
                    <a:ext cx="436245" cy="424990"/>
                    <a:chOff x="1264564" y="1218943"/>
                    <a:chExt cx="436245" cy="424990"/>
                  </a:xfrm>
                </p:grpSpPr>
                <p:sp>
                  <p:nvSpPr>
                    <p:cNvPr id="138" name="努力5-7">
                      <a:extLst>
                        <a:ext uri="{FF2B5EF4-FFF2-40B4-BE49-F238E27FC236}">
                          <a16:creationId xmlns:a16="http://schemas.microsoft.com/office/drawing/2014/main" id="{9DBD4B59-D3BF-5349-6F25-AC85CC14EF6C}"/>
                        </a:ext>
                      </a:extLst>
                    </p:cNvPr>
                    <p:cNvSpPr/>
                    <p:nvPr/>
                  </p:nvSpPr>
                  <p:spPr>
                    <a:xfrm>
                      <a:off x="1264564" y="1218943"/>
                      <a:ext cx="436245" cy="424990"/>
                    </a:xfrm>
                    <a:prstGeom prst="roundRect">
                      <a:avLst>
                        <a:gd name="adj" fmla="val 9047"/>
                      </a:avLst>
                    </a:prstGeom>
                    <a:gradFill>
                      <a:gsLst>
                        <a:gs pos="0">
                          <a:schemeClr val="accent1">
                            <a:lumMod val="70000"/>
                            <a:lumOff val="30000"/>
                          </a:schemeClr>
                        </a:gs>
                        <a:gs pos="80000">
                          <a:schemeClr val="accent1">
                            <a:lumMod val="90000"/>
                          </a:schemeClr>
                        </a:gs>
                      </a:gsLst>
                      <a:path path="circle">
                        <a:fillToRect r="100000" b="100000"/>
                      </a:path>
                    </a:gradFill>
                    <a:ln>
                      <a:noFill/>
                    </a:ln>
                    <a:effectLst>
                      <a:outerShdw blurRad="317500" dist="63500" dir="2700000" algn="tl" rotWithShape="0">
                        <a:schemeClr val="accent1">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120000"/>
                        </a:lnSpc>
                      </a:pPr>
                      <a:endParaRPr lang="zh-CN" altLang="en-US" sz="2400" b="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139" name="努力5-8">
                      <a:extLst>
                        <a:ext uri="{FF2B5EF4-FFF2-40B4-BE49-F238E27FC236}">
                          <a16:creationId xmlns:a16="http://schemas.microsoft.com/office/drawing/2014/main" id="{529A07F9-B0AF-9AC2-DAB8-1A242EF878C8}"/>
                        </a:ext>
                      </a:extLst>
                    </p:cNvPr>
                    <p:cNvSpPr/>
                    <p:nvPr/>
                  </p:nvSpPr>
                  <p:spPr>
                    <a:xfrm>
                      <a:off x="1364456" y="1271741"/>
                      <a:ext cx="236460" cy="319394"/>
                    </a:xfrm>
                    <a:custGeom>
                      <a:avLst/>
                      <a:gdLst>
                        <a:gd name="T0" fmla="*/ 3543 w 4638"/>
                        <a:gd name="T1" fmla="*/ 0 h 6274"/>
                        <a:gd name="T2" fmla="*/ 385 w 4638"/>
                        <a:gd name="T3" fmla="*/ 0 h 6274"/>
                        <a:gd name="T4" fmla="*/ 0 w 4638"/>
                        <a:gd name="T5" fmla="*/ 385 h 6274"/>
                        <a:gd name="T6" fmla="*/ 0 w 4638"/>
                        <a:gd name="T7" fmla="*/ 5890 h 6274"/>
                        <a:gd name="T8" fmla="*/ 385 w 4638"/>
                        <a:gd name="T9" fmla="*/ 6274 h 6274"/>
                        <a:gd name="T10" fmla="*/ 4253 w 4638"/>
                        <a:gd name="T11" fmla="*/ 6274 h 6274"/>
                        <a:gd name="T12" fmla="*/ 4638 w 4638"/>
                        <a:gd name="T13" fmla="*/ 5890 h 6274"/>
                        <a:gd name="T14" fmla="*/ 4638 w 4638"/>
                        <a:gd name="T15" fmla="*/ 1190 h 6274"/>
                        <a:gd name="T16" fmla="*/ 3543 w 4638"/>
                        <a:gd name="T17" fmla="*/ 0 h 6274"/>
                        <a:gd name="T18" fmla="*/ 3634 w 4638"/>
                        <a:gd name="T19" fmla="*/ 576 h 6274"/>
                        <a:gd name="T20" fmla="*/ 4114 w 4638"/>
                        <a:gd name="T21" fmla="*/ 1097 h 6274"/>
                        <a:gd name="T22" fmla="*/ 3634 w 4638"/>
                        <a:gd name="T23" fmla="*/ 1097 h 6274"/>
                        <a:gd name="T24" fmla="*/ 3634 w 4638"/>
                        <a:gd name="T25" fmla="*/ 576 h 6274"/>
                        <a:gd name="T26" fmla="*/ 4315 w 4638"/>
                        <a:gd name="T27" fmla="*/ 5890 h 6274"/>
                        <a:gd name="T28" fmla="*/ 4253 w 4638"/>
                        <a:gd name="T29" fmla="*/ 5951 h 6274"/>
                        <a:gd name="T30" fmla="*/ 385 w 4638"/>
                        <a:gd name="T31" fmla="*/ 5951 h 6274"/>
                        <a:gd name="T32" fmla="*/ 324 w 4638"/>
                        <a:gd name="T33" fmla="*/ 5890 h 6274"/>
                        <a:gd name="T34" fmla="*/ 324 w 4638"/>
                        <a:gd name="T35" fmla="*/ 385 h 6274"/>
                        <a:gd name="T36" fmla="*/ 385 w 4638"/>
                        <a:gd name="T37" fmla="*/ 323 h 6274"/>
                        <a:gd name="T38" fmla="*/ 3311 w 4638"/>
                        <a:gd name="T39" fmla="*/ 323 h 6274"/>
                        <a:gd name="T40" fmla="*/ 3311 w 4638"/>
                        <a:gd name="T41" fmla="*/ 1259 h 6274"/>
                        <a:gd name="T42" fmla="*/ 3472 w 4638"/>
                        <a:gd name="T43" fmla="*/ 1420 h 6274"/>
                        <a:gd name="T44" fmla="*/ 4315 w 4638"/>
                        <a:gd name="T45" fmla="*/ 1420 h 6274"/>
                        <a:gd name="T46" fmla="*/ 4315 w 4638"/>
                        <a:gd name="T47" fmla="*/ 5890 h 6274"/>
                        <a:gd name="T48" fmla="*/ 3081 w 4638"/>
                        <a:gd name="T49" fmla="*/ 1490 h 6274"/>
                        <a:gd name="T50" fmla="*/ 670 w 4638"/>
                        <a:gd name="T51" fmla="*/ 1490 h 6274"/>
                        <a:gd name="T52" fmla="*/ 670 w 4638"/>
                        <a:gd name="T53" fmla="*/ 844 h 6274"/>
                        <a:gd name="T54" fmla="*/ 3082 w 4638"/>
                        <a:gd name="T55" fmla="*/ 844 h 6274"/>
                        <a:gd name="T56" fmla="*/ 3081 w 4638"/>
                        <a:gd name="T57" fmla="*/ 854 h 6274"/>
                        <a:gd name="T58" fmla="*/ 3081 w 4638"/>
                        <a:gd name="T59" fmla="*/ 1490 h 6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638" h="6274">
                          <a:moveTo>
                            <a:pt x="3543" y="0"/>
                          </a:moveTo>
                          <a:lnTo>
                            <a:pt x="385" y="0"/>
                          </a:lnTo>
                          <a:cubicBezTo>
                            <a:pt x="173" y="0"/>
                            <a:pt x="0" y="173"/>
                            <a:pt x="0" y="385"/>
                          </a:cubicBezTo>
                          <a:lnTo>
                            <a:pt x="0" y="5890"/>
                          </a:lnTo>
                          <a:cubicBezTo>
                            <a:pt x="0" y="6102"/>
                            <a:pt x="173" y="6274"/>
                            <a:pt x="385" y="6274"/>
                          </a:cubicBezTo>
                          <a:lnTo>
                            <a:pt x="4253" y="6274"/>
                          </a:lnTo>
                          <a:cubicBezTo>
                            <a:pt x="4466" y="6274"/>
                            <a:pt x="4638" y="6102"/>
                            <a:pt x="4638" y="5890"/>
                          </a:cubicBezTo>
                          <a:lnTo>
                            <a:pt x="4638" y="1190"/>
                          </a:lnTo>
                          <a:lnTo>
                            <a:pt x="3543" y="0"/>
                          </a:lnTo>
                          <a:close/>
                          <a:moveTo>
                            <a:pt x="3634" y="576"/>
                          </a:moveTo>
                          <a:lnTo>
                            <a:pt x="4114" y="1097"/>
                          </a:lnTo>
                          <a:lnTo>
                            <a:pt x="3634" y="1097"/>
                          </a:lnTo>
                          <a:lnTo>
                            <a:pt x="3634" y="576"/>
                          </a:lnTo>
                          <a:close/>
                          <a:moveTo>
                            <a:pt x="4315" y="5890"/>
                          </a:moveTo>
                          <a:cubicBezTo>
                            <a:pt x="4315" y="5924"/>
                            <a:pt x="4287" y="5951"/>
                            <a:pt x="4253" y="5951"/>
                          </a:cubicBezTo>
                          <a:lnTo>
                            <a:pt x="385" y="5951"/>
                          </a:lnTo>
                          <a:cubicBezTo>
                            <a:pt x="351" y="5951"/>
                            <a:pt x="324" y="5924"/>
                            <a:pt x="324" y="5890"/>
                          </a:cubicBezTo>
                          <a:lnTo>
                            <a:pt x="324" y="385"/>
                          </a:lnTo>
                          <a:cubicBezTo>
                            <a:pt x="324" y="351"/>
                            <a:pt x="351" y="323"/>
                            <a:pt x="385" y="323"/>
                          </a:cubicBezTo>
                          <a:lnTo>
                            <a:pt x="3311" y="323"/>
                          </a:lnTo>
                          <a:lnTo>
                            <a:pt x="3311" y="1259"/>
                          </a:lnTo>
                          <a:cubicBezTo>
                            <a:pt x="3311" y="1348"/>
                            <a:pt x="3383" y="1420"/>
                            <a:pt x="3472" y="1420"/>
                          </a:cubicBezTo>
                          <a:lnTo>
                            <a:pt x="4315" y="1420"/>
                          </a:lnTo>
                          <a:lnTo>
                            <a:pt x="4315" y="5890"/>
                          </a:lnTo>
                          <a:close/>
                          <a:moveTo>
                            <a:pt x="3081" y="1490"/>
                          </a:moveTo>
                          <a:lnTo>
                            <a:pt x="670" y="1490"/>
                          </a:lnTo>
                          <a:lnTo>
                            <a:pt x="670" y="844"/>
                          </a:lnTo>
                          <a:lnTo>
                            <a:pt x="3082" y="844"/>
                          </a:lnTo>
                          <a:cubicBezTo>
                            <a:pt x="3082" y="847"/>
                            <a:pt x="3081" y="850"/>
                            <a:pt x="3081" y="854"/>
                          </a:cubicBezTo>
                          <a:lnTo>
                            <a:pt x="3081" y="149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ea typeface="微软雅黑" panose="020B0503020204020204" pitchFamily="34" charset="-122"/>
                        <a:sym typeface="Arial" panose="020B0604020202020204" pitchFamily="34" charset="0"/>
                      </a:endParaRPr>
                    </a:p>
                  </p:txBody>
                </p:sp>
              </p:grpSp>
            </p:grpSp>
          </p:grpSp>
        </p:grpSp>
      </p:grpSp>
      <p:grpSp>
        <p:nvGrpSpPr>
          <p:cNvPr id="152" name="努力7">
            <a:extLst>
              <a:ext uri="{FF2B5EF4-FFF2-40B4-BE49-F238E27FC236}">
                <a16:creationId xmlns:a16="http://schemas.microsoft.com/office/drawing/2014/main" id="{866A4B33-F868-7B45-7828-02D563F10F3D}"/>
              </a:ext>
            </a:extLst>
          </p:cNvPr>
          <p:cNvGrpSpPr/>
          <p:nvPr/>
        </p:nvGrpSpPr>
        <p:grpSpPr>
          <a:xfrm>
            <a:off x="0" y="6017526"/>
            <a:ext cx="12192000" cy="977583"/>
            <a:chOff x="0" y="6017526"/>
            <a:chExt cx="12192000" cy="977583"/>
          </a:xfrm>
        </p:grpSpPr>
        <p:pic>
          <p:nvPicPr>
            <p:cNvPr id="149" name="努力7-1" descr="查看图片">
              <a:extLst>
                <a:ext uri="{FF2B5EF4-FFF2-40B4-BE49-F238E27FC236}">
                  <a16:creationId xmlns:a16="http://schemas.microsoft.com/office/drawing/2014/main" id="{AFAB0CEA-B0D4-A5F9-D3AB-4D0BE8BAC8A0}"/>
                </a:ext>
              </a:extLst>
            </p:cNvPr>
            <p:cNvPicPr>
              <a:picLocks noChangeAspect="1" noChangeArrowheads="1"/>
            </p:cNvPicPr>
            <p:nvPr/>
          </p:nvPicPr>
          <p:blipFill rotWithShape="1">
            <a:blip r:embed="rId10" cstate="email">
              <a:extLst>
                <a:ext uri="{BEBA8EAE-BF5A-486C-A8C5-ECC9F3942E4B}">
                  <a14:imgProps xmlns:a14="http://schemas.microsoft.com/office/drawing/2010/main">
                    <a14:imgLayer r:embed="rId11">
                      <a14:imgEffect>
                        <a14:saturation sat="66000"/>
                      </a14:imgEffect>
                      <a14:imgEffect>
                        <a14:brightnessContrast contrast="40000"/>
                      </a14:imgEffect>
                    </a14:imgLayer>
                  </a14:imgProps>
                </a:ext>
                <a:ext uri="{28A0092B-C50C-407E-A947-70E740481C1C}">
                  <a14:useLocalDpi xmlns:a14="http://schemas.microsoft.com/office/drawing/2010/main"/>
                </a:ext>
              </a:extLst>
            </a:blip>
            <a:srcRect/>
            <a:stretch/>
          </p:blipFill>
          <p:spPr bwMode="auto">
            <a:xfrm rot="10800000">
              <a:off x="0" y="6017526"/>
              <a:ext cx="12192000" cy="977583"/>
            </a:xfrm>
            <a:prstGeom prst="rect">
              <a:avLst/>
            </a:prstGeom>
            <a:noFill/>
            <a:extLst>
              <a:ext uri="{909E8E84-426E-40DD-AFC4-6F175D3DCCD1}">
                <a14:hiddenFill xmlns:a14="http://schemas.microsoft.com/office/drawing/2010/main">
                  <a:solidFill>
                    <a:srgbClr val="FFFFFF"/>
                  </a:solidFill>
                </a14:hiddenFill>
              </a:ext>
            </a:extLst>
          </p:spPr>
        </p:pic>
        <p:pic>
          <p:nvPicPr>
            <p:cNvPr id="150" name="努力7-2">
              <a:extLst>
                <a:ext uri="{FF2B5EF4-FFF2-40B4-BE49-F238E27FC236}">
                  <a16:creationId xmlns:a16="http://schemas.microsoft.com/office/drawing/2014/main" id="{646C91BB-B842-4BB1-3A2C-B397448EF174}"/>
                </a:ext>
              </a:extLst>
            </p:cNvPr>
            <p:cNvPicPr>
              <a:picLocks noChangeAspect="1"/>
            </p:cNvPicPr>
            <p:nvPr/>
          </p:nvPicPr>
          <p:blipFill rotWithShape="1">
            <a:blip r:embed="rId12" cstate="email">
              <a:extLst>
                <a:ext uri="{28A0092B-C50C-407E-A947-70E740481C1C}">
                  <a14:useLocalDpi xmlns:a14="http://schemas.microsoft.com/office/drawing/2010/main"/>
                </a:ext>
              </a:extLst>
            </a:blip>
            <a:srcRect/>
            <a:stretch/>
          </p:blipFill>
          <p:spPr>
            <a:xfrm rot="243626">
              <a:off x="517226" y="6278044"/>
              <a:ext cx="481726" cy="407174"/>
            </a:xfrm>
            <a:custGeom>
              <a:avLst/>
              <a:gdLst>
                <a:gd name="connsiteX0" fmla="*/ 0 w 872836"/>
                <a:gd name="connsiteY0" fmla="*/ 0 h 737755"/>
                <a:gd name="connsiteX1" fmla="*/ 843188 w 872836"/>
                <a:gd name="connsiteY1" fmla="*/ 0 h 737755"/>
                <a:gd name="connsiteX2" fmla="*/ 837516 w 872836"/>
                <a:gd name="connsiteY2" fmla="*/ 7671 h 737755"/>
                <a:gd name="connsiteX3" fmla="*/ 783059 w 872836"/>
                <a:gd name="connsiteY3" fmla="*/ 223197 h 737755"/>
                <a:gd name="connsiteX4" fmla="*/ 865033 w 872836"/>
                <a:gd name="connsiteY4" fmla="*/ 475942 h 737755"/>
                <a:gd name="connsiteX5" fmla="*/ 872836 w 872836"/>
                <a:gd name="connsiteY5" fmla="*/ 482885 h 737755"/>
                <a:gd name="connsiteX6" fmla="*/ 872836 w 872836"/>
                <a:gd name="connsiteY6" fmla="*/ 737755 h 737755"/>
                <a:gd name="connsiteX7" fmla="*/ 0 w 872836"/>
                <a:gd name="connsiteY7" fmla="*/ 737755 h 737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2836" h="737755">
                  <a:moveTo>
                    <a:pt x="0" y="0"/>
                  </a:moveTo>
                  <a:lnTo>
                    <a:pt x="843188" y="0"/>
                  </a:lnTo>
                  <a:lnTo>
                    <a:pt x="837516" y="7671"/>
                  </a:lnTo>
                  <a:cubicBezTo>
                    <a:pt x="803870" y="62829"/>
                    <a:pt x="783059" y="139029"/>
                    <a:pt x="783059" y="223197"/>
                  </a:cubicBezTo>
                  <a:cubicBezTo>
                    <a:pt x="783059" y="328407"/>
                    <a:pt x="815576" y="421167"/>
                    <a:pt x="865033" y="475942"/>
                  </a:cubicBezTo>
                  <a:lnTo>
                    <a:pt x="872836" y="482885"/>
                  </a:lnTo>
                  <a:lnTo>
                    <a:pt x="872836" y="737755"/>
                  </a:lnTo>
                  <a:lnTo>
                    <a:pt x="0" y="737755"/>
                  </a:lnTo>
                  <a:close/>
                </a:path>
              </a:pathLst>
            </a:custGeom>
          </p:spPr>
        </p:pic>
      </p:grpSp>
      <p:grpSp>
        <p:nvGrpSpPr>
          <p:cNvPr id="2" name="组合 1">
            <a:extLst>
              <a:ext uri="{FF2B5EF4-FFF2-40B4-BE49-F238E27FC236}">
                <a16:creationId xmlns:a16="http://schemas.microsoft.com/office/drawing/2014/main" id="{F75F2BDE-33EE-8B4A-0861-285E1BAA587F}"/>
              </a:ext>
            </a:extLst>
          </p:cNvPr>
          <p:cNvGrpSpPr/>
          <p:nvPr/>
        </p:nvGrpSpPr>
        <p:grpSpPr>
          <a:xfrm>
            <a:off x="3989003" y="238654"/>
            <a:ext cx="4213994" cy="647743"/>
            <a:chOff x="3989003" y="238654"/>
            <a:chExt cx="4213994" cy="647743"/>
          </a:xfrm>
        </p:grpSpPr>
        <p:grpSp>
          <p:nvGrpSpPr>
            <p:cNvPr id="3" name="努力3">
              <a:extLst>
                <a:ext uri="{FF2B5EF4-FFF2-40B4-BE49-F238E27FC236}">
                  <a16:creationId xmlns:a16="http://schemas.microsoft.com/office/drawing/2014/main" id="{9C87986F-635A-8268-F3A2-9FB00DF47B1E}"/>
                </a:ext>
              </a:extLst>
            </p:cNvPr>
            <p:cNvGrpSpPr/>
            <p:nvPr/>
          </p:nvGrpSpPr>
          <p:grpSpPr>
            <a:xfrm>
              <a:off x="3989003" y="376447"/>
              <a:ext cx="4213994" cy="288597"/>
              <a:chOff x="3884852" y="376447"/>
              <a:chExt cx="4213994" cy="288597"/>
            </a:xfrm>
          </p:grpSpPr>
          <p:sp>
            <p:nvSpPr>
              <p:cNvPr id="5" name="努力3-2">
                <a:extLst>
                  <a:ext uri="{FF2B5EF4-FFF2-40B4-BE49-F238E27FC236}">
                    <a16:creationId xmlns:a16="http://schemas.microsoft.com/office/drawing/2014/main" id="{7514B596-C428-A07D-6183-B75D8A104D1E}"/>
                  </a:ext>
                </a:extLst>
              </p:cNvPr>
              <p:cNvSpPr/>
              <p:nvPr>
                <p:custDataLst>
                  <p:tags r:id="rId1"/>
                </p:custDataLst>
              </p:nvPr>
            </p:nvSpPr>
            <p:spPr>
              <a:xfrm>
                <a:off x="3884852" y="376447"/>
                <a:ext cx="665681" cy="288597"/>
              </a:xfrm>
              <a:custGeom>
                <a:avLst/>
                <a:gdLst>
                  <a:gd name="connsiteX0" fmla="*/ 0 w 1781175"/>
                  <a:gd name="connsiteY0" fmla="*/ 488950 h 695325"/>
                  <a:gd name="connsiteX1" fmla="*/ 663575 w 1781175"/>
                  <a:gd name="connsiteY1" fmla="*/ 488950 h 695325"/>
                  <a:gd name="connsiteX2" fmla="*/ 815975 w 1781175"/>
                  <a:gd name="connsiteY2" fmla="*/ 0 h 695325"/>
                  <a:gd name="connsiteX3" fmla="*/ 965200 w 1781175"/>
                  <a:gd name="connsiteY3" fmla="*/ 695325 h 695325"/>
                  <a:gd name="connsiteX4" fmla="*/ 1057275 w 1781175"/>
                  <a:gd name="connsiteY4" fmla="*/ 298450 h 695325"/>
                  <a:gd name="connsiteX5" fmla="*/ 1781175 w 1781175"/>
                  <a:gd name="connsiteY5" fmla="*/ 298450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81175" h="695325">
                    <a:moveTo>
                      <a:pt x="0" y="488950"/>
                    </a:moveTo>
                    <a:lnTo>
                      <a:pt x="663575" y="488950"/>
                    </a:lnTo>
                    <a:lnTo>
                      <a:pt x="815975" y="0"/>
                    </a:lnTo>
                    <a:lnTo>
                      <a:pt x="965200" y="695325"/>
                    </a:lnTo>
                    <a:lnTo>
                      <a:pt x="1057275" y="298450"/>
                    </a:lnTo>
                    <a:lnTo>
                      <a:pt x="1781175" y="298450"/>
                    </a:lnTo>
                  </a:path>
                </a:pathLst>
              </a:custGeom>
              <a:ln w="12700" cap="rnd">
                <a:gradFill>
                  <a:gsLst>
                    <a:gs pos="0">
                      <a:schemeClr val="accent1">
                        <a:alpha val="0"/>
                      </a:schemeClr>
                    </a:gs>
                    <a:gs pos="100000">
                      <a:schemeClr val="accent1"/>
                    </a:gs>
                  </a:gsLst>
                  <a:lin ang="0" scaled="0"/>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6" name="努力3-3">
                <a:extLst>
                  <a:ext uri="{FF2B5EF4-FFF2-40B4-BE49-F238E27FC236}">
                    <a16:creationId xmlns:a16="http://schemas.microsoft.com/office/drawing/2014/main" id="{5213B154-BDCD-F432-9562-9BD070C5D6A7}"/>
                  </a:ext>
                </a:extLst>
              </p:cNvPr>
              <p:cNvSpPr/>
              <p:nvPr>
                <p:custDataLst>
                  <p:tags r:id="rId2"/>
                </p:custDataLst>
              </p:nvPr>
            </p:nvSpPr>
            <p:spPr>
              <a:xfrm flipH="1">
                <a:off x="7433165" y="376447"/>
                <a:ext cx="665681" cy="288597"/>
              </a:xfrm>
              <a:custGeom>
                <a:avLst/>
                <a:gdLst>
                  <a:gd name="connsiteX0" fmla="*/ 0 w 1781175"/>
                  <a:gd name="connsiteY0" fmla="*/ 488950 h 695325"/>
                  <a:gd name="connsiteX1" fmla="*/ 663575 w 1781175"/>
                  <a:gd name="connsiteY1" fmla="*/ 488950 h 695325"/>
                  <a:gd name="connsiteX2" fmla="*/ 815975 w 1781175"/>
                  <a:gd name="connsiteY2" fmla="*/ 0 h 695325"/>
                  <a:gd name="connsiteX3" fmla="*/ 965200 w 1781175"/>
                  <a:gd name="connsiteY3" fmla="*/ 695325 h 695325"/>
                  <a:gd name="connsiteX4" fmla="*/ 1057275 w 1781175"/>
                  <a:gd name="connsiteY4" fmla="*/ 298450 h 695325"/>
                  <a:gd name="connsiteX5" fmla="*/ 1781175 w 1781175"/>
                  <a:gd name="connsiteY5" fmla="*/ 298450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81175" h="695325">
                    <a:moveTo>
                      <a:pt x="0" y="488950"/>
                    </a:moveTo>
                    <a:lnTo>
                      <a:pt x="663575" y="488950"/>
                    </a:lnTo>
                    <a:lnTo>
                      <a:pt x="815975" y="0"/>
                    </a:lnTo>
                    <a:lnTo>
                      <a:pt x="965200" y="695325"/>
                    </a:lnTo>
                    <a:lnTo>
                      <a:pt x="1057275" y="298450"/>
                    </a:lnTo>
                    <a:lnTo>
                      <a:pt x="1781175" y="298450"/>
                    </a:lnTo>
                  </a:path>
                </a:pathLst>
              </a:custGeom>
              <a:ln w="12700" cap="rnd">
                <a:gradFill flip="none" rotWithShape="1">
                  <a:gsLst>
                    <a:gs pos="0">
                      <a:schemeClr val="accent1">
                        <a:alpha val="0"/>
                      </a:schemeClr>
                    </a:gs>
                    <a:gs pos="100000">
                      <a:schemeClr val="accent1"/>
                    </a:gs>
                  </a:gsLst>
                  <a:lin ang="0" scaled="0"/>
                  <a:tileRect/>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4" name="文本框 3">
              <a:extLst>
                <a:ext uri="{FF2B5EF4-FFF2-40B4-BE49-F238E27FC236}">
                  <a16:creationId xmlns:a16="http://schemas.microsoft.com/office/drawing/2014/main" id="{FFB56E55-BEF0-9E54-CA5C-6EBE24F84007}"/>
                </a:ext>
              </a:extLst>
            </p:cNvPr>
            <p:cNvSpPr txBox="1"/>
            <p:nvPr/>
          </p:nvSpPr>
          <p:spPr>
            <a:xfrm>
              <a:off x="4798137" y="238654"/>
              <a:ext cx="2489111" cy="647743"/>
            </a:xfrm>
            <a:custGeom>
              <a:avLst/>
              <a:gdLst/>
              <a:ahLst/>
              <a:cxnLst/>
              <a:rect l="l" t="t" r="r" b="b"/>
              <a:pathLst>
                <a:path w="2489111" h="647743">
                  <a:moveTo>
                    <a:pt x="395097" y="314825"/>
                  </a:moveTo>
                  <a:cubicBezTo>
                    <a:pt x="392506" y="316553"/>
                    <a:pt x="391211" y="317848"/>
                    <a:pt x="391211" y="318712"/>
                  </a:cubicBezTo>
                  <a:cubicBezTo>
                    <a:pt x="391211" y="320007"/>
                    <a:pt x="391535" y="320439"/>
                    <a:pt x="392183" y="320007"/>
                  </a:cubicBezTo>
                  <a:cubicBezTo>
                    <a:pt x="392830" y="319575"/>
                    <a:pt x="393586" y="318712"/>
                    <a:pt x="394449" y="317416"/>
                  </a:cubicBezTo>
                  <a:cubicBezTo>
                    <a:pt x="395745" y="315689"/>
                    <a:pt x="395961" y="314825"/>
                    <a:pt x="395097" y="314825"/>
                  </a:cubicBezTo>
                  <a:close/>
                  <a:moveTo>
                    <a:pt x="374371" y="221557"/>
                  </a:moveTo>
                  <a:cubicBezTo>
                    <a:pt x="368757" y="227170"/>
                    <a:pt x="365950" y="230409"/>
                    <a:pt x="365950" y="231272"/>
                  </a:cubicBezTo>
                  <a:cubicBezTo>
                    <a:pt x="365950" y="231272"/>
                    <a:pt x="364763" y="232999"/>
                    <a:pt x="362388" y="236454"/>
                  </a:cubicBezTo>
                  <a:cubicBezTo>
                    <a:pt x="360014" y="239908"/>
                    <a:pt x="356883" y="244010"/>
                    <a:pt x="352997" y="248760"/>
                  </a:cubicBezTo>
                  <a:cubicBezTo>
                    <a:pt x="332702" y="275100"/>
                    <a:pt x="319100" y="295179"/>
                    <a:pt x="312191" y="308996"/>
                  </a:cubicBezTo>
                  <a:cubicBezTo>
                    <a:pt x="310032" y="312451"/>
                    <a:pt x="308845" y="314718"/>
                    <a:pt x="308629" y="315797"/>
                  </a:cubicBezTo>
                  <a:cubicBezTo>
                    <a:pt x="308413" y="316877"/>
                    <a:pt x="308737" y="317632"/>
                    <a:pt x="309601" y="318064"/>
                  </a:cubicBezTo>
                  <a:cubicBezTo>
                    <a:pt x="314350" y="317632"/>
                    <a:pt x="316725" y="316553"/>
                    <a:pt x="316725" y="314825"/>
                  </a:cubicBezTo>
                  <a:cubicBezTo>
                    <a:pt x="316725" y="314394"/>
                    <a:pt x="317373" y="314178"/>
                    <a:pt x="318668" y="314178"/>
                  </a:cubicBezTo>
                  <a:cubicBezTo>
                    <a:pt x="319100" y="314178"/>
                    <a:pt x="320828" y="313098"/>
                    <a:pt x="323850" y="310939"/>
                  </a:cubicBezTo>
                  <a:cubicBezTo>
                    <a:pt x="326009" y="308348"/>
                    <a:pt x="327304" y="307053"/>
                    <a:pt x="327736" y="307053"/>
                  </a:cubicBezTo>
                  <a:cubicBezTo>
                    <a:pt x="328168" y="307917"/>
                    <a:pt x="328384" y="307701"/>
                    <a:pt x="328384" y="306405"/>
                  </a:cubicBezTo>
                  <a:cubicBezTo>
                    <a:pt x="328384" y="305974"/>
                    <a:pt x="328816" y="305758"/>
                    <a:pt x="329679" y="305758"/>
                  </a:cubicBezTo>
                  <a:cubicBezTo>
                    <a:pt x="330975" y="305758"/>
                    <a:pt x="331622" y="305326"/>
                    <a:pt x="331622" y="304462"/>
                  </a:cubicBezTo>
                  <a:cubicBezTo>
                    <a:pt x="331622" y="304030"/>
                    <a:pt x="332270" y="303599"/>
                    <a:pt x="333565" y="303167"/>
                  </a:cubicBezTo>
                  <a:cubicBezTo>
                    <a:pt x="334430" y="303167"/>
                    <a:pt x="335077" y="302735"/>
                    <a:pt x="335509" y="301871"/>
                  </a:cubicBezTo>
                  <a:cubicBezTo>
                    <a:pt x="335940" y="301008"/>
                    <a:pt x="336588" y="300576"/>
                    <a:pt x="337452" y="300576"/>
                  </a:cubicBezTo>
                  <a:cubicBezTo>
                    <a:pt x="338315" y="300576"/>
                    <a:pt x="338963" y="300360"/>
                    <a:pt x="339395" y="299928"/>
                  </a:cubicBezTo>
                  <a:cubicBezTo>
                    <a:pt x="339827" y="299065"/>
                    <a:pt x="341554" y="297985"/>
                    <a:pt x="344576" y="296690"/>
                  </a:cubicBezTo>
                  <a:cubicBezTo>
                    <a:pt x="354940" y="293235"/>
                    <a:pt x="359905" y="286758"/>
                    <a:pt x="359473" y="277259"/>
                  </a:cubicBezTo>
                  <a:cubicBezTo>
                    <a:pt x="361201" y="269486"/>
                    <a:pt x="362496" y="264305"/>
                    <a:pt x="363360" y="261714"/>
                  </a:cubicBezTo>
                  <a:cubicBezTo>
                    <a:pt x="366815" y="248328"/>
                    <a:pt x="369189" y="240340"/>
                    <a:pt x="370484" y="237749"/>
                  </a:cubicBezTo>
                  <a:cubicBezTo>
                    <a:pt x="371348" y="235590"/>
                    <a:pt x="372212" y="232568"/>
                    <a:pt x="373075" y="228681"/>
                  </a:cubicBezTo>
                  <a:cubicBezTo>
                    <a:pt x="373939" y="224363"/>
                    <a:pt x="374371" y="221988"/>
                    <a:pt x="374371" y="221557"/>
                  </a:cubicBezTo>
                  <a:close/>
                  <a:moveTo>
                    <a:pt x="461810" y="191762"/>
                  </a:moveTo>
                  <a:cubicBezTo>
                    <a:pt x="454038" y="193490"/>
                    <a:pt x="442811" y="213352"/>
                    <a:pt x="428130" y="251351"/>
                  </a:cubicBezTo>
                  <a:lnTo>
                    <a:pt x="426834" y="255237"/>
                  </a:lnTo>
                  <a:lnTo>
                    <a:pt x="430073" y="253294"/>
                  </a:lnTo>
                  <a:cubicBezTo>
                    <a:pt x="441300" y="248544"/>
                    <a:pt x="450799" y="244874"/>
                    <a:pt x="458572" y="242283"/>
                  </a:cubicBezTo>
                  <a:cubicBezTo>
                    <a:pt x="463321" y="240988"/>
                    <a:pt x="466128" y="239908"/>
                    <a:pt x="466992" y="239045"/>
                  </a:cubicBezTo>
                  <a:cubicBezTo>
                    <a:pt x="466992" y="238613"/>
                    <a:pt x="466992" y="231704"/>
                    <a:pt x="466992" y="218318"/>
                  </a:cubicBezTo>
                  <a:cubicBezTo>
                    <a:pt x="467423" y="204069"/>
                    <a:pt x="466992" y="196512"/>
                    <a:pt x="465696" y="195649"/>
                  </a:cubicBezTo>
                  <a:cubicBezTo>
                    <a:pt x="464833" y="193921"/>
                    <a:pt x="463537" y="192626"/>
                    <a:pt x="461810" y="191762"/>
                  </a:cubicBezTo>
                  <a:close/>
                  <a:moveTo>
                    <a:pt x="857231" y="171846"/>
                  </a:moveTo>
                  <a:cubicBezTo>
                    <a:pt x="860901" y="172385"/>
                    <a:pt x="865328" y="174059"/>
                    <a:pt x="870509" y="176865"/>
                  </a:cubicBezTo>
                  <a:cubicBezTo>
                    <a:pt x="881736" y="181615"/>
                    <a:pt x="889292" y="189172"/>
                    <a:pt x="893178" y="199535"/>
                  </a:cubicBezTo>
                  <a:cubicBezTo>
                    <a:pt x="897928" y="209898"/>
                    <a:pt x="899224" y="217454"/>
                    <a:pt x="897064" y="222204"/>
                  </a:cubicBezTo>
                  <a:cubicBezTo>
                    <a:pt x="896201" y="225659"/>
                    <a:pt x="894689" y="228681"/>
                    <a:pt x="892531" y="231272"/>
                  </a:cubicBezTo>
                  <a:cubicBezTo>
                    <a:pt x="890372" y="234295"/>
                    <a:pt x="889076" y="236454"/>
                    <a:pt x="888644" y="237749"/>
                  </a:cubicBezTo>
                  <a:cubicBezTo>
                    <a:pt x="887349" y="239476"/>
                    <a:pt x="885406" y="241851"/>
                    <a:pt x="882815" y="244874"/>
                  </a:cubicBezTo>
                  <a:cubicBezTo>
                    <a:pt x="879792" y="247896"/>
                    <a:pt x="877202" y="250919"/>
                    <a:pt x="875043" y="253942"/>
                  </a:cubicBezTo>
                  <a:cubicBezTo>
                    <a:pt x="859066" y="272941"/>
                    <a:pt x="842442" y="290429"/>
                    <a:pt x="825170" y="306405"/>
                  </a:cubicBezTo>
                  <a:cubicBezTo>
                    <a:pt x="820852" y="309860"/>
                    <a:pt x="816319" y="313422"/>
                    <a:pt x="811568" y="317092"/>
                  </a:cubicBezTo>
                  <a:cubicBezTo>
                    <a:pt x="806818" y="320763"/>
                    <a:pt x="802608" y="323785"/>
                    <a:pt x="798938" y="326160"/>
                  </a:cubicBezTo>
                  <a:cubicBezTo>
                    <a:pt x="795268" y="328535"/>
                    <a:pt x="793432" y="329507"/>
                    <a:pt x="793432" y="329075"/>
                  </a:cubicBezTo>
                  <a:cubicBezTo>
                    <a:pt x="793432" y="328643"/>
                    <a:pt x="794728" y="327132"/>
                    <a:pt x="797319" y="324541"/>
                  </a:cubicBezTo>
                  <a:cubicBezTo>
                    <a:pt x="802932" y="320223"/>
                    <a:pt x="810057" y="309428"/>
                    <a:pt x="818693" y="292156"/>
                  </a:cubicBezTo>
                  <a:cubicBezTo>
                    <a:pt x="824738" y="280066"/>
                    <a:pt x="829056" y="270134"/>
                    <a:pt x="831647" y="262362"/>
                  </a:cubicBezTo>
                  <a:cubicBezTo>
                    <a:pt x="833806" y="255021"/>
                    <a:pt x="835533" y="250271"/>
                    <a:pt x="836828" y="248112"/>
                  </a:cubicBezTo>
                  <a:cubicBezTo>
                    <a:pt x="837692" y="245953"/>
                    <a:pt x="838556" y="242283"/>
                    <a:pt x="839419" y="237101"/>
                  </a:cubicBezTo>
                  <a:cubicBezTo>
                    <a:pt x="840714" y="231920"/>
                    <a:pt x="842226" y="226954"/>
                    <a:pt x="843953" y="222204"/>
                  </a:cubicBezTo>
                  <a:cubicBezTo>
                    <a:pt x="845680" y="217886"/>
                    <a:pt x="847623" y="209898"/>
                    <a:pt x="849782" y="198239"/>
                  </a:cubicBezTo>
                  <a:cubicBezTo>
                    <a:pt x="850646" y="195649"/>
                    <a:pt x="851078" y="193058"/>
                    <a:pt x="851078" y="190467"/>
                  </a:cubicBezTo>
                  <a:cubicBezTo>
                    <a:pt x="851078" y="186581"/>
                    <a:pt x="849999" y="184422"/>
                    <a:pt x="847839" y="183990"/>
                  </a:cubicBezTo>
                  <a:cubicBezTo>
                    <a:pt x="845248" y="182695"/>
                    <a:pt x="843629" y="181723"/>
                    <a:pt x="842981" y="181075"/>
                  </a:cubicBezTo>
                  <a:cubicBezTo>
                    <a:pt x="842334" y="180428"/>
                    <a:pt x="842226" y="179672"/>
                    <a:pt x="842658" y="178808"/>
                  </a:cubicBezTo>
                  <a:cubicBezTo>
                    <a:pt x="843521" y="177513"/>
                    <a:pt x="845464" y="175786"/>
                    <a:pt x="848488" y="173627"/>
                  </a:cubicBezTo>
                  <a:cubicBezTo>
                    <a:pt x="850646" y="171900"/>
                    <a:pt x="853561" y="171306"/>
                    <a:pt x="857231" y="171846"/>
                  </a:cubicBezTo>
                  <a:close/>
                  <a:moveTo>
                    <a:pt x="1840115" y="132822"/>
                  </a:moveTo>
                  <a:cubicBezTo>
                    <a:pt x="1848751" y="132822"/>
                    <a:pt x="1858899" y="137788"/>
                    <a:pt x="1870557" y="147719"/>
                  </a:cubicBezTo>
                  <a:cubicBezTo>
                    <a:pt x="1877466" y="152037"/>
                    <a:pt x="1882000" y="157434"/>
                    <a:pt x="1884159" y="163911"/>
                  </a:cubicBezTo>
                  <a:cubicBezTo>
                    <a:pt x="1888045" y="171252"/>
                    <a:pt x="1889988" y="176865"/>
                    <a:pt x="1889988" y="180752"/>
                  </a:cubicBezTo>
                  <a:cubicBezTo>
                    <a:pt x="1889988" y="182479"/>
                    <a:pt x="1889125" y="183990"/>
                    <a:pt x="1887398" y="185285"/>
                  </a:cubicBezTo>
                  <a:cubicBezTo>
                    <a:pt x="1884807" y="188740"/>
                    <a:pt x="1870665" y="190683"/>
                    <a:pt x="1844973" y="191115"/>
                  </a:cubicBezTo>
                  <a:cubicBezTo>
                    <a:pt x="1819281" y="191547"/>
                    <a:pt x="1793697" y="195433"/>
                    <a:pt x="1768221" y="202773"/>
                  </a:cubicBezTo>
                  <a:lnTo>
                    <a:pt x="1762392" y="204069"/>
                  </a:lnTo>
                  <a:lnTo>
                    <a:pt x="1766925" y="201478"/>
                  </a:lnTo>
                  <a:cubicBezTo>
                    <a:pt x="1772539" y="198455"/>
                    <a:pt x="1779016" y="194137"/>
                    <a:pt x="1786356" y="188524"/>
                  </a:cubicBezTo>
                  <a:cubicBezTo>
                    <a:pt x="1793697" y="182911"/>
                    <a:pt x="1797367" y="179456"/>
                    <a:pt x="1797367" y="178161"/>
                  </a:cubicBezTo>
                  <a:cubicBezTo>
                    <a:pt x="1797367" y="176434"/>
                    <a:pt x="1793697" y="175570"/>
                    <a:pt x="1786356" y="175570"/>
                  </a:cubicBezTo>
                  <a:cubicBezTo>
                    <a:pt x="1782038" y="175570"/>
                    <a:pt x="1779124" y="176002"/>
                    <a:pt x="1777612" y="176865"/>
                  </a:cubicBezTo>
                  <a:cubicBezTo>
                    <a:pt x="1776101" y="177729"/>
                    <a:pt x="1774374" y="178161"/>
                    <a:pt x="1772431" y="178161"/>
                  </a:cubicBezTo>
                  <a:cubicBezTo>
                    <a:pt x="1770488" y="178161"/>
                    <a:pt x="1768868" y="178377"/>
                    <a:pt x="1767573" y="178808"/>
                  </a:cubicBezTo>
                  <a:cubicBezTo>
                    <a:pt x="1766278" y="179240"/>
                    <a:pt x="1760448" y="180644"/>
                    <a:pt x="1750085" y="183018"/>
                  </a:cubicBezTo>
                  <a:cubicBezTo>
                    <a:pt x="1739722" y="185393"/>
                    <a:pt x="1730654" y="187552"/>
                    <a:pt x="1722882" y="189496"/>
                  </a:cubicBezTo>
                  <a:cubicBezTo>
                    <a:pt x="1715109" y="191439"/>
                    <a:pt x="1708848" y="193058"/>
                    <a:pt x="1704098" y="194353"/>
                  </a:cubicBezTo>
                  <a:cubicBezTo>
                    <a:pt x="1683804" y="199535"/>
                    <a:pt x="1670850" y="203421"/>
                    <a:pt x="1665236" y="206012"/>
                  </a:cubicBezTo>
                  <a:lnTo>
                    <a:pt x="1664589" y="207307"/>
                  </a:lnTo>
                  <a:cubicBezTo>
                    <a:pt x="1664589" y="208171"/>
                    <a:pt x="1665236" y="209466"/>
                    <a:pt x="1666532" y="211193"/>
                  </a:cubicBezTo>
                  <a:cubicBezTo>
                    <a:pt x="1669123" y="215943"/>
                    <a:pt x="1670418" y="220477"/>
                    <a:pt x="1670418" y="224795"/>
                  </a:cubicBezTo>
                  <a:cubicBezTo>
                    <a:pt x="1670418" y="229977"/>
                    <a:pt x="1669339" y="234079"/>
                    <a:pt x="1667180" y="237101"/>
                  </a:cubicBezTo>
                  <a:lnTo>
                    <a:pt x="1664589" y="244874"/>
                  </a:lnTo>
                  <a:cubicBezTo>
                    <a:pt x="1662430" y="251783"/>
                    <a:pt x="1658328" y="260419"/>
                    <a:pt x="1652283" y="270782"/>
                  </a:cubicBezTo>
                  <a:lnTo>
                    <a:pt x="1645806" y="283088"/>
                  </a:lnTo>
                  <a:lnTo>
                    <a:pt x="1647101" y="281793"/>
                  </a:lnTo>
                  <a:cubicBezTo>
                    <a:pt x="1657896" y="275316"/>
                    <a:pt x="1671929" y="268191"/>
                    <a:pt x="1689201" y="260419"/>
                  </a:cubicBezTo>
                  <a:lnTo>
                    <a:pt x="1698269" y="257180"/>
                  </a:lnTo>
                  <a:cubicBezTo>
                    <a:pt x="1705178" y="254589"/>
                    <a:pt x="1709496" y="253078"/>
                    <a:pt x="1711223" y="252646"/>
                  </a:cubicBezTo>
                  <a:cubicBezTo>
                    <a:pt x="1712951" y="252214"/>
                    <a:pt x="1714030" y="251999"/>
                    <a:pt x="1714462" y="251999"/>
                  </a:cubicBezTo>
                  <a:cubicBezTo>
                    <a:pt x="1714894" y="251999"/>
                    <a:pt x="1717160" y="251243"/>
                    <a:pt x="1721263" y="249732"/>
                  </a:cubicBezTo>
                  <a:cubicBezTo>
                    <a:pt x="1725365" y="248220"/>
                    <a:pt x="1729359" y="247465"/>
                    <a:pt x="1733245" y="247465"/>
                  </a:cubicBezTo>
                  <a:cubicBezTo>
                    <a:pt x="1737563" y="247465"/>
                    <a:pt x="1741557" y="248328"/>
                    <a:pt x="1745228" y="250055"/>
                  </a:cubicBezTo>
                  <a:cubicBezTo>
                    <a:pt x="1748898" y="251783"/>
                    <a:pt x="1751704" y="253510"/>
                    <a:pt x="1753648" y="255237"/>
                  </a:cubicBezTo>
                  <a:cubicBezTo>
                    <a:pt x="1755591" y="256964"/>
                    <a:pt x="1758074" y="258691"/>
                    <a:pt x="1761096" y="260419"/>
                  </a:cubicBezTo>
                  <a:cubicBezTo>
                    <a:pt x="1767573" y="263873"/>
                    <a:pt x="1773834" y="270350"/>
                    <a:pt x="1779879" y="279850"/>
                  </a:cubicBezTo>
                  <a:cubicBezTo>
                    <a:pt x="1787652" y="289349"/>
                    <a:pt x="1791538" y="298201"/>
                    <a:pt x="1791538" y="306405"/>
                  </a:cubicBezTo>
                  <a:cubicBezTo>
                    <a:pt x="1791538" y="310723"/>
                    <a:pt x="1790458" y="314825"/>
                    <a:pt x="1788300" y="318712"/>
                  </a:cubicBezTo>
                  <a:cubicBezTo>
                    <a:pt x="1786141" y="326052"/>
                    <a:pt x="1783442" y="334041"/>
                    <a:pt x="1780203" y="342676"/>
                  </a:cubicBezTo>
                  <a:cubicBezTo>
                    <a:pt x="1776965" y="351313"/>
                    <a:pt x="1775346" y="356170"/>
                    <a:pt x="1775346" y="357250"/>
                  </a:cubicBezTo>
                  <a:cubicBezTo>
                    <a:pt x="1775346" y="358329"/>
                    <a:pt x="1772971" y="362971"/>
                    <a:pt x="1768221" y="371175"/>
                  </a:cubicBezTo>
                  <a:cubicBezTo>
                    <a:pt x="1766925" y="372903"/>
                    <a:pt x="1766278" y="374306"/>
                    <a:pt x="1766278" y="375385"/>
                  </a:cubicBezTo>
                  <a:cubicBezTo>
                    <a:pt x="1766278" y="376465"/>
                    <a:pt x="1765414" y="378732"/>
                    <a:pt x="1763687" y="382186"/>
                  </a:cubicBezTo>
                  <a:cubicBezTo>
                    <a:pt x="1761960" y="385641"/>
                    <a:pt x="1761096" y="387584"/>
                    <a:pt x="1761096" y="388015"/>
                  </a:cubicBezTo>
                  <a:cubicBezTo>
                    <a:pt x="1761096" y="388447"/>
                    <a:pt x="1759153" y="392765"/>
                    <a:pt x="1755267" y="400970"/>
                  </a:cubicBezTo>
                  <a:lnTo>
                    <a:pt x="1744256" y="424934"/>
                  </a:lnTo>
                  <a:cubicBezTo>
                    <a:pt x="1741233" y="431843"/>
                    <a:pt x="1738427" y="437241"/>
                    <a:pt x="1735836" y="441127"/>
                  </a:cubicBezTo>
                  <a:cubicBezTo>
                    <a:pt x="1734972" y="443286"/>
                    <a:pt x="1734540" y="444689"/>
                    <a:pt x="1734540" y="445337"/>
                  </a:cubicBezTo>
                  <a:cubicBezTo>
                    <a:pt x="1734540" y="445985"/>
                    <a:pt x="1733245" y="448899"/>
                    <a:pt x="1730654" y="454081"/>
                  </a:cubicBezTo>
                  <a:cubicBezTo>
                    <a:pt x="1725904" y="464876"/>
                    <a:pt x="1721802" y="473080"/>
                    <a:pt x="1718348" y="478694"/>
                  </a:cubicBezTo>
                  <a:lnTo>
                    <a:pt x="1712519" y="489057"/>
                  </a:lnTo>
                  <a:cubicBezTo>
                    <a:pt x="1708201" y="498556"/>
                    <a:pt x="1705610" y="503306"/>
                    <a:pt x="1704746" y="503306"/>
                  </a:cubicBezTo>
                  <a:cubicBezTo>
                    <a:pt x="1703883" y="503306"/>
                    <a:pt x="1701292" y="505681"/>
                    <a:pt x="1696974" y="510431"/>
                  </a:cubicBezTo>
                  <a:cubicBezTo>
                    <a:pt x="1692656" y="515181"/>
                    <a:pt x="1687906" y="517555"/>
                    <a:pt x="1682724" y="517555"/>
                  </a:cubicBezTo>
                  <a:cubicBezTo>
                    <a:pt x="1670202" y="517555"/>
                    <a:pt x="1654441" y="506761"/>
                    <a:pt x="1635442" y="485171"/>
                  </a:cubicBezTo>
                  <a:cubicBezTo>
                    <a:pt x="1631988" y="480853"/>
                    <a:pt x="1629181" y="477290"/>
                    <a:pt x="1627022" y="474484"/>
                  </a:cubicBezTo>
                  <a:cubicBezTo>
                    <a:pt x="1624863" y="471677"/>
                    <a:pt x="1622165" y="467359"/>
                    <a:pt x="1618926" y="461530"/>
                  </a:cubicBezTo>
                  <a:cubicBezTo>
                    <a:pt x="1615687" y="455700"/>
                    <a:pt x="1614068" y="452462"/>
                    <a:pt x="1614068" y="451814"/>
                  </a:cubicBezTo>
                  <a:cubicBezTo>
                    <a:pt x="1614068" y="451166"/>
                    <a:pt x="1613205" y="448791"/>
                    <a:pt x="1611477" y="444689"/>
                  </a:cubicBezTo>
                  <a:cubicBezTo>
                    <a:pt x="1609750" y="440587"/>
                    <a:pt x="1607699" y="435514"/>
                    <a:pt x="1605324" y="429468"/>
                  </a:cubicBezTo>
                  <a:cubicBezTo>
                    <a:pt x="1602949" y="423423"/>
                    <a:pt x="1600467" y="417594"/>
                    <a:pt x="1597876" y="411980"/>
                  </a:cubicBezTo>
                  <a:cubicBezTo>
                    <a:pt x="1591399" y="397299"/>
                    <a:pt x="1588160" y="388447"/>
                    <a:pt x="1588160" y="385425"/>
                  </a:cubicBezTo>
                  <a:lnTo>
                    <a:pt x="1588160" y="384129"/>
                  </a:lnTo>
                  <a:cubicBezTo>
                    <a:pt x="1589024" y="384129"/>
                    <a:pt x="1590643" y="386504"/>
                    <a:pt x="1593018" y="391254"/>
                  </a:cubicBezTo>
                  <a:cubicBezTo>
                    <a:pt x="1595393" y="396004"/>
                    <a:pt x="1597336" y="399350"/>
                    <a:pt x="1598847" y="401293"/>
                  </a:cubicBezTo>
                  <a:cubicBezTo>
                    <a:pt x="1600359" y="403236"/>
                    <a:pt x="1601978" y="405719"/>
                    <a:pt x="1603705" y="408742"/>
                  </a:cubicBezTo>
                  <a:cubicBezTo>
                    <a:pt x="1617954" y="431627"/>
                    <a:pt x="1633283" y="449115"/>
                    <a:pt x="1649692" y="461206"/>
                  </a:cubicBezTo>
                  <a:lnTo>
                    <a:pt x="1654226" y="463149"/>
                  </a:lnTo>
                  <a:lnTo>
                    <a:pt x="1660703" y="459910"/>
                  </a:lnTo>
                  <a:cubicBezTo>
                    <a:pt x="1671929" y="455160"/>
                    <a:pt x="1682185" y="443502"/>
                    <a:pt x="1691468" y="424934"/>
                  </a:cubicBezTo>
                  <a:cubicBezTo>
                    <a:pt x="1700752" y="406367"/>
                    <a:pt x="1705394" y="396544"/>
                    <a:pt x="1705394" y="395464"/>
                  </a:cubicBezTo>
                  <a:cubicBezTo>
                    <a:pt x="1705394" y="394385"/>
                    <a:pt x="1705826" y="393305"/>
                    <a:pt x="1706689" y="392226"/>
                  </a:cubicBezTo>
                  <a:cubicBezTo>
                    <a:pt x="1707553" y="391146"/>
                    <a:pt x="1707985" y="390390"/>
                    <a:pt x="1707985" y="389959"/>
                  </a:cubicBezTo>
                  <a:lnTo>
                    <a:pt x="1707985" y="389311"/>
                  </a:lnTo>
                  <a:lnTo>
                    <a:pt x="1709928" y="384777"/>
                  </a:lnTo>
                  <a:cubicBezTo>
                    <a:pt x="1714678" y="374846"/>
                    <a:pt x="1719427" y="361244"/>
                    <a:pt x="1724177" y="343972"/>
                  </a:cubicBezTo>
                  <a:cubicBezTo>
                    <a:pt x="1731518" y="320223"/>
                    <a:pt x="1735188" y="306405"/>
                    <a:pt x="1735188" y="302519"/>
                  </a:cubicBezTo>
                  <a:cubicBezTo>
                    <a:pt x="1735188" y="300360"/>
                    <a:pt x="1734756" y="298633"/>
                    <a:pt x="1733893" y="297338"/>
                  </a:cubicBezTo>
                  <a:cubicBezTo>
                    <a:pt x="1733029" y="292588"/>
                    <a:pt x="1728711" y="290213"/>
                    <a:pt x="1720939" y="290213"/>
                  </a:cubicBezTo>
                  <a:cubicBezTo>
                    <a:pt x="1707985" y="290213"/>
                    <a:pt x="1693303" y="292588"/>
                    <a:pt x="1676895" y="297338"/>
                  </a:cubicBezTo>
                  <a:cubicBezTo>
                    <a:pt x="1658328" y="302519"/>
                    <a:pt x="1645374" y="305110"/>
                    <a:pt x="1638033" y="305110"/>
                  </a:cubicBezTo>
                  <a:lnTo>
                    <a:pt x="1632204" y="303815"/>
                  </a:lnTo>
                  <a:cubicBezTo>
                    <a:pt x="1631772" y="303815"/>
                    <a:pt x="1631556" y="303923"/>
                    <a:pt x="1631556" y="304138"/>
                  </a:cubicBezTo>
                  <a:cubicBezTo>
                    <a:pt x="1631556" y="304354"/>
                    <a:pt x="1631340" y="305110"/>
                    <a:pt x="1630908" y="306405"/>
                  </a:cubicBezTo>
                  <a:cubicBezTo>
                    <a:pt x="1599387" y="362539"/>
                    <a:pt x="1563979" y="410793"/>
                    <a:pt x="1524686" y="451166"/>
                  </a:cubicBezTo>
                  <a:cubicBezTo>
                    <a:pt x="1485392" y="491540"/>
                    <a:pt x="1450848" y="522521"/>
                    <a:pt x="1421054" y="544111"/>
                  </a:cubicBezTo>
                  <a:lnTo>
                    <a:pt x="1375715" y="577144"/>
                  </a:lnTo>
                  <a:lnTo>
                    <a:pt x="1408747" y="534396"/>
                  </a:lnTo>
                  <a:cubicBezTo>
                    <a:pt x="1430769" y="506329"/>
                    <a:pt x="1456245" y="472217"/>
                    <a:pt x="1485176" y="432059"/>
                  </a:cubicBezTo>
                  <a:cubicBezTo>
                    <a:pt x="1514107" y="391902"/>
                    <a:pt x="1540446" y="352824"/>
                    <a:pt x="1564195" y="314825"/>
                  </a:cubicBezTo>
                  <a:cubicBezTo>
                    <a:pt x="1587944" y="276827"/>
                    <a:pt x="1602410" y="247033"/>
                    <a:pt x="1607591" y="225443"/>
                  </a:cubicBezTo>
                  <a:lnTo>
                    <a:pt x="1608239" y="228034"/>
                  </a:lnTo>
                  <a:lnTo>
                    <a:pt x="1608887" y="225443"/>
                  </a:lnTo>
                  <a:cubicBezTo>
                    <a:pt x="1608887" y="225011"/>
                    <a:pt x="1608671" y="224795"/>
                    <a:pt x="1608239" y="224795"/>
                  </a:cubicBezTo>
                  <a:lnTo>
                    <a:pt x="1607591" y="225443"/>
                  </a:lnTo>
                  <a:cubicBezTo>
                    <a:pt x="1606728" y="226306"/>
                    <a:pt x="1605000" y="227170"/>
                    <a:pt x="1602410" y="228034"/>
                  </a:cubicBezTo>
                  <a:cubicBezTo>
                    <a:pt x="1585138" y="234511"/>
                    <a:pt x="1570888" y="240556"/>
                    <a:pt x="1559661" y="246169"/>
                  </a:cubicBezTo>
                  <a:cubicBezTo>
                    <a:pt x="1558366" y="247033"/>
                    <a:pt x="1557610" y="247465"/>
                    <a:pt x="1557394" y="247465"/>
                  </a:cubicBezTo>
                  <a:cubicBezTo>
                    <a:pt x="1557179" y="247465"/>
                    <a:pt x="1555451" y="248112"/>
                    <a:pt x="1552213" y="249408"/>
                  </a:cubicBezTo>
                  <a:cubicBezTo>
                    <a:pt x="1548974" y="250703"/>
                    <a:pt x="1545412" y="252322"/>
                    <a:pt x="1541526" y="254266"/>
                  </a:cubicBezTo>
                  <a:cubicBezTo>
                    <a:pt x="1537640" y="256209"/>
                    <a:pt x="1535265" y="257180"/>
                    <a:pt x="1534401" y="257180"/>
                  </a:cubicBezTo>
                  <a:cubicBezTo>
                    <a:pt x="1533538" y="257180"/>
                    <a:pt x="1533106" y="257396"/>
                    <a:pt x="1533106" y="257828"/>
                  </a:cubicBezTo>
                  <a:cubicBezTo>
                    <a:pt x="1533106" y="258260"/>
                    <a:pt x="1532674" y="258583"/>
                    <a:pt x="1531810" y="258799"/>
                  </a:cubicBezTo>
                  <a:cubicBezTo>
                    <a:pt x="1530947" y="259015"/>
                    <a:pt x="1529328" y="259771"/>
                    <a:pt x="1526953" y="261066"/>
                  </a:cubicBezTo>
                  <a:cubicBezTo>
                    <a:pt x="1524578" y="262362"/>
                    <a:pt x="1522095" y="263657"/>
                    <a:pt x="1519504" y="264953"/>
                  </a:cubicBezTo>
                  <a:cubicBezTo>
                    <a:pt x="1516913" y="266248"/>
                    <a:pt x="1514107" y="267759"/>
                    <a:pt x="1511084" y="269486"/>
                  </a:cubicBezTo>
                  <a:cubicBezTo>
                    <a:pt x="1498562" y="277259"/>
                    <a:pt x="1488630" y="284168"/>
                    <a:pt x="1481290" y="290213"/>
                  </a:cubicBezTo>
                  <a:cubicBezTo>
                    <a:pt x="1480426" y="291076"/>
                    <a:pt x="1479670" y="291508"/>
                    <a:pt x="1479023" y="291508"/>
                  </a:cubicBezTo>
                  <a:cubicBezTo>
                    <a:pt x="1478375" y="291508"/>
                    <a:pt x="1476648" y="292696"/>
                    <a:pt x="1473841" y="295071"/>
                  </a:cubicBezTo>
                  <a:cubicBezTo>
                    <a:pt x="1471035" y="297446"/>
                    <a:pt x="1468336" y="299281"/>
                    <a:pt x="1465745" y="300576"/>
                  </a:cubicBezTo>
                  <a:cubicBezTo>
                    <a:pt x="1464881" y="301008"/>
                    <a:pt x="1463910" y="301656"/>
                    <a:pt x="1462830" y="302519"/>
                  </a:cubicBezTo>
                  <a:cubicBezTo>
                    <a:pt x="1461751" y="303383"/>
                    <a:pt x="1460671" y="304138"/>
                    <a:pt x="1459592" y="304786"/>
                  </a:cubicBezTo>
                  <a:cubicBezTo>
                    <a:pt x="1458512" y="305434"/>
                    <a:pt x="1457325" y="305974"/>
                    <a:pt x="1456029" y="306405"/>
                  </a:cubicBezTo>
                  <a:cubicBezTo>
                    <a:pt x="1454734" y="306837"/>
                    <a:pt x="1454086" y="307269"/>
                    <a:pt x="1454086" y="307701"/>
                  </a:cubicBezTo>
                  <a:cubicBezTo>
                    <a:pt x="1454086" y="308133"/>
                    <a:pt x="1453654" y="308456"/>
                    <a:pt x="1452791" y="308672"/>
                  </a:cubicBezTo>
                  <a:cubicBezTo>
                    <a:pt x="1451927" y="308888"/>
                    <a:pt x="1447178" y="311155"/>
                    <a:pt x="1438542" y="315473"/>
                  </a:cubicBezTo>
                  <a:lnTo>
                    <a:pt x="1430769" y="316121"/>
                  </a:lnTo>
                  <a:lnTo>
                    <a:pt x="1422997" y="315473"/>
                  </a:lnTo>
                  <a:cubicBezTo>
                    <a:pt x="1422133" y="315041"/>
                    <a:pt x="1421378" y="314825"/>
                    <a:pt x="1420730" y="314825"/>
                  </a:cubicBezTo>
                  <a:cubicBezTo>
                    <a:pt x="1420082" y="314825"/>
                    <a:pt x="1417923" y="314070"/>
                    <a:pt x="1414253" y="312559"/>
                  </a:cubicBezTo>
                  <a:cubicBezTo>
                    <a:pt x="1410582" y="311047"/>
                    <a:pt x="1405293" y="307917"/>
                    <a:pt x="1398384" y="303167"/>
                  </a:cubicBezTo>
                  <a:cubicBezTo>
                    <a:pt x="1388021" y="296258"/>
                    <a:pt x="1379601" y="289565"/>
                    <a:pt x="1373124" y="283088"/>
                  </a:cubicBezTo>
                  <a:cubicBezTo>
                    <a:pt x="1369669" y="280066"/>
                    <a:pt x="1367942" y="278338"/>
                    <a:pt x="1367942" y="277907"/>
                  </a:cubicBezTo>
                  <a:cubicBezTo>
                    <a:pt x="1367942" y="277475"/>
                    <a:pt x="1367618" y="277151"/>
                    <a:pt x="1366971" y="276935"/>
                  </a:cubicBezTo>
                  <a:cubicBezTo>
                    <a:pt x="1366323" y="276719"/>
                    <a:pt x="1363840" y="274776"/>
                    <a:pt x="1359522" y="271106"/>
                  </a:cubicBezTo>
                  <a:cubicBezTo>
                    <a:pt x="1355204" y="267435"/>
                    <a:pt x="1350886" y="263549"/>
                    <a:pt x="1346568" y="259447"/>
                  </a:cubicBezTo>
                  <a:cubicBezTo>
                    <a:pt x="1342250" y="255345"/>
                    <a:pt x="1340091" y="252646"/>
                    <a:pt x="1340091" y="251351"/>
                  </a:cubicBezTo>
                  <a:lnTo>
                    <a:pt x="1345920" y="251351"/>
                  </a:lnTo>
                  <a:cubicBezTo>
                    <a:pt x="1364056" y="253510"/>
                    <a:pt x="1376794" y="254589"/>
                    <a:pt x="1384135" y="254589"/>
                  </a:cubicBezTo>
                  <a:cubicBezTo>
                    <a:pt x="1408316" y="254589"/>
                    <a:pt x="1428826" y="251999"/>
                    <a:pt x="1445666" y="246817"/>
                  </a:cubicBezTo>
                  <a:lnTo>
                    <a:pt x="1448257" y="246169"/>
                  </a:lnTo>
                  <a:lnTo>
                    <a:pt x="1450848" y="246169"/>
                  </a:lnTo>
                  <a:cubicBezTo>
                    <a:pt x="1451280" y="246169"/>
                    <a:pt x="1451711" y="245953"/>
                    <a:pt x="1452143" y="245522"/>
                  </a:cubicBezTo>
                  <a:lnTo>
                    <a:pt x="1452791" y="244874"/>
                  </a:lnTo>
                  <a:lnTo>
                    <a:pt x="1454086" y="245522"/>
                  </a:lnTo>
                  <a:cubicBezTo>
                    <a:pt x="1454950" y="245522"/>
                    <a:pt x="1455598" y="245306"/>
                    <a:pt x="1456029" y="244874"/>
                  </a:cubicBezTo>
                  <a:cubicBezTo>
                    <a:pt x="1456461" y="244442"/>
                    <a:pt x="1457973" y="244010"/>
                    <a:pt x="1460563" y="243578"/>
                  </a:cubicBezTo>
                  <a:cubicBezTo>
                    <a:pt x="1473517" y="240988"/>
                    <a:pt x="1488630" y="237317"/>
                    <a:pt x="1505902" y="232568"/>
                  </a:cubicBezTo>
                  <a:lnTo>
                    <a:pt x="1549946" y="218966"/>
                  </a:lnTo>
                  <a:cubicBezTo>
                    <a:pt x="1555991" y="217239"/>
                    <a:pt x="1559230" y="216375"/>
                    <a:pt x="1559661" y="216375"/>
                  </a:cubicBezTo>
                  <a:cubicBezTo>
                    <a:pt x="1560093" y="216375"/>
                    <a:pt x="1561605" y="215835"/>
                    <a:pt x="1564195" y="214756"/>
                  </a:cubicBezTo>
                  <a:cubicBezTo>
                    <a:pt x="1566786" y="213676"/>
                    <a:pt x="1568297" y="213029"/>
                    <a:pt x="1568729" y="212813"/>
                  </a:cubicBezTo>
                  <a:cubicBezTo>
                    <a:pt x="1569161" y="212597"/>
                    <a:pt x="1569917" y="212273"/>
                    <a:pt x="1570996" y="211841"/>
                  </a:cubicBezTo>
                  <a:cubicBezTo>
                    <a:pt x="1572076" y="211409"/>
                    <a:pt x="1572831" y="211193"/>
                    <a:pt x="1573263" y="211193"/>
                  </a:cubicBezTo>
                  <a:lnTo>
                    <a:pt x="1573911" y="211841"/>
                  </a:lnTo>
                  <a:cubicBezTo>
                    <a:pt x="1574343" y="211841"/>
                    <a:pt x="1574774" y="211625"/>
                    <a:pt x="1575206" y="211193"/>
                  </a:cubicBezTo>
                  <a:cubicBezTo>
                    <a:pt x="1575638" y="210762"/>
                    <a:pt x="1578013" y="209682"/>
                    <a:pt x="1582331" y="207955"/>
                  </a:cubicBezTo>
                  <a:cubicBezTo>
                    <a:pt x="1596580" y="204069"/>
                    <a:pt x="1607591" y="200830"/>
                    <a:pt x="1615364" y="198239"/>
                  </a:cubicBezTo>
                  <a:cubicBezTo>
                    <a:pt x="1618818" y="187876"/>
                    <a:pt x="1620545" y="180644"/>
                    <a:pt x="1620545" y="176542"/>
                  </a:cubicBezTo>
                  <a:cubicBezTo>
                    <a:pt x="1620545" y="172439"/>
                    <a:pt x="1621625" y="170388"/>
                    <a:pt x="1623784" y="170388"/>
                  </a:cubicBezTo>
                  <a:cubicBezTo>
                    <a:pt x="1625511" y="170820"/>
                    <a:pt x="1630261" y="173411"/>
                    <a:pt x="1638033" y="178161"/>
                  </a:cubicBezTo>
                  <a:cubicBezTo>
                    <a:pt x="1643215" y="181183"/>
                    <a:pt x="1646561" y="183450"/>
                    <a:pt x="1648073" y="184962"/>
                  </a:cubicBezTo>
                  <a:cubicBezTo>
                    <a:pt x="1649584" y="186473"/>
                    <a:pt x="1650771" y="187229"/>
                    <a:pt x="1651635" y="187229"/>
                  </a:cubicBezTo>
                  <a:cubicBezTo>
                    <a:pt x="1652498" y="187229"/>
                    <a:pt x="1656601" y="186041"/>
                    <a:pt x="1663941" y="183666"/>
                  </a:cubicBezTo>
                  <a:cubicBezTo>
                    <a:pt x="1671282" y="181291"/>
                    <a:pt x="1675384" y="179888"/>
                    <a:pt x="1676247" y="179456"/>
                  </a:cubicBezTo>
                  <a:cubicBezTo>
                    <a:pt x="1677111" y="179024"/>
                    <a:pt x="1677759" y="178808"/>
                    <a:pt x="1678190" y="178808"/>
                  </a:cubicBezTo>
                  <a:lnTo>
                    <a:pt x="1679486" y="178808"/>
                  </a:lnTo>
                  <a:lnTo>
                    <a:pt x="1682724" y="177513"/>
                  </a:lnTo>
                  <a:lnTo>
                    <a:pt x="1686611" y="176865"/>
                  </a:lnTo>
                  <a:lnTo>
                    <a:pt x="1689201" y="176218"/>
                  </a:lnTo>
                  <a:cubicBezTo>
                    <a:pt x="1695247" y="174059"/>
                    <a:pt x="1713382" y="168877"/>
                    <a:pt x="1743608" y="160673"/>
                  </a:cubicBezTo>
                  <a:lnTo>
                    <a:pt x="1765630" y="154843"/>
                  </a:lnTo>
                  <a:cubicBezTo>
                    <a:pt x="1782470" y="151389"/>
                    <a:pt x="1795208" y="147935"/>
                    <a:pt x="1803844" y="144480"/>
                  </a:cubicBezTo>
                  <a:cubicBezTo>
                    <a:pt x="1804708" y="144049"/>
                    <a:pt x="1805463" y="143833"/>
                    <a:pt x="1806111" y="143833"/>
                  </a:cubicBezTo>
                  <a:cubicBezTo>
                    <a:pt x="1806759" y="143833"/>
                    <a:pt x="1807299" y="143617"/>
                    <a:pt x="1807730" y="143185"/>
                  </a:cubicBezTo>
                  <a:lnTo>
                    <a:pt x="1809026" y="143185"/>
                  </a:lnTo>
                  <a:cubicBezTo>
                    <a:pt x="1809458" y="142753"/>
                    <a:pt x="1810969" y="142105"/>
                    <a:pt x="1813560" y="141242"/>
                  </a:cubicBezTo>
                  <a:cubicBezTo>
                    <a:pt x="1825650" y="135628"/>
                    <a:pt x="1834502" y="132822"/>
                    <a:pt x="1840115" y="132822"/>
                  </a:cubicBezTo>
                  <a:close/>
                  <a:moveTo>
                    <a:pt x="2345322" y="125049"/>
                  </a:moveTo>
                  <a:cubicBezTo>
                    <a:pt x="2344026" y="124617"/>
                    <a:pt x="2342946" y="125805"/>
                    <a:pt x="2342083" y="128612"/>
                  </a:cubicBezTo>
                  <a:cubicBezTo>
                    <a:pt x="2341220" y="131418"/>
                    <a:pt x="2340356" y="135844"/>
                    <a:pt x="2339492" y="141890"/>
                  </a:cubicBezTo>
                  <a:cubicBezTo>
                    <a:pt x="2337765" y="153548"/>
                    <a:pt x="2340572" y="157866"/>
                    <a:pt x="2347912" y="154843"/>
                  </a:cubicBezTo>
                  <a:cubicBezTo>
                    <a:pt x="2350503" y="153980"/>
                    <a:pt x="2353310" y="153116"/>
                    <a:pt x="2356333" y="152253"/>
                  </a:cubicBezTo>
                  <a:cubicBezTo>
                    <a:pt x="2363241" y="149662"/>
                    <a:pt x="2367559" y="146423"/>
                    <a:pt x="2369286" y="142537"/>
                  </a:cubicBezTo>
                  <a:cubicBezTo>
                    <a:pt x="2369718" y="141674"/>
                    <a:pt x="2369178" y="140486"/>
                    <a:pt x="2367667" y="138975"/>
                  </a:cubicBezTo>
                  <a:cubicBezTo>
                    <a:pt x="2366156" y="137464"/>
                    <a:pt x="2362162" y="134765"/>
                    <a:pt x="2355685" y="130879"/>
                  </a:cubicBezTo>
                  <a:cubicBezTo>
                    <a:pt x="2350503" y="127424"/>
                    <a:pt x="2347049" y="125481"/>
                    <a:pt x="2345322" y="125049"/>
                  </a:cubicBezTo>
                  <a:close/>
                  <a:moveTo>
                    <a:pt x="965073" y="116629"/>
                  </a:moveTo>
                  <a:lnTo>
                    <a:pt x="968959" y="119220"/>
                  </a:lnTo>
                  <a:cubicBezTo>
                    <a:pt x="975436" y="122674"/>
                    <a:pt x="980186" y="131095"/>
                    <a:pt x="983208" y="144480"/>
                  </a:cubicBezTo>
                  <a:cubicBezTo>
                    <a:pt x="985368" y="157002"/>
                    <a:pt x="988822" y="161968"/>
                    <a:pt x="993572" y="159377"/>
                  </a:cubicBezTo>
                  <a:cubicBezTo>
                    <a:pt x="999185" y="158946"/>
                    <a:pt x="1002208" y="158514"/>
                    <a:pt x="1002639" y="158082"/>
                  </a:cubicBezTo>
                  <a:cubicBezTo>
                    <a:pt x="1003503" y="157650"/>
                    <a:pt x="1005230" y="157002"/>
                    <a:pt x="1007821" y="156139"/>
                  </a:cubicBezTo>
                  <a:cubicBezTo>
                    <a:pt x="1010844" y="155707"/>
                    <a:pt x="1015162" y="154412"/>
                    <a:pt x="1020776" y="152253"/>
                  </a:cubicBezTo>
                  <a:cubicBezTo>
                    <a:pt x="1030275" y="147503"/>
                    <a:pt x="1040638" y="148582"/>
                    <a:pt x="1051865" y="155491"/>
                  </a:cubicBezTo>
                  <a:cubicBezTo>
                    <a:pt x="1063523" y="161536"/>
                    <a:pt x="1069785" y="166718"/>
                    <a:pt x="1070648" y="171036"/>
                  </a:cubicBezTo>
                  <a:cubicBezTo>
                    <a:pt x="1071512" y="173627"/>
                    <a:pt x="1072807" y="176865"/>
                    <a:pt x="1074534" y="180752"/>
                  </a:cubicBezTo>
                  <a:cubicBezTo>
                    <a:pt x="1079284" y="188524"/>
                    <a:pt x="1079284" y="194353"/>
                    <a:pt x="1074534" y="198239"/>
                  </a:cubicBezTo>
                  <a:cubicBezTo>
                    <a:pt x="1071943" y="200398"/>
                    <a:pt x="1069569" y="202126"/>
                    <a:pt x="1067410" y="203421"/>
                  </a:cubicBezTo>
                  <a:cubicBezTo>
                    <a:pt x="1064387" y="204716"/>
                    <a:pt x="1058773" y="207307"/>
                    <a:pt x="1050569" y="211193"/>
                  </a:cubicBezTo>
                  <a:cubicBezTo>
                    <a:pt x="1041501" y="215511"/>
                    <a:pt x="1033729" y="219182"/>
                    <a:pt x="1027252" y="222204"/>
                  </a:cubicBezTo>
                  <a:cubicBezTo>
                    <a:pt x="1021207" y="225227"/>
                    <a:pt x="1017105" y="227386"/>
                    <a:pt x="1014946" y="228681"/>
                  </a:cubicBezTo>
                  <a:cubicBezTo>
                    <a:pt x="1012355" y="230409"/>
                    <a:pt x="1007821" y="232783"/>
                    <a:pt x="1001344" y="235806"/>
                  </a:cubicBezTo>
                  <a:cubicBezTo>
                    <a:pt x="986231" y="244010"/>
                    <a:pt x="974141" y="251135"/>
                    <a:pt x="965073" y="257180"/>
                  </a:cubicBezTo>
                  <a:cubicBezTo>
                    <a:pt x="962050" y="259771"/>
                    <a:pt x="960323" y="261066"/>
                    <a:pt x="959892" y="261066"/>
                  </a:cubicBezTo>
                  <a:cubicBezTo>
                    <a:pt x="959028" y="261066"/>
                    <a:pt x="958596" y="261282"/>
                    <a:pt x="958596" y="261714"/>
                  </a:cubicBezTo>
                  <a:cubicBezTo>
                    <a:pt x="958596" y="262146"/>
                    <a:pt x="957732" y="262794"/>
                    <a:pt x="956005" y="263657"/>
                  </a:cubicBezTo>
                  <a:cubicBezTo>
                    <a:pt x="954278" y="264521"/>
                    <a:pt x="952551" y="265384"/>
                    <a:pt x="950824" y="266248"/>
                  </a:cubicBezTo>
                  <a:cubicBezTo>
                    <a:pt x="948665" y="267112"/>
                    <a:pt x="948449" y="269486"/>
                    <a:pt x="950176" y="273373"/>
                  </a:cubicBezTo>
                  <a:cubicBezTo>
                    <a:pt x="952335" y="281577"/>
                    <a:pt x="951040" y="290861"/>
                    <a:pt x="946290" y="301224"/>
                  </a:cubicBezTo>
                  <a:cubicBezTo>
                    <a:pt x="944563" y="305542"/>
                    <a:pt x="943483" y="308133"/>
                    <a:pt x="943052" y="308996"/>
                  </a:cubicBezTo>
                  <a:cubicBezTo>
                    <a:pt x="943052" y="309428"/>
                    <a:pt x="944347" y="308996"/>
                    <a:pt x="946937" y="307701"/>
                  </a:cubicBezTo>
                  <a:cubicBezTo>
                    <a:pt x="950392" y="305542"/>
                    <a:pt x="955573" y="302519"/>
                    <a:pt x="962482" y="298633"/>
                  </a:cubicBezTo>
                  <a:cubicBezTo>
                    <a:pt x="977595" y="290429"/>
                    <a:pt x="989686" y="280713"/>
                    <a:pt x="998753" y="269486"/>
                  </a:cubicBezTo>
                  <a:cubicBezTo>
                    <a:pt x="1005663" y="262578"/>
                    <a:pt x="1010628" y="258476"/>
                    <a:pt x="1013651" y="257180"/>
                  </a:cubicBezTo>
                  <a:cubicBezTo>
                    <a:pt x="1014082" y="257612"/>
                    <a:pt x="1014730" y="257612"/>
                    <a:pt x="1015593" y="257180"/>
                  </a:cubicBezTo>
                  <a:cubicBezTo>
                    <a:pt x="1017753" y="255885"/>
                    <a:pt x="1019264" y="255885"/>
                    <a:pt x="1020127" y="257180"/>
                  </a:cubicBezTo>
                  <a:cubicBezTo>
                    <a:pt x="1020560" y="257612"/>
                    <a:pt x="1021423" y="257828"/>
                    <a:pt x="1022718" y="257828"/>
                  </a:cubicBezTo>
                  <a:cubicBezTo>
                    <a:pt x="1025741" y="257828"/>
                    <a:pt x="1033297" y="261714"/>
                    <a:pt x="1045388" y="269486"/>
                  </a:cubicBezTo>
                  <a:cubicBezTo>
                    <a:pt x="1049274" y="274236"/>
                    <a:pt x="1051218" y="277691"/>
                    <a:pt x="1051218" y="279850"/>
                  </a:cubicBezTo>
                  <a:cubicBezTo>
                    <a:pt x="1051218" y="280281"/>
                    <a:pt x="1052081" y="282009"/>
                    <a:pt x="1053808" y="285031"/>
                  </a:cubicBezTo>
                  <a:cubicBezTo>
                    <a:pt x="1055967" y="287622"/>
                    <a:pt x="1056830" y="290429"/>
                    <a:pt x="1056399" y="293451"/>
                  </a:cubicBezTo>
                  <a:cubicBezTo>
                    <a:pt x="1057262" y="298201"/>
                    <a:pt x="1053808" y="304462"/>
                    <a:pt x="1046035" y="312235"/>
                  </a:cubicBezTo>
                  <a:cubicBezTo>
                    <a:pt x="1042149" y="316553"/>
                    <a:pt x="1038371" y="320979"/>
                    <a:pt x="1034701" y="325512"/>
                  </a:cubicBezTo>
                  <a:cubicBezTo>
                    <a:pt x="1031031" y="330046"/>
                    <a:pt x="1029195" y="332529"/>
                    <a:pt x="1029195" y="332961"/>
                  </a:cubicBezTo>
                  <a:cubicBezTo>
                    <a:pt x="1029195" y="333393"/>
                    <a:pt x="1028116" y="335120"/>
                    <a:pt x="1025957" y="338143"/>
                  </a:cubicBezTo>
                  <a:cubicBezTo>
                    <a:pt x="1023798" y="341597"/>
                    <a:pt x="1022718" y="343540"/>
                    <a:pt x="1022718" y="343972"/>
                  </a:cubicBezTo>
                  <a:cubicBezTo>
                    <a:pt x="1022718" y="344835"/>
                    <a:pt x="1022070" y="345699"/>
                    <a:pt x="1020776" y="346563"/>
                  </a:cubicBezTo>
                  <a:cubicBezTo>
                    <a:pt x="1019911" y="347426"/>
                    <a:pt x="1019480" y="348074"/>
                    <a:pt x="1019480" y="348506"/>
                  </a:cubicBezTo>
                  <a:cubicBezTo>
                    <a:pt x="1019480" y="349369"/>
                    <a:pt x="1018400" y="351960"/>
                    <a:pt x="1016241" y="356278"/>
                  </a:cubicBezTo>
                  <a:cubicBezTo>
                    <a:pt x="1013651" y="361460"/>
                    <a:pt x="1011276" y="366426"/>
                    <a:pt x="1009117" y="371175"/>
                  </a:cubicBezTo>
                  <a:cubicBezTo>
                    <a:pt x="1007821" y="375493"/>
                    <a:pt x="1006742" y="378300"/>
                    <a:pt x="1005878" y="379595"/>
                  </a:cubicBezTo>
                  <a:cubicBezTo>
                    <a:pt x="998969" y="399458"/>
                    <a:pt x="996378" y="425582"/>
                    <a:pt x="998106" y="457967"/>
                  </a:cubicBezTo>
                  <a:cubicBezTo>
                    <a:pt x="1001560" y="476966"/>
                    <a:pt x="1006957" y="491216"/>
                    <a:pt x="1014298" y="500715"/>
                  </a:cubicBezTo>
                  <a:cubicBezTo>
                    <a:pt x="1018184" y="504170"/>
                    <a:pt x="1022718" y="506761"/>
                    <a:pt x="1027900" y="508488"/>
                  </a:cubicBezTo>
                  <a:cubicBezTo>
                    <a:pt x="1028764" y="508488"/>
                    <a:pt x="1029627" y="508704"/>
                    <a:pt x="1030491" y="509135"/>
                  </a:cubicBezTo>
                  <a:cubicBezTo>
                    <a:pt x="1037399" y="511294"/>
                    <a:pt x="1044740" y="513022"/>
                    <a:pt x="1052512" y="514317"/>
                  </a:cubicBezTo>
                  <a:cubicBezTo>
                    <a:pt x="1065035" y="515612"/>
                    <a:pt x="1077341" y="516260"/>
                    <a:pt x="1089431" y="516260"/>
                  </a:cubicBezTo>
                  <a:cubicBezTo>
                    <a:pt x="1101522" y="516260"/>
                    <a:pt x="1110590" y="516152"/>
                    <a:pt x="1116635" y="515936"/>
                  </a:cubicBezTo>
                  <a:cubicBezTo>
                    <a:pt x="1122680" y="515720"/>
                    <a:pt x="1125919" y="515397"/>
                    <a:pt x="1126350" y="514965"/>
                  </a:cubicBezTo>
                  <a:cubicBezTo>
                    <a:pt x="1127646" y="514533"/>
                    <a:pt x="1130453" y="514101"/>
                    <a:pt x="1134770" y="513669"/>
                  </a:cubicBezTo>
                  <a:cubicBezTo>
                    <a:pt x="1139088" y="513238"/>
                    <a:pt x="1143190" y="512590"/>
                    <a:pt x="1147077" y="511726"/>
                  </a:cubicBezTo>
                  <a:cubicBezTo>
                    <a:pt x="1150963" y="510431"/>
                    <a:pt x="1155497" y="509351"/>
                    <a:pt x="1160678" y="508488"/>
                  </a:cubicBezTo>
                  <a:cubicBezTo>
                    <a:pt x="1175360" y="505033"/>
                    <a:pt x="1185939" y="501579"/>
                    <a:pt x="1192416" y="498125"/>
                  </a:cubicBezTo>
                  <a:cubicBezTo>
                    <a:pt x="1194143" y="497261"/>
                    <a:pt x="1195438" y="496829"/>
                    <a:pt x="1196302" y="496829"/>
                  </a:cubicBezTo>
                  <a:cubicBezTo>
                    <a:pt x="1198029" y="496829"/>
                    <a:pt x="1201699" y="494886"/>
                    <a:pt x="1207313" y="491000"/>
                  </a:cubicBezTo>
                  <a:cubicBezTo>
                    <a:pt x="1207744" y="490136"/>
                    <a:pt x="1208393" y="489704"/>
                    <a:pt x="1209256" y="489704"/>
                  </a:cubicBezTo>
                  <a:cubicBezTo>
                    <a:pt x="1211415" y="489704"/>
                    <a:pt x="1215301" y="485602"/>
                    <a:pt x="1220914" y="477398"/>
                  </a:cubicBezTo>
                  <a:cubicBezTo>
                    <a:pt x="1225233" y="467035"/>
                    <a:pt x="1229766" y="453865"/>
                    <a:pt x="1234516" y="437888"/>
                  </a:cubicBezTo>
                  <a:cubicBezTo>
                    <a:pt x="1235380" y="434866"/>
                    <a:pt x="1236027" y="430980"/>
                    <a:pt x="1236459" y="426230"/>
                  </a:cubicBezTo>
                  <a:cubicBezTo>
                    <a:pt x="1236891" y="421480"/>
                    <a:pt x="1237323" y="413060"/>
                    <a:pt x="1237755" y="400970"/>
                  </a:cubicBezTo>
                  <a:lnTo>
                    <a:pt x="1238402" y="373118"/>
                  </a:lnTo>
                  <a:lnTo>
                    <a:pt x="1240346" y="384129"/>
                  </a:lnTo>
                  <a:cubicBezTo>
                    <a:pt x="1245527" y="411765"/>
                    <a:pt x="1252868" y="435729"/>
                    <a:pt x="1262367" y="456024"/>
                  </a:cubicBezTo>
                  <a:cubicBezTo>
                    <a:pt x="1270140" y="475023"/>
                    <a:pt x="1276185" y="491863"/>
                    <a:pt x="1280503" y="506545"/>
                  </a:cubicBezTo>
                  <a:cubicBezTo>
                    <a:pt x="1281366" y="509567"/>
                    <a:pt x="1282014" y="511510"/>
                    <a:pt x="1282446" y="512374"/>
                  </a:cubicBezTo>
                  <a:cubicBezTo>
                    <a:pt x="1284606" y="518419"/>
                    <a:pt x="1286117" y="527703"/>
                    <a:pt x="1286980" y="540225"/>
                  </a:cubicBezTo>
                  <a:cubicBezTo>
                    <a:pt x="1286980" y="550156"/>
                    <a:pt x="1281582" y="556633"/>
                    <a:pt x="1270788" y="559656"/>
                  </a:cubicBezTo>
                  <a:cubicBezTo>
                    <a:pt x="1264310" y="562247"/>
                    <a:pt x="1252004" y="564190"/>
                    <a:pt x="1233868" y="565485"/>
                  </a:cubicBezTo>
                  <a:cubicBezTo>
                    <a:pt x="1226096" y="566349"/>
                    <a:pt x="1220483" y="566997"/>
                    <a:pt x="1217028" y="567428"/>
                  </a:cubicBezTo>
                  <a:cubicBezTo>
                    <a:pt x="1214006" y="567428"/>
                    <a:pt x="1207960" y="567644"/>
                    <a:pt x="1198893" y="568076"/>
                  </a:cubicBezTo>
                  <a:cubicBezTo>
                    <a:pt x="1189825" y="568508"/>
                    <a:pt x="1183564" y="568724"/>
                    <a:pt x="1180109" y="568724"/>
                  </a:cubicBezTo>
                  <a:cubicBezTo>
                    <a:pt x="1176224" y="569587"/>
                    <a:pt x="1166939" y="570451"/>
                    <a:pt x="1152258" y="571315"/>
                  </a:cubicBezTo>
                  <a:cubicBezTo>
                    <a:pt x="1130236" y="571746"/>
                    <a:pt x="1112101" y="571746"/>
                    <a:pt x="1097851" y="571315"/>
                  </a:cubicBezTo>
                  <a:cubicBezTo>
                    <a:pt x="1096124" y="570883"/>
                    <a:pt x="1092670" y="570451"/>
                    <a:pt x="1087488" y="570019"/>
                  </a:cubicBezTo>
                  <a:cubicBezTo>
                    <a:pt x="1072807" y="569156"/>
                    <a:pt x="1059853" y="565917"/>
                    <a:pt x="1048626" y="560304"/>
                  </a:cubicBezTo>
                  <a:cubicBezTo>
                    <a:pt x="1010628" y="540873"/>
                    <a:pt x="984720" y="513669"/>
                    <a:pt x="970902" y="478694"/>
                  </a:cubicBezTo>
                  <a:cubicBezTo>
                    <a:pt x="968743" y="472648"/>
                    <a:pt x="967448" y="467035"/>
                    <a:pt x="967016" y="461853"/>
                  </a:cubicBezTo>
                  <a:cubicBezTo>
                    <a:pt x="966584" y="456672"/>
                    <a:pt x="966368" y="446309"/>
                    <a:pt x="966368" y="430764"/>
                  </a:cubicBezTo>
                  <a:cubicBezTo>
                    <a:pt x="966368" y="399242"/>
                    <a:pt x="968095" y="378516"/>
                    <a:pt x="971551" y="368585"/>
                  </a:cubicBezTo>
                  <a:cubicBezTo>
                    <a:pt x="972845" y="362539"/>
                    <a:pt x="973925" y="358005"/>
                    <a:pt x="974788" y="354983"/>
                  </a:cubicBezTo>
                  <a:cubicBezTo>
                    <a:pt x="976516" y="346347"/>
                    <a:pt x="978027" y="339006"/>
                    <a:pt x="979322" y="332961"/>
                  </a:cubicBezTo>
                  <a:cubicBezTo>
                    <a:pt x="980618" y="326916"/>
                    <a:pt x="981265" y="323246"/>
                    <a:pt x="981265" y="321950"/>
                  </a:cubicBezTo>
                  <a:cubicBezTo>
                    <a:pt x="982129" y="320655"/>
                    <a:pt x="982561" y="318496"/>
                    <a:pt x="982561" y="315473"/>
                  </a:cubicBezTo>
                  <a:cubicBezTo>
                    <a:pt x="982561" y="311587"/>
                    <a:pt x="981481" y="309644"/>
                    <a:pt x="979322" y="309644"/>
                  </a:cubicBezTo>
                  <a:cubicBezTo>
                    <a:pt x="977595" y="308780"/>
                    <a:pt x="975328" y="308780"/>
                    <a:pt x="972521" y="309644"/>
                  </a:cubicBezTo>
                  <a:cubicBezTo>
                    <a:pt x="969715" y="310507"/>
                    <a:pt x="964641" y="312882"/>
                    <a:pt x="957300" y="316769"/>
                  </a:cubicBezTo>
                  <a:cubicBezTo>
                    <a:pt x="945210" y="322814"/>
                    <a:pt x="936790" y="327240"/>
                    <a:pt x="932040" y="330046"/>
                  </a:cubicBezTo>
                  <a:cubicBezTo>
                    <a:pt x="927290" y="332853"/>
                    <a:pt x="924484" y="335768"/>
                    <a:pt x="923620" y="338790"/>
                  </a:cubicBezTo>
                  <a:cubicBezTo>
                    <a:pt x="921893" y="341381"/>
                    <a:pt x="920813" y="342676"/>
                    <a:pt x="920382" y="342676"/>
                  </a:cubicBezTo>
                  <a:cubicBezTo>
                    <a:pt x="919950" y="342676"/>
                    <a:pt x="919734" y="343108"/>
                    <a:pt x="919734" y="343972"/>
                  </a:cubicBezTo>
                  <a:cubicBezTo>
                    <a:pt x="919734" y="344404"/>
                    <a:pt x="918870" y="346131"/>
                    <a:pt x="917143" y="349154"/>
                  </a:cubicBezTo>
                  <a:cubicBezTo>
                    <a:pt x="915416" y="352176"/>
                    <a:pt x="913257" y="355631"/>
                    <a:pt x="910666" y="359517"/>
                  </a:cubicBezTo>
                  <a:cubicBezTo>
                    <a:pt x="904621" y="367721"/>
                    <a:pt x="900951" y="372687"/>
                    <a:pt x="899655" y="374414"/>
                  </a:cubicBezTo>
                  <a:cubicBezTo>
                    <a:pt x="898792" y="375709"/>
                    <a:pt x="895985" y="379811"/>
                    <a:pt x="891235" y="386720"/>
                  </a:cubicBezTo>
                  <a:cubicBezTo>
                    <a:pt x="886485" y="393629"/>
                    <a:pt x="881843" y="400430"/>
                    <a:pt x="877310" y="407123"/>
                  </a:cubicBezTo>
                  <a:cubicBezTo>
                    <a:pt x="872776" y="413816"/>
                    <a:pt x="869105" y="419429"/>
                    <a:pt x="866299" y="423963"/>
                  </a:cubicBezTo>
                  <a:cubicBezTo>
                    <a:pt x="863492" y="428497"/>
                    <a:pt x="862089" y="430764"/>
                    <a:pt x="862089" y="430764"/>
                  </a:cubicBezTo>
                  <a:cubicBezTo>
                    <a:pt x="862089" y="431627"/>
                    <a:pt x="861873" y="432059"/>
                    <a:pt x="861441" y="432059"/>
                  </a:cubicBezTo>
                  <a:cubicBezTo>
                    <a:pt x="861009" y="432059"/>
                    <a:pt x="859498" y="434002"/>
                    <a:pt x="856907" y="437888"/>
                  </a:cubicBezTo>
                  <a:cubicBezTo>
                    <a:pt x="855180" y="442206"/>
                    <a:pt x="853237" y="445661"/>
                    <a:pt x="851078" y="448252"/>
                  </a:cubicBezTo>
                  <a:cubicBezTo>
                    <a:pt x="839419" y="469842"/>
                    <a:pt x="827545" y="493591"/>
                    <a:pt x="815454" y="519499"/>
                  </a:cubicBezTo>
                  <a:cubicBezTo>
                    <a:pt x="813295" y="524248"/>
                    <a:pt x="811784" y="527055"/>
                    <a:pt x="810920" y="527919"/>
                  </a:cubicBezTo>
                  <a:cubicBezTo>
                    <a:pt x="809193" y="530510"/>
                    <a:pt x="807682" y="534828"/>
                    <a:pt x="806386" y="540873"/>
                  </a:cubicBezTo>
                  <a:cubicBezTo>
                    <a:pt x="805955" y="548213"/>
                    <a:pt x="804228" y="552747"/>
                    <a:pt x="801206" y="554474"/>
                  </a:cubicBezTo>
                  <a:cubicBezTo>
                    <a:pt x="799478" y="556202"/>
                    <a:pt x="796887" y="556633"/>
                    <a:pt x="793432" y="555770"/>
                  </a:cubicBezTo>
                  <a:cubicBezTo>
                    <a:pt x="790842" y="555770"/>
                    <a:pt x="785661" y="553395"/>
                    <a:pt x="777888" y="548645"/>
                  </a:cubicBezTo>
                  <a:cubicBezTo>
                    <a:pt x="775297" y="546918"/>
                    <a:pt x="771627" y="543679"/>
                    <a:pt x="766877" y="538930"/>
                  </a:cubicBezTo>
                  <a:cubicBezTo>
                    <a:pt x="762127" y="534180"/>
                    <a:pt x="759752" y="531373"/>
                    <a:pt x="759752" y="530510"/>
                  </a:cubicBezTo>
                  <a:cubicBezTo>
                    <a:pt x="759752" y="530078"/>
                    <a:pt x="758241" y="527703"/>
                    <a:pt x="755219" y="523385"/>
                  </a:cubicBezTo>
                  <a:cubicBezTo>
                    <a:pt x="749173" y="516044"/>
                    <a:pt x="746150" y="504386"/>
                    <a:pt x="746150" y="488409"/>
                  </a:cubicBezTo>
                  <a:cubicBezTo>
                    <a:pt x="746150" y="478478"/>
                    <a:pt x="744855" y="468978"/>
                    <a:pt x="742264" y="459910"/>
                  </a:cubicBezTo>
                  <a:cubicBezTo>
                    <a:pt x="740537" y="451274"/>
                    <a:pt x="739673" y="445877"/>
                    <a:pt x="739673" y="443718"/>
                  </a:cubicBezTo>
                  <a:cubicBezTo>
                    <a:pt x="740106" y="442422"/>
                    <a:pt x="742264" y="445877"/>
                    <a:pt x="746150" y="454081"/>
                  </a:cubicBezTo>
                  <a:cubicBezTo>
                    <a:pt x="754355" y="470057"/>
                    <a:pt x="762559" y="483012"/>
                    <a:pt x="770764" y="492943"/>
                  </a:cubicBezTo>
                  <a:cubicBezTo>
                    <a:pt x="774217" y="497261"/>
                    <a:pt x="777672" y="498340"/>
                    <a:pt x="781126" y="496181"/>
                  </a:cubicBezTo>
                  <a:cubicBezTo>
                    <a:pt x="784149" y="494454"/>
                    <a:pt x="787819" y="490784"/>
                    <a:pt x="792137" y="485171"/>
                  </a:cubicBezTo>
                  <a:cubicBezTo>
                    <a:pt x="796455" y="479557"/>
                    <a:pt x="803148" y="469626"/>
                    <a:pt x="812216" y="455376"/>
                  </a:cubicBezTo>
                  <a:cubicBezTo>
                    <a:pt x="816103" y="449331"/>
                    <a:pt x="818693" y="445229"/>
                    <a:pt x="819988" y="443070"/>
                  </a:cubicBezTo>
                  <a:cubicBezTo>
                    <a:pt x="821284" y="440911"/>
                    <a:pt x="823443" y="437241"/>
                    <a:pt x="826465" y="432059"/>
                  </a:cubicBezTo>
                  <a:cubicBezTo>
                    <a:pt x="829488" y="426878"/>
                    <a:pt x="832079" y="422344"/>
                    <a:pt x="834237" y="418457"/>
                  </a:cubicBezTo>
                  <a:cubicBezTo>
                    <a:pt x="836397" y="415003"/>
                    <a:pt x="838772" y="410685"/>
                    <a:pt x="841362" y="405503"/>
                  </a:cubicBezTo>
                  <a:cubicBezTo>
                    <a:pt x="844385" y="400322"/>
                    <a:pt x="846976" y="395788"/>
                    <a:pt x="849135" y="391902"/>
                  </a:cubicBezTo>
                  <a:cubicBezTo>
                    <a:pt x="851294" y="388015"/>
                    <a:pt x="852373" y="385857"/>
                    <a:pt x="852373" y="385425"/>
                  </a:cubicBezTo>
                  <a:cubicBezTo>
                    <a:pt x="852373" y="385425"/>
                    <a:pt x="851186" y="386288"/>
                    <a:pt x="848811" y="388015"/>
                  </a:cubicBezTo>
                  <a:cubicBezTo>
                    <a:pt x="846436" y="389743"/>
                    <a:pt x="843521" y="392334"/>
                    <a:pt x="840067" y="395788"/>
                  </a:cubicBezTo>
                  <a:cubicBezTo>
                    <a:pt x="836613" y="399242"/>
                    <a:pt x="832943" y="402481"/>
                    <a:pt x="829056" y="405503"/>
                  </a:cubicBezTo>
                  <a:cubicBezTo>
                    <a:pt x="825601" y="408526"/>
                    <a:pt x="821931" y="411765"/>
                    <a:pt x="818046" y="415219"/>
                  </a:cubicBezTo>
                  <a:cubicBezTo>
                    <a:pt x="802932" y="429037"/>
                    <a:pt x="791921" y="435945"/>
                    <a:pt x="785012" y="435945"/>
                  </a:cubicBezTo>
                  <a:cubicBezTo>
                    <a:pt x="781990" y="435945"/>
                    <a:pt x="775945" y="433139"/>
                    <a:pt x="766877" y="427525"/>
                  </a:cubicBezTo>
                  <a:cubicBezTo>
                    <a:pt x="760831" y="424934"/>
                    <a:pt x="756298" y="419969"/>
                    <a:pt x="753275" y="412628"/>
                  </a:cubicBezTo>
                  <a:cubicBezTo>
                    <a:pt x="745071" y="400538"/>
                    <a:pt x="744423" y="392765"/>
                    <a:pt x="751332" y="389311"/>
                  </a:cubicBezTo>
                  <a:cubicBezTo>
                    <a:pt x="762127" y="381970"/>
                    <a:pt x="770871" y="376357"/>
                    <a:pt x="777564" y="372471"/>
                  </a:cubicBezTo>
                  <a:cubicBezTo>
                    <a:pt x="784257" y="368585"/>
                    <a:pt x="788467" y="366641"/>
                    <a:pt x="790194" y="366641"/>
                  </a:cubicBezTo>
                  <a:cubicBezTo>
                    <a:pt x="790626" y="366641"/>
                    <a:pt x="791058" y="366210"/>
                    <a:pt x="791489" y="365346"/>
                  </a:cubicBezTo>
                  <a:cubicBezTo>
                    <a:pt x="791489" y="364914"/>
                    <a:pt x="794080" y="364267"/>
                    <a:pt x="799262" y="363403"/>
                  </a:cubicBezTo>
                  <a:cubicBezTo>
                    <a:pt x="804444" y="362539"/>
                    <a:pt x="808330" y="361892"/>
                    <a:pt x="810920" y="361460"/>
                  </a:cubicBezTo>
                  <a:cubicBezTo>
                    <a:pt x="812216" y="361028"/>
                    <a:pt x="812540" y="361352"/>
                    <a:pt x="811892" y="362431"/>
                  </a:cubicBezTo>
                  <a:cubicBezTo>
                    <a:pt x="811245" y="363511"/>
                    <a:pt x="808977" y="366210"/>
                    <a:pt x="805091" y="370528"/>
                  </a:cubicBezTo>
                  <a:cubicBezTo>
                    <a:pt x="799046" y="376573"/>
                    <a:pt x="796023" y="380027"/>
                    <a:pt x="796023" y="380891"/>
                  </a:cubicBezTo>
                  <a:cubicBezTo>
                    <a:pt x="796023" y="382618"/>
                    <a:pt x="798614" y="383266"/>
                    <a:pt x="803796" y="382834"/>
                  </a:cubicBezTo>
                  <a:cubicBezTo>
                    <a:pt x="815454" y="379380"/>
                    <a:pt x="834022" y="370744"/>
                    <a:pt x="859498" y="356926"/>
                  </a:cubicBezTo>
                  <a:cubicBezTo>
                    <a:pt x="866407" y="353472"/>
                    <a:pt x="870509" y="349369"/>
                    <a:pt x="871804" y="344620"/>
                  </a:cubicBezTo>
                  <a:cubicBezTo>
                    <a:pt x="873963" y="339870"/>
                    <a:pt x="876122" y="334472"/>
                    <a:pt x="878281" y="328427"/>
                  </a:cubicBezTo>
                  <a:cubicBezTo>
                    <a:pt x="880872" y="322382"/>
                    <a:pt x="883247" y="316553"/>
                    <a:pt x="885406" y="310939"/>
                  </a:cubicBezTo>
                  <a:cubicBezTo>
                    <a:pt x="888860" y="304462"/>
                    <a:pt x="891451" y="298417"/>
                    <a:pt x="893178" y="292804"/>
                  </a:cubicBezTo>
                  <a:cubicBezTo>
                    <a:pt x="894905" y="288486"/>
                    <a:pt x="896848" y="283952"/>
                    <a:pt x="899008" y="279202"/>
                  </a:cubicBezTo>
                  <a:cubicBezTo>
                    <a:pt x="901598" y="274020"/>
                    <a:pt x="902894" y="271214"/>
                    <a:pt x="902894" y="270782"/>
                  </a:cubicBezTo>
                  <a:cubicBezTo>
                    <a:pt x="902894" y="270350"/>
                    <a:pt x="903325" y="269702"/>
                    <a:pt x="904189" y="268839"/>
                  </a:cubicBezTo>
                  <a:cubicBezTo>
                    <a:pt x="905053" y="268407"/>
                    <a:pt x="905916" y="266680"/>
                    <a:pt x="906780" y="263657"/>
                  </a:cubicBezTo>
                  <a:cubicBezTo>
                    <a:pt x="907643" y="260203"/>
                    <a:pt x="908723" y="256964"/>
                    <a:pt x="910018" y="253942"/>
                  </a:cubicBezTo>
                  <a:cubicBezTo>
                    <a:pt x="912610" y="249624"/>
                    <a:pt x="912177" y="245953"/>
                    <a:pt x="908723" y="242931"/>
                  </a:cubicBezTo>
                  <a:cubicBezTo>
                    <a:pt x="907428" y="241635"/>
                    <a:pt x="906564" y="240340"/>
                    <a:pt x="906132" y="239045"/>
                  </a:cubicBezTo>
                  <a:cubicBezTo>
                    <a:pt x="905700" y="237749"/>
                    <a:pt x="905916" y="237101"/>
                    <a:pt x="906780" y="237101"/>
                  </a:cubicBezTo>
                  <a:cubicBezTo>
                    <a:pt x="907212" y="237101"/>
                    <a:pt x="909371" y="237533"/>
                    <a:pt x="913257" y="238397"/>
                  </a:cubicBezTo>
                  <a:cubicBezTo>
                    <a:pt x="928802" y="244010"/>
                    <a:pt x="939597" y="251999"/>
                    <a:pt x="945642" y="262362"/>
                  </a:cubicBezTo>
                  <a:lnTo>
                    <a:pt x="947585" y="266896"/>
                  </a:lnTo>
                  <a:lnTo>
                    <a:pt x="950824" y="264305"/>
                  </a:lnTo>
                  <a:cubicBezTo>
                    <a:pt x="968959" y="249192"/>
                    <a:pt x="981697" y="236670"/>
                    <a:pt x="989038" y="226738"/>
                  </a:cubicBezTo>
                  <a:cubicBezTo>
                    <a:pt x="994219" y="220261"/>
                    <a:pt x="996810" y="216591"/>
                    <a:pt x="996810" y="215727"/>
                  </a:cubicBezTo>
                  <a:cubicBezTo>
                    <a:pt x="996810" y="213137"/>
                    <a:pt x="992492" y="209466"/>
                    <a:pt x="983856" y="204716"/>
                  </a:cubicBezTo>
                  <a:cubicBezTo>
                    <a:pt x="970902" y="198239"/>
                    <a:pt x="962698" y="190035"/>
                    <a:pt x="959244" y="180104"/>
                  </a:cubicBezTo>
                  <a:cubicBezTo>
                    <a:pt x="956653" y="175354"/>
                    <a:pt x="955357" y="170604"/>
                    <a:pt x="955357" y="165854"/>
                  </a:cubicBezTo>
                  <a:cubicBezTo>
                    <a:pt x="955357" y="161536"/>
                    <a:pt x="956005" y="158082"/>
                    <a:pt x="957300" y="155491"/>
                  </a:cubicBezTo>
                  <a:cubicBezTo>
                    <a:pt x="962914" y="140810"/>
                    <a:pt x="965721" y="131958"/>
                    <a:pt x="965721" y="128936"/>
                  </a:cubicBezTo>
                  <a:cubicBezTo>
                    <a:pt x="965721" y="128072"/>
                    <a:pt x="965289" y="127208"/>
                    <a:pt x="964425" y="126345"/>
                  </a:cubicBezTo>
                  <a:cubicBezTo>
                    <a:pt x="963130" y="126345"/>
                    <a:pt x="962914" y="124617"/>
                    <a:pt x="963778" y="121163"/>
                  </a:cubicBezTo>
                  <a:close/>
                  <a:moveTo>
                    <a:pt x="758457" y="103675"/>
                  </a:moveTo>
                  <a:cubicBezTo>
                    <a:pt x="759320" y="103675"/>
                    <a:pt x="761047" y="104863"/>
                    <a:pt x="763638" y="107238"/>
                  </a:cubicBezTo>
                  <a:cubicBezTo>
                    <a:pt x="766229" y="109613"/>
                    <a:pt x="768388" y="111879"/>
                    <a:pt x="770115" y="114038"/>
                  </a:cubicBezTo>
                  <a:cubicBezTo>
                    <a:pt x="774002" y="121379"/>
                    <a:pt x="777024" y="130879"/>
                    <a:pt x="779183" y="142537"/>
                  </a:cubicBezTo>
                  <a:cubicBezTo>
                    <a:pt x="780047" y="149014"/>
                    <a:pt x="780694" y="163048"/>
                    <a:pt x="781126" y="184638"/>
                  </a:cubicBezTo>
                  <a:cubicBezTo>
                    <a:pt x="781126" y="206228"/>
                    <a:pt x="781342" y="219829"/>
                    <a:pt x="781774" y="225443"/>
                  </a:cubicBezTo>
                  <a:cubicBezTo>
                    <a:pt x="782206" y="234079"/>
                    <a:pt x="780910" y="239692"/>
                    <a:pt x="777888" y="242283"/>
                  </a:cubicBezTo>
                  <a:cubicBezTo>
                    <a:pt x="774865" y="243578"/>
                    <a:pt x="770548" y="242931"/>
                    <a:pt x="764934" y="240340"/>
                  </a:cubicBezTo>
                  <a:cubicBezTo>
                    <a:pt x="761911" y="239045"/>
                    <a:pt x="759104" y="237749"/>
                    <a:pt x="756514" y="236454"/>
                  </a:cubicBezTo>
                  <a:cubicBezTo>
                    <a:pt x="751764" y="234726"/>
                    <a:pt x="746150" y="226954"/>
                    <a:pt x="739673" y="213137"/>
                  </a:cubicBezTo>
                  <a:cubicBezTo>
                    <a:pt x="735787" y="204932"/>
                    <a:pt x="735571" y="198239"/>
                    <a:pt x="739026" y="193058"/>
                  </a:cubicBezTo>
                  <a:cubicBezTo>
                    <a:pt x="745934" y="176649"/>
                    <a:pt x="749389" y="166502"/>
                    <a:pt x="749389" y="162616"/>
                  </a:cubicBezTo>
                  <a:cubicBezTo>
                    <a:pt x="749389" y="161321"/>
                    <a:pt x="749821" y="159593"/>
                    <a:pt x="750684" y="157434"/>
                  </a:cubicBezTo>
                  <a:cubicBezTo>
                    <a:pt x="754139" y="147935"/>
                    <a:pt x="756298" y="134981"/>
                    <a:pt x="757162" y="118572"/>
                  </a:cubicBezTo>
                  <a:cubicBezTo>
                    <a:pt x="757162" y="114254"/>
                    <a:pt x="757377" y="110692"/>
                    <a:pt x="757809" y="107885"/>
                  </a:cubicBezTo>
                  <a:cubicBezTo>
                    <a:pt x="758241" y="105079"/>
                    <a:pt x="758457" y="103675"/>
                    <a:pt x="758457" y="103675"/>
                  </a:cubicBezTo>
                  <a:close/>
                  <a:moveTo>
                    <a:pt x="2123322" y="70643"/>
                  </a:moveTo>
                  <a:cubicBezTo>
                    <a:pt x="2128396" y="71506"/>
                    <a:pt x="2133308" y="73449"/>
                    <a:pt x="2138058" y="76472"/>
                  </a:cubicBezTo>
                  <a:cubicBezTo>
                    <a:pt x="2142807" y="79926"/>
                    <a:pt x="2146910" y="82733"/>
                    <a:pt x="2150364" y="84892"/>
                  </a:cubicBezTo>
                  <a:cubicBezTo>
                    <a:pt x="2158136" y="88778"/>
                    <a:pt x="2165045" y="97198"/>
                    <a:pt x="2171090" y="110152"/>
                  </a:cubicBezTo>
                  <a:cubicBezTo>
                    <a:pt x="2178863" y="124833"/>
                    <a:pt x="2179295" y="133254"/>
                    <a:pt x="2172386" y="135413"/>
                  </a:cubicBezTo>
                  <a:cubicBezTo>
                    <a:pt x="2170658" y="136276"/>
                    <a:pt x="2169147" y="136708"/>
                    <a:pt x="2167852" y="136708"/>
                  </a:cubicBezTo>
                  <a:cubicBezTo>
                    <a:pt x="2155330" y="138867"/>
                    <a:pt x="2147557" y="140162"/>
                    <a:pt x="2144534" y="140594"/>
                  </a:cubicBezTo>
                  <a:cubicBezTo>
                    <a:pt x="2143239" y="141026"/>
                    <a:pt x="2141944" y="141458"/>
                    <a:pt x="2140648" y="141890"/>
                  </a:cubicBezTo>
                  <a:cubicBezTo>
                    <a:pt x="2136330" y="142321"/>
                    <a:pt x="2130501" y="143401"/>
                    <a:pt x="2123160" y="145128"/>
                  </a:cubicBezTo>
                  <a:cubicBezTo>
                    <a:pt x="2115388" y="148151"/>
                    <a:pt x="2106536" y="152253"/>
                    <a:pt x="2096605" y="157434"/>
                  </a:cubicBezTo>
                  <a:cubicBezTo>
                    <a:pt x="2095309" y="157866"/>
                    <a:pt x="2094446" y="158082"/>
                    <a:pt x="2094014" y="158082"/>
                  </a:cubicBezTo>
                  <a:cubicBezTo>
                    <a:pt x="2094014" y="158082"/>
                    <a:pt x="2095093" y="154196"/>
                    <a:pt x="2097252" y="146423"/>
                  </a:cubicBezTo>
                  <a:cubicBezTo>
                    <a:pt x="2102434" y="130879"/>
                    <a:pt x="2105457" y="117925"/>
                    <a:pt x="2106320" y="107561"/>
                  </a:cubicBezTo>
                  <a:cubicBezTo>
                    <a:pt x="2106752" y="102380"/>
                    <a:pt x="2105888" y="99141"/>
                    <a:pt x="2103729" y="97846"/>
                  </a:cubicBezTo>
                  <a:cubicBezTo>
                    <a:pt x="2101571" y="96119"/>
                    <a:pt x="2098548" y="94607"/>
                    <a:pt x="2094662" y="93312"/>
                  </a:cubicBezTo>
                  <a:cubicBezTo>
                    <a:pt x="2090344" y="92017"/>
                    <a:pt x="2087321" y="90721"/>
                    <a:pt x="2085594" y="89426"/>
                  </a:cubicBezTo>
                  <a:cubicBezTo>
                    <a:pt x="2081708" y="86403"/>
                    <a:pt x="2079764" y="84460"/>
                    <a:pt x="2079764" y="83597"/>
                  </a:cubicBezTo>
                  <a:cubicBezTo>
                    <a:pt x="2079764" y="83165"/>
                    <a:pt x="2081923" y="81653"/>
                    <a:pt x="2086242" y="79063"/>
                  </a:cubicBezTo>
                  <a:cubicBezTo>
                    <a:pt x="2087969" y="78199"/>
                    <a:pt x="2090991" y="76904"/>
                    <a:pt x="2095309" y="75176"/>
                  </a:cubicBezTo>
                  <a:cubicBezTo>
                    <a:pt x="2098764" y="73881"/>
                    <a:pt x="2102866" y="72586"/>
                    <a:pt x="2107616" y="71290"/>
                  </a:cubicBezTo>
                  <a:cubicBezTo>
                    <a:pt x="2113013" y="69995"/>
                    <a:pt x="2118249" y="69779"/>
                    <a:pt x="2123322" y="70643"/>
                  </a:cubicBezTo>
                  <a:close/>
                  <a:moveTo>
                    <a:pt x="219570" y="60279"/>
                  </a:moveTo>
                  <a:cubicBezTo>
                    <a:pt x="222161" y="59416"/>
                    <a:pt x="225831" y="59416"/>
                    <a:pt x="230581" y="60279"/>
                  </a:cubicBezTo>
                  <a:cubicBezTo>
                    <a:pt x="241808" y="64166"/>
                    <a:pt x="251739" y="69563"/>
                    <a:pt x="260375" y="76472"/>
                  </a:cubicBezTo>
                  <a:cubicBezTo>
                    <a:pt x="261671" y="78199"/>
                    <a:pt x="264046" y="82517"/>
                    <a:pt x="267500" y="89426"/>
                  </a:cubicBezTo>
                  <a:cubicBezTo>
                    <a:pt x="272682" y="97630"/>
                    <a:pt x="275057" y="103675"/>
                    <a:pt x="274625" y="107561"/>
                  </a:cubicBezTo>
                  <a:cubicBezTo>
                    <a:pt x="274625" y="110584"/>
                    <a:pt x="273437" y="113931"/>
                    <a:pt x="271062" y="117601"/>
                  </a:cubicBezTo>
                  <a:cubicBezTo>
                    <a:pt x="268688" y="121271"/>
                    <a:pt x="262750" y="127856"/>
                    <a:pt x="253251" y="137356"/>
                  </a:cubicBezTo>
                  <a:cubicBezTo>
                    <a:pt x="236410" y="155491"/>
                    <a:pt x="222809" y="171036"/>
                    <a:pt x="212446" y="183990"/>
                  </a:cubicBezTo>
                  <a:cubicBezTo>
                    <a:pt x="208559" y="188740"/>
                    <a:pt x="205321" y="192842"/>
                    <a:pt x="202730" y="196296"/>
                  </a:cubicBezTo>
                  <a:cubicBezTo>
                    <a:pt x="189344" y="214864"/>
                    <a:pt x="179629" y="228897"/>
                    <a:pt x="173584" y="238397"/>
                  </a:cubicBezTo>
                  <a:cubicBezTo>
                    <a:pt x="171425" y="241851"/>
                    <a:pt x="167754" y="247681"/>
                    <a:pt x="162573" y="255885"/>
                  </a:cubicBezTo>
                  <a:cubicBezTo>
                    <a:pt x="158686" y="261498"/>
                    <a:pt x="154800" y="267220"/>
                    <a:pt x="150914" y="273049"/>
                  </a:cubicBezTo>
                  <a:cubicBezTo>
                    <a:pt x="147028" y="278878"/>
                    <a:pt x="144005" y="283844"/>
                    <a:pt x="141846" y="287946"/>
                  </a:cubicBezTo>
                  <a:cubicBezTo>
                    <a:pt x="139687" y="292048"/>
                    <a:pt x="138608" y="294315"/>
                    <a:pt x="138608" y="294747"/>
                  </a:cubicBezTo>
                  <a:cubicBezTo>
                    <a:pt x="145948" y="291724"/>
                    <a:pt x="154368" y="287406"/>
                    <a:pt x="163869" y="281793"/>
                  </a:cubicBezTo>
                  <a:cubicBezTo>
                    <a:pt x="164732" y="280929"/>
                    <a:pt x="165596" y="280497"/>
                    <a:pt x="166459" y="280497"/>
                  </a:cubicBezTo>
                  <a:cubicBezTo>
                    <a:pt x="166891" y="280497"/>
                    <a:pt x="167323" y="280066"/>
                    <a:pt x="167754" y="279202"/>
                  </a:cubicBezTo>
                  <a:cubicBezTo>
                    <a:pt x="167754" y="278770"/>
                    <a:pt x="168834" y="277907"/>
                    <a:pt x="170993" y="276611"/>
                  </a:cubicBezTo>
                  <a:cubicBezTo>
                    <a:pt x="173584" y="275748"/>
                    <a:pt x="176606" y="273373"/>
                    <a:pt x="180061" y="269486"/>
                  </a:cubicBezTo>
                  <a:cubicBezTo>
                    <a:pt x="183515" y="266464"/>
                    <a:pt x="186322" y="264521"/>
                    <a:pt x="188481" y="263657"/>
                  </a:cubicBezTo>
                  <a:cubicBezTo>
                    <a:pt x="190208" y="262794"/>
                    <a:pt x="191935" y="261282"/>
                    <a:pt x="193662" y="259123"/>
                  </a:cubicBezTo>
                  <a:cubicBezTo>
                    <a:pt x="195822" y="257396"/>
                    <a:pt x="199923" y="254373"/>
                    <a:pt x="205969" y="250055"/>
                  </a:cubicBezTo>
                  <a:cubicBezTo>
                    <a:pt x="212446" y="244874"/>
                    <a:pt x="219570" y="238397"/>
                    <a:pt x="227343" y="230624"/>
                  </a:cubicBezTo>
                  <a:lnTo>
                    <a:pt x="239001" y="218966"/>
                  </a:lnTo>
                  <a:lnTo>
                    <a:pt x="244183" y="219613"/>
                  </a:lnTo>
                  <a:cubicBezTo>
                    <a:pt x="256273" y="223068"/>
                    <a:pt x="264046" y="228034"/>
                    <a:pt x="267500" y="234511"/>
                  </a:cubicBezTo>
                  <a:cubicBezTo>
                    <a:pt x="268364" y="236670"/>
                    <a:pt x="269659" y="238829"/>
                    <a:pt x="271386" y="240988"/>
                  </a:cubicBezTo>
                  <a:cubicBezTo>
                    <a:pt x="273113" y="243578"/>
                    <a:pt x="274193" y="246601"/>
                    <a:pt x="274625" y="250055"/>
                  </a:cubicBezTo>
                  <a:cubicBezTo>
                    <a:pt x="275920" y="253942"/>
                    <a:pt x="275489" y="257396"/>
                    <a:pt x="273329" y="260419"/>
                  </a:cubicBezTo>
                  <a:cubicBezTo>
                    <a:pt x="266421" y="269486"/>
                    <a:pt x="259296" y="280389"/>
                    <a:pt x="251955" y="293127"/>
                  </a:cubicBezTo>
                  <a:cubicBezTo>
                    <a:pt x="244615" y="305866"/>
                    <a:pt x="240944" y="313314"/>
                    <a:pt x="240944" y="315473"/>
                  </a:cubicBezTo>
                  <a:cubicBezTo>
                    <a:pt x="240944" y="316337"/>
                    <a:pt x="240513" y="318280"/>
                    <a:pt x="239649" y="321302"/>
                  </a:cubicBezTo>
                  <a:cubicBezTo>
                    <a:pt x="238354" y="323461"/>
                    <a:pt x="237706" y="326052"/>
                    <a:pt x="237706" y="329075"/>
                  </a:cubicBezTo>
                  <a:lnTo>
                    <a:pt x="237058" y="335552"/>
                  </a:lnTo>
                  <a:lnTo>
                    <a:pt x="240297" y="335552"/>
                  </a:lnTo>
                  <a:cubicBezTo>
                    <a:pt x="242456" y="335552"/>
                    <a:pt x="246558" y="332745"/>
                    <a:pt x="252603" y="327132"/>
                  </a:cubicBezTo>
                  <a:cubicBezTo>
                    <a:pt x="266421" y="315473"/>
                    <a:pt x="281965" y="300360"/>
                    <a:pt x="299237" y="281793"/>
                  </a:cubicBezTo>
                  <a:lnTo>
                    <a:pt x="308953" y="272077"/>
                  </a:lnTo>
                  <a:lnTo>
                    <a:pt x="297294" y="289565"/>
                  </a:lnTo>
                  <a:cubicBezTo>
                    <a:pt x="289954" y="300360"/>
                    <a:pt x="285636" y="307269"/>
                    <a:pt x="284340" y="310292"/>
                  </a:cubicBezTo>
                  <a:cubicBezTo>
                    <a:pt x="282613" y="312882"/>
                    <a:pt x="278079" y="320655"/>
                    <a:pt x="270739" y="333609"/>
                  </a:cubicBezTo>
                  <a:cubicBezTo>
                    <a:pt x="265125" y="342676"/>
                    <a:pt x="258649" y="354983"/>
                    <a:pt x="251308" y="370528"/>
                  </a:cubicBezTo>
                  <a:cubicBezTo>
                    <a:pt x="246126" y="380459"/>
                    <a:pt x="239217" y="389959"/>
                    <a:pt x="230581" y="399026"/>
                  </a:cubicBezTo>
                  <a:cubicBezTo>
                    <a:pt x="226264" y="404640"/>
                    <a:pt x="222809" y="406799"/>
                    <a:pt x="220218" y="405503"/>
                  </a:cubicBezTo>
                  <a:cubicBezTo>
                    <a:pt x="217195" y="405072"/>
                    <a:pt x="213093" y="403344"/>
                    <a:pt x="207912" y="400322"/>
                  </a:cubicBezTo>
                  <a:cubicBezTo>
                    <a:pt x="202298" y="397299"/>
                    <a:pt x="197549" y="392765"/>
                    <a:pt x="193662" y="386720"/>
                  </a:cubicBezTo>
                  <a:cubicBezTo>
                    <a:pt x="188049" y="378516"/>
                    <a:pt x="185890" y="372903"/>
                    <a:pt x="187185" y="369880"/>
                  </a:cubicBezTo>
                  <a:cubicBezTo>
                    <a:pt x="188049" y="367721"/>
                    <a:pt x="189992" y="364482"/>
                    <a:pt x="193015" y="360164"/>
                  </a:cubicBezTo>
                  <a:cubicBezTo>
                    <a:pt x="197765" y="354119"/>
                    <a:pt x="202082" y="347210"/>
                    <a:pt x="205969" y="339438"/>
                  </a:cubicBezTo>
                  <a:cubicBezTo>
                    <a:pt x="215900" y="320439"/>
                    <a:pt x="222809" y="302519"/>
                    <a:pt x="226695" y="285679"/>
                  </a:cubicBezTo>
                  <a:cubicBezTo>
                    <a:pt x="227559" y="277475"/>
                    <a:pt x="226480" y="273804"/>
                    <a:pt x="223456" y="274668"/>
                  </a:cubicBezTo>
                  <a:cubicBezTo>
                    <a:pt x="221297" y="275100"/>
                    <a:pt x="218923" y="275748"/>
                    <a:pt x="216332" y="276611"/>
                  </a:cubicBezTo>
                  <a:cubicBezTo>
                    <a:pt x="213741" y="277475"/>
                    <a:pt x="210287" y="279202"/>
                    <a:pt x="205969" y="281793"/>
                  </a:cubicBezTo>
                  <a:cubicBezTo>
                    <a:pt x="202082" y="285247"/>
                    <a:pt x="198844" y="287838"/>
                    <a:pt x="196253" y="289565"/>
                  </a:cubicBezTo>
                  <a:cubicBezTo>
                    <a:pt x="194526" y="290429"/>
                    <a:pt x="191935" y="292264"/>
                    <a:pt x="188481" y="295071"/>
                  </a:cubicBezTo>
                  <a:cubicBezTo>
                    <a:pt x="185026" y="297877"/>
                    <a:pt x="178333" y="303383"/>
                    <a:pt x="168402" y="311587"/>
                  </a:cubicBezTo>
                  <a:cubicBezTo>
                    <a:pt x="158471" y="320223"/>
                    <a:pt x="151562" y="325620"/>
                    <a:pt x="147676" y="327779"/>
                  </a:cubicBezTo>
                  <a:cubicBezTo>
                    <a:pt x="144221" y="329507"/>
                    <a:pt x="142710" y="332529"/>
                    <a:pt x="143142" y="336847"/>
                  </a:cubicBezTo>
                  <a:cubicBezTo>
                    <a:pt x="142710" y="342029"/>
                    <a:pt x="142818" y="347426"/>
                    <a:pt x="143466" y="353040"/>
                  </a:cubicBezTo>
                  <a:cubicBezTo>
                    <a:pt x="144113" y="358653"/>
                    <a:pt x="145732" y="369448"/>
                    <a:pt x="148323" y="385425"/>
                  </a:cubicBezTo>
                  <a:cubicBezTo>
                    <a:pt x="150050" y="394493"/>
                    <a:pt x="151346" y="403129"/>
                    <a:pt x="152209" y="411333"/>
                  </a:cubicBezTo>
                  <a:cubicBezTo>
                    <a:pt x="153937" y="425582"/>
                    <a:pt x="151994" y="432491"/>
                    <a:pt x="146380" y="432059"/>
                  </a:cubicBezTo>
                  <a:cubicBezTo>
                    <a:pt x="144653" y="432491"/>
                    <a:pt x="140335" y="430764"/>
                    <a:pt x="133427" y="426878"/>
                  </a:cubicBezTo>
                  <a:cubicBezTo>
                    <a:pt x="126517" y="423855"/>
                    <a:pt x="121336" y="419537"/>
                    <a:pt x="117881" y="413924"/>
                  </a:cubicBezTo>
                  <a:cubicBezTo>
                    <a:pt x="110109" y="403560"/>
                    <a:pt x="105575" y="395572"/>
                    <a:pt x="104280" y="389959"/>
                  </a:cubicBezTo>
                  <a:cubicBezTo>
                    <a:pt x="102552" y="384777"/>
                    <a:pt x="102337" y="378300"/>
                    <a:pt x="103632" y="370528"/>
                  </a:cubicBezTo>
                  <a:cubicBezTo>
                    <a:pt x="104496" y="361028"/>
                    <a:pt x="104927" y="355307"/>
                    <a:pt x="104927" y="353364"/>
                  </a:cubicBezTo>
                  <a:cubicBezTo>
                    <a:pt x="104927" y="351420"/>
                    <a:pt x="104712" y="351097"/>
                    <a:pt x="104280" y="352392"/>
                  </a:cubicBezTo>
                  <a:cubicBezTo>
                    <a:pt x="102552" y="354119"/>
                    <a:pt x="99962" y="358437"/>
                    <a:pt x="96507" y="365346"/>
                  </a:cubicBezTo>
                  <a:cubicBezTo>
                    <a:pt x="93485" y="371823"/>
                    <a:pt x="90894" y="376357"/>
                    <a:pt x="88735" y="378948"/>
                  </a:cubicBezTo>
                  <a:cubicBezTo>
                    <a:pt x="80531" y="393629"/>
                    <a:pt x="71247" y="412628"/>
                    <a:pt x="60884" y="435945"/>
                  </a:cubicBezTo>
                  <a:cubicBezTo>
                    <a:pt x="56566" y="446309"/>
                    <a:pt x="53327" y="453217"/>
                    <a:pt x="51168" y="456672"/>
                  </a:cubicBezTo>
                  <a:cubicBezTo>
                    <a:pt x="47714" y="466171"/>
                    <a:pt x="44044" y="476103"/>
                    <a:pt x="40157" y="486466"/>
                  </a:cubicBezTo>
                  <a:cubicBezTo>
                    <a:pt x="39294" y="489488"/>
                    <a:pt x="38214" y="491863"/>
                    <a:pt x="36919" y="493591"/>
                  </a:cubicBezTo>
                  <a:cubicBezTo>
                    <a:pt x="33896" y="495750"/>
                    <a:pt x="29794" y="495534"/>
                    <a:pt x="24613" y="492943"/>
                  </a:cubicBezTo>
                  <a:cubicBezTo>
                    <a:pt x="22454" y="492079"/>
                    <a:pt x="21374" y="491648"/>
                    <a:pt x="21374" y="491648"/>
                  </a:cubicBezTo>
                  <a:cubicBezTo>
                    <a:pt x="21374" y="492079"/>
                    <a:pt x="20726" y="491863"/>
                    <a:pt x="19431" y="491000"/>
                  </a:cubicBezTo>
                  <a:cubicBezTo>
                    <a:pt x="18136" y="490568"/>
                    <a:pt x="17488" y="490568"/>
                    <a:pt x="17488" y="491000"/>
                  </a:cubicBezTo>
                  <a:cubicBezTo>
                    <a:pt x="17488" y="491000"/>
                    <a:pt x="16624" y="490352"/>
                    <a:pt x="14897" y="489057"/>
                  </a:cubicBezTo>
                  <a:cubicBezTo>
                    <a:pt x="4966" y="476535"/>
                    <a:pt x="0" y="467251"/>
                    <a:pt x="0" y="461206"/>
                  </a:cubicBezTo>
                  <a:cubicBezTo>
                    <a:pt x="0" y="459478"/>
                    <a:pt x="1079" y="455592"/>
                    <a:pt x="3238" y="449547"/>
                  </a:cubicBezTo>
                  <a:cubicBezTo>
                    <a:pt x="5397" y="443934"/>
                    <a:pt x="7556" y="437888"/>
                    <a:pt x="9715" y="431411"/>
                  </a:cubicBezTo>
                  <a:cubicBezTo>
                    <a:pt x="11443" y="425366"/>
                    <a:pt x="12738" y="421696"/>
                    <a:pt x="13602" y="420400"/>
                  </a:cubicBezTo>
                  <a:cubicBezTo>
                    <a:pt x="14033" y="419105"/>
                    <a:pt x="15329" y="414571"/>
                    <a:pt x="17488" y="406799"/>
                  </a:cubicBezTo>
                  <a:lnTo>
                    <a:pt x="22022" y="395140"/>
                  </a:lnTo>
                  <a:lnTo>
                    <a:pt x="22022" y="401617"/>
                  </a:lnTo>
                  <a:cubicBezTo>
                    <a:pt x="22022" y="413276"/>
                    <a:pt x="23101" y="425150"/>
                    <a:pt x="25261" y="437241"/>
                  </a:cubicBezTo>
                  <a:cubicBezTo>
                    <a:pt x="27419" y="440695"/>
                    <a:pt x="30010" y="440911"/>
                    <a:pt x="33033" y="437888"/>
                  </a:cubicBezTo>
                  <a:cubicBezTo>
                    <a:pt x="34328" y="437025"/>
                    <a:pt x="36595" y="433786"/>
                    <a:pt x="39834" y="428173"/>
                  </a:cubicBezTo>
                  <a:cubicBezTo>
                    <a:pt x="43072" y="422560"/>
                    <a:pt x="47175" y="414895"/>
                    <a:pt x="52140" y="405180"/>
                  </a:cubicBezTo>
                  <a:cubicBezTo>
                    <a:pt x="57106" y="395464"/>
                    <a:pt x="62827" y="384345"/>
                    <a:pt x="69304" y="371823"/>
                  </a:cubicBezTo>
                  <a:cubicBezTo>
                    <a:pt x="80962" y="348074"/>
                    <a:pt x="90030" y="329507"/>
                    <a:pt x="96507" y="316121"/>
                  </a:cubicBezTo>
                  <a:cubicBezTo>
                    <a:pt x="102552" y="305326"/>
                    <a:pt x="105575" y="298849"/>
                    <a:pt x="105575" y="296690"/>
                  </a:cubicBezTo>
                  <a:cubicBezTo>
                    <a:pt x="102121" y="278554"/>
                    <a:pt x="97587" y="267759"/>
                    <a:pt x="91973" y="264305"/>
                  </a:cubicBezTo>
                  <a:cubicBezTo>
                    <a:pt x="88951" y="262578"/>
                    <a:pt x="87008" y="261714"/>
                    <a:pt x="86145" y="261714"/>
                  </a:cubicBezTo>
                  <a:cubicBezTo>
                    <a:pt x="85712" y="261714"/>
                    <a:pt x="85496" y="261282"/>
                    <a:pt x="85496" y="260419"/>
                  </a:cubicBezTo>
                  <a:cubicBezTo>
                    <a:pt x="87656" y="258691"/>
                    <a:pt x="90894" y="259123"/>
                    <a:pt x="95212" y="261714"/>
                  </a:cubicBezTo>
                  <a:cubicBezTo>
                    <a:pt x="97371" y="263009"/>
                    <a:pt x="101041" y="266464"/>
                    <a:pt x="106223" y="272077"/>
                  </a:cubicBezTo>
                  <a:cubicBezTo>
                    <a:pt x="111836" y="277691"/>
                    <a:pt x="114643" y="280497"/>
                    <a:pt x="114643" y="280497"/>
                  </a:cubicBezTo>
                  <a:cubicBezTo>
                    <a:pt x="115075" y="280497"/>
                    <a:pt x="116587" y="277907"/>
                    <a:pt x="119177" y="272725"/>
                  </a:cubicBezTo>
                  <a:cubicBezTo>
                    <a:pt x="121768" y="267975"/>
                    <a:pt x="123711" y="264305"/>
                    <a:pt x="125006" y="261714"/>
                  </a:cubicBezTo>
                  <a:cubicBezTo>
                    <a:pt x="139255" y="234942"/>
                    <a:pt x="153289" y="207091"/>
                    <a:pt x="167107" y="178161"/>
                  </a:cubicBezTo>
                  <a:cubicBezTo>
                    <a:pt x="174015" y="160889"/>
                    <a:pt x="173368" y="151173"/>
                    <a:pt x="165163" y="149014"/>
                  </a:cubicBezTo>
                  <a:cubicBezTo>
                    <a:pt x="162141" y="148151"/>
                    <a:pt x="159334" y="147503"/>
                    <a:pt x="156743" y="147071"/>
                  </a:cubicBezTo>
                  <a:cubicBezTo>
                    <a:pt x="143789" y="144480"/>
                    <a:pt x="128460" y="135628"/>
                    <a:pt x="110757" y="120515"/>
                  </a:cubicBezTo>
                  <a:cubicBezTo>
                    <a:pt x="103848" y="114470"/>
                    <a:pt x="98126" y="109720"/>
                    <a:pt x="93593" y="106266"/>
                  </a:cubicBezTo>
                  <a:cubicBezTo>
                    <a:pt x="89059" y="102812"/>
                    <a:pt x="86360" y="101084"/>
                    <a:pt x="85496" y="101084"/>
                  </a:cubicBezTo>
                  <a:cubicBezTo>
                    <a:pt x="83769" y="101084"/>
                    <a:pt x="82906" y="99789"/>
                    <a:pt x="82906" y="97198"/>
                  </a:cubicBezTo>
                  <a:cubicBezTo>
                    <a:pt x="85496" y="96335"/>
                    <a:pt x="93485" y="97414"/>
                    <a:pt x="106870" y="100437"/>
                  </a:cubicBezTo>
                  <a:cubicBezTo>
                    <a:pt x="118098" y="103459"/>
                    <a:pt x="129108" y="103891"/>
                    <a:pt x="139903" y="101732"/>
                  </a:cubicBezTo>
                  <a:cubicBezTo>
                    <a:pt x="145085" y="100437"/>
                    <a:pt x="148971" y="99573"/>
                    <a:pt x="151562" y="99141"/>
                  </a:cubicBezTo>
                  <a:cubicBezTo>
                    <a:pt x="154153" y="98710"/>
                    <a:pt x="156312" y="98062"/>
                    <a:pt x="158039" y="97198"/>
                  </a:cubicBezTo>
                  <a:cubicBezTo>
                    <a:pt x="160198" y="96335"/>
                    <a:pt x="163004" y="95687"/>
                    <a:pt x="166459" y="95255"/>
                  </a:cubicBezTo>
                  <a:cubicBezTo>
                    <a:pt x="173799" y="93096"/>
                    <a:pt x="179413" y="90289"/>
                    <a:pt x="183299" y="86835"/>
                  </a:cubicBezTo>
                  <a:cubicBezTo>
                    <a:pt x="184163" y="85971"/>
                    <a:pt x="184810" y="85756"/>
                    <a:pt x="185242" y="86187"/>
                  </a:cubicBezTo>
                  <a:cubicBezTo>
                    <a:pt x="186106" y="86187"/>
                    <a:pt x="186753" y="85971"/>
                    <a:pt x="187185" y="85540"/>
                  </a:cubicBezTo>
                  <a:cubicBezTo>
                    <a:pt x="188049" y="84676"/>
                    <a:pt x="189776" y="83381"/>
                    <a:pt x="192367" y="81653"/>
                  </a:cubicBezTo>
                  <a:cubicBezTo>
                    <a:pt x="195822" y="79063"/>
                    <a:pt x="199707" y="75824"/>
                    <a:pt x="204025" y="71938"/>
                  </a:cubicBezTo>
                  <a:cubicBezTo>
                    <a:pt x="210935" y="65029"/>
                    <a:pt x="216116" y="61143"/>
                    <a:pt x="219570" y="60279"/>
                  </a:cubicBezTo>
                  <a:close/>
                  <a:moveTo>
                    <a:pt x="1107567" y="38257"/>
                  </a:moveTo>
                  <a:cubicBezTo>
                    <a:pt x="1114908" y="39553"/>
                    <a:pt x="1123112" y="43655"/>
                    <a:pt x="1132180" y="50564"/>
                  </a:cubicBezTo>
                  <a:cubicBezTo>
                    <a:pt x="1136498" y="53586"/>
                    <a:pt x="1140600" y="56609"/>
                    <a:pt x="1144486" y="59632"/>
                  </a:cubicBezTo>
                  <a:cubicBezTo>
                    <a:pt x="1151395" y="63950"/>
                    <a:pt x="1155928" y="69131"/>
                    <a:pt x="1158087" y="75176"/>
                  </a:cubicBezTo>
                  <a:cubicBezTo>
                    <a:pt x="1158951" y="77767"/>
                    <a:pt x="1160678" y="81438"/>
                    <a:pt x="1163269" y="86187"/>
                  </a:cubicBezTo>
                  <a:cubicBezTo>
                    <a:pt x="1168451" y="95687"/>
                    <a:pt x="1169314" y="102596"/>
                    <a:pt x="1165860" y="106914"/>
                  </a:cubicBezTo>
                  <a:cubicBezTo>
                    <a:pt x="1164565" y="109073"/>
                    <a:pt x="1163053" y="110368"/>
                    <a:pt x="1161326" y="110800"/>
                  </a:cubicBezTo>
                  <a:cubicBezTo>
                    <a:pt x="1154849" y="112959"/>
                    <a:pt x="1150315" y="114038"/>
                    <a:pt x="1147725" y="114038"/>
                  </a:cubicBezTo>
                  <a:cubicBezTo>
                    <a:pt x="1146429" y="114038"/>
                    <a:pt x="1145349" y="114470"/>
                    <a:pt x="1144486" y="115334"/>
                  </a:cubicBezTo>
                  <a:cubicBezTo>
                    <a:pt x="1144055" y="115766"/>
                    <a:pt x="1143622" y="115982"/>
                    <a:pt x="1143190" y="115982"/>
                  </a:cubicBezTo>
                  <a:cubicBezTo>
                    <a:pt x="1142327" y="115550"/>
                    <a:pt x="1141463" y="115550"/>
                    <a:pt x="1140600" y="115982"/>
                  </a:cubicBezTo>
                  <a:cubicBezTo>
                    <a:pt x="1139736" y="116413"/>
                    <a:pt x="1138225" y="116629"/>
                    <a:pt x="1136066" y="116629"/>
                  </a:cubicBezTo>
                  <a:cubicBezTo>
                    <a:pt x="1133907" y="117061"/>
                    <a:pt x="1132180" y="117493"/>
                    <a:pt x="1130884" y="117925"/>
                  </a:cubicBezTo>
                  <a:cubicBezTo>
                    <a:pt x="1129589" y="118356"/>
                    <a:pt x="1128725" y="118356"/>
                    <a:pt x="1128293" y="117925"/>
                  </a:cubicBezTo>
                  <a:cubicBezTo>
                    <a:pt x="1127862" y="117493"/>
                    <a:pt x="1127214" y="117493"/>
                    <a:pt x="1126350" y="117925"/>
                  </a:cubicBezTo>
                  <a:cubicBezTo>
                    <a:pt x="1125487" y="118788"/>
                    <a:pt x="1122680" y="119436"/>
                    <a:pt x="1117930" y="119868"/>
                  </a:cubicBezTo>
                  <a:cubicBezTo>
                    <a:pt x="1098067" y="121595"/>
                    <a:pt x="1082091" y="123970"/>
                    <a:pt x="1070000" y="126992"/>
                  </a:cubicBezTo>
                  <a:cubicBezTo>
                    <a:pt x="1054456" y="132174"/>
                    <a:pt x="1038047" y="138867"/>
                    <a:pt x="1020776" y="147071"/>
                  </a:cubicBezTo>
                  <a:cubicBezTo>
                    <a:pt x="1015593" y="149662"/>
                    <a:pt x="1013003" y="150741"/>
                    <a:pt x="1013003" y="150310"/>
                  </a:cubicBezTo>
                  <a:cubicBezTo>
                    <a:pt x="1018184" y="145560"/>
                    <a:pt x="1027684" y="137140"/>
                    <a:pt x="1041501" y="125049"/>
                  </a:cubicBezTo>
                  <a:cubicBezTo>
                    <a:pt x="1054456" y="114254"/>
                    <a:pt x="1063955" y="104539"/>
                    <a:pt x="1070000" y="95903"/>
                  </a:cubicBezTo>
                  <a:cubicBezTo>
                    <a:pt x="1079068" y="83812"/>
                    <a:pt x="1083387" y="75392"/>
                    <a:pt x="1082954" y="70643"/>
                  </a:cubicBezTo>
                  <a:cubicBezTo>
                    <a:pt x="1081660" y="66756"/>
                    <a:pt x="1075290" y="65245"/>
                    <a:pt x="1063847" y="66109"/>
                  </a:cubicBezTo>
                  <a:cubicBezTo>
                    <a:pt x="1052404" y="66972"/>
                    <a:pt x="1035672" y="70427"/>
                    <a:pt x="1013651" y="76472"/>
                  </a:cubicBezTo>
                  <a:cubicBezTo>
                    <a:pt x="986447" y="84244"/>
                    <a:pt x="961403" y="92880"/>
                    <a:pt x="938517" y="102380"/>
                  </a:cubicBezTo>
                  <a:cubicBezTo>
                    <a:pt x="932472" y="104971"/>
                    <a:pt x="926212" y="107561"/>
                    <a:pt x="919734" y="110152"/>
                  </a:cubicBezTo>
                  <a:cubicBezTo>
                    <a:pt x="913257" y="112743"/>
                    <a:pt x="909802" y="114038"/>
                    <a:pt x="909371" y="114038"/>
                  </a:cubicBezTo>
                  <a:cubicBezTo>
                    <a:pt x="908507" y="114038"/>
                    <a:pt x="907643" y="114686"/>
                    <a:pt x="906780" y="115982"/>
                  </a:cubicBezTo>
                  <a:cubicBezTo>
                    <a:pt x="905916" y="116845"/>
                    <a:pt x="905269" y="117061"/>
                    <a:pt x="904837" y="116629"/>
                  </a:cubicBezTo>
                  <a:cubicBezTo>
                    <a:pt x="904405" y="116629"/>
                    <a:pt x="904189" y="116845"/>
                    <a:pt x="904189" y="117277"/>
                  </a:cubicBezTo>
                  <a:cubicBezTo>
                    <a:pt x="904189" y="117709"/>
                    <a:pt x="900951" y="119436"/>
                    <a:pt x="894474" y="122458"/>
                  </a:cubicBezTo>
                  <a:cubicBezTo>
                    <a:pt x="888860" y="125049"/>
                    <a:pt x="885838" y="126777"/>
                    <a:pt x="885406" y="127640"/>
                  </a:cubicBezTo>
                  <a:cubicBezTo>
                    <a:pt x="884974" y="128072"/>
                    <a:pt x="884326" y="128288"/>
                    <a:pt x="883463" y="128288"/>
                  </a:cubicBezTo>
                  <a:cubicBezTo>
                    <a:pt x="882599" y="128288"/>
                    <a:pt x="880224" y="129367"/>
                    <a:pt x="876338" y="131526"/>
                  </a:cubicBezTo>
                  <a:cubicBezTo>
                    <a:pt x="872452" y="133685"/>
                    <a:pt x="867918" y="136060"/>
                    <a:pt x="862736" y="138651"/>
                  </a:cubicBezTo>
                  <a:cubicBezTo>
                    <a:pt x="857123" y="141242"/>
                    <a:pt x="851294" y="144264"/>
                    <a:pt x="845248" y="147719"/>
                  </a:cubicBezTo>
                  <a:cubicBezTo>
                    <a:pt x="837044" y="152469"/>
                    <a:pt x="828192" y="155707"/>
                    <a:pt x="818693" y="157434"/>
                  </a:cubicBezTo>
                  <a:cubicBezTo>
                    <a:pt x="814375" y="158730"/>
                    <a:pt x="810057" y="158082"/>
                    <a:pt x="805739" y="155491"/>
                  </a:cubicBezTo>
                  <a:cubicBezTo>
                    <a:pt x="801853" y="153332"/>
                    <a:pt x="798398" y="150957"/>
                    <a:pt x="795376" y="148367"/>
                  </a:cubicBezTo>
                  <a:cubicBezTo>
                    <a:pt x="789762" y="142321"/>
                    <a:pt x="786740" y="137788"/>
                    <a:pt x="786308" y="134765"/>
                  </a:cubicBezTo>
                  <a:cubicBezTo>
                    <a:pt x="787171" y="134333"/>
                    <a:pt x="788899" y="134765"/>
                    <a:pt x="791489" y="136060"/>
                  </a:cubicBezTo>
                  <a:cubicBezTo>
                    <a:pt x="797103" y="139946"/>
                    <a:pt x="810057" y="138651"/>
                    <a:pt x="830351" y="132174"/>
                  </a:cubicBezTo>
                  <a:cubicBezTo>
                    <a:pt x="848488" y="126561"/>
                    <a:pt x="860361" y="122458"/>
                    <a:pt x="865975" y="119868"/>
                  </a:cubicBezTo>
                  <a:cubicBezTo>
                    <a:pt x="866839" y="119436"/>
                    <a:pt x="867270" y="119436"/>
                    <a:pt x="867270" y="119868"/>
                  </a:cubicBezTo>
                  <a:cubicBezTo>
                    <a:pt x="867270" y="120300"/>
                    <a:pt x="867702" y="120084"/>
                    <a:pt x="868566" y="119220"/>
                  </a:cubicBezTo>
                  <a:cubicBezTo>
                    <a:pt x="869429" y="118788"/>
                    <a:pt x="870077" y="118788"/>
                    <a:pt x="870509" y="119220"/>
                  </a:cubicBezTo>
                  <a:cubicBezTo>
                    <a:pt x="870941" y="119220"/>
                    <a:pt x="871804" y="118788"/>
                    <a:pt x="873100" y="117925"/>
                  </a:cubicBezTo>
                  <a:cubicBezTo>
                    <a:pt x="874827" y="117061"/>
                    <a:pt x="875690" y="116629"/>
                    <a:pt x="875690" y="116629"/>
                  </a:cubicBezTo>
                  <a:cubicBezTo>
                    <a:pt x="876554" y="116629"/>
                    <a:pt x="879361" y="115766"/>
                    <a:pt x="884110" y="114038"/>
                  </a:cubicBezTo>
                  <a:cubicBezTo>
                    <a:pt x="898792" y="108425"/>
                    <a:pt x="914121" y="102812"/>
                    <a:pt x="930097" y="97198"/>
                  </a:cubicBezTo>
                  <a:cubicBezTo>
                    <a:pt x="936142" y="95471"/>
                    <a:pt x="941108" y="93744"/>
                    <a:pt x="944994" y="92017"/>
                  </a:cubicBezTo>
                  <a:cubicBezTo>
                    <a:pt x="987742" y="76040"/>
                    <a:pt x="1024445" y="63950"/>
                    <a:pt x="1055103" y="55745"/>
                  </a:cubicBezTo>
                  <a:cubicBezTo>
                    <a:pt x="1064603" y="53155"/>
                    <a:pt x="1070648" y="51212"/>
                    <a:pt x="1073239" y="49916"/>
                  </a:cubicBezTo>
                  <a:cubicBezTo>
                    <a:pt x="1074534" y="49053"/>
                    <a:pt x="1075182" y="48837"/>
                    <a:pt x="1075182" y="49268"/>
                  </a:cubicBezTo>
                  <a:cubicBezTo>
                    <a:pt x="1075182" y="49700"/>
                    <a:pt x="1075614" y="49484"/>
                    <a:pt x="1076477" y="48621"/>
                  </a:cubicBezTo>
                  <a:cubicBezTo>
                    <a:pt x="1077773" y="47757"/>
                    <a:pt x="1078636" y="47541"/>
                    <a:pt x="1079068" y="47973"/>
                  </a:cubicBezTo>
                  <a:cubicBezTo>
                    <a:pt x="1079500" y="47973"/>
                    <a:pt x="1082523" y="46678"/>
                    <a:pt x="1088136" y="44087"/>
                  </a:cubicBezTo>
                  <a:cubicBezTo>
                    <a:pt x="1093318" y="41064"/>
                    <a:pt x="1097420" y="39337"/>
                    <a:pt x="1100442" y="38905"/>
                  </a:cubicBezTo>
                  <a:cubicBezTo>
                    <a:pt x="1102601" y="38042"/>
                    <a:pt x="1104976" y="37826"/>
                    <a:pt x="1107567" y="38257"/>
                  </a:cubicBezTo>
                  <a:close/>
                  <a:moveTo>
                    <a:pt x="2311317" y="35505"/>
                  </a:moveTo>
                  <a:cubicBezTo>
                    <a:pt x="2313908" y="36045"/>
                    <a:pt x="2317254" y="37394"/>
                    <a:pt x="2321357" y="39553"/>
                  </a:cubicBezTo>
                  <a:cubicBezTo>
                    <a:pt x="2332583" y="44303"/>
                    <a:pt x="2340572" y="52075"/>
                    <a:pt x="2345322" y="62870"/>
                  </a:cubicBezTo>
                  <a:cubicBezTo>
                    <a:pt x="2349208" y="69779"/>
                    <a:pt x="2350719" y="75392"/>
                    <a:pt x="2349855" y="79710"/>
                  </a:cubicBezTo>
                  <a:cubicBezTo>
                    <a:pt x="2349855" y="84460"/>
                    <a:pt x="2349640" y="87915"/>
                    <a:pt x="2349208" y="90074"/>
                  </a:cubicBezTo>
                  <a:cubicBezTo>
                    <a:pt x="2347912" y="98710"/>
                    <a:pt x="2347157" y="104647"/>
                    <a:pt x="2346941" y="107885"/>
                  </a:cubicBezTo>
                  <a:cubicBezTo>
                    <a:pt x="2346725" y="111124"/>
                    <a:pt x="2347049" y="112959"/>
                    <a:pt x="2347912" y="113391"/>
                  </a:cubicBezTo>
                  <a:cubicBezTo>
                    <a:pt x="2352231" y="117277"/>
                    <a:pt x="2358491" y="120515"/>
                    <a:pt x="2366696" y="123106"/>
                  </a:cubicBezTo>
                  <a:cubicBezTo>
                    <a:pt x="2370150" y="124402"/>
                    <a:pt x="2372309" y="125265"/>
                    <a:pt x="2373173" y="125697"/>
                  </a:cubicBezTo>
                  <a:cubicBezTo>
                    <a:pt x="2374468" y="125697"/>
                    <a:pt x="2375548" y="125697"/>
                    <a:pt x="2376411" y="125697"/>
                  </a:cubicBezTo>
                  <a:cubicBezTo>
                    <a:pt x="2377707" y="125697"/>
                    <a:pt x="2378786" y="125913"/>
                    <a:pt x="2379650" y="126345"/>
                  </a:cubicBezTo>
                  <a:cubicBezTo>
                    <a:pt x="2380513" y="127208"/>
                    <a:pt x="2381377" y="127424"/>
                    <a:pt x="2382240" y="126992"/>
                  </a:cubicBezTo>
                  <a:cubicBezTo>
                    <a:pt x="2386558" y="125697"/>
                    <a:pt x="2390013" y="125697"/>
                    <a:pt x="2392604" y="126992"/>
                  </a:cubicBezTo>
                  <a:cubicBezTo>
                    <a:pt x="2393036" y="127424"/>
                    <a:pt x="2393683" y="127424"/>
                    <a:pt x="2394547" y="126992"/>
                  </a:cubicBezTo>
                  <a:cubicBezTo>
                    <a:pt x="2395410" y="126561"/>
                    <a:pt x="2398649" y="127856"/>
                    <a:pt x="2404262" y="130879"/>
                  </a:cubicBezTo>
                  <a:cubicBezTo>
                    <a:pt x="2409876" y="133901"/>
                    <a:pt x="2416353" y="138003"/>
                    <a:pt x="2423693" y="143185"/>
                  </a:cubicBezTo>
                  <a:cubicBezTo>
                    <a:pt x="2425421" y="144480"/>
                    <a:pt x="2426932" y="146855"/>
                    <a:pt x="2428227" y="150310"/>
                  </a:cubicBezTo>
                  <a:cubicBezTo>
                    <a:pt x="2429523" y="153764"/>
                    <a:pt x="2430818" y="157002"/>
                    <a:pt x="2432113" y="160025"/>
                  </a:cubicBezTo>
                  <a:cubicBezTo>
                    <a:pt x="2434272" y="163048"/>
                    <a:pt x="2434488" y="165423"/>
                    <a:pt x="2432761" y="167150"/>
                  </a:cubicBezTo>
                  <a:cubicBezTo>
                    <a:pt x="2431897" y="170172"/>
                    <a:pt x="2427364" y="171900"/>
                    <a:pt x="2419159" y="172331"/>
                  </a:cubicBezTo>
                  <a:cubicBezTo>
                    <a:pt x="2400160" y="175354"/>
                    <a:pt x="2382672" y="180320"/>
                    <a:pt x="2366696" y="187229"/>
                  </a:cubicBezTo>
                  <a:cubicBezTo>
                    <a:pt x="2362810" y="188956"/>
                    <a:pt x="2360651" y="189819"/>
                    <a:pt x="2360219" y="189819"/>
                  </a:cubicBezTo>
                  <a:cubicBezTo>
                    <a:pt x="2359787" y="190251"/>
                    <a:pt x="2356980" y="191547"/>
                    <a:pt x="2351799" y="193706"/>
                  </a:cubicBezTo>
                  <a:cubicBezTo>
                    <a:pt x="2346617" y="196296"/>
                    <a:pt x="2344026" y="197592"/>
                    <a:pt x="2344026" y="197592"/>
                  </a:cubicBezTo>
                  <a:cubicBezTo>
                    <a:pt x="2343594" y="197592"/>
                    <a:pt x="2341220" y="199103"/>
                    <a:pt x="2336902" y="202126"/>
                  </a:cubicBezTo>
                  <a:cubicBezTo>
                    <a:pt x="2327834" y="209034"/>
                    <a:pt x="2322004" y="216591"/>
                    <a:pt x="2319414" y="224795"/>
                  </a:cubicBezTo>
                  <a:cubicBezTo>
                    <a:pt x="2318982" y="227386"/>
                    <a:pt x="2317686" y="231488"/>
                    <a:pt x="2315527" y="237101"/>
                  </a:cubicBezTo>
                  <a:cubicBezTo>
                    <a:pt x="2313368" y="243578"/>
                    <a:pt x="2311209" y="250055"/>
                    <a:pt x="2309050" y="256532"/>
                  </a:cubicBezTo>
                  <a:cubicBezTo>
                    <a:pt x="2307323" y="263009"/>
                    <a:pt x="2306244" y="266896"/>
                    <a:pt x="2305812" y="268191"/>
                  </a:cubicBezTo>
                  <a:cubicBezTo>
                    <a:pt x="2304948" y="269486"/>
                    <a:pt x="2304301" y="271430"/>
                    <a:pt x="2303869" y="274020"/>
                  </a:cubicBezTo>
                  <a:cubicBezTo>
                    <a:pt x="2299119" y="290861"/>
                    <a:pt x="2293290" y="306189"/>
                    <a:pt x="2286381" y="320007"/>
                  </a:cubicBezTo>
                  <a:cubicBezTo>
                    <a:pt x="2285949" y="321302"/>
                    <a:pt x="2286165" y="322814"/>
                    <a:pt x="2287029" y="324541"/>
                  </a:cubicBezTo>
                  <a:lnTo>
                    <a:pt x="2288324" y="327132"/>
                  </a:lnTo>
                  <a:lnTo>
                    <a:pt x="2294801" y="323246"/>
                  </a:lnTo>
                  <a:cubicBezTo>
                    <a:pt x="2299983" y="320655"/>
                    <a:pt x="2307323" y="316553"/>
                    <a:pt x="2316823" y="310939"/>
                  </a:cubicBezTo>
                  <a:cubicBezTo>
                    <a:pt x="2325459" y="305326"/>
                    <a:pt x="2330856" y="301871"/>
                    <a:pt x="2333015" y="300576"/>
                  </a:cubicBezTo>
                  <a:cubicBezTo>
                    <a:pt x="2334311" y="299712"/>
                    <a:pt x="2336038" y="298633"/>
                    <a:pt x="2338197" y="297338"/>
                  </a:cubicBezTo>
                  <a:cubicBezTo>
                    <a:pt x="2340356" y="296042"/>
                    <a:pt x="2341651" y="295394"/>
                    <a:pt x="2342083" y="295394"/>
                  </a:cubicBezTo>
                  <a:cubicBezTo>
                    <a:pt x="2342946" y="295394"/>
                    <a:pt x="2343594" y="294747"/>
                    <a:pt x="2344026" y="293451"/>
                  </a:cubicBezTo>
                  <a:cubicBezTo>
                    <a:pt x="2344458" y="292588"/>
                    <a:pt x="2345106" y="292156"/>
                    <a:pt x="2345969" y="292156"/>
                  </a:cubicBezTo>
                  <a:cubicBezTo>
                    <a:pt x="2346833" y="292156"/>
                    <a:pt x="2347481" y="291724"/>
                    <a:pt x="2347912" y="290861"/>
                  </a:cubicBezTo>
                  <a:cubicBezTo>
                    <a:pt x="2348344" y="289565"/>
                    <a:pt x="2348992" y="288917"/>
                    <a:pt x="2349855" y="288917"/>
                  </a:cubicBezTo>
                  <a:cubicBezTo>
                    <a:pt x="2350719" y="288917"/>
                    <a:pt x="2351367" y="288702"/>
                    <a:pt x="2351799" y="288270"/>
                  </a:cubicBezTo>
                  <a:cubicBezTo>
                    <a:pt x="2351799" y="286543"/>
                    <a:pt x="2355901" y="284168"/>
                    <a:pt x="2364105" y="281145"/>
                  </a:cubicBezTo>
                  <a:cubicBezTo>
                    <a:pt x="2365400" y="281145"/>
                    <a:pt x="2367991" y="282009"/>
                    <a:pt x="2371877" y="283736"/>
                  </a:cubicBezTo>
                  <a:cubicBezTo>
                    <a:pt x="2374900" y="285463"/>
                    <a:pt x="2376843" y="286327"/>
                    <a:pt x="2377707" y="286327"/>
                  </a:cubicBezTo>
                  <a:cubicBezTo>
                    <a:pt x="2380729" y="287622"/>
                    <a:pt x="2383752" y="289997"/>
                    <a:pt x="2386774" y="293451"/>
                  </a:cubicBezTo>
                  <a:cubicBezTo>
                    <a:pt x="2391956" y="303815"/>
                    <a:pt x="2394547" y="310507"/>
                    <a:pt x="2394547" y="313530"/>
                  </a:cubicBezTo>
                  <a:cubicBezTo>
                    <a:pt x="2394547" y="315257"/>
                    <a:pt x="2391308" y="320871"/>
                    <a:pt x="2384831" y="330370"/>
                  </a:cubicBezTo>
                  <a:cubicBezTo>
                    <a:pt x="2378786" y="338143"/>
                    <a:pt x="2369934" y="346995"/>
                    <a:pt x="2358275" y="356926"/>
                  </a:cubicBezTo>
                  <a:cubicBezTo>
                    <a:pt x="2352662" y="362107"/>
                    <a:pt x="2348776" y="365562"/>
                    <a:pt x="2346617" y="367289"/>
                  </a:cubicBezTo>
                  <a:cubicBezTo>
                    <a:pt x="2344890" y="369016"/>
                    <a:pt x="2341435" y="372255"/>
                    <a:pt x="2336254" y="377005"/>
                  </a:cubicBezTo>
                  <a:cubicBezTo>
                    <a:pt x="2299551" y="411117"/>
                    <a:pt x="2276018" y="435082"/>
                    <a:pt x="2265654" y="448899"/>
                  </a:cubicBezTo>
                  <a:cubicBezTo>
                    <a:pt x="2263496" y="453217"/>
                    <a:pt x="2263819" y="455268"/>
                    <a:pt x="2266626" y="455052"/>
                  </a:cubicBezTo>
                  <a:cubicBezTo>
                    <a:pt x="2269433" y="454837"/>
                    <a:pt x="2276233" y="451922"/>
                    <a:pt x="2287029" y="446309"/>
                  </a:cubicBezTo>
                  <a:cubicBezTo>
                    <a:pt x="2303869" y="438536"/>
                    <a:pt x="2317794" y="431843"/>
                    <a:pt x="2328805" y="426230"/>
                  </a:cubicBezTo>
                  <a:cubicBezTo>
                    <a:pt x="2339816" y="420616"/>
                    <a:pt x="2346185" y="417378"/>
                    <a:pt x="2347912" y="416514"/>
                  </a:cubicBezTo>
                  <a:cubicBezTo>
                    <a:pt x="2350071" y="415219"/>
                    <a:pt x="2351151" y="414571"/>
                    <a:pt x="2351151" y="414571"/>
                  </a:cubicBezTo>
                  <a:cubicBezTo>
                    <a:pt x="2351151" y="415003"/>
                    <a:pt x="2353526" y="413708"/>
                    <a:pt x="2358275" y="410685"/>
                  </a:cubicBezTo>
                  <a:cubicBezTo>
                    <a:pt x="2363025" y="408094"/>
                    <a:pt x="2365616" y="406799"/>
                    <a:pt x="2366048" y="406799"/>
                  </a:cubicBezTo>
                  <a:cubicBezTo>
                    <a:pt x="2366480" y="406799"/>
                    <a:pt x="2369826" y="404964"/>
                    <a:pt x="2376087" y="401293"/>
                  </a:cubicBezTo>
                  <a:cubicBezTo>
                    <a:pt x="2382348" y="397623"/>
                    <a:pt x="2387854" y="394277"/>
                    <a:pt x="2392604" y="391254"/>
                  </a:cubicBezTo>
                  <a:cubicBezTo>
                    <a:pt x="2396058" y="389095"/>
                    <a:pt x="2399081" y="387368"/>
                    <a:pt x="2401671" y="386072"/>
                  </a:cubicBezTo>
                  <a:cubicBezTo>
                    <a:pt x="2403830" y="385209"/>
                    <a:pt x="2405773" y="383698"/>
                    <a:pt x="2407501" y="381539"/>
                  </a:cubicBezTo>
                  <a:cubicBezTo>
                    <a:pt x="2410955" y="378084"/>
                    <a:pt x="2415705" y="377868"/>
                    <a:pt x="2421750" y="380891"/>
                  </a:cubicBezTo>
                  <a:cubicBezTo>
                    <a:pt x="2424341" y="381754"/>
                    <a:pt x="2425852" y="382186"/>
                    <a:pt x="2426284" y="382186"/>
                  </a:cubicBezTo>
                  <a:cubicBezTo>
                    <a:pt x="2426716" y="382186"/>
                    <a:pt x="2427579" y="382834"/>
                    <a:pt x="2428875" y="384129"/>
                  </a:cubicBezTo>
                  <a:cubicBezTo>
                    <a:pt x="2430170" y="384993"/>
                    <a:pt x="2432977" y="386720"/>
                    <a:pt x="2437295" y="389311"/>
                  </a:cubicBezTo>
                  <a:cubicBezTo>
                    <a:pt x="2444204" y="392765"/>
                    <a:pt x="2451329" y="398163"/>
                    <a:pt x="2458669" y="405503"/>
                  </a:cubicBezTo>
                  <a:cubicBezTo>
                    <a:pt x="2477237" y="425798"/>
                    <a:pt x="2487384" y="445445"/>
                    <a:pt x="2489111" y="464444"/>
                  </a:cubicBezTo>
                  <a:cubicBezTo>
                    <a:pt x="2487384" y="471785"/>
                    <a:pt x="2485440" y="475455"/>
                    <a:pt x="2483282" y="475455"/>
                  </a:cubicBezTo>
                  <a:cubicBezTo>
                    <a:pt x="2482850" y="475455"/>
                    <a:pt x="2481986" y="476103"/>
                    <a:pt x="2480691" y="477398"/>
                  </a:cubicBezTo>
                  <a:cubicBezTo>
                    <a:pt x="2479395" y="478694"/>
                    <a:pt x="2478532" y="479125"/>
                    <a:pt x="2478100" y="478694"/>
                  </a:cubicBezTo>
                  <a:cubicBezTo>
                    <a:pt x="2477668" y="478694"/>
                    <a:pt x="2477237" y="478909"/>
                    <a:pt x="2476805" y="479341"/>
                  </a:cubicBezTo>
                  <a:cubicBezTo>
                    <a:pt x="2472055" y="481932"/>
                    <a:pt x="2466873" y="484091"/>
                    <a:pt x="2461260" y="485818"/>
                  </a:cubicBezTo>
                  <a:cubicBezTo>
                    <a:pt x="2459964" y="486250"/>
                    <a:pt x="2456510" y="487329"/>
                    <a:pt x="2450897" y="489057"/>
                  </a:cubicBezTo>
                  <a:cubicBezTo>
                    <a:pt x="2444851" y="491216"/>
                    <a:pt x="2435352" y="493591"/>
                    <a:pt x="2422398" y="496181"/>
                  </a:cubicBezTo>
                  <a:cubicBezTo>
                    <a:pt x="2394763" y="501795"/>
                    <a:pt x="2377922" y="506329"/>
                    <a:pt x="2371877" y="509783"/>
                  </a:cubicBezTo>
                  <a:cubicBezTo>
                    <a:pt x="2370582" y="510647"/>
                    <a:pt x="2369718" y="511079"/>
                    <a:pt x="2369286" y="511079"/>
                  </a:cubicBezTo>
                  <a:cubicBezTo>
                    <a:pt x="2369286" y="511079"/>
                    <a:pt x="2368423" y="511510"/>
                    <a:pt x="2366696" y="512374"/>
                  </a:cubicBezTo>
                  <a:cubicBezTo>
                    <a:pt x="2365400" y="512806"/>
                    <a:pt x="2364752" y="512806"/>
                    <a:pt x="2364752" y="512374"/>
                  </a:cubicBezTo>
                  <a:cubicBezTo>
                    <a:pt x="2364752" y="511942"/>
                    <a:pt x="2366912" y="510215"/>
                    <a:pt x="2371230" y="507192"/>
                  </a:cubicBezTo>
                  <a:cubicBezTo>
                    <a:pt x="2389797" y="494670"/>
                    <a:pt x="2403399" y="482364"/>
                    <a:pt x="2412035" y="470273"/>
                  </a:cubicBezTo>
                  <a:cubicBezTo>
                    <a:pt x="2414194" y="466819"/>
                    <a:pt x="2416568" y="463796"/>
                    <a:pt x="2419159" y="461206"/>
                  </a:cubicBezTo>
                  <a:cubicBezTo>
                    <a:pt x="2424341" y="454729"/>
                    <a:pt x="2426500" y="447172"/>
                    <a:pt x="2425636" y="438536"/>
                  </a:cubicBezTo>
                  <a:cubicBezTo>
                    <a:pt x="2423477" y="422128"/>
                    <a:pt x="2419375" y="409390"/>
                    <a:pt x="2413330" y="400322"/>
                  </a:cubicBezTo>
                  <a:cubicBezTo>
                    <a:pt x="2404694" y="395572"/>
                    <a:pt x="2389797" y="400322"/>
                    <a:pt x="2368639" y="414571"/>
                  </a:cubicBezTo>
                  <a:cubicBezTo>
                    <a:pt x="2364321" y="417162"/>
                    <a:pt x="2361514" y="419105"/>
                    <a:pt x="2360219" y="420400"/>
                  </a:cubicBezTo>
                  <a:cubicBezTo>
                    <a:pt x="2358491" y="421264"/>
                    <a:pt x="2354821" y="423855"/>
                    <a:pt x="2349208" y="428173"/>
                  </a:cubicBezTo>
                  <a:cubicBezTo>
                    <a:pt x="2342731" y="432491"/>
                    <a:pt x="2337981" y="435514"/>
                    <a:pt x="2334958" y="437241"/>
                  </a:cubicBezTo>
                  <a:cubicBezTo>
                    <a:pt x="2330640" y="439400"/>
                    <a:pt x="2326970" y="441559"/>
                    <a:pt x="2323947" y="443718"/>
                  </a:cubicBezTo>
                  <a:cubicBezTo>
                    <a:pt x="2320925" y="445877"/>
                    <a:pt x="2319414" y="447172"/>
                    <a:pt x="2319414" y="447604"/>
                  </a:cubicBezTo>
                  <a:cubicBezTo>
                    <a:pt x="2319414" y="448036"/>
                    <a:pt x="2318766" y="448468"/>
                    <a:pt x="2317470" y="448899"/>
                  </a:cubicBezTo>
                  <a:cubicBezTo>
                    <a:pt x="2315312" y="449763"/>
                    <a:pt x="2311209" y="452138"/>
                    <a:pt x="2305164" y="456024"/>
                  </a:cubicBezTo>
                  <a:cubicBezTo>
                    <a:pt x="2296528" y="461206"/>
                    <a:pt x="2290483" y="464876"/>
                    <a:pt x="2287029" y="467035"/>
                  </a:cubicBezTo>
                  <a:cubicBezTo>
                    <a:pt x="2283574" y="468762"/>
                    <a:pt x="2279256" y="471353"/>
                    <a:pt x="2274075" y="474807"/>
                  </a:cubicBezTo>
                  <a:cubicBezTo>
                    <a:pt x="2269325" y="477830"/>
                    <a:pt x="2265222" y="480205"/>
                    <a:pt x="2261768" y="481932"/>
                  </a:cubicBezTo>
                  <a:cubicBezTo>
                    <a:pt x="2259177" y="483659"/>
                    <a:pt x="2257234" y="484955"/>
                    <a:pt x="2255939" y="485818"/>
                  </a:cubicBezTo>
                  <a:cubicBezTo>
                    <a:pt x="2242553" y="492727"/>
                    <a:pt x="2234781" y="496181"/>
                    <a:pt x="2232622" y="496181"/>
                  </a:cubicBezTo>
                  <a:cubicBezTo>
                    <a:pt x="2229599" y="496181"/>
                    <a:pt x="2225065" y="494022"/>
                    <a:pt x="2219020" y="489704"/>
                  </a:cubicBezTo>
                  <a:cubicBezTo>
                    <a:pt x="2215566" y="483227"/>
                    <a:pt x="2213838" y="479341"/>
                    <a:pt x="2213838" y="478046"/>
                  </a:cubicBezTo>
                  <a:cubicBezTo>
                    <a:pt x="2213838" y="477182"/>
                    <a:pt x="2216861" y="473944"/>
                    <a:pt x="2222906" y="468330"/>
                  </a:cubicBezTo>
                  <a:cubicBezTo>
                    <a:pt x="2233701" y="457535"/>
                    <a:pt x="2248167" y="441559"/>
                    <a:pt x="2266302" y="420400"/>
                  </a:cubicBezTo>
                  <a:cubicBezTo>
                    <a:pt x="2271916" y="413924"/>
                    <a:pt x="2276449" y="408958"/>
                    <a:pt x="2279904" y="405503"/>
                  </a:cubicBezTo>
                  <a:cubicBezTo>
                    <a:pt x="2282927" y="402049"/>
                    <a:pt x="2285949" y="398379"/>
                    <a:pt x="2288972" y="394493"/>
                  </a:cubicBezTo>
                  <a:cubicBezTo>
                    <a:pt x="2292426" y="390174"/>
                    <a:pt x="2296312" y="385641"/>
                    <a:pt x="2300630" y="380891"/>
                  </a:cubicBezTo>
                  <a:cubicBezTo>
                    <a:pt x="2309266" y="370959"/>
                    <a:pt x="2318118" y="359301"/>
                    <a:pt x="2327186" y="345915"/>
                  </a:cubicBezTo>
                  <a:cubicBezTo>
                    <a:pt x="2328913" y="342892"/>
                    <a:pt x="2330425" y="340302"/>
                    <a:pt x="2331720" y="338143"/>
                  </a:cubicBezTo>
                  <a:cubicBezTo>
                    <a:pt x="2335174" y="332961"/>
                    <a:pt x="2337549" y="329075"/>
                    <a:pt x="2338844" y="326484"/>
                  </a:cubicBezTo>
                  <a:cubicBezTo>
                    <a:pt x="2339276" y="323030"/>
                    <a:pt x="2336902" y="321734"/>
                    <a:pt x="2331720" y="322598"/>
                  </a:cubicBezTo>
                  <a:cubicBezTo>
                    <a:pt x="2321788" y="325620"/>
                    <a:pt x="2308187" y="332745"/>
                    <a:pt x="2290915" y="343972"/>
                  </a:cubicBezTo>
                  <a:cubicBezTo>
                    <a:pt x="2269756" y="359085"/>
                    <a:pt x="2252916" y="372471"/>
                    <a:pt x="2240394" y="384129"/>
                  </a:cubicBezTo>
                  <a:cubicBezTo>
                    <a:pt x="2235213" y="389311"/>
                    <a:pt x="2230031" y="393413"/>
                    <a:pt x="2224849" y="396436"/>
                  </a:cubicBezTo>
                  <a:cubicBezTo>
                    <a:pt x="2221827" y="398163"/>
                    <a:pt x="2219236" y="399890"/>
                    <a:pt x="2217077" y="401617"/>
                  </a:cubicBezTo>
                  <a:cubicBezTo>
                    <a:pt x="2214054" y="404640"/>
                    <a:pt x="2208657" y="403560"/>
                    <a:pt x="2200885" y="398379"/>
                  </a:cubicBezTo>
                  <a:cubicBezTo>
                    <a:pt x="2195271" y="396220"/>
                    <a:pt x="2191601" y="392765"/>
                    <a:pt x="2189874" y="388015"/>
                  </a:cubicBezTo>
                  <a:cubicBezTo>
                    <a:pt x="2183828" y="380675"/>
                    <a:pt x="2184692" y="373982"/>
                    <a:pt x="2192464" y="367937"/>
                  </a:cubicBezTo>
                  <a:cubicBezTo>
                    <a:pt x="2196350" y="364051"/>
                    <a:pt x="2200237" y="360596"/>
                    <a:pt x="2204123" y="357574"/>
                  </a:cubicBezTo>
                  <a:cubicBezTo>
                    <a:pt x="2207577" y="354983"/>
                    <a:pt x="2210384" y="352608"/>
                    <a:pt x="2212543" y="350449"/>
                  </a:cubicBezTo>
                  <a:cubicBezTo>
                    <a:pt x="2214702" y="348290"/>
                    <a:pt x="2218156" y="345051"/>
                    <a:pt x="2222906" y="340733"/>
                  </a:cubicBezTo>
                  <a:cubicBezTo>
                    <a:pt x="2234997" y="329075"/>
                    <a:pt x="2244064" y="319359"/>
                    <a:pt x="2250110" y="311587"/>
                  </a:cubicBezTo>
                  <a:cubicBezTo>
                    <a:pt x="2250541" y="310723"/>
                    <a:pt x="2251405" y="309212"/>
                    <a:pt x="2252701" y="307053"/>
                  </a:cubicBezTo>
                  <a:cubicBezTo>
                    <a:pt x="2254859" y="304030"/>
                    <a:pt x="2257774" y="299281"/>
                    <a:pt x="2261444" y="292804"/>
                  </a:cubicBezTo>
                  <a:cubicBezTo>
                    <a:pt x="2265115" y="286327"/>
                    <a:pt x="2266950" y="282656"/>
                    <a:pt x="2266950" y="281793"/>
                  </a:cubicBezTo>
                  <a:cubicBezTo>
                    <a:pt x="2266950" y="280929"/>
                    <a:pt x="2267166" y="280281"/>
                    <a:pt x="2267598" y="279850"/>
                  </a:cubicBezTo>
                  <a:cubicBezTo>
                    <a:pt x="2268461" y="279850"/>
                    <a:pt x="2268893" y="279418"/>
                    <a:pt x="2268893" y="278554"/>
                  </a:cubicBezTo>
                  <a:cubicBezTo>
                    <a:pt x="2269756" y="273373"/>
                    <a:pt x="2271484" y="267543"/>
                    <a:pt x="2274075" y="261066"/>
                  </a:cubicBezTo>
                  <a:cubicBezTo>
                    <a:pt x="2274506" y="259339"/>
                    <a:pt x="2274722" y="256964"/>
                    <a:pt x="2274722" y="253942"/>
                  </a:cubicBezTo>
                  <a:cubicBezTo>
                    <a:pt x="2275154" y="248328"/>
                    <a:pt x="2273535" y="245629"/>
                    <a:pt x="2269865" y="245845"/>
                  </a:cubicBezTo>
                  <a:cubicBezTo>
                    <a:pt x="2266194" y="246061"/>
                    <a:pt x="2260689" y="249192"/>
                    <a:pt x="2253348" y="255237"/>
                  </a:cubicBezTo>
                  <a:cubicBezTo>
                    <a:pt x="2247303" y="259987"/>
                    <a:pt x="2242769" y="263549"/>
                    <a:pt x="2239746" y="265924"/>
                  </a:cubicBezTo>
                  <a:cubicBezTo>
                    <a:pt x="2236724" y="268299"/>
                    <a:pt x="2234997" y="269486"/>
                    <a:pt x="2234565" y="269486"/>
                  </a:cubicBezTo>
                  <a:cubicBezTo>
                    <a:pt x="2233701" y="269486"/>
                    <a:pt x="2233269" y="269702"/>
                    <a:pt x="2233269" y="270134"/>
                  </a:cubicBezTo>
                  <a:cubicBezTo>
                    <a:pt x="2233269" y="270566"/>
                    <a:pt x="2231218" y="271753"/>
                    <a:pt x="2227116" y="273696"/>
                  </a:cubicBezTo>
                  <a:cubicBezTo>
                    <a:pt x="2223014" y="275640"/>
                    <a:pt x="2219236" y="277259"/>
                    <a:pt x="2215782" y="278554"/>
                  </a:cubicBezTo>
                  <a:cubicBezTo>
                    <a:pt x="2212327" y="279418"/>
                    <a:pt x="2209736" y="279850"/>
                    <a:pt x="2208009" y="279850"/>
                  </a:cubicBezTo>
                  <a:cubicBezTo>
                    <a:pt x="2204555" y="279850"/>
                    <a:pt x="2202396" y="282224"/>
                    <a:pt x="2201532" y="286974"/>
                  </a:cubicBezTo>
                  <a:cubicBezTo>
                    <a:pt x="2195487" y="301656"/>
                    <a:pt x="2189442" y="317200"/>
                    <a:pt x="2183397" y="333609"/>
                  </a:cubicBezTo>
                  <a:cubicBezTo>
                    <a:pt x="2180806" y="340086"/>
                    <a:pt x="2179079" y="344188"/>
                    <a:pt x="2178215" y="345915"/>
                  </a:cubicBezTo>
                  <a:cubicBezTo>
                    <a:pt x="2176056" y="350233"/>
                    <a:pt x="2171738" y="362107"/>
                    <a:pt x="2165261" y="381539"/>
                  </a:cubicBezTo>
                  <a:cubicBezTo>
                    <a:pt x="2161375" y="392334"/>
                    <a:pt x="2159000" y="399242"/>
                    <a:pt x="2158136" y="402265"/>
                  </a:cubicBezTo>
                  <a:cubicBezTo>
                    <a:pt x="2156841" y="404424"/>
                    <a:pt x="2156193" y="405719"/>
                    <a:pt x="2156193" y="406151"/>
                  </a:cubicBezTo>
                  <a:cubicBezTo>
                    <a:pt x="2156193" y="407015"/>
                    <a:pt x="2155330" y="409174"/>
                    <a:pt x="2153602" y="412628"/>
                  </a:cubicBezTo>
                  <a:cubicBezTo>
                    <a:pt x="2152307" y="416514"/>
                    <a:pt x="2151011" y="420185"/>
                    <a:pt x="2149716" y="423639"/>
                  </a:cubicBezTo>
                  <a:cubicBezTo>
                    <a:pt x="2148853" y="427525"/>
                    <a:pt x="2147773" y="429684"/>
                    <a:pt x="2146478" y="430116"/>
                  </a:cubicBezTo>
                  <a:cubicBezTo>
                    <a:pt x="2145614" y="430980"/>
                    <a:pt x="2145182" y="432059"/>
                    <a:pt x="2145182" y="433355"/>
                  </a:cubicBezTo>
                  <a:cubicBezTo>
                    <a:pt x="2145182" y="434650"/>
                    <a:pt x="2144750" y="436377"/>
                    <a:pt x="2143887" y="438536"/>
                  </a:cubicBezTo>
                  <a:cubicBezTo>
                    <a:pt x="2142592" y="440695"/>
                    <a:pt x="2141296" y="444150"/>
                    <a:pt x="2140001" y="448899"/>
                  </a:cubicBezTo>
                  <a:cubicBezTo>
                    <a:pt x="2139137" y="451922"/>
                    <a:pt x="2137626" y="456024"/>
                    <a:pt x="2135467" y="461206"/>
                  </a:cubicBezTo>
                  <a:cubicBezTo>
                    <a:pt x="2133308" y="465955"/>
                    <a:pt x="2132012" y="469626"/>
                    <a:pt x="2131581" y="472217"/>
                  </a:cubicBezTo>
                  <a:cubicBezTo>
                    <a:pt x="2130717" y="473944"/>
                    <a:pt x="2130069" y="475671"/>
                    <a:pt x="2129637" y="477398"/>
                  </a:cubicBezTo>
                  <a:cubicBezTo>
                    <a:pt x="2128774" y="479557"/>
                    <a:pt x="2127047" y="484523"/>
                    <a:pt x="2124456" y="492295"/>
                  </a:cubicBezTo>
                  <a:cubicBezTo>
                    <a:pt x="2121002" y="503522"/>
                    <a:pt x="2117115" y="512590"/>
                    <a:pt x="2112797" y="519499"/>
                  </a:cubicBezTo>
                  <a:cubicBezTo>
                    <a:pt x="2108047" y="528998"/>
                    <a:pt x="2103297" y="532884"/>
                    <a:pt x="2098548" y="531157"/>
                  </a:cubicBezTo>
                  <a:cubicBezTo>
                    <a:pt x="2086457" y="528998"/>
                    <a:pt x="2075662" y="522953"/>
                    <a:pt x="2066163" y="513022"/>
                  </a:cubicBezTo>
                  <a:cubicBezTo>
                    <a:pt x="2063572" y="509999"/>
                    <a:pt x="2062277" y="508272"/>
                    <a:pt x="2062277" y="507840"/>
                  </a:cubicBezTo>
                  <a:cubicBezTo>
                    <a:pt x="2062277" y="507408"/>
                    <a:pt x="2061413" y="505897"/>
                    <a:pt x="2059686" y="503306"/>
                  </a:cubicBezTo>
                  <a:cubicBezTo>
                    <a:pt x="2057527" y="500715"/>
                    <a:pt x="2055368" y="497045"/>
                    <a:pt x="2053209" y="492295"/>
                  </a:cubicBezTo>
                  <a:cubicBezTo>
                    <a:pt x="2049754" y="487545"/>
                    <a:pt x="2048459" y="482148"/>
                    <a:pt x="2049323" y="476103"/>
                  </a:cubicBezTo>
                  <a:cubicBezTo>
                    <a:pt x="2049323" y="470921"/>
                    <a:pt x="2049754" y="467683"/>
                    <a:pt x="2050618" y="466387"/>
                  </a:cubicBezTo>
                  <a:cubicBezTo>
                    <a:pt x="2052777" y="462933"/>
                    <a:pt x="2053641" y="453001"/>
                    <a:pt x="2053209" y="436593"/>
                  </a:cubicBezTo>
                  <a:cubicBezTo>
                    <a:pt x="2052777" y="416298"/>
                    <a:pt x="2053425" y="394277"/>
                    <a:pt x="2055152" y="370528"/>
                  </a:cubicBezTo>
                  <a:cubicBezTo>
                    <a:pt x="2056879" y="340302"/>
                    <a:pt x="2056879" y="313962"/>
                    <a:pt x="2055152" y="291508"/>
                  </a:cubicBezTo>
                  <a:cubicBezTo>
                    <a:pt x="2053425" y="276395"/>
                    <a:pt x="2052129" y="266896"/>
                    <a:pt x="2051266" y="263009"/>
                  </a:cubicBezTo>
                  <a:cubicBezTo>
                    <a:pt x="2050834" y="262146"/>
                    <a:pt x="2050618" y="261498"/>
                    <a:pt x="2050618" y="261066"/>
                  </a:cubicBezTo>
                  <a:cubicBezTo>
                    <a:pt x="2049754" y="257612"/>
                    <a:pt x="2047595" y="253726"/>
                    <a:pt x="2044141" y="249408"/>
                  </a:cubicBezTo>
                  <a:cubicBezTo>
                    <a:pt x="2039823" y="244658"/>
                    <a:pt x="2037448" y="240772"/>
                    <a:pt x="2037016" y="237749"/>
                  </a:cubicBezTo>
                  <a:cubicBezTo>
                    <a:pt x="2037448" y="236885"/>
                    <a:pt x="2039175" y="235806"/>
                    <a:pt x="2042198" y="234511"/>
                  </a:cubicBezTo>
                  <a:cubicBezTo>
                    <a:pt x="2046948" y="231920"/>
                    <a:pt x="2055368" y="234079"/>
                    <a:pt x="2067458" y="240988"/>
                  </a:cubicBezTo>
                  <a:cubicBezTo>
                    <a:pt x="2074799" y="244874"/>
                    <a:pt x="2080844" y="249192"/>
                    <a:pt x="2085594" y="253942"/>
                  </a:cubicBezTo>
                  <a:cubicBezTo>
                    <a:pt x="2090775" y="258691"/>
                    <a:pt x="2095309" y="265384"/>
                    <a:pt x="2099196" y="274020"/>
                  </a:cubicBezTo>
                  <a:cubicBezTo>
                    <a:pt x="2104809" y="284815"/>
                    <a:pt x="2107400" y="292156"/>
                    <a:pt x="2106968" y="296042"/>
                  </a:cubicBezTo>
                  <a:cubicBezTo>
                    <a:pt x="2108695" y="306405"/>
                    <a:pt x="2103082" y="320223"/>
                    <a:pt x="2090128" y="337495"/>
                  </a:cubicBezTo>
                  <a:cubicBezTo>
                    <a:pt x="2079333" y="352176"/>
                    <a:pt x="2073072" y="364914"/>
                    <a:pt x="2071344" y="375709"/>
                  </a:cubicBezTo>
                  <a:cubicBezTo>
                    <a:pt x="2065731" y="399890"/>
                    <a:pt x="2065731" y="419105"/>
                    <a:pt x="2071344" y="433355"/>
                  </a:cubicBezTo>
                  <a:cubicBezTo>
                    <a:pt x="2073503" y="438104"/>
                    <a:pt x="2075446" y="439831"/>
                    <a:pt x="2077174" y="438536"/>
                  </a:cubicBezTo>
                  <a:cubicBezTo>
                    <a:pt x="2078901" y="438104"/>
                    <a:pt x="2080844" y="437457"/>
                    <a:pt x="2083003" y="436593"/>
                  </a:cubicBezTo>
                  <a:cubicBezTo>
                    <a:pt x="2084730" y="435298"/>
                    <a:pt x="2085810" y="434650"/>
                    <a:pt x="2086242" y="434650"/>
                  </a:cubicBezTo>
                  <a:cubicBezTo>
                    <a:pt x="2087537" y="434650"/>
                    <a:pt x="2092071" y="430116"/>
                    <a:pt x="2099843" y="421048"/>
                  </a:cubicBezTo>
                  <a:cubicBezTo>
                    <a:pt x="2107616" y="411980"/>
                    <a:pt x="2111502" y="406583"/>
                    <a:pt x="2111502" y="404856"/>
                  </a:cubicBezTo>
                  <a:cubicBezTo>
                    <a:pt x="2111502" y="404424"/>
                    <a:pt x="2111934" y="403992"/>
                    <a:pt x="2112797" y="403560"/>
                  </a:cubicBezTo>
                  <a:cubicBezTo>
                    <a:pt x="2113229" y="403560"/>
                    <a:pt x="2115388" y="401185"/>
                    <a:pt x="2119274" y="396436"/>
                  </a:cubicBezTo>
                  <a:cubicBezTo>
                    <a:pt x="2123160" y="391686"/>
                    <a:pt x="2127910" y="385641"/>
                    <a:pt x="2133524" y="378300"/>
                  </a:cubicBezTo>
                  <a:cubicBezTo>
                    <a:pt x="2136546" y="373982"/>
                    <a:pt x="2140432" y="369232"/>
                    <a:pt x="2145182" y="364051"/>
                  </a:cubicBezTo>
                  <a:cubicBezTo>
                    <a:pt x="2150364" y="358005"/>
                    <a:pt x="2162022" y="342029"/>
                    <a:pt x="2180158" y="316121"/>
                  </a:cubicBezTo>
                  <a:cubicBezTo>
                    <a:pt x="2190089" y="301440"/>
                    <a:pt x="2197214" y="290213"/>
                    <a:pt x="2201532" y="282440"/>
                  </a:cubicBezTo>
                  <a:cubicBezTo>
                    <a:pt x="2202396" y="281577"/>
                    <a:pt x="2200885" y="281145"/>
                    <a:pt x="2196998" y="281145"/>
                  </a:cubicBezTo>
                  <a:cubicBezTo>
                    <a:pt x="2190521" y="281145"/>
                    <a:pt x="2183181" y="279202"/>
                    <a:pt x="2174977" y="275316"/>
                  </a:cubicBezTo>
                  <a:cubicBezTo>
                    <a:pt x="2166340" y="268407"/>
                    <a:pt x="2160727" y="262362"/>
                    <a:pt x="2158136" y="257180"/>
                  </a:cubicBezTo>
                  <a:cubicBezTo>
                    <a:pt x="2159432" y="253726"/>
                    <a:pt x="2160943" y="253510"/>
                    <a:pt x="2162670" y="256532"/>
                  </a:cubicBezTo>
                  <a:cubicBezTo>
                    <a:pt x="2163102" y="259987"/>
                    <a:pt x="2166772" y="261498"/>
                    <a:pt x="2173681" y="261066"/>
                  </a:cubicBezTo>
                  <a:cubicBezTo>
                    <a:pt x="2179726" y="260203"/>
                    <a:pt x="2184908" y="258260"/>
                    <a:pt x="2189226" y="255237"/>
                  </a:cubicBezTo>
                  <a:cubicBezTo>
                    <a:pt x="2195703" y="250487"/>
                    <a:pt x="2201964" y="246385"/>
                    <a:pt x="2208009" y="242931"/>
                  </a:cubicBezTo>
                  <a:cubicBezTo>
                    <a:pt x="2210168" y="242067"/>
                    <a:pt x="2212111" y="240988"/>
                    <a:pt x="2213838" y="239692"/>
                  </a:cubicBezTo>
                  <a:cubicBezTo>
                    <a:pt x="2215134" y="237965"/>
                    <a:pt x="2215997" y="237101"/>
                    <a:pt x="2216429" y="237101"/>
                  </a:cubicBezTo>
                  <a:cubicBezTo>
                    <a:pt x="2216861" y="237101"/>
                    <a:pt x="2218588" y="236022"/>
                    <a:pt x="2221611" y="233863"/>
                  </a:cubicBezTo>
                  <a:cubicBezTo>
                    <a:pt x="2224633" y="231704"/>
                    <a:pt x="2228951" y="228681"/>
                    <a:pt x="2234565" y="224795"/>
                  </a:cubicBezTo>
                  <a:cubicBezTo>
                    <a:pt x="2237588" y="222636"/>
                    <a:pt x="2239315" y="221557"/>
                    <a:pt x="2239746" y="221557"/>
                  </a:cubicBezTo>
                  <a:cubicBezTo>
                    <a:pt x="2240610" y="221557"/>
                    <a:pt x="2241042" y="221125"/>
                    <a:pt x="2241042" y="220261"/>
                  </a:cubicBezTo>
                  <a:cubicBezTo>
                    <a:pt x="2241042" y="219829"/>
                    <a:pt x="2243201" y="218102"/>
                    <a:pt x="2247519" y="215080"/>
                  </a:cubicBezTo>
                  <a:cubicBezTo>
                    <a:pt x="2251837" y="212489"/>
                    <a:pt x="2254212" y="210978"/>
                    <a:pt x="2254643" y="210546"/>
                  </a:cubicBezTo>
                  <a:cubicBezTo>
                    <a:pt x="2258530" y="207523"/>
                    <a:pt x="2263496" y="204285"/>
                    <a:pt x="2269541" y="200830"/>
                  </a:cubicBezTo>
                  <a:cubicBezTo>
                    <a:pt x="2280336" y="193921"/>
                    <a:pt x="2288972" y="184422"/>
                    <a:pt x="2295449" y="172331"/>
                  </a:cubicBezTo>
                  <a:cubicBezTo>
                    <a:pt x="2299767" y="161536"/>
                    <a:pt x="2302789" y="144264"/>
                    <a:pt x="2304517" y="120515"/>
                  </a:cubicBezTo>
                  <a:cubicBezTo>
                    <a:pt x="2304948" y="114470"/>
                    <a:pt x="2305380" y="111016"/>
                    <a:pt x="2305812" y="110152"/>
                  </a:cubicBezTo>
                  <a:cubicBezTo>
                    <a:pt x="2307107" y="104971"/>
                    <a:pt x="2307107" y="98925"/>
                    <a:pt x="2305812" y="92017"/>
                  </a:cubicBezTo>
                  <a:cubicBezTo>
                    <a:pt x="2304948" y="90721"/>
                    <a:pt x="2304085" y="88778"/>
                    <a:pt x="2303221" y="86187"/>
                  </a:cubicBezTo>
                  <a:cubicBezTo>
                    <a:pt x="2302357" y="82733"/>
                    <a:pt x="2301062" y="79063"/>
                    <a:pt x="2299335" y="75176"/>
                  </a:cubicBezTo>
                  <a:cubicBezTo>
                    <a:pt x="2297176" y="72586"/>
                    <a:pt x="2296096" y="67188"/>
                    <a:pt x="2296096" y="58984"/>
                  </a:cubicBezTo>
                  <a:cubicBezTo>
                    <a:pt x="2295664" y="52075"/>
                    <a:pt x="2296960" y="46894"/>
                    <a:pt x="2299983" y="43439"/>
                  </a:cubicBezTo>
                  <a:cubicBezTo>
                    <a:pt x="2302573" y="39985"/>
                    <a:pt x="2304517" y="37610"/>
                    <a:pt x="2305812" y="36314"/>
                  </a:cubicBezTo>
                  <a:cubicBezTo>
                    <a:pt x="2306891" y="35235"/>
                    <a:pt x="2308726" y="34965"/>
                    <a:pt x="2311317" y="35505"/>
                  </a:cubicBezTo>
                  <a:close/>
                  <a:moveTo>
                    <a:pt x="1619250" y="29837"/>
                  </a:moveTo>
                  <a:cubicBezTo>
                    <a:pt x="1629181" y="29837"/>
                    <a:pt x="1641272" y="35235"/>
                    <a:pt x="1655521" y="46030"/>
                  </a:cubicBezTo>
                  <a:cubicBezTo>
                    <a:pt x="1666316" y="53802"/>
                    <a:pt x="1673872" y="61143"/>
                    <a:pt x="1678190" y="68052"/>
                  </a:cubicBezTo>
                  <a:cubicBezTo>
                    <a:pt x="1686395" y="80142"/>
                    <a:pt x="1690497" y="90289"/>
                    <a:pt x="1690497" y="98494"/>
                  </a:cubicBezTo>
                  <a:cubicBezTo>
                    <a:pt x="1690497" y="101948"/>
                    <a:pt x="1689849" y="103675"/>
                    <a:pt x="1688554" y="103675"/>
                  </a:cubicBezTo>
                  <a:cubicBezTo>
                    <a:pt x="1687258" y="104971"/>
                    <a:pt x="1683588" y="105618"/>
                    <a:pt x="1677543" y="105618"/>
                  </a:cubicBezTo>
                  <a:lnTo>
                    <a:pt x="1662646" y="104323"/>
                  </a:lnTo>
                  <a:cubicBezTo>
                    <a:pt x="1656601" y="104323"/>
                    <a:pt x="1648181" y="106050"/>
                    <a:pt x="1637385" y="109504"/>
                  </a:cubicBezTo>
                  <a:cubicBezTo>
                    <a:pt x="1612341" y="115550"/>
                    <a:pt x="1590535" y="125049"/>
                    <a:pt x="1571968" y="138003"/>
                  </a:cubicBezTo>
                  <a:cubicBezTo>
                    <a:pt x="1565059" y="142753"/>
                    <a:pt x="1560741" y="145668"/>
                    <a:pt x="1559014" y="146747"/>
                  </a:cubicBezTo>
                  <a:cubicBezTo>
                    <a:pt x="1557287" y="147827"/>
                    <a:pt x="1554804" y="149770"/>
                    <a:pt x="1551565" y="152577"/>
                  </a:cubicBezTo>
                  <a:cubicBezTo>
                    <a:pt x="1548327" y="155383"/>
                    <a:pt x="1546492" y="156787"/>
                    <a:pt x="1546060" y="156787"/>
                  </a:cubicBezTo>
                  <a:cubicBezTo>
                    <a:pt x="1546060" y="156355"/>
                    <a:pt x="1547787" y="154412"/>
                    <a:pt x="1551241" y="150957"/>
                  </a:cubicBezTo>
                  <a:lnTo>
                    <a:pt x="1562900" y="139299"/>
                  </a:lnTo>
                  <a:cubicBezTo>
                    <a:pt x="1574127" y="128936"/>
                    <a:pt x="1579740" y="123322"/>
                    <a:pt x="1579740" y="122458"/>
                  </a:cubicBezTo>
                  <a:cubicBezTo>
                    <a:pt x="1579740" y="121595"/>
                    <a:pt x="1580820" y="120084"/>
                    <a:pt x="1582979" y="117925"/>
                  </a:cubicBezTo>
                  <a:cubicBezTo>
                    <a:pt x="1597660" y="99789"/>
                    <a:pt x="1605000" y="86187"/>
                    <a:pt x="1605000" y="77119"/>
                  </a:cubicBezTo>
                  <a:lnTo>
                    <a:pt x="1605000" y="75824"/>
                  </a:lnTo>
                  <a:cubicBezTo>
                    <a:pt x="1602841" y="71506"/>
                    <a:pt x="1601006" y="69347"/>
                    <a:pt x="1599495" y="69347"/>
                  </a:cubicBezTo>
                  <a:cubicBezTo>
                    <a:pt x="1597984" y="69347"/>
                    <a:pt x="1596472" y="69023"/>
                    <a:pt x="1594961" y="68376"/>
                  </a:cubicBezTo>
                  <a:cubicBezTo>
                    <a:pt x="1593450" y="67728"/>
                    <a:pt x="1589132" y="66648"/>
                    <a:pt x="1582007" y="65137"/>
                  </a:cubicBezTo>
                  <a:cubicBezTo>
                    <a:pt x="1574882" y="63626"/>
                    <a:pt x="1570456" y="62546"/>
                    <a:pt x="1568729" y="61899"/>
                  </a:cubicBezTo>
                  <a:cubicBezTo>
                    <a:pt x="1567002" y="61251"/>
                    <a:pt x="1566138" y="60279"/>
                    <a:pt x="1566138" y="58984"/>
                  </a:cubicBezTo>
                  <a:lnTo>
                    <a:pt x="1566786" y="57689"/>
                  </a:lnTo>
                  <a:cubicBezTo>
                    <a:pt x="1568081" y="54234"/>
                    <a:pt x="1570241" y="51859"/>
                    <a:pt x="1573263" y="50564"/>
                  </a:cubicBezTo>
                  <a:cubicBezTo>
                    <a:pt x="1579308" y="48405"/>
                    <a:pt x="1587944" y="44087"/>
                    <a:pt x="1599171" y="37610"/>
                  </a:cubicBezTo>
                  <a:cubicBezTo>
                    <a:pt x="1604353" y="34155"/>
                    <a:pt x="1608239" y="31996"/>
                    <a:pt x="1610830" y="31133"/>
                  </a:cubicBezTo>
                  <a:cubicBezTo>
                    <a:pt x="1613421" y="30269"/>
                    <a:pt x="1616227" y="29837"/>
                    <a:pt x="1619250" y="29837"/>
                  </a:cubicBezTo>
                  <a:close/>
                  <a:moveTo>
                    <a:pt x="495977" y="25627"/>
                  </a:moveTo>
                  <a:cubicBezTo>
                    <a:pt x="499754" y="26059"/>
                    <a:pt x="503911" y="27462"/>
                    <a:pt x="508445" y="29837"/>
                  </a:cubicBezTo>
                  <a:cubicBezTo>
                    <a:pt x="514058" y="32860"/>
                    <a:pt x="519239" y="35451"/>
                    <a:pt x="523990" y="37610"/>
                  </a:cubicBezTo>
                  <a:cubicBezTo>
                    <a:pt x="531762" y="42360"/>
                    <a:pt x="536727" y="47757"/>
                    <a:pt x="538887" y="53802"/>
                  </a:cubicBezTo>
                  <a:cubicBezTo>
                    <a:pt x="539750" y="57257"/>
                    <a:pt x="541045" y="60927"/>
                    <a:pt x="542773" y="64813"/>
                  </a:cubicBezTo>
                  <a:cubicBezTo>
                    <a:pt x="545795" y="71722"/>
                    <a:pt x="546227" y="76904"/>
                    <a:pt x="544068" y="80358"/>
                  </a:cubicBezTo>
                  <a:cubicBezTo>
                    <a:pt x="540614" y="83381"/>
                    <a:pt x="536943" y="85108"/>
                    <a:pt x="533057" y="85540"/>
                  </a:cubicBezTo>
                  <a:cubicBezTo>
                    <a:pt x="532625" y="85540"/>
                    <a:pt x="531978" y="85971"/>
                    <a:pt x="531114" y="86835"/>
                  </a:cubicBezTo>
                  <a:cubicBezTo>
                    <a:pt x="530250" y="87267"/>
                    <a:pt x="529387" y="87483"/>
                    <a:pt x="528523" y="87483"/>
                  </a:cubicBezTo>
                  <a:cubicBezTo>
                    <a:pt x="527660" y="87483"/>
                    <a:pt x="526580" y="87699"/>
                    <a:pt x="525285" y="88130"/>
                  </a:cubicBezTo>
                  <a:cubicBezTo>
                    <a:pt x="519239" y="90721"/>
                    <a:pt x="509956" y="94176"/>
                    <a:pt x="497434" y="98494"/>
                  </a:cubicBezTo>
                  <a:cubicBezTo>
                    <a:pt x="486639" y="103243"/>
                    <a:pt x="473469" y="113175"/>
                    <a:pt x="457924" y="128288"/>
                  </a:cubicBezTo>
                  <a:cubicBezTo>
                    <a:pt x="446266" y="139515"/>
                    <a:pt x="425971" y="161536"/>
                    <a:pt x="397041" y="194353"/>
                  </a:cubicBezTo>
                  <a:lnTo>
                    <a:pt x="377609" y="216375"/>
                  </a:lnTo>
                  <a:lnTo>
                    <a:pt x="382143" y="218966"/>
                  </a:lnTo>
                  <a:cubicBezTo>
                    <a:pt x="385166" y="220693"/>
                    <a:pt x="387109" y="223392"/>
                    <a:pt x="387972" y="227062"/>
                  </a:cubicBezTo>
                  <a:cubicBezTo>
                    <a:pt x="388836" y="230732"/>
                    <a:pt x="389268" y="238613"/>
                    <a:pt x="389268" y="250703"/>
                  </a:cubicBezTo>
                  <a:cubicBezTo>
                    <a:pt x="389268" y="258476"/>
                    <a:pt x="389376" y="263765"/>
                    <a:pt x="389592" y="266572"/>
                  </a:cubicBezTo>
                  <a:cubicBezTo>
                    <a:pt x="389807" y="269379"/>
                    <a:pt x="390347" y="270566"/>
                    <a:pt x="391211" y="270134"/>
                  </a:cubicBezTo>
                  <a:cubicBezTo>
                    <a:pt x="392506" y="269702"/>
                    <a:pt x="394881" y="268839"/>
                    <a:pt x="398335" y="267543"/>
                  </a:cubicBezTo>
                  <a:cubicBezTo>
                    <a:pt x="403085" y="265384"/>
                    <a:pt x="407835" y="263441"/>
                    <a:pt x="412585" y="261714"/>
                  </a:cubicBezTo>
                  <a:cubicBezTo>
                    <a:pt x="417766" y="259123"/>
                    <a:pt x="420789" y="257396"/>
                    <a:pt x="421653" y="256532"/>
                  </a:cubicBezTo>
                  <a:cubicBezTo>
                    <a:pt x="422516" y="255237"/>
                    <a:pt x="424243" y="251567"/>
                    <a:pt x="426834" y="245522"/>
                  </a:cubicBezTo>
                  <a:cubicBezTo>
                    <a:pt x="428994" y="238181"/>
                    <a:pt x="432016" y="228897"/>
                    <a:pt x="435902" y="217670"/>
                  </a:cubicBezTo>
                  <a:cubicBezTo>
                    <a:pt x="440220" y="206444"/>
                    <a:pt x="443243" y="198239"/>
                    <a:pt x="444970" y="193058"/>
                  </a:cubicBezTo>
                  <a:cubicBezTo>
                    <a:pt x="447129" y="185717"/>
                    <a:pt x="449288" y="179672"/>
                    <a:pt x="451447" y="174922"/>
                  </a:cubicBezTo>
                  <a:cubicBezTo>
                    <a:pt x="453606" y="170172"/>
                    <a:pt x="454901" y="167366"/>
                    <a:pt x="455333" y="166502"/>
                  </a:cubicBezTo>
                  <a:cubicBezTo>
                    <a:pt x="456197" y="164343"/>
                    <a:pt x="457276" y="161321"/>
                    <a:pt x="458572" y="157434"/>
                  </a:cubicBezTo>
                  <a:cubicBezTo>
                    <a:pt x="460299" y="152685"/>
                    <a:pt x="461810" y="149230"/>
                    <a:pt x="463106" y="147071"/>
                  </a:cubicBezTo>
                  <a:cubicBezTo>
                    <a:pt x="463969" y="144912"/>
                    <a:pt x="464833" y="142537"/>
                    <a:pt x="465696" y="139946"/>
                  </a:cubicBezTo>
                  <a:cubicBezTo>
                    <a:pt x="466128" y="136924"/>
                    <a:pt x="466992" y="134765"/>
                    <a:pt x="468287" y="133469"/>
                  </a:cubicBezTo>
                  <a:cubicBezTo>
                    <a:pt x="470878" y="131310"/>
                    <a:pt x="475844" y="131526"/>
                    <a:pt x="483184" y="134117"/>
                  </a:cubicBezTo>
                  <a:cubicBezTo>
                    <a:pt x="487070" y="135844"/>
                    <a:pt x="490741" y="137356"/>
                    <a:pt x="494195" y="138651"/>
                  </a:cubicBezTo>
                  <a:cubicBezTo>
                    <a:pt x="501104" y="140810"/>
                    <a:pt x="508661" y="150310"/>
                    <a:pt x="516865" y="167150"/>
                  </a:cubicBezTo>
                  <a:cubicBezTo>
                    <a:pt x="524205" y="178808"/>
                    <a:pt x="527875" y="192410"/>
                    <a:pt x="527875" y="207955"/>
                  </a:cubicBezTo>
                  <a:cubicBezTo>
                    <a:pt x="528307" y="213137"/>
                    <a:pt x="528739" y="216159"/>
                    <a:pt x="529171" y="217023"/>
                  </a:cubicBezTo>
                  <a:cubicBezTo>
                    <a:pt x="530034" y="217023"/>
                    <a:pt x="533705" y="215943"/>
                    <a:pt x="540182" y="213784"/>
                  </a:cubicBezTo>
                  <a:cubicBezTo>
                    <a:pt x="547091" y="211193"/>
                    <a:pt x="551409" y="209682"/>
                    <a:pt x="553136" y="209250"/>
                  </a:cubicBezTo>
                  <a:cubicBezTo>
                    <a:pt x="554432" y="208819"/>
                    <a:pt x="555727" y="207955"/>
                    <a:pt x="557022" y="206660"/>
                  </a:cubicBezTo>
                  <a:cubicBezTo>
                    <a:pt x="558317" y="206228"/>
                    <a:pt x="559829" y="205796"/>
                    <a:pt x="561556" y="205364"/>
                  </a:cubicBezTo>
                  <a:cubicBezTo>
                    <a:pt x="562851" y="204932"/>
                    <a:pt x="565010" y="203637"/>
                    <a:pt x="568033" y="201478"/>
                  </a:cubicBezTo>
                  <a:cubicBezTo>
                    <a:pt x="571056" y="198887"/>
                    <a:pt x="572351" y="196836"/>
                    <a:pt x="571919" y="195325"/>
                  </a:cubicBezTo>
                  <a:cubicBezTo>
                    <a:pt x="571487" y="193813"/>
                    <a:pt x="568896" y="190035"/>
                    <a:pt x="564147" y="183990"/>
                  </a:cubicBezTo>
                  <a:cubicBezTo>
                    <a:pt x="560692" y="177945"/>
                    <a:pt x="556374" y="171468"/>
                    <a:pt x="551193" y="164559"/>
                  </a:cubicBezTo>
                  <a:cubicBezTo>
                    <a:pt x="547306" y="159377"/>
                    <a:pt x="545255" y="156355"/>
                    <a:pt x="545040" y="155491"/>
                  </a:cubicBezTo>
                  <a:cubicBezTo>
                    <a:pt x="544824" y="154628"/>
                    <a:pt x="545795" y="155275"/>
                    <a:pt x="547954" y="157434"/>
                  </a:cubicBezTo>
                  <a:cubicBezTo>
                    <a:pt x="550977" y="160457"/>
                    <a:pt x="553352" y="163695"/>
                    <a:pt x="555079" y="167150"/>
                  </a:cubicBezTo>
                  <a:cubicBezTo>
                    <a:pt x="558102" y="170172"/>
                    <a:pt x="562419" y="174275"/>
                    <a:pt x="568033" y="179456"/>
                  </a:cubicBezTo>
                  <a:cubicBezTo>
                    <a:pt x="574510" y="185501"/>
                    <a:pt x="581203" y="190035"/>
                    <a:pt x="588112" y="193058"/>
                  </a:cubicBezTo>
                  <a:cubicBezTo>
                    <a:pt x="603225" y="200830"/>
                    <a:pt x="614883" y="209034"/>
                    <a:pt x="623087" y="217670"/>
                  </a:cubicBezTo>
                  <a:cubicBezTo>
                    <a:pt x="627837" y="224579"/>
                    <a:pt x="631940" y="232136"/>
                    <a:pt x="635394" y="240340"/>
                  </a:cubicBezTo>
                  <a:cubicBezTo>
                    <a:pt x="638416" y="250271"/>
                    <a:pt x="636257" y="257180"/>
                    <a:pt x="628917" y="261066"/>
                  </a:cubicBezTo>
                  <a:cubicBezTo>
                    <a:pt x="627621" y="261066"/>
                    <a:pt x="623412" y="261282"/>
                    <a:pt x="616287" y="261714"/>
                  </a:cubicBezTo>
                  <a:cubicBezTo>
                    <a:pt x="609162" y="262146"/>
                    <a:pt x="600202" y="262362"/>
                    <a:pt x="589407" y="262362"/>
                  </a:cubicBezTo>
                  <a:cubicBezTo>
                    <a:pt x="579044" y="262362"/>
                    <a:pt x="569976" y="262470"/>
                    <a:pt x="562204" y="262686"/>
                  </a:cubicBezTo>
                  <a:cubicBezTo>
                    <a:pt x="554432" y="262901"/>
                    <a:pt x="549897" y="263009"/>
                    <a:pt x="548602" y="263009"/>
                  </a:cubicBezTo>
                  <a:cubicBezTo>
                    <a:pt x="545579" y="263441"/>
                    <a:pt x="541477" y="264089"/>
                    <a:pt x="536296" y="264953"/>
                  </a:cubicBezTo>
                  <a:lnTo>
                    <a:pt x="527228" y="266248"/>
                  </a:lnTo>
                  <a:lnTo>
                    <a:pt x="525932" y="276611"/>
                  </a:lnTo>
                  <a:cubicBezTo>
                    <a:pt x="525069" y="283520"/>
                    <a:pt x="524421" y="289565"/>
                    <a:pt x="523990" y="294747"/>
                  </a:cubicBezTo>
                  <a:cubicBezTo>
                    <a:pt x="523557" y="305110"/>
                    <a:pt x="522478" y="314178"/>
                    <a:pt x="520751" y="321950"/>
                  </a:cubicBezTo>
                  <a:cubicBezTo>
                    <a:pt x="520320" y="326268"/>
                    <a:pt x="519887" y="330370"/>
                    <a:pt x="519455" y="334256"/>
                  </a:cubicBezTo>
                  <a:cubicBezTo>
                    <a:pt x="519024" y="337711"/>
                    <a:pt x="518592" y="341165"/>
                    <a:pt x="518160" y="344620"/>
                  </a:cubicBezTo>
                  <a:cubicBezTo>
                    <a:pt x="517728" y="348506"/>
                    <a:pt x="517080" y="355846"/>
                    <a:pt x="516217" y="366641"/>
                  </a:cubicBezTo>
                  <a:cubicBezTo>
                    <a:pt x="516217" y="372687"/>
                    <a:pt x="515785" y="378300"/>
                    <a:pt x="514921" y="383482"/>
                  </a:cubicBezTo>
                  <a:cubicBezTo>
                    <a:pt x="514490" y="388663"/>
                    <a:pt x="514274" y="393845"/>
                    <a:pt x="514274" y="399026"/>
                  </a:cubicBezTo>
                  <a:cubicBezTo>
                    <a:pt x="513842" y="403776"/>
                    <a:pt x="513626" y="407446"/>
                    <a:pt x="513626" y="410037"/>
                  </a:cubicBezTo>
                  <a:cubicBezTo>
                    <a:pt x="513194" y="412628"/>
                    <a:pt x="512762" y="416946"/>
                    <a:pt x="512331" y="422991"/>
                  </a:cubicBezTo>
                  <a:cubicBezTo>
                    <a:pt x="511899" y="429037"/>
                    <a:pt x="511467" y="433355"/>
                    <a:pt x="511035" y="435945"/>
                  </a:cubicBezTo>
                  <a:cubicBezTo>
                    <a:pt x="510172" y="438968"/>
                    <a:pt x="509524" y="443502"/>
                    <a:pt x="509092" y="449547"/>
                  </a:cubicBezTo>
                  <a:cubicBezTo>
                    <a:pt x="508229" y="463365"/>
                    <a:pt x="507581" y="474160"/>
                    <a:pt x="507149" y="481932"/>
                  </a:cubicBezTo>
                  <a:cubicBezTo>
                    <a:pt x="505854" y="495318"/>
                    <a:pt x="504990" y="502874"/>
                    <a:pt x="504558" y="504602"/>
                  </a:cubicBezTo>
                  <a:cubicBezTo>
                    <a:pt x="504558" y="506761"/>
                    <a:pt x="504342" y="509999"/>
                    <a:pt x="503911" y="514317"/>
                  </a:cubicBezTo>
                  <a:cubicBezTo>
                    <a:pt x="503479" y="518635"/>
                    <a:pt x="503047" y="521442"/>
                    <a:pt x="502615" y="522737"/>
                  </a:cubicBezTo>
                  <a:cubicBezTo>
                    <a:pt x="502615" y="524896"/>
                    <a:pt x="502399" y="527703"/>
                    <a:pt x="501967" y="531157"/>
                  </a:cubicBezTo>
                  <a:cubicBezTo>
                    <a:pt x="498945" y="547997"/>
                    <a:pt x="495922" y="562031"/>
                    <a:pt x="492900" y="573258"/>
                  </a:cubicBezTo>
                  <a:cubicBezTo>
                    <a:pt x="491172" y="576712"/>
                    <a:pt x="487934" y="586428"/>
                    <a:pt x="483184" y="602404"/>
                  </a:cubicBezTo>
                  <a:cubicBezTo>
                    <a:pt x="480593" y="612767"/>
                    <a:pt x="478003" y="625937"/>
                    <a:pt x="475412" y="641914"/>
                  </a:cubicBezTo>
                  <a:lnTo>
                    <a:pt x="473469" y="647743"/>
                  </a:lnTo>
                  <a:lnTo>
                    <a:pt x="473469" y="643209"/>
                  </a:lnTo>
                  <a:cubicBezTo>
                    <a:pt x="473469" y="640187"/>
                    <a:pt x="473253" y="636732"/>
                    <a:pt x="472821" y="632846"/>
                  </a:cubicBezTo>
                  <a:cubicBezTo>
                    <a:pt x="471957" y="628096"/>
                    <a:pt x="471094" y="620756"/>
                    <a:pt x="470230" y="610824"/>
                  </a:cubicBezTo>
                  <a:cubicBezTo>
                    <a:pt x="468935" y="599597"/>
                    <a:pt x="467208" y="585996"/>
                    <a:pt x="465049" y="570019"/>
                  </a:cubicBezTo>
                  <a:cubicBezTo>
                    <a:pt x="460731" y="548861"/>
                    <a:pt x="458572" y="508488"/>
                    <a:pt x="458572" y="448899"/>
                  </a:cubicBezTo>
                  <a:cubicBezTo>
                    <a:pt x="459003" y="414787"/>
                    <a:pt x="459867" y="377436"/>
                    <a:pt x="461163" y="336847"/>
                  </a:cubicBezTo>
                  <a:cubicBezTo>
                    <a:pt x="461594" y="329507"/>
                    <a:pt x="462242" y="321302"/>
                    <a:pt x="463106" y="312235"/>
                  </a:cubicBezTo>
                  <a:cubicBezTo>
                    <a:pt x="463537" y="303167"/>
                    <a:pt x="463969" y="296042"/>
                    <a:pt x="464401" y="290861"/>
                  </a:cubicBezTo>
                  <a:lnTo>
                    <a:pt x="465049" y="285031"/>
                  </a:lnTo>
                  <a:lnTo>
                    <a:pt x="454685" y="288270"/>
                  </a:lnTo>
                  <a:cubicBezTo>
                    <a:pt x="447777" y="290429"/>
                    <a:pt x="443674" y="291724"/>
                    <a:pt x="442379" y="292156"/>
                  </a:cubicBezTo>
                  <a:cubicBezTo>
                    <a:pt x="442379" y="292156"/>
                    <a:pt x="440652" y="293019"/>
                    <a:pt x="437197" y="294747"/>
                  </a:cubicBezTo>
                  <a:cubicBezTo>
                    <a:pt x="433743" y="296474"/>
                    <a:pt x="429641" y="298417"/>
                    <a:pt x="424891" y="300576"/>
                  </a:cubicBezTo>
                  <a:lnTo>
                    <a:pt x="409346" y="308348"/>
                  </a:lnTo>
                  <a:lnTo>
                    <a:pt x="405460" y="326484"/>
                  </a:lnTo>
                  <a:cubicBezTo>
                    <a:pt x="402438" y="338574"/>
                    <a:pt x="400495" y="347210"/>
                    <a:pt x="399631" y="352392"/>
                  </a:cubicBezTo>
                  <a:cubicBezTo>
                    <a:pt x="397041" y="364914"/>
                    <a:pt x="395313" y="384129"/>
                    <a:pt x="394449" y="410037"/>
                  </a:cubicBezTo>
                  <a:cubicBezTo>
                    <a:pt x="394017" y="422991"/>
                    <a:pt x="393370" y="430980"/>
                    <a:pt x="392506" y="434002"/>
                  </a:cubicBezTo>
                  <a:cubicBezTo>
                    <a:pt x="390347" y="441775"/>
                    <a:pt x="383007" y="442206"/>
                    <a:pt x="370484" y="435298"/>
                  </a:cubicBezTo>
                  <a:cubicBezTo>
                    <a:pt x="362280" y="432275"/>
                    <a:pt x="354940" y="426014"/>
                    <a:pt x="348463" y="416514"/>
                  </a:cubicBezTo>
                  <a:cubicBezTo>
                    <a:pt x="335077" y="398811"/>
                    <a:pt x="331191" y="382834"/>
                    <a:pt x="336804" y="368585"/>
                  </a:cubicBezTo>
                  <a:cubicBezTo>
                    <a:pt x="338100" y="364267"/>
                    <a:pt x="339395" y="359517"/>
                    <a:pt x="340690" y="354335"/>
                  </a:cubicBezTo>
                  <a:lnTo>
                    <a:pt x="343281" y="347210"/>
                  </a:lnTo>
                  <a:lnTo>
                    <a:pt x="338747" y="349801"/>
                  </a:lnTo>
                  <a:cubicBezTo>
                    <a:pt x="335724" y="351960"/>
                    <a:pt x="331406" y="354767"/>
                    <a:pt x="325793" y="358221"/>
                  </a:cubicBezTo>
                  <a:cubicBezTo>
                    <a:pt x="321044" y="361244"/>
                    <a:pt x="317805" y="363187"/>
                    <a:pt x="316078" y="364051"/>
                  </a:cubicBezTo>
                  <a:cubicBezTo>
                    <a:pt x="303988" y="370959"/>
                    <a:pt x="295351" y="374414"/>
                    <a:pt x="290170" y="374414"/>
                  </a:cubicBezTo>
                  <a:cubicBezTo>
                    <a:pt x="288011" y="374414"/>
                    <a:pt x="283261" y="371607"/>
                    <a:pt x="275920" y="365994"/>
                  </a:cubicBezTo>
                  <a:cubicBezTo>
                    <a:pt x="274625" y="364267"/>
                    <a:pt x="272898" y="361892"/>
                    <a:pt x="270739" y="358869"/>
                  </a:cubicBezTo>
                  <a:lnTo>
                    <a:pt x="266852" y="353040"/>
                  </a:lnTo>
                  <a:lnTo>
                    <a:pt x="271386" y="349154"/>
                  </a:lnTo>
                  <a:cubicBezTo>
                    <a:pt x="273546" y="346563"/>
                    <a:pt x="275273" y="344188"/>
                    <a:pt x="276568" y="342029"/>
                  </a:cubicBezTo>
                  <a:cubicBezTo>
                    <a:pt x="278295" y="339870"/>
                    <a:pt x="281965" y="335120"/>
                    <a:pt x="287579" y="327779"/>
                  </a:cubicBezTo>
                  <a:cubicBezTo>
                    <a:pt x="310464" y="299281"/>
                    <a:pt x="326657" y="278122"/>
                    <a:pt x="336157" y="264305"/>
                  </a:cubicBezTo>
                  <a:cubicBezTo>
                    <a:pt x="338747" y="259555"/>
                    <a:pt x="341986" y="255453"/>
                    <a:pt x="345872" y="251999"/>
                  </a:cubicBezTo>
                  <a:cubicBezTo>
                    <a:pt x="347167" y="250271"/>
                    <a:pt x="350406" y="245737"/>
                    <a:pt x="355587" y="238397"/>
                  </a:cubicBezTo>
                  <a:cubicBezTo>
                    <a:pt x="360769" y="230193"/>
                    <a:pt x="366382" y="221773"/>
                    <a:pt x="372427" y="213137"/>
                  </a:cubicBezTo>
                  <a:cubicBezTo>
                    <a:pt x="390563" y="186365"/>
                    <a:pt x="404165" y="164991"/>
                    <a:pt x="413233" y="149014"/>
                  </a:cubicBezTo>
                  <a:cubicBezTo>
                    <a:pt x="415392" y="146423"/>
                    <a:pt x="417119" y="144264"/>
                    <a:pt x="418414" y="142537"/>
                  </a:cubicBezTo>
                  <a:cubicBezTo>
                    <a:pt x="422732" y="136492"/>
                    <a:pt x="424891" y="133038"/>
                    <a:pt x="424891" y="132174"/>
                  </a:cubicBezTo>
                  <a:cubicBezTo>
                    <a:pt x="424891" y="130879"/>
                    <a:pt x="427050" y="127208"/>
                    <a:pt x="431368" y="121163"/>
                  </a:cubicBezTo>
                  <a:cubicBezTo>
                    <a:pt x="432232" y="120300"/>
                    <a:pt x="433527" y="116197"/>
                    <a:pt x="435254" y="108857"/>
                  </a:cubicBezTo>
                  <a:cubicBezTo>
                    <a:pt x="435686" y="107561"/>
                    <a:pt x="435038" y="106482"/>
                    <a:pt x="433311" y="105618"/>
                  </a:cubicBezTo>
                  <a:cubicBezTo>
                    <a:pt x="431584" y="102164"/>
                    <a:pt x="424459" y="103891"/>
                    <a:pt x="411937" y="110800"/>
                  </a:cubicBezTo>
                  <a:cubicBezTo>
                    <a:pt x="405028" y="114686"/>
                    <a:pt x="401142" y="116629"/>
                    <a:pt x="400279" y="116629"/>
                  </a:cubicBezTo>
                  <a:cubicBezTo>
                    <a:pt x="399415" y="116629"/>
                    <a:pt x="398552" y="116845"/>
                    <a:pt x="397688" y="117277"/>
                  </a:cubicBezTo>
                  <a:cubicBezTo>
                    <a:pt x="394233" y="119004"/>
                    <a:pt x="388188" y="120084"/>
                    <a:pt x="379552" y="120515"/>
                  </a:cubicBezTo>
                  <a:cubicBezTo>
                    <a:pt x="370053" y="121379"/>
                    <a:pt x="359689" y="117061"/>
                    <a:pt x="348463" y="107561"/>
                  </a:cubicBezTo>
                  <a:cubicBezTo>
                    <a:pt x="345872" y="104539"/>
                    <a:pt x="342958" y="101408"/>
                    <a:pt x="339719" y="98170"/>
                  </a:cubicBezTo>
                  <a:cubicBezTo>
                    <a:pt x="336480" y="94931"/>
                    <a:pt x="334861" y="92880"/>
                    <a:pt x="334861" y="92017"/>
                  </a:cubicBezTo>
                  <a:cubicBezTo>
                    <a:pt x="334861" y="91153"/>
                    <a:pt x="334213" y="89642"/>
                    <a:pt x="332918" y="87483"/>
                  </a:cubicBezTo>
                  <a:cubicBezTo>
                    <a:pt x="331622" y="85324"/>
                    <a:pt x="330111" y="83381"/>
                    <a:pt x="328384" y="81653"/>
                  </a:cubicBezTo>
                  <a:cubicBezTo>
                    <a:pt x="327088" y="79063"/>
                    <a:pt x="326657" y="77767"/>
                    <a:pt x="327088" y="77767"/>
                  </a:cubicBezTo>
                  <a:cubicBezTo>
                    <a:pt x="327520" y="77767"/>
                    <a:pt x="330111" y="79710"/>
                    <a:pt x="334861" y="83597"/>
                  </a:cubicBezTo>
                  <a:cubicBezTo>
                    <a:pt x="341770" y="89210"/>
                    <a:pt x="347815" y="92017"/>
                    <a:pt x="352997" y="92017"/>
                  </a:cubicBezTo>
                  <a:cubicBezTo>
                    <a:pt x="358178" y="92017"/>
                    <a:pt x="365735" y="90074"/>
                    <a:pt x="375666" y="86187"/>
                  </a:cubicBezTo>
                  <a:cubicBezTo>
                    <a:pt x="376530" y="85756"/>
                    <a:pt x="376961" y="85756"/>
                    <a:pt x="376961" y="86187"/>
                  </a:cubicBezTo>
                  <a:cubicBezTo>
                    <a:pt x="376961" y="86619"/>
                    <a:pt x="377609" y="86403"/>
                    <a:pt x="378904" y="85540"/>
                  </a:cubicBezTo>
                  <a:cubicBezTo>
                    <a:pt x="379768" y="84676"/>
                    <a:pt x="380200" y="84460"/>
                    <a:pt x="380200" y="84892"/>
                  </a:cubicBezTo>
                  <a:cubicBezTo>
                    <a:pt x="380200" y="85324"/>
                    <a:pt x="380632" y="85324"/>
                    <a:pt x="381495" y="84892"/>
                  </a:cubicBezTo>
                  <a:cubicBezTo>
                    <a:pt x="382791" y="84028"/>
                    <a:pt x="383870" y="83597"/>
                    <a:pt x="384734" y="83597"/>
                  </a:cubicBezTo>
                  <a:cubicBezTo>
                    <a:pt x="386029" y="83597"/>
                    <a:pt x="387109" y="83381"/>
                    <a:pt x="387972" y="82949"/>
                  </a:cubicBezTo>
                  <a:cubicBezTo>
                    <a:pt x="388404" y="82085"/>
                    <a:pt x="389699" y="81438"/>
                    <a:pt x="391858" y="81006"/>
                  </a:cubicBezTo>
                  <a:cubicBezTo>
                    <a:pt x="394017" y="80574"/>
                    <a:pt x="398120" y="78847"/>
                    <a:pt x="404165" y="75824"/>
                  </a:cubicBezTo>
                  <a:cubicBezTo>
                    <a:pt x="409778" y="73233"/>
                    <a:pt x="414528" y="71074"/>
                    <a:pt x="418414" y="69347"/>
                  </a:cubicBezTo>
                  <a:cubicBezTo>
                    <a:pt x="436118" y="62006"/>
                    <a:pt x="455765" y="50132"/>
                    <a:pt x="477355" y="33724"/>
                  </a:cubicBezTo>
                  <a:cubicBezTo>
                    <a:pt x="480809" y="30269"/>
                    <a:pt x="483616" y="28110"/>
                    <a:pt x="485775" y="27247"/>
                  </a:cubicBezTo>
                  <a:cubicBezTo>
                    <a:pt x="488798" y="25735"/>
                    <a:pt x="492198" y="25196"/>
                    <a:pt x="495977" y="25627"/>
                  </a:cubicBezTo>
                  <a:close/>
                  <a:moveTo>
                    <a:pt x="917953" y="286"/>
                  </a:moveTo>
                  <a:cubicBezTo>
                    <a:pt x="927668" y="1743"/>
                    <a:pt x="940784" y="8787"/>
                    <a:pt x="957300" y="21417"/>
                  </a:cubicBezTo>
                  <a:cubicBezTo>
                    <a:pt x="963346" y="25303"/>
                    <a:pt x="967664" y="31565"/>
                    <a:pt x="970255" y="40201"/>
                  </a:cubicBezTo>
                  <a:cubicBezTo>
                    <a:pt x="976732" y="55314"/>
                    <a:pt x="977811" y="63734"/>
                    <a:pt x="973494" y="65461"/>
                  </a:cubicBezTo>
                  <a:cubicBezTo>
                    <a:pt x="971766" y="66325"/>
                    <a:pt x="967664" y="66756"/>
                    <a:pt x="961187" y="66756"/>
                  </a:cubicBezTo>
                  <a:cubicBezTo>
                    <a:pt x="954278" y="67188"/>
                    <a:pt x="948233" y="67836"/>
                    <a:pt x="943052" y="68699"/>
                  </a:cubicBezTo>
                  <a:cubicBezTo>
                    <a:pt x="937438" y="69995"/>
                    <a:pt x="931177" y="71290"/>
                    <a:pt x="924269" y="72586"/>
                  </a:cubicBezTo>
                  <a:cubicBezTo>
                    <a:pt x="916927" y="73881"/>
                    <a:pt x="911530" y="74961"/>
                    <a:pt x="908075" y="75824"/>
                  </a:cubicBezTo>
                  <a:cubicBezTo>
                    <a:pt x="895985" y="80574"/>
                    <a:pt x="883679" y="86835"/>
                    <a:pt x="871156" y="94607"/>
                  </a:cubicBezTo>
                  <a:cubicBezTo>
                    <a:pt x="866839" y="97198"/>
                    <a:pt x="864140" y="98710"/>
                    <a:pt x="863060" y="99141"/>
                  </a:cubicBezTo>
                  <a:cubicBezTo>
                    <a:pt x="861981" y="99573"/>
                    <a:pt x="862736" y="98710"/>
                    <a:pt x="865328" y="96551"/>
                  </a:cubicBezTo>
                  <a:cubicBezTo>
                    <a:pt x="867918" y="93960"/>
                    <a:pt x="871588" y="89426"/>
                    <a:pt x="876338" y="82949"/>
                  </a:cubicBezTo>
                  <a:cubicBezTo>
                    <a:pt x="881520" y="76040"/>
                    <a:pt x="885838" y="70427"/>
                    <a:pt x="889292" y="66109"/>
                  </a:cubicBezTo>
                  <a:cubicBezTo>
                    <a:pt x="897928" y="51859"/>
                    <a:pt x="902030" y="38905"/>
                    <a:pt x="901598" y="27247"/>
                  </a:cubicBezTo>
                  <a:cubicBezTo>
                    <a:pt x="899871" y="24224"/>
                    <a:pt x="897497" y="22497"/>
                    <a:pt x="894474" y="22065"/>
                  </a:cubicBezTo>
                  <a:cubicBezTo>
                    <a:pt x="893610" y="22065"/>
                    <a:pt x="891235" y="22497"/>
                    <a:pt x="887349" y="23360"/>
                  </a:cubicBezTo>
                  <a:cubicBezTo>
                    <a:pt x="883031" y="24224"/>
                    <a:pt x="880872" y="24224"/>
                    <a:pt x="880872" y="23360"/>
                  </a:cubicBezTo>
                  <a:cubicBezTo>
                    <a:pt x="880872" y="21201"/>
                    <a:pt x="884758" y="17099"/>
                    <a:pt x="892531" y="11054"/>
                  </a:cubicBezTo>
                  <a:cubicBezTo>
                    <a:pt x="895121" y="9759"/>
                    <a:pt x="896848" y="8895"/>
                    <a:pt x="897712" y="8463"/>
                  </a:cubicBezTo>
                  <a:cubicBezTo>
                    <a:pt x="903325" y="4145"/>
                    <a:pt x="907212" y="1555"/>
                    <a:pt x="909371" y="691"/>
                  </a:cubicBezTo>
                  <a:cubicBezTo>
                    <a:pt x="911854" y="-65"/>
                    <a:pt x="914714" y="-200"/>
                    <a:pt x="917953" y="286"/>
                  </a:cubicBezTo>
                  <a:close/>
                </a:path>
              </a:pathLst>
            </a:custGeom>
            <a:gradFill flip="none" rotWithShape="1">
              <a:gsLst>
                <a:gs pos="37000">
                  <a:srgbClr val="F60410"/>
                </a:gs>
                <a:gs pos="100000">
                  <a:srgbClr val="F8E588"/>
                </a:gs>
              </a:gsLst>
              <a:lin ang="2700000" scaled="1"/>
              <a:tileRect/>
            </a:gradFill>
            <a:ln>
              <a:noFill/>
            </a:ln>
            <a:effectLst>
              <a:outerShdw blurRad="190500" dist="152400" dir="2700000" algn="tl" rotWithShape="0">
                <a:schemeClr val="accent1">
                  <a:lumMod val="75000"/>
                  <a:alpha val="20000"/>
                </a:scheme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altLang="zh-CN" sz="5076" dirty="0">
                <a:gradFill flip="none" rotWithShape="1">
                  <a:gsLst>
                    <a:gs pos="37000">
                      <a:srgbClr val="F60410"/>
                    </a:gs>
                    <a:gs pos="100000">
                      <a:srgbClr val="F8E588"/>
                    </a:gs>
                  </a:gsLst>
                  <a:lin ang="2700000" scaled="1"/>
                  <a:tileRect/>
                </a:gradFill>
                <a:effectLst>
                  <a:outerShdw blurRad="190500" dist="152400" dir="2700000" algn="tl" rotWithShape="0">
                    <a:schemeClr val="accent1">
                      <a:lumMod val="75000"/>
                      <a:alpha val="20000"/>
                    </a:schemeClr>
                  </a:outerShdw>
                </a:effectLst>
                <a:latin typeface="Arial" panose="020B0604020202020204" pitchFamily="34" charset="0"/>
                <a:ea typeface="微软雅黑" panose="020B0503020204020204" pitchFamily="34" charset="-122"/>
                <a:cs typeface="演示流云楷" panose="02000600000000000000" pitchFamily="2" charset="-122"/>
                <a:sym typeface="Arial" panose="020B0604020202020204" pitchFamily="34" charset="0"/>
              </a:endParaRPr>
            </a:p>
          </p:txBody>
        </p:sp>
      </p:grpSp>
    </p:spTree>
    <p:extLst>
      <p:ext uri="{BB962C8B-B14F-4D97-AF65-F5344CB8AC3E}">
        <p14:creationId xmlns:p14="http://schemas.microsoft.com/office/powerpoint/2010/main" val="36542401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3"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29" name="努力1">
            <a:extLst>
              <a:ext uri="{FF2B5EF4-FFF2-40B4-BE49-F238E27FC236}">
                <a16:creationId xmlns:a16="http://schemas.microsoft.com/office/drawing/2014/main" id="{4F80C703-0B48-6B08-057E-CDB55A58A20C}"/>
              </a:ext>
            </a:extLst>
          </p:cNvPr>
          <p:cNvPicPr>
            <a:picLocks noChangeAspect="1"/>
          </p:cNvPicPr>
          <p:nvPr/>
        </p:nvPicPr>
        <p:blipFill>
          <a:blip r:embed="rId4" cstate="print">
            <a:alphaModFix amt="2000"/>
            <a:extLst>
              <a:ext uri="{28A0092B-C50C-407E-A947-70E740481C1C}">
                <a14:useLocalDpi xmlns:a14="http://schemas.microsoft.com/office/drawing/2010/main"/>
              </a:ext>
            </a:extLst>
          </a:blip>
          <a:stretch>
            <a:fillRect/>
          </a:stretch>
        </p:blipFill>
        <p:spPr>
          <a:xfrm>
            <a:off x="3637217" y="27580"/>
            <a:ext cx="4917566" cy="4917566"/>
          </a:xfrm>
          <a:prstGeom prst="rect">
            <a:avLst/>
          </a:prstGeom>
        </p:spPr>
      </p:pic>
      <p:grpSp>
        <p:nvGrpSpPr>
          <p:cNvPr id="34" name="努力2">
            <a:extLst>
              <a:ext uri="{FF2B5EF4-FFF2-40B4-BE49-F238E27FC236}">
                <a16:creationId xmlns:a16="http://schemas.microsoft.com/office/drawing/2014/main" id="{C5DEF8D2-90C5-A3D6-0543-E3251ADE5FF3}"/>
              </a:ext>
            </a:extLst>
          </p:cNvPr>
          <p:cNvGrpSpPr/>
          <p:nvPr/>
        </p:nvGrpSpPr>
        <p:grpSpPr>
          <a:xfrm>
            <a:off x="4241947" y="1007936"/>
            <a:ext cx="3708106" cy="2956669"/>
            <a:chOff x="-44813" y="1096713"/>
            <a:chExt cx="3708106" cy="2956669"/>
          </a:xfrm>
        </p:grpSpPr>
        <p:sp>
          <p:nvSpPr>
            <p:cNvPr id="20" name="努力2-1">
              <a:extLst>
                <a:ext uri="{FF2B5EF4-FFF2-40B4-BE49-F238E27FC236}">
                  <a16:creationId xmlns:a16="http://schemas.microsoft.com/office/drawing/2014/main" id="{E7B3F988-8541-13C2-6CB3-66F78F2D6D4F}"/>
                </a:ext>
              </a:extLst>
            </p:cNvPr>
            <p:cNvSpPr txBox="1"/>
            <p:nvPr/>
          </p:nvSpPr>
          <p:spPr>
            <a:xfrm>
              <a:off x="-44813" y="1096713"/>
              <a:ext cx="3708106" cy="2033271"/>
            </a:xfrm>
            <a:prstGeom prst="rect">
              <a:avLst/>
            </a:prstGeom>
            <a:noFill/>
            <a:effectLst/>
          </p:spPr>
          <p:txBody>
            <a:bodyPr wrap="square" lIns="233546" tIns="116771" rIns="233546" bIns="116771" rtlCol="0">
              <a:spAutoFit/>
            </a:bodyPr>
            <a:lstStyle/>
            <a:p>
              <a:pPr algn="ctr"/>
              <a:r>
                <a:rPr lang="en-US" altLang="zh-CN" sz="11679" dirty="0">
                  <a:solidFill>
                    <a:srgbClr val="EA040F"/>
                  </a:solidFill>
                  <a:effectLst>
                    <a:innerShdw blurRad="114300">
                      <a:schemeClr val="bg1">
                        <a:alpha val="90000"/>
                      </a:schemeClr>
                    </a:innerShdw>
                  </a:effectLst>
                  <a:latin typeface="Arial" panose="020B0604020202020204" pitchFamily="34" charset="0"/>
                  <a:ea typeface="微软雅黑" panose="020B0503020204020204" pitchFamily="34" charset="-122"/>
                  <a:sym typeface="Arial" panose="020B0604020202020204" pitchFamily="34" charset="0"/>
                </a:rPr>
                <a:t>04</a:t>
              </a:r>
              <a:endParaRPr lang="zh-CN" altLang="en-US" sz="11679" dirty="0">
                <a:solidFill>
                  <a:srgbClr val="EA040F"/>
                </a:solidFill>
                <a:effectLst>
                  <a:innerShdw blurRad="114300">
                    <a:schemeClr val="bg1">
                      <a:alpha val="90000"/>
                    </a:schemeClr>
                  </a:innerShdw>
                </a:effectLst>
                <a:latin typeface="Arial" panose="020B0604020202020204" pitchFamily="34" charset="0"/>
                <a:ea typeface="微软雅黑" panose="020B0503020204020204" pitchFamily="34" charset="-122"/>
                <a:sym typeface="Arial" panose="020B0604020202020204" pitchFamily="34" charset="0"/>
              </a:endParaRPr>
            </a:p>
          </p:txBody>
        </p:sp>
        <p:grpSp>
          <p:nvGrpSpPr>
            <p:cNvPr id="30" name="组合 29">
              <a:extLst>
                <a:ext uri="{FF2B5EF4-FFF2-40B4-BE49-F238E27FC236}">
                  <a16:creationId xmlns:a16="http://schemas.microsoft.com/office/drawing/2014/main" id="{8E821254-5D47-6F23-EF46-355C2AB18FE5}"/>
                </a:ext>
              </a:extLst>
            </p:cNvPr>
            <p:cNvGrpSpPr/>
            <p:nvPr/>
          </p:nvGrpSpPr>
          <p:grpSpPr>
            <a:xfrm flipV="1">
              <a:off x="863200" y="2916108"/>
              <a:ext cx="1892084" cy="0"/>
              <a:chOff x="644583" y="2873935"/>
              <a:chExt cx="2329048" cy="0"/>
            </a:xfrm>
          </p:grpSpPr>
          <p:cxnSp>
            <p:nvCxnSpPr>
              <p:cNvPr id="23" name="努力2-2">
                <a:extLst>
                  <a:ext uri="{FF2B5EF4-FFF2-40B4-BE49-F238E27FC236}">
                    <a16:creationId xmlns:a16="http://schemas.microsoft.com/office/drawing/2014/main" id="{DD0B0977-4FBA-BE7D-B812-081E8E44DA4C}"/>
                  </a:ext>
                </a:extLst>
              </p:cNvPr>
              <p:cNvCxnSpPr>
                <a:cxnSpLocks/>
              </p:cNvCxnSpPr>
              <p:nvPr/>
            </p:nvCxnSpPr>
            <p:spPr>
              <a:xfrm>
                <a:off x="2107137" y="2873935"/>
                <a:ext cx="866494" cy="0"/>
              </a:xfrm>
              <a:prstGeom prst="line">
                <a:avLst/>
              </a:prstGeom>
              <a:ln w="96145" cap="rnd">
                <a:solidFill>
                  <a:srgbClr val="D0020C"/>
                </a:solidFill>
                <a:round/>
              </a:ln>
              <a:effectLst/>
            </p:spPr>
            <p:style>
              <a:lnRef idx="1">
                <a:schemeClr val="accent1"/>
              </a:lnRef>
              <a:fillRef idx="0">
                <a:schemeClr val="accent1"/>
              </a:fillRef>
              <a:effectRef idx="0">
                <a:schemeClr val="accent1"/>
              </a:effectRef>
              <a:fontRef idx="minor">
                <a:schemeClr val="tx1"/>
              </a:fontRef>
            </p:style>
          </p:cxnSp>
          <p:cxnSp>
            <p:nvCxnSpPr>
              <p:cNvPr id="24" name="努力2-3">
                <a:extLst>
                  <a:ext uri="{FF2B5EF4-FFF2-40B4-BE49-F238E27FC236}">
                    <a16:creationId xmlns:a16="http://schemas.microsoft.com/office/drawing/2014/main" id="{0B69C7E2-2809-120C-0E67-2B5B7D239B25}"/>
                  </a:ext>
                </a:extLst>
              </p:cNvPr>
              <p:cNvCxnSpPr>
                <a:cxnSpLocks/>
              </p:cNvCxnSpPr>
              <p:nvPr/>
            </p:nvCxnSpPr>
            <p:spPr>
              <a:xfrm>
                <a:off x="1809115" y="2873935"/>
                <a:ext cx="0" cy="0"/>
              </a:xfrm>
              <a:prstGeom prst="line">
                <a:avLst/>
              </a:prstGeom>
              <a:ln w="116748" cap="rnd">
                <a:solidFill>
                  <a:srgbClr val="FB1924"/>
                </a:solidFill>
                <a:round/>
              </a:ln>
              <a:effectLst/>
            </p:spPr>
            <p:style>
              <a:lnRef idx="1">
                <a:schemeClr val="accent1"/>
              </a:lnRef>
              <a:fillRef idx="0">
                <a:schemeClr val="accent1"/>
              </a:fillRef>
              <a:effectRef idx="0">
                <a:schemeClr val="accent1"/>
              </a:effectRef>
              <a:fontRef idx="minor">
                <a:schemeClr val="tx1"/>
              </a:fontRef>
            </p:style>
          </p:cxnSp>
          <p:cxnSp>
            <p:nvCxnSpPr>
              <p:cNvPr id="28" name="努力2-4">
                <a:extLst>
                  <a:ext uri="{FF2B5EF4-FFF2-40B4-BE49-F238E27FC236}">
                    <a16:creationId xmlns:a16="http://schemas.microsoft.com/office/drawing/2014/main" id="{4BBB59CC-5332-776C-8DD1-8D22717D29C4}"/>
                  </a:ext>
                </a:extLst>
              </p:cNvPr>
              <p:cNvCxnSpPr>
                <a:cxnSpLocks/>
              </p:cNvCxnSpPr>
              <p:nvPr/>
            </p:nvCxnSpPr>
            <p:spPr>
              <a:xfrm>
                <a:off x="644583" y="2873935"/>
                <a:ext cx="866494" cy="0"/>
              </a:xfrm>
              <a:prstGeom prst="line">
                <a:avLst/>
              </a:prstGeom>
              <a:ln w="96145" cap="rnd">
                <a:solidFill>
                  <a:srgbClr val="FC525A"/>
                </a:solidFill>
                <a:round/>
              </a:ln>
              <a:effectLst/>
            </p:spPr>
            <p:style>
              <a:lnRef idx="1">
                <a:schemeClr val="accent1"/>
              </a:lnRef>
              <a:fillRef idx="0">
                <a:schemeClr val="accent1"/>
              </a:fillRef>
              <a:effectRef idx="0">
                <a:schemeClr val="accent1"/>
              </a:effectRef>
              <a:fontRef idx="minor">
                <a:schemeClr val="tx1"/>
              </a:fontRef>
            </p:style>
          </p:cxnSp>
        </p:grpSp>
        <p:sp>
          <p:nvSpPr>
            <p:cNvPr id="32" name="努力2-5">
              <a:extLst>
                <a:ext uri="{FF2B5EF4-FFF2-40B4-BE49-F238E27FC236}">
                  <a16:creationId xmlns:a16="http://schemas.microsoft.com/office/drawing/2014/main" id="{CA5D57A9-F173-A039-7664-09A1E3E3F4E5}"/>
                </a:ext>
              </a:extLst>
            </p:cNvPr>
            <p:cNvSpPr txBox="1"/>
            <p:nvPr/>
          </p:nvSpPr>
          <p:spPr>
            <a:xfrm>
              <a:off x="187436" y="3054986"/>
              <a:ext cx="3243612" cy="998396"/>
            </a:xfrm>
            <a:prstGeom prst="rect">
              <a:avLst/>
            </a:prstGeom>
            <a:noFill/>
            <a:effectLst/>
          </p:spPr>
          <p:txBody>
            <a:bodyPr wrap="square" lIns="197785" tIns="98892" rIns="197785" bIns="98892" rtlCol="0">
              <a:spAutoFit/>
            </a:bodyPr>
            <a:lstStyle/>
            <a:p>
              <a:pPr algn="dist"/>
              <a:r>
                <a:rPr lang="zh-CN" altLang="en-US" sz="5190" dirty="0">
                  <a:latin typeface="Arial" panose="020B0604020202020204" pitchFamily="34" charset="0"/>
                  <a:ea typeface="微软雅黑" panose="020B0503020204020204" pitchFamily="34" charset="-122"/>
                  <a:sym typeface="Arial" panose="020B0604020202020204" pitchFamily="34" charset="0"/>
                </a:rPr>
                <a:t>研究结论</a:t>
              </a:r>
            </a:p>
          </p:txBody>
        </p:sp>
      </p:grpSp>
      <p:grpSp>
        <p:nvGrpSpPr>
          <p:cNvPr id="78" name="努力3">
            <a:extLst>
              <a:ext uri="{FF2B5EF4-FFF2-40B4-BE49-F238E27FC236}">
                <a16:creationId xmlns:a16="http://schemas.microsoft.com/office/drawing/2014/main" id="{5D8B9633-F23F-99D3-AEDA-BF32C81CDB0A}"/>
              </a:ext>
            </a:extLst>
          </p:cNvPr>
          <p:cNvGrpSpPr/>
          <p:nvPr/>
        </p:nvGrpSpPr>
        <p:grpSpPr>
          <a:xfrm>
            <a:off x="1477018" y="-2276137"/>
            <a:ext cx="9525000" cy="9525000"/>
            <a:chOff x="1333500" y="-1333500"/>
            <a:chExt cx="9525000" cy="9525000"/>
          </a:xfrm>
        </p:grpSpPr>
        <p:sp>
          <p:nvSpPr>
            <p:cNvPr id="80" name="努力3-1">
              <a:extLst>
                <a:ext uri="{FF2B5EF4-FFF2-40B4-BE49-F238E27FC236}">
                  <a16:creationId xmlns:a16="http://schemas.microsoft.com/office/drawing/2014/main" id="{BFFEBC6E-0D62-DD34-785D-D504532F840C}"/>
                </a:ext>
              </a:extLst>
            </p:cNvPr>
            <p:cNvSpPr/>
            <p:nvPr/>
          </p:nvSpPr>
          <p:spPr>
            <a:xfrm>
              <a:off x="2984500" y="317500"/>
              <a:ext cx="6223000" cy="6223000"/>
            </a:xfrm>
            <a:prstGeom prst="blockArc">
              <a:avLst>
                <a:gd name="adj1" fmla="val 8441909"/>
                <a:gd name="adj2" fmla="val 1073839"/>
                <a:gd name="adj3" fmla="val 377"/>
              </a:avLst>
            </a:prstGeom>
            <a:solidFill>
              <a:schemeClr val="bg1">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sp>
          <p:nvSpPr>
            <p:cNvPr id="81" name="努力3-2">
              <a:extLst>
                <a:ext uri="{FF2B5EF4-FFF2-40B4-BE49-F238E27FC236}">
                  <a16:creationId xmlns:a16="http://schemas.microsoft.com/office/drawing/2014/main" id="{4C7D41E4-CD80-0289-3D18-EA77FFD27BCF}"/>
                </a:ext>
              </a:extLst>
            </p:cNvPr>
            <p:cNvSpPr/>
            <p:nvPr/>
          </p:nvSpPr>
          <p:spPr>
            <a:xfrm>
              <a:off x="2246086" y="-420914"/>
              <a:ext cx="7699828" cy="7699828"/>
            </a:xfrm>
            <a:prstGeom prst="arc">
              <a:avLst>
                <a:gd name="adj1" fmla="val 8554362"/>
                <a:gd name="adj2" fmla="val 1311362"/>
              </a:avLst>
            </a:prstGeom>
            <a:noFill/>
            <a:ln w="6350" cap="rnd">
              <a:solidFill>
                <a:schemeClr val="bg1">
                  <a:alpha val="9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sp>
          <p:nvSpPr>
            <p:cNvPr id="82" name="努力3-3">
              <a:extLst>
                <a:ext uri="{FF2B5EF4-FFF2-40B4-BE49-F238E27FC236}">
                  <a16:creationId xmlns:a16="http://schemas.microsoft.com/office/drawing/2014/main" id="{1E18671F-DB9D-0F29-B3AD-FC998C777D81}"/>
                </a:ext>
              </a:extLst>
            </p:cNvPr>
            <p:cNvSpPr/>
            <p:nvPr/>
          </p:nvSpPr>
          <p:spPr>
            <a:xfrm>
              <a:off x="1333500" y="-1333500"/>
              <a:ext cx="9525000" cy="9525000"/>
            </a:xfrm>
            <a:prstGeom prst="blockArc">
              <a:avLst>
                <a:gd name="adj1" fmla="val 9153271"/>
                <a:gd name="adj2" fmla="val 14068043"/>
                <a:gd name="adj3" fmla="val 4840"/>
              </a:avLst>
            </a:prstGeom>
            <a:gradFill flip="none" rotWithShape="1">
              <a:gsLst>
                <a:gs pos="0">
                  <a:schemeClr val="bg1">
                    <a:alpha val="0"/>
                  </a:schemeClr>
                </a:gs>
                <a:gs pos="72000">
                  <a:schemeClr val="bg1">
                    <a:alpha val="37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sp>
          <p:nvSpPr>
            <p:cNvPr id="83" name="努力3-4">
              <a:extLst>
                <a:ext uri="{FF2B5EF4-FFF2-40B4-BE49-F238E27FC236}">
                  <a16:creationId xmlns:a16="http://schemas.microsoft.com/office/drawing/2014/main" id="{A993D9FE-B5B3-CCA6-BCBC-54D4699A69DF}"/>
                </a:ext>
              </a:extLst>
            </p:cNvPr>
            <p:cNvSpPr/>
            <p:nvPr/>
          </p:nvSpPr>
          <p:spPr>
            <a:xfrm flipH="1">
              <a:off x="1333500" y="-1333500"/>
              <a:ext cx="9525000" cy="9525000"/>
            </a:xfrm>
            <a:prstGeom prst="blockArc">
              <a:avLst>
                <a:gd name="adj1" fmla="val 9153271"/>
                <a:gd name="adj2" fmla="val 14068043"/>
                <a:gd name="adj3" fmla="val 4840"/>
              </a:avLst>
            </a:prstGeom>
            <a:gradFill flip="none" rotWithShape="1">
              <a:gsLst>
                <a:gs pos="0">
                  <a:schemeClr val="bg1">
                    <a:alpha val="0"/>
                  </a:schemeClr>
                </a:gs>
                <a:gs pos="72000">
                  <a:schemeClr val="bg1">
                    <a:alpha val="37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grpSp>
      <p:pic>
        <p:nvPicPr>
          <p:cNvPr id="115" name="努力4" descr="查看图片">
            <a:extLst>
              <a:ext uri="{FF2B5EF4-FFF2-40B4-BE49-F238E27FC236}">
                <a16:creationId xmlns:a16="http://schemas.microsoft.com/office/drawing/2014/main" id="{1A548162-AD6A-A871-CF77-BE6B45CF22CC}"/>
              </a:ext>
            </a:extLst>
          </p:cNvPr>
          <p:cNvPicPr>
            <a:picLocks noChangeAspect="1" noChangeArrowheads="1"/>
          </p:cNvPicPr>
          <p:nvPr/>
        </p:nvPicPr>
        <p:blipFill rotWithShape="1">
          <a:blip r:embed="rId5" cstate="email">
            <a:extLst>
              <a:ext uri="{BEBA8EAE-BF5A-486C-A8C5-ECC9F3942E4B}">
                <a14:imgProps xmlns:a14="http://schemas.microsoft.com/office/drawing/2010/main">
                  <a14:imgLayer r:embed="rId6">
                    <a14:imgEffect>
                      <a14:saturation sat="66000"/>
                    </a14:imgEffect>
                    <a14:imgEffect>
                      <a14:brightnessContrast contrast="40000"/>
                    </a14:imgEffect>
                  </a14:imgLayer>
                </a14:imgProps>
              </a:ext>
              <a:ext uri="{28A0092B-C50C-407E-A947-70E740481C1C}">
                <a14:useLocalDpi xmlns:a14="http://schemas.microsoft.com/office/drawing/2010/main"/>
              </a:ext>
            </a:extLst>
          </a:blip>
          <a:srcRect/>
          <a:stretch/>
        </p:blipFill>
        <p:spPr bwMode="auto">
          <a:xfrm rot="16200000">
            <a:off x="-2531050" y="2438876"/>
            <a:ext cx="6882039" cy="1965962"/>
          </a:xfrm>
          <a:prstGeom prst="rect">
            <a:avLst/>
          </a:prstGeom>
          <a:noFill/>
          <a:extLst>
            <a:ext uri="{909E8E84-426E-40DD-AFC4-6F175D3DCCD1}">
              <a14:hiddenFill xmlns:a14="http://schemas.microsoft.com/office/drawing/2010/main">
                <a:solidFill>
                  <a:srgbClr val="FFFFFF"/>
                </a:solidFill>
              </a14:hiddenFill>
            </a:ext>
          </a:extLst>
        </p:spPr>
      </p:pic>
      <p:pic>
        <p:nvPicPr>
          <p:cNvPr id="2" name="努力5">
            <a:extLst>
              <a:ext uri="{FF2B5EF4-FFF2-40B4-BE49-F238E27FC236}">
                <a16:creationId xmlns:a16="http://schemas.microsoft.com/office/drawing/2014/main" id="{292847E7-6C6E-0CA8-6E08-5D5CDF197B0F}"/>
              </a:ext>
            </a:extLst>
          </p:cNvPr>
          <p:cNvPicPr>
            <a:picLocks noChangeAspect="1"/>
          </p:cNvPicPr>
          <p:nvPr/>
        </p:nvPicPr>
        <p:blipFill rotWithShape="1">
          <a:blip r:embed="rId7" cstate="email">
            <a:extLst>
              <a:ext uri="{28A0092B-C50C-407E-A947-70E740481C1C}">
                <a14:useLocalDpi xmlns:a14="http://schemas.microsoft.com/office/drawing/2010/main"/>
              </a:ext>
            </a:extLst>
          </a:blip>
          <a:srcRect l="1458" t="44742" r="3723" b="9617"/>
          <a:stretch/>
        </p:blipFill>
        <p:spPr>
          <a:xfrm>
            <a:off x="0" y="3598481"/>
            <a:ext cx="12192000" cy="3323108"/>
          </a:xfrm>
          <a:prstGeom prst="rect">
            <a:avLst/>
          </a:prstGeom>
        </p:spPr>
      </p:pic>
      <p:pic>
        <p:nvPicPr>
          <p:cNvPr id="186" name="努力6" descr="查看图片">
            <a:extLst>
              <a:ext uri="{FF2B5EF4-FFF2-40B4-BE49-F238E27FC236}">
                <a16:creationId xmlns:a16="http://schemas.microsoft.com/office/drawing/2014/main" id="{0F0BC21C-2AD4-A131-8A35-2099622FBEB0}"/>
              </a:ext>
            </a:extLst>
          </p:cNvPr>
          <p:cNvPicPr>
            <a:picLocks noChangeAspect="1" noChangeArrowheads="1"/>
          </p:cNvPicPr>
          <p:nvPr/>
        </p:nvPicPr>
        <p:blipFill rotWithShape="1">
          <a:blip r:embed="rId5" cstate="email">
            <a:extLst>
              <a:ext uri="{BEBA8EAE-BF5A-486C-A8C5-ECC9F3942E4B}">
                <a14:imgProps xmlns:a14="http://schemas.microsoft.com/office/drawing/2010/main">
                  <a14:imgLayer r:embed="rId6">
                    <a14:imgEffect>
                      <a14:saturation sat="66000"/>
                    </a14:imgEffect>
                    <a14:imgEffect>
                      <a14:brightnessContrast contrast="40000"/>
                    </a14:imgEffect>
                  </a14:imgLayer>
                </a14:imgProps>
              </a:ext>
              <a:ext uri="{28A0092B-C50C-407E-A947-70E740481C1C}">
                <a14:useLocalDpi xmlns:a14="http://schemas.microsoft.com/office/drawing/2010/main"/>
              </a:ext>
            </a:extLst>
          </a:blip>
          <a:srcRect/>
          <a:stretch/>
        </p:blipFill>
        <p:spPr bwMode="auto">
          <a:xfrm rot="5400000" flipH="1">
            <a:off x="7768000" y="2434000"/>
            <a:ext cx="6882039" cy="1965960"/>
          </a:xfrm>
          <a:prstGeom prst="rect">
            <a:avLst/>
          </a:prstGeom>
          <a:noFill/>
          <a:extLst>
            <a:ext uri="{909E8E84-426E-40DD-AFC4-6F175D3DCCD1}">
              <a14:hiddenFill xmlns:a14="http://schemas.microsoft.com/office/drawing/2010/main">
                <a:solidFill>
                  <a:srgbClr val="FFFFFF"/>
                </a:solidFill>
              </a14:hiddenFill>
            </a:ext>
          </a:extLst>
        </p:spPr>
      </p:pic>
      <p:grpSp>
        <p:nvGrpSpPr>
          <p:cNvPr id="8" name="努力7">
            <a:extLst>
              <a:ext uri="{FF2B5EF4-FFF2-40B4-BE49-F238E27FC236}">
                <a16:creationId xmlns:a16="http://schemas.microsoft.com/office/drawing/2014/main" id="{79F16D82-1310-5DFC-F499-AF9F3AE3F7AD}"/>
              </a:ext>
            </a:extLst>
          </p:cNvPr>
          <p:cNvGrpSpPr/>
          <p:nvPr/>
        </p:nvGrpSpPr>
        <p:grpSpPr>
          <a:xfrm>
            <a:off x="-12197" y="4393696"/>
            <a:ext cx="12204197" cy="2521855"/>
            <a:chOff x="266223" y="4414136"/>
            <a:chExt cx="12204197" cy="2521855"/>
          </a:xfrm>
        </p:grpSpPr>
        <p:pic>
          <p:nvPicPr>
            <p:cNvPr id="9" name="努力7-1">
              <a:extLst>
                <a:ext uri="{FF2B5EF4-FFF2-40B4-BE49-F238E27FC236}">
                  <a16:creationId xmlns:a16="http://schemas.microsoft.com/office/drawing/2014/main" id="{BB7A10BF-304E-60D5-96F4-0DB88A81E46A}"/>
                </a:ext>
              </a:extLst>
            </p:cNvPr>
            <p:cNvPicPr>
              <a:picLocks/>
            </p:cNvPicPr>
            <p:nvPr/>
          </p:nvPicPr>
          <p:blipFill rotWithShape="1">
            <a:blip r:embed="rId8" cstate="email">
              <a:duotone>
                <a:schemeClr val="bg2">
                  <a:shade val="45000"/>
                  <a:satMod val="135000"/>
                </a:schemeClr>
                <a:prstClr val="white"/>
              </a:duotone>
              <a:extLst>
                <a:ext uri="{28A0092B-C50C-407E-A947-70E740481C1C}">
                  <a14:useLocalDpi xmlns:a14="http://schemas.microsoft.com/office/drawing/2010/main"/>
                </a:ext>
              </a:extLst>
            </a:blip>
            <a:srcRect t="58803" r="63625"/>
            <a:stretch/>
          </p:blipFill>
          <p:spPr>
            <a:xfrm>
              <a:off x="266223" y="4728547"/>
              <a:ext cx="5107175" cy="2207444"/>
            </a:xfrm>
            <a:prstGeom prst="rect">
              <a:avLst/>
            </a:prstGeom>
            <a:effectLst>
              <a:outerShdw blurRad="558800" dist="203200" dir="13500000" algn="br" rotWithShape="0">
                <a:schemeClr val="accent1">
                  <a:lumMod val="50000"/>
                  <a:alpha val="20000"/>
                </a:schemeClr>
              </a:outerShdw>
            </a:effectLst>
          </p:spPr>
        </p:pic>
        <p:pic>
          <p:nvPicPr>
            <p:cNvPr id="10" name="努力7-2">
              <a:extLst>
                <a:ext uri="{FF2B5EF4-FFF2-40B4-BE49-F238E27FC236}">
                  <a16:creationId xmlns:a16="http://schemas.microsoft.com/office/drawing/2014/main" id="{FA6A9966-D400-FE60-7942-F5B1A3967E48}"/>
                </a:ext>
              </a:extLst>
            </p:cNvPr>
            <p:cNvPicPr>
              <a:picLocks/>
            </p:cNvPicPr>
            <p:nvPr/>
          </p:nvPicPr>
          <p:blipFill rotWithShape="1">
            <a:blip r:embed="rId8" cstate="email">
              <a:duotone>
                <a:schemeClr val="bg2">
                  <a:shade val="45000"/>
                  <a:satMod val="135000"/>
                </a:schemeClr>
                <a:prstClr val="white"/>
              </a:duotone>
              <a:extLst>
                <a:ext uri="{28A0092B-C50C-407E-A947-70E740481C1C}">
                  <a14:useLocalDpi xmlns:a14="http://schemas.microsoft.com/office/drawing/2010/main"/>
                </a:ext>
              </a:extLst>
            </a:blip>
            <a:srcRect t="58803" r="63625"/>
            <a:stretch/>
          </p:blipFill>
          <p:spPr>
            <a:xfrm flipH="1">
              <a:off x="6724848" y="4414136"/>
              <a:ext cx="5745572" cy="2483376"/>
            </a:xfrm>
            <a:prstGeom prst="rect">
              <a:avLst/>
            </a:prstGeom>
            <a:effectLst>
              <a:outerShdw blurRad="558800" dist="203200" dir="13500000" algn="br" rotWithShape="0">
                <a:schemeClr val="accent1">
                  <a:lumMod val="50000"/>
                  <a:alpha val="20000"/>
                </a:schemeClr>
              </a:outerShdw>
            </a:effectLst>
          </p:spPr>
        </p:pic>
      </p:grpSp>
    </p:spTree>
    <p:extLst>
      <p:ext uri="{BB962C8B-B14F-4D97-AF65-F5344CB8AC3E}">
        <p14:creationId xmlns:p14="http://schemas.microsoft.com/office/powerpoint/2010/main" val="10665860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努力1">
            <a:extLst>
              <a:ext uri="{FF2B5EF4-FFF2-40B4-BE49-F238E27FC236}">
                <a16:creationId xmlns:a16="http://schemas.microsoft.com/office/drawing/2014/main" id="{DAC098F2-F89D-81E1-DE22-C0022842DC5D}"/>
              </a:ext>
            </a:extLst>
          </p:cNvPr>
          <p:cNvPicPr>
            <a:picLocks noChangeAspect="1"/>
          </p:cNvPicPr>
          <p:nvPr/>
        </p:nvPicPr>
        <p:blipFill>
          <a:blip r:embed="rId5" cstate="email">
            <a:alphaModFix amt="20000"/>
            <a:extLst>
              <a:ext uri="{28A0092B-C50C-407E-A947-70E740481C1C}">
                <a14:useLocalDpi xmlns:a14="http://schemas.microsoft.com/office/drawing/2010/main"/>
              </a:ext>
            </a:extLst>
          </a:blip>
          <a:stretch>
            <a:fillRect/>
          </a:stretch>
        </p:blipFill>
        <p:spPr>
          <a:xfrm>
            <a:off x="-75539" y="-97971"/>
            <a:ext cx="12343079" cy="7053943"/>
          </a:xfrm>
          <a:prstGeom prst="rect">
            <a:avLst/>
          </a:prstGeom>
        </p:spPr>
      </p:pic>
      <p:grpSp>
        <p:nvGrpSpPr>
          <p:cNvPr id="72" name="努力2">
            <a:extLst>
              <a:ext uri="{FF2B5EF4-FFF2-40B4-BE49-F238E27FC236}">
                <a16:creationId xmlns:a16="http://schemas.microsoft.com/office/drawing/2014/main" id="{AC708E2B-D6E5-08AE-D63D-C5DC23CE9F1A}"/>
              </a:ext>
            </a:extLst>
          </p:cNvPr>
          <p:cNvGrpSpPr/>
          <p:nvPr/>
        </p:nvGrpSpPr>
        <p:grpSpPr>
          <a:xfrm>
            <a:off x="7075381" y="434181"/>
            <a:ext cx="5139167" cy="6528008"/>
            <a:chOff x="6369808" y="947924"/>
            <a:chExt cx="5592983" cy="5614218"/>
          </a:xfrm>
        </p:grpSpPr>
        <p:sp>
          <p:nvSpPr>
            <p:cNvPr id="73" name="努力2-1">
              <a:extLst>
                <a:ext uri="{FF2B5EF4-FFF2-40B4-BE49-F238E27FC236}">
                  <a16:creationId xmlns:a16="http://schemas.microsoft.com/office/drawing/2014/main" id="{88910BB4-C8D8-1C92-75FE-06C768621C11}"/>
                </a:ext>
              </a:extLst>
            </p:cNvPr>
            <p:cNvSpPr/>
            <p:nvPr/>
          </p:nvSpPr>
          <p:spPr>
            <a:xfrm>
              <a:off x="6369808" y="1005317"/>
              <a:ext cx="5592983" cy="5556825"/>
            </a:xfrm>
            <a:prstGeom prst="rect">
              <a:avLst/>
            </a:prstGeom>
            <a:gradFill flip="none" rotWithShape="1">
              <a:gsLst>
                <a:gs pos="0">
                  <a:schemeClr val="bg1">
                    <a:alpha val="0"/>
                  </a:schemeClr>
                </a:gs>
                <a:gs pos="60000">
                  <a:srgbClr val="FFFFFF">
                    <a:alpha val="50000"/>
                  </a:srgbClr>
                </a:gs>
                <a:gs pos="100000">
                  <a:schemeClr val="bg1">
                    <a:alpha val="60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74" name="努力2-2">
              <a:extLst>
                <a:ext uri="{FF2B5EF4-FFF2-40B4-BE49-F238E27FC236}">
                  <a16:creationId xmlns:a16="http://schemas.microsoft.com/office/drawing/2014/main" id="{6692D040-2F42-D3A1-AF63-93D1ECD328B0}"/>
                </a:ext>
              </a:extLst>
            </p:cNvPr>
            <p:cNvSpPr/>
            <p:nvPr/>
          </p:nvSpPr>
          <p:spPr>
            <a:xfrm>
              <a:off x="6369808" y="947924"/>
              <a:ext cx="5592982" cy="48833"/>
            </a:xfrm>
            <a:prstGeom prst="rect">
              <a:avLst/>
            </a:prstGeom>
            <a:solidFill>
              <a:srgbClr val="D7030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gradFill>
                  <a:gsLst>
                    <a:gs pos="28000">
                      <a:srgbClr val="FFFFFF">
                        <a:alpha val="50000"/>
                      </a:srgbClr>
                    </a:gs>
                    <a:gs pos="0">
                      <a:schemeClr val="bg1"/>
                    </a:gs>
                    <a:gs pos="100000">
                      <a:schemeClr val="bg1">
                        <a:alpha val="0"/>
                      </a:schemeClr>
                    </a:gs>
                  </a:gsLst>
                  <a:lin ang="0" scaled="1"/>
                </a:gra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6" name="努力3">
            <a:extLst>
              <a:ext uri="{FF2B5EF4-FFF2-40B4-BE49-F238E27FC236}">
                <a16:creationId xmlns:a16="http://schemas.microsoft.com/office/drawing/2014/main" id="{C66A6D5C-7084-29F3-3DB5-4E2C08FC9B59}"/>
              </a:ext>
            </a:extLst>
          </p:cNvPr>
          <p:cNvGrpSpPr/>
          <p:nvPr/>
        </p:nvGrpSpPr>
        <p:grpSpPr>
          <a:xfrm>
            <a:off x="-3567" y="-25992"/>
            <a:ext cx="1153210" cy="6864310"/>
            <a:chOff x="-3567" y="-25992"/>
            <a:chExt cx="1153210" cy="6864310"/>
          </a:xfrm>
        </p:grpSpPr>
        <p:sp>
          <p:nvSpPr>
            <p:cNvPr id="7" name="努力3-1">
              <a:extLst>
                <a:ext uri="{FF2B5EF4-FFF2-40B4-BE49-F238E27FC236}">
                  <a16:creationId xmlns:a16="http://schemas.microsoft.com/office/drawing/2014/main" id="{444836CC-363B-CE7B-D9F9-B793E0F1F0EE}"/>
                </a:ext>
              </a:extLst>
            </p:cNvPr>
            <p:cNvSpPr/>
            <p:nvPr/>
          </p:nvSpPr>
          <p:spPr>
            <a:xfrm>
              <a:off x="-3566" y="-19682"/>
              <a:ext cx="1153209" cy="6858000"/>
            </a:xfrm>
            <a:custGeom>
              <a:avLst/>
              <a:gdLst>
                <a:gd name="connsiteX0" fmla="*/ 0 w 3048000"/>
                <a:gd name="connsiteY0" fmla="*/ 0 h 6858000"/>
                <a:gd name="connsiteX1" fmla="*/ 3048000 w 3048000"/>
                <a:gd name="connsiteY1" fmla="*/ 0 h 6858000"/>
                <a:gd name="connsiteX2" fmla="*/ 3048000 w 3048000"/>
                <a:gd name="connsiteY2" fmla="*/ 6858000 h 6858000"/>
                <a:gd name="connsiteX3" fmla="*/ 0 w 3048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048000" h="6858000">
                  <a:moveTo>
                    <a:pt x="0" y="0"/>
                  </a:moveTo>
                  <a:lnTo>
                    <a:pt x="3048000" y="0"/>
                  </a:lnTo>
                  <a:lnTo>
                    <a:pt x="3048000" y="6858000"/>
                  </a:lnTo>
                  <a:lnTo>
                    <a:pt x="0" y="6858000"/>
                  </a:lnTo>
                  <a:close/>
                </a:path>
              </a:pathLst>
            </a:custGeom>
            <a:solidFill>
              <a:schemeClr val="bg1">
                <a:alpha val="87000"/>
              </a:schemeClr>
            </a:solidFill>
            <a:ln>
              <a:noFill/>
            </a:ln>
            <a:effectLst>
              <a:outerShdw blurRad="1244600" dist="177800" sx="96000" sy="96000" algn="l" rotWithShape="0">
                <a:schemeClr val="accent1">
                  <a:alpha val="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 name="努力3-2">
              <a:extLst>
                <a:ext uri="{FF2B5EF4-FFF2-40B4-BE49-F238E27FC236}">
                  <a16:creationId xmlns:a16="http://schemas.microsoft.com/office/drawing/2014/main" id="{B04D47E7-F95C-3CB8-0D5E-B9464420A626}"/>
                </a:ext>
              </a:extLst>
            </p:cNvPr>
            <p:cNvSpPr/>
            <p:nvPr/>
          </p:nvSpPr>
          <p:spPr>
            <a:xfrm>
              <a:off x="-3567" y="-25992"/>
              <a:ext cx="125734" cy="6858000"/>
            </a:xfrm>
            <a:custGeom>
              <a:avLst/>
              <a:gdLst>
                <a:gd name="connsiteX0" fmla="*/ 0 w 3048000"/>
                <a:gd name="connsiteY0" fmla="*/ 0 h 6858000"/>
                <a:gd name="connsiteX1" fmla="*/ 3048000 w 3048000"/>
                <a:gd name="connsiteY1" fmla="*/ 0 h 6858000"/>
                <a:gd name="connsiteX2" fmla="*/ 3048000 w 3048000"/>
                <a:gd name="connsiteY2" fmla="*/ 6858000 h 6858000"/>
                <a:gd name="connsiteX3" fmla="*/ 0 w 3048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048000" h="6858000">
                  <a:moveTo>
                    <a:pt x="0" y="0"/>
                  </a:moveTo>
                  <a:lnTo>
                    <a:pt x="3048000" y="0"/>
                  </a:lnTo>
                  <a:lnTo>
                    <a:pt x="3048000" y="6858000"/>
                  </a:lnTo>
                  <a:lnTo>
                    <a:pt x="0" y="6858000"/>
                  </a:lnTo>
                  <a:close/>
                </a:path>
              </a:pathLst>
            </a:custGeom>
            <a:solidFill>
              <a:srgbClr val="D7030D"/>
            </a:solidFill>
            <a:ln>
              <a:noFill/>
            </a:ln>
            <a:effectLst>
              <a:innerShdw blurRad="190500">
                <a:schemeClr val="bg1">
                  <a:alpha val="85000"/>
                </a:schemeClr>
              </a:innerShdw>
            </a:effectLst>
            <a:scene3d>
              <a:camera prst="orthographicFront"/>
              <a:lightRig rig="threePt" dir="t"/>
            </a:scene3d>
            <a:sp3d extrusionH="2540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0" name="努力4">
            <a:extLst>
              <a:ext uri="{FF2B5EF4-FFF2-40B4-BE49-F238E27FC236}">
                <a16:creationId xmlns:a16="http://schemas.microsoft.com/office/drawing/2014/main" id="{A2D7659B-6AE2-6D04-657F-9F1A69FB0542}"/>
              </a:ext>
            </a:extLst>
          </p:cNvPr>
          <p:cNvGrpSpPr/>
          <p:nvPr/>
        </p:nvGrpSpPr>
        <p:grpSpPr>
          <a:xfrm rot="16200000">
            <a:off x="429889" y="255370"/>
            <a:ext cx="502176" cy="723731"/>
            <a:chOff x="1159122" y="4979505"/>
            <a:chExt cx="531455" cy="765928"/>
          </a:xfrm>
          <a:gradFill>
            <a:gsLst>
              <a:gs pos="100000">
                <a:schemeClr val="accent1">
                  <a:alpha val="0"/>
                </a:schemeClr>
              </a:gs>
              <a:gs pos="0">
                <a:schemeClr val="accent1"/>
              </a:gs>
            </a:gsLst>
            <a:lin ang="5400000" scaled="1"/>
          </a:gradFill>
        </p:grpSpPr>
        <p:sp>
          <p:nvSpPr>
            <p:cNvPr id="11" name="努力4-1">
              <a:extLst>
                <a:ext uri="{FF2B5EF4-FFF2-40B4-BE49-F238E27FC236}">
                  <a16:creationId xmlns:a16="http://schemas.microsoft.com/office/drawing/2014/main" id="{9FB166BD-8179-F050-7106-EE3D4ECA4818}"/>
                </a:ext>
              </a:extLst>
            </p:cNvPr>
            <p:cNvSpPr/>
            <p:nvPr/>
          </p:nvSpPr>
          <p:spPr>
            <a:xfrm>
              <a:off x="1159122" y="4979505"/>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7">
                <a:latin typeface="Arial" panose="020B0604020202020204" pitchFamily="34" charset="0"/>
                <a:ea typeface="微软雅黑" panose="020B0503020204020204" pitchFamily="34" charset="-122"/>
                <a:sym typeface="Arial" panose="020B0604020202020204" pitchFamily="34" charset="0"/>
              </a:endParaRPr>
            </a:p>
          </p:txBody>
        </p:sp>
        <p:sp>
          <p:nvSpPr>
            <p:cNvPr id="12" name="努力4-2">
              <a:extLst>
                <a:ext uri="{FF2B5EF4-FFF2-40B4-BE49-F238E27FC236}">
                  <a16:creationId xmlns:a16="http://schemas.microsoft.com/office/drawing/2014/main" id="{321BBF79-6FCD-390C-27F1-3D4389F2303B}"/>
                </a:ext>
              </a:extLst>
            </p:cNvPr>
            <p:cNvSpPr/>
            <p:nvPr/>
          </p:nvSpPr>
          <p:spPr>
            <a:xfrm>
              <a:off x="1312275" y="4979505"/>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7">
                <a:latin typeface="Arial" panose="020B0604020202020204" pitchFamily="34" charset="0"/>
                <a:ea typeface="微软雅黑" panose="020B0503020204020204" pitchFamily="34" charset="-122"/>
                <a:sym typeface="Arial" panose="020B0604020202020204" pitchFamily="34" charset="0"/>
              </a:endParaRPr>
            </a:p>
          </p:txBody>
        </p:sp>
        <p:sp>
          <p:nvSpPr>
            <p:cNvPr id="13" name="努力4-3">
              <a:extLst>
                <a:ext uri="{FF2B5EF4-FFF2-40B4-BE49-F238E27FC236}">
                  <a16:creationId xmlns:a16="http://schemas.microsoft.com/office/drawing/2014/main" id="{60EB6FC3-3C79-275B-6F5C-D1AE1FB4E476}"/>
                </a:ext>
              </a:extLst>
            </p:cNvPr>
            <p:cNvSpPr/>
            <p:nvPr/>
          </p:nvSpPr>
          <p:spPr>
            <a:xfrm>
              <a:off x="1465425" y="4979505"/>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7">
                <a:latin typeface="Arial" panose="020B0604020202020204" pitchFamily="34" charset="0"/>
                <a:ea typeface="微软雅黑" panose="020B0503020204020204" pitchFamily="34" charset="-122"/>
                <a:sym typeface="Arial" panose="020B0604020202020204" pitchFamily="34" charset="0"/>
              </a:endParaRPr>
            </a:p>
          </p:txBody>
        </p:sp>
        <p:sp>
          <p:nvSpPr>
            <p:cNvPr id="14" name="努力4-4">
              <a:extLst>
                <a:ext uri="{FF2B5EF4-FFF2-40B4-BE49-F238E27FC236}">
                  <a16:creationId xmlns:a16="http://schemas.microsoft.com/office/drawing/2014/main" id="{0BE65BC3-E447-6E25-CB9F-716575BCEFE0}"/>
                </a:ext>
              </a:extLst>
            </p:cNvPr>
            <p:cNvSpPr/>
            <p:nvPr/>
          </p:nvSpPr>
          <p:spPr>
            <a:xfrm>
              <a:off x="1618577" y="4979505"/>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7">
                <a:latin typeface="Arial" panose="020B0604020202020204" pitchFamily="34" charset="0"/>
                <a:ea typeface="微软雅黑" panose="020B0503020204020204" pitchFamily="34" charset="-122"/>
                <a:sym typeface="Arial" panose="020B0604020202020204" pitchFamily="34" charset="0"/>
              </a:endParaRPr>
            </a:p>
          </p:txBody>
        </p:sp>
        <p:sp>
          <p:nvSpPr>
            <p:cNvPr id="15" name="努力4-5">
              <a:extLst>
                <a:ext uri="{FF2B5EF4-FFF2-40B4-BE49-F238E27FC236}">
                  <a16:creationId xmlns:a16="http://schemas.microsoft.com/office/drawing/2014/main" id="{2BA7CEE0-4FE0-9E9A-8D37-192207CE868B}"/>
                </a:ext>
              </a:extLst>
            </p:cNvPr>
            <p:cNvSpPr/>
            <p:nvPr/>
          </p:nvSpPr>
          <p:spPr>
            <a:xfrm>
              <a:off x="1159122" y="5118291"/>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7">
                <a:latin typeface="Arial" panose="020B0604020202020204" pitchFamily="34" charset="0"/>
                <a:ea typeface="微软雅黑" panose="020B0503020204020204" pitchFamily="34" charset="-122"/>
                <a:sym typeface="Arial" panose="020B0604020202020204" pitchFamily="34" charset="0"/>
              </a:endParaRPr>
            </a:p>
          </p:txBody>
        </p:sp>
        <p:sp>
          <p:nvSpPr>
            <p:cNvPr id="16" name="努力4-6">
              <a:extLst>
                <a:ext uri="{FF2B5EF4-FFF2-40B4-BE49-F238E27FC236}">
                  <a16:creationId xmlns:a16="http://schemas.microsoft.com/office/drawing/2014/main" id="{734B1BF1-F9C8-1668-6127-385C831BEFE5}"/>
                </a:ext>
              </a:extLst>
            </p:cNvPr>
            <p:cNvSpPr/>
            <p:nvPr/>
          </p:nvSpPr>
          <p:spPr>
            <a:xfrm>
              <a:off x="1312275" y="5118291"/>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7">
                <a:latin typeface="Arial" panose="020B0604020202020204" pitchFamily="34" charset="0"/>
                <a:ea typeface="微软雅黑" panose="020B0503020204020204" pitchFamily="34" charset="-122"/>
                <a:sym typeface="Arial" panose="020B0604020202020204" pitchFamily="34" charset="0"/>
              </a:endParaRPr>
            </a:p>
          </p:txBody>
        </p:sp>
        <p:sp>
          <p:nvSpPr>
            <p:cNvPr id="17" name="努力4-7">
              <a:extLst>
                <a:ext uri="{FF2B5EF4-FFF2-40B4-BE49-F238E27FC236}">
                  <a16:creationId xmlns:a16="http://schemas.microsoft.com/office/drawing/2014/main" id="{483C5CA1-7B4F-881E-38FF-6DB89989EFBE}"/>
                </a:ext>
              </a:extLst>
            </p:cNvPr>
            <p:cNvSpPr/>
            <p:nvPr/>
          </p:nvSpPr>
          <p:spPr>
            <a:xfrm>
              <a:off x="1465425" y="5118291"/>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7">
                <a:latin typeface="Arial" panose="020B0604020202020204" pitchFamily="34" charset="0"/>
                <a:ea typeface="微软雅黑" panose="020B0503020204020204" pitchFamily="34" charset="-122"/>
                <a:sym typeface="Arial" panose="020B0604020202020204" pitchFamily="34" charset="0"/>
              </a:endParaRPr>
            </a:p>
          </p:txBody>
        </p:sp>
        <p:sp>
          <p:nvSpPr>
            <p:cNvPr id="18" name="努力4-8">
              <a:extLst>
                <a:ext uri="{FF2B5EF4-FFF2-40B4-BE49-F238E27FC236}">
                  <a16:creationId xmlns:a16="http://schemas.microsoft.com/office/drawing/2014/main" id="{A1CBE64D-4D89-24C2-A429-E9BEC96DA8B1}"/>
                </a:ext>
              </a:extLst>
            </p:cNvPr>
            <p:cNvSpPr/>
            <p:nvPr/>
          </p:nvSpPr>
          <p:spPr>
            <a:xfrm>
              <a:off x="1618577" y="5118291"/>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7">
                <a:latin typeface="Arial" panose="020B0604020202020204" pitchFamily="34" charset="0"/>
                <a:ea typeface="微软雅黑" panose="020B0503020204020204" pitchFamily="34" charset="-122"/>
                <a:sym typeface="Arial" panose="020B0604020202020204" pitchFamily="34" charset="0"/>
              </a:endParaRPr>
            </a:p>
          </p:txBody>
        </p:sp>
        <p:sp>
          <p:nvSpPr>
            <p:cNvPr id="19" name="努力4-9">
              <a:extLst>
                <a:ext uri="{FF2B5EF4-FFF2-40B4-BE49-F238E27FC236}">
                  <a16:creationId xmlns:a16="http://schemas.microsoft.com/office/drawing/2014/main" id="{E311558B-34E9-8259-8DFE-B418E8EBFED5}"/>
                </a:ext>
              </a:extLst>
            </p:cNvPr>
            <p:cNvSpPr/>
            <p:nvPr/>
          </p:nvSpPr>
          <p:spPr>
            <a:xfrm>
              <a:off x="1159122" y="5257076"/>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7">
                <a:latin typeface="Arial" panose="020B0604020202020204" pitchFamily="34" charset="0"/>
                <a:ea typeface="微软雅黑" panose="020B0503020204020204" pitchFamily="34" charset="-122"/>
                <a:sym typeface="Arial" panose="020B0604020202020204" pitchFamily="34" charset="0"/>
              </a:endParaRPr>
            </a:p>
          </p:txBody>
        </p:sp>
        <p:sp>
          <p:nvSpPr>
            <p:cNvPr id="20" name="努力4-10">
              <a:extLst>
                <a:ext uri="{FF2B5EF4-FFF2-40B4-BE49-F238E27FC236}">
                  <a16:creationId xmlns:a16="http://schemas.microsoft.com/office/drawing/2014/main" id="{9F9B1748-6CCD-70EF-491D-8D324C725819}"/>
                </a:ext>
              </a:extLst>
            </p:cNvPr>
            <p:cNvSpPr/>
            <p:nvPr/>
          </p:nvSpPr>
          <p:spPr>
            <a:xfrm>
              <a:off x="1312275" y="5257076"/>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7">
                <a:latin typeface="Arial" panose="020B0604020202020204" pitchFamily="34" charset="0"/>
                <a:ea typeface="微软雅黑" panose="020B0503020204020204" pitchFamily="34" charset="-122"/>
                <a:sym typeface="Arial" panose="020B0604020202020204" pitchFamily="34" charset="0"/>
              </a:endParaRPr>
            </a:p>
          </p:txBody>
        </p:sp>
        <p:sp>
          <p:nvSpPr>
            <p:cNvPr id="21" name="努力4-11">
              <a:extLst>
                <a:ext uri="{FF2B5EF4-FFF2-40B4-BE49-F238E27FC236}">
                  <a16:creationId xmlns:a16="http://schemas.microsoft.com/office/drawing/2014/main" id="{91E4F707-D6F3-7381-2B39-FEFBCF5094A3}"/>
                </a:ext>
              </a:extLst>
            </p:cNvPr>
            <p:cNvSpPr/>
            <p:nvPr/>
          </p:nvSpPr>
          <p:spPr>
            <a:xfrm>
              <a:off x="1465425" y="5257076"/>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7">
                <a:latin typeface="Arial" panose="020B0604020202020204" pitchFamily="34" charset="0"/>
                <a:ea typeface="微软雅黑" panose="020B0503020204020204" pitchFamily="34" charset="-122"/>
                <a:sym typeface="Arial" panose="020B0604020202020204" pitchFamily="34" charset="0"/>
              </a:endParaRPr>
            </a:p>
          </p:txBody>
        </p:sp>
        <p:sp>
          <p:nvSpPr>
            <p:cNvPr id="22" name="努力4-12">
              <a:extLst>
                <a:ext uri="{FF2B5EF4-FFF2-40B4-BE49-F238E27FC236}">
                  <a16:creationId xmlns:a16="http://schemas.microsoft.com/office/drawing/2014/main" id="{A1BD6851-F1CA-3E78-1BCD-F1EE1B8AF5A2}"/>
                </a:ext>
              </a:extLst>
            </p:cNvPr>
            <p:cNvSpPr/>
            <p:nvPr/>
          </p:nvSpPr>
          <p:spPr>
            <a:xfrm>
              <a:off x="1618577" y="5257076"/>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7">
                <a:latin typeface="Arial" panose="020B0604020202020204" pitchFamily="34" charset="0"/>
                <a:ea typeface="微软雅黑" panose="020B0503020204020204" pitchFamily="34" charset="-122"/>
                <a:sym typeface="Arial" panose="020B0604020202020204" pitchFamily="34" charset="0"/>
              </a:endParaRPr>
            </a:p>
          </p:txBody>
        </p:sp>
        <p:sp>
          <p:nvSpPr>
            <p:cNvPr id="23" name="努力4-13">
              <a:extLst>
                <a:ext uri="{FF2B5EF4-FFF2-40B4-BE49-F238E27FC236}">
                  <a16:creationId xmlns:a16="http://schemas.microsoft.com/office/drawing/2014/main" id="{A8ACC759-80DD-DC84-A575-8C0D6834BB75}"/>
                </a:ext>
              </a:extLst>
            </p:cNvPr>
            <p:cNvSpPr/>
            <p:nvPr/>
          </p:nvSpPr>
          <p:spPr>
            <a:xfrm>
              <a:off x="1159122" y="5395862"/>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7">
                <a:latin typeface="Arial" panose="020B0604020202020204" pitchFamily="34" charset="0"/>
                <a:ea typeface="微软雅黑" panose="020B0503020204020204" pitchFamily="34" charset="-122"/>
                <a:sym typeface="Arial" panose="020B0604020202020204" pitchFamily="34" charset="0"/>
              </a:endParaRPr>
            </a:p>
          </p:txBody>
        </p:sp>
        <p:sp>
          <p:nvSpPr>
            <p:cNvPr id="24" name="努力4-14">
              <a:extLst>
                <a:ext uri="{FF2B5EF4-FFF2-40B4-BE49-F238E27FC236}">
                  <a16:creationId xmlns:a16="http://schemas.microsoft.com/office/drawing/2014/main" id="{32D3A742-6526-9E5E-2406-4AAF7DC4278E}"/>
                </a:ext>
              </a:extLst>
            </p:cNvPr>
            <p:cNvSpPr/>
            <p:nvPr/>
          </p:nvSpPr>
          <p:spPr>
            <a:xfrm>
              <a:off x="1312275" y="5395862"/>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7">
                <a:latin typeface="Arial" panose="020B0604020202020204" pitchFamily="34" charset="0"/>
                <a:ea typeface="微软雅黑" panose="020B0503020204020204" pitchFamily="34" charset="-122"/>
                <a:sym typeface="Arial" panose="020B0604020202020204" pitchFamily="34" charset="0"/>
              </a:endParaRPr>
            </a:p>
          </p:txBody>
        </p:sp>
        <p:sp>
          <p:nvSpPr>
            <p:cNvPr id="25" name="努力4-15">
              <a:extLst>
                <a:ext uri="{FF2B5EF4-FFF2-40B4-BE49-F238E27FC236}">
                  <a16:creationId xmlns:a16="http://schemas.microsoft.com/office/drawing/2014/main" id="{F8B78E39-761A-2FAC-BD37-388BCB4B95D7}"/>
                </a:ext>
              </a:extLst>
            </p:cNvPr>
            <p:cNvSpPr/>
            <p:nvPr/>
          </p:nvSpPr>
          <p:spPr>
            <a:xfrm>
              <a:off x="1465425" y="5395862"/>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7">
                <a:latin typeface="Arial" panose="020B0604020202020204" pitchFamily="34" charset="0"/>
                <a:ea typeface="微软雅黑" panose="020B0503020204020204" pitchFamily="34" charset="-122"/>
                <a:sym typeface="Arial" panose="020B0604020202020204" pitchFamily="34" charset="0"/>
              </a:endParaRPr>
            </a:p>
          </p:txBody>
        </p:sp>
        <p:sp>
          <p:nvSpPr>
            <p:cNvPr id="26" name="努力4-16">
              <a:extLst>
                <a:ext uri="{FF2B5EF4-FFF2-40B4-BE49-F238E27FC236}">
                  <a16:creationId xmlns:a16="http://schemas.microsoft.com/office/drawing/2014/main" id="{D8D366FC-570A-DBB6-20A5-A0BC565B5F4D}"/>
                </a:ext>
              </a:extLst>
            </p:cNvPr>
            <p:cNvSpPr/>
            <p:nvPr/>
          </p:nvSpPr>
          <p:spPr>
            <a:xfrm>
              <a:off x="1618577" y="5395862"/>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7">
                <a:latin typeface="Arial" panose="020B0604020202020204" pitchFamily="34" charset="0"/>
                <a:ea typeface="微软雅黑" panose="020B0503020204020204" pitchFamily="34" charset="-122"/>
                <a:sym typeface="Arial" panose="020B0604020202020204" pitchFamily="34" charset="0"/>
              </a:endParaRPr>
            </a:p>
          </p:txBody>
        </p:sp>
        <p:sp>
          <p:nvSpPr>
            <p:cNvPr id="27" name="努力4-17">
              <a:extLst>
                <a:ext uri="{FF2B5EF4-FFF2-40B4-BE49-F238E27FC236}">
                  <a16:creationId xmlns:a16="http://schemas.microsoft.com/office/drawing/2014/main" id="{0DFEB7AA-5F1F-CA77-6276-9BDE975B5BF0}"/>
                </a:ext>
              </a:extLst>
            </p:cNvPr>
            <p:cNvSpPr/>
            <p:nvPr/>
          </p:nvSpPr>
          <p:spPr>
            <a:xfrm>
              <a:off x="1159122" y="5534647"/>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7">
                <a:latin typeface="Arial" panose="020B0604020202020204" pitchFamily="34" charset="0"/>
                <a:ea typeface="微软雅黑" panose="020B0503020204020204" pitchFamily="34" charset="-122"/>
                <a:sym typeface="Arial" panose="020B0604020202020204" pitchFamily="34" charset="0"/>
              </a:endParaRPr>
            </a:p>
          </p:txBody>
        </p:sp>
        <p:sp>
          <p:nvSpPr>
            <p:cNvPr id="28" name="努力4-18">
              <a:extLst>
                <a:ext uri="{FF2B5EF4-FFF2-40B4-BE49-F238E27FC236}">
                  <a16:creationId xmlns:a16="http://schemas.microsoft.com/office/drawing/2014/main" id="{97A16B95-4DEE-C343-EE1C-EA409B177F61}"/>
                </a:ext>
              </a:extLst>
            </p:cNvPr>
            <p:cNvSpPr/>
            <p:nvPr/>
          </p:nvSpPr>
          <p:spPr>
            <a:xfrm>
              <a:off x="1312275" y="5534647"/>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7">
                <a:latin typeface="Arial" panose="020B0604020202020204" pitchFamily="34" charset="0"/>
                <a:ea typeface="微软雅黑" panose="020B0503020204020204" pitchFamily="34" charset="-122"/>
                <a:sym typeface="Arial" panose="020B0604020202020204" pitchFamily="34" charset="0"/>
              </a:endParaRPr>
            </a:p>
          </p:txBody>
        </p:sp>
        <p:sp>
          <p:nvSpPr>
            <p:cNvPr id="29" name="努力4-19">
              <a:extLst>
                <a:ext uri="{FF2B5EF4-FFF2-40B4-BE49-F238E27FC236}">
                  <a16:creationId xmlns:a16="http://schemas.microsoft.com/office/drawing/2014/main" id="{C10AEE0C-CFB6-B233-31F0-52053F6746C5}"/>
                </a:ext>
              </a:extLst>
            </p:cNvPr>
            <p:cNvSpPr/>
            <p:nvPr/>
          </p:nvSpPr>
          <p:spPr>
            <a:xfrm>
              <a:off x="1465425" y="5534647"/>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7">
                <a:latin typeface="Arial" panose="020B0604020202020204" pitchFamily="34" charset="0"/>
                <a:ea typeface="微软雅黑" panose="020B0503020204020204" pitchFamily="34" charset="-122"/>
                <a:sym typeface="Arial" panose="020B0604020202020204" pitchFamily="34" charset="0"/>
              </a:endParaRPr>
            </a:p>
          </p:txBody>
        </p:sp>
        <p:sp>
          <p:nvSpPr>
            <p:cNvPr id="30" name="努力4-20">
              <a:extLst>
                <a:ext uri="{FF2B5EF4-FFF2-40B4-BE49-F238E27FC236}">
                  <a16:creationId xmlns:a16="http://schemas.microsoft.com/office/drawing/2014/main" id="{B7600968-D1E2-4A43-5249-F46D13012F65}"/>
                </a:ext>
              </a:extLst>
            </p:cNvPr>
            <p:cNvSpPr/>
            <p:nvPr/>
          </p:nvSpPr>
          <p:spPr>
            <a:xfrm>
              <a:off x="1618577" y="5534647"/>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7">
                <a:latin typeface="Arial" panose="020B0604020202020204" pitchFamily="34" charset="0"/>
                <a:ea typeface="微软雅黑" panose="020B0503020204020204" pitchFamily="34" charset="-122"/>
                <a:sym typeface="Arial" panose="020B0604020202020204" pitchFamily="34" charset="0"/>
              </a:endParaRPr>
            </a:p>
          </p:txBody>
        </p:sp>
        <p:sp>
          <p:nvSpPr>
            <p:cNvPr id="31" name="努力4-21">
              <a:extLst>
                <a:ext uri="{FF2B5EF4-FFF2-40B4-BE49-F238E27FC236}">
                  <a16:creationId xmlns:a16="http://schemas.microsoft.com/office/drawing/2014/main" id="{A494F838-A0E2-3E92-F475-A4BA52448BC1}"/>
                </a:ext>
              </a:extLst>
            </p:cNvPr>
            <p:cNvSpPr/>
            <p:nvPr/>
          </p:nvSpPr>
          <p:spPr>
            <a:xfrm>
              <a:off x="1159122" y="5673433"/>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7">
                <a:latin typeface="Arial" panose="020B0604020202020204" pitchFamily="34" charset="0"/>
                <a:ea typeface="微软雅黑" panose="020B0503020204020204" pitchFamily="34" charset="-122"/>
                <a:sym typeface="Arial" panose="020B0604020202020204" pitchFamily="34" charset="0"/>
              </a:endParaRPr>
            </a:p>
          </p:txBody>
        </p:sp>
        <p:sp>
          <p:nvSpPr>
            <p:cNvPr id="32" name="努力4-22">
              <a:extLst>
                <a:ext uri="{FF2B5EF4-FFF2-40B4-BE49-F238E27FC236}">
                  <a16:creationId xmlns:a16="http://schemas.microsoft.com/office/drawing/2014/main" id="{EE577440-43B7-3818-1AEA-355390A1343A}"/>
                </a:ext>
              </a:extLst>
            </p:cNvPr>
            <p:cNvSpPr/>
            <p:nvPr/>
          </p:nvSpPr>
          <p:spPr>
            <a:xfrm>
              <a:off x="1312275" y="5673433"/>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7">
                <a:latin typeface="Arial" panose="020B0604020202020204" pitchFamily="34" charset="0"/>
                <a:ea typeface="微软雅黑" panose="020B0503020204020204" pitchFamily="34" charset="-122"/>
                <a:sym typeface="Arial" panose="020B0604020202020204" pitchFamily="34" charset="0"/>
              </a:endParaRPr>
            </a:p>
          </p:txBody>
        </p:sp>
        <p:sp>
          <p:nvSpPr>
            <p:cNvPr id="33" name="努力4-23">
              <a:extLst>
                <a:ext uri="{FF2B5EF4-FFF2-40B4-BE49-F238E27FC236}">
                  <a16:creationId xmlns:a16="http://schemas.microsoft.com/office/drawing/2014/main" id="{479B236B-A483-AB79-4D79-AF99569893F4}"/>
                </a:ext>
              </a:extLst>
            </p:cNvPr>
            <p:cNvSpPr/>
            <p:nvPr/>
          </p:nvSpPr>
          <p:spPr>
            <a:xfrm>
              <a:off x="1465425" y="5673433"/>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7">
                <a:latin typeface="Arial" panose="020B0604020202020204" pitchFamily="34" charset="0"/>
                <a:ea typeface="微软雅黑" panose="020B0503020204020204" pitchFamily="34" charset="-122"/>
                <a:sym typeface="Arial" panose="020B0604020202020204" pitchFamily="34" charset="0"/>
              </a:endParaRPr>
            </a:p>
          </p:txBody>
        </p:sp>
        <p:sp>
          <p:nvSpPr>
            <p:cNvPr id="34" name="努力4-24">
              <a:extLst>
                <a:ext uri="{FF2B5EF4-FFF2-40B4-BE49-F238E27FC236}">
                  <a16:creationId xmlns:a16="http://schemas.microsoft.com/office/drawing/2014/main" id="{47646FAF-DC6C-F6CD-5983-2162615B541B}"/>
                </a:ext>
              </a:extLst>
            </p:cNvPr>
            <p:cNvSpPr/>
            <p:nvPr/>
          </p:nvSpPr>
          <p:spPr>
            <a:xfrm>
              <a:off x="1618577" y="5673433"/>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7">
                <a:latin typeface="Arial" panose="020B0604020202020204" pitchFamily="34" charset="0"/>
                <a:ea typeface="微软雅黑" panose="020B0503020204020204" pitchFamily="34" charset="-122"/>
                <a:sym typeface="Arial" panose="020B0604020202020204" pitchFamily="34" charset="0"/>
              </a:endParaRPr>
            </a:p>
          </p:txBody>
        </p:sp>
      </p:grpSp>
      <p:pic>
        <p:nvPicPr>
          <p:cNvPr id="35" name="努力5">
            <a:extLst>
              <a:ext uri="{FF2B5EF4-FFF2-40B4-BE49-F238E27FC236}">
                <a16:creationId xmlns:a16="http://schemas.microsoft.com/office/drawing/2014/main" id="{84406D41-90AD-D3C8-059D-E6A9ED00F63F}"/>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rot="20988209">
            <a:off x="650527" y="4462780"/>
            <a:ext cx="449162" cy="436875"/>
          </a:xfrm>
          <a:prstGeom prst="rect">
            <a:avLst/>
          </a:prstGeom>
        </p:spPr>
      </p:pic>
      <p:grpSp>
        <p:nvGrpSpPr>
          <p:cNvPr id="41" name="努力6">
            <a:extLst>
              <a:ext uri="{FF2B5EF4-FFF2-40B4-BE49-F238E27FC236}">
                <a16:creationId xmlns:a16="http://schemas.microsoft.com/office/drawing/2014/main" id="{79827C5B-9E16-95E1-02E7-8DD31567D1F2}"/>
              </a:ext>
            </a:extLst>
          </p:cNvPr>
          <p:cNvGrpSpPr/>
          <p:nvPr/>
        </p:nvGrpSpPr>
        <p:grpSpPr>
          <a:xfrm>
            <a:off x="0" y="5946264"/>
            <a:ext cx="12192000" cy="1028064"/>
            <a:chOff x="0" y="5967046"/>
            <a:chExt cx="12192000" cy="1028064"/>
          </a:xfrm>
        </p:grpSpPr>
        <p:pic>
          <p:nvPicPr>
            <p:cNvPr id="3" name="努力6-1" descr="查看图片">
              <a:extLst>
                <a:ext uri="{FF2B5EF4-FFF2-40B4-BE49-F238E27FC236}">
                  <a16:creationId xmlns:a16="http://schemas.microsoft.com/office/drawing/2014/main" id="{F9182831-167A-C62D-F887-1E609C56396E}"/>
                </a:ext>
              </a:extLst>
            </p:cNvPr>
            <p:cNvPicPr>
              <a:picLocks noChangeAspect="1" noChangeArrowheads="1"/>
            </p:cNvPicPr>
            <p:nvPr/>
          </p:nvPicPr>
          <p:blipFill rotWithShape="1">
            <a:blip r:embed="rId7" cstate="email">
              <a:extLst>
                <a:ext uri="{BEBA8EAE-BF5A-486C-A8C5-ECC9F3942E4B}">
                  <a14:imgProps xmlns:a14="http://schemas.microsoft.com/office/drawing/2010/main">
                    <a14:imgLayer r:embed="rId8">
                      <a14:imgEffect>
                        <a14:saturation sat="66000"/>
                      </a14:imgEffect>
                      <a14:imgEffect>
                        <a14:brightnessContrast contrast="40000"/>
                      </a14:imgEffect>
                    </a14:imgLayer>
                  </a14:imgProps>
                </a:ext>
                <a:ext uri="{28A0092B-C50C-407E-A947-70E740481C1C}">
                  <a14:useLocalDpi xmlns:a14="http://schemas.microsoft.com/office/drawing/2010/main"/>
                </a:ext>
              </a:extLst>
            </a:blip>
            <a:srcRect/>
            <a:stretch/>
          </p:blipFill>
          <p:spPr bwMode="auto">
            <a:xfrm rot="10800000">
              <a:off x="0" y="5967046"/>
              <a:ext cx="12192000" cy="1028064"/>
            </a:xfrm>
            <a:prstGeom prst="rect">
              <a:avLst/>
            </a:prstGeom>
            <a:noFill/>
            <a:extLst>
              <a:ext uri="{909E8E84-426E-40DD-AFC4-6F175D3DCCD1}">
                <a14:hiddenFill xmlns:a14="http://schemas.microsoft.com/office/drawing/2010/main">
                  <a:solidFill>
                    <a:srgbClr val="FFFFFF"/>
                  </a:solidFill>
                </a14:hiddenFill>
              </a:ext>
            </a:extLst>
          </p:spPr>
        </p:pic>
        <p:pic>
          <p:nvPicPr>
            <p:cNvPr id="36" name="努力6-2">
              <a:extLst>
                <a:ext uri="{FF2B5EF4-FFF2-40B4-BE49-F238E27FC236}">
                  <a16:creationId xmlns:a16="http://schemas.microsoft.com/office/drawing/2014/main" id="{99BA459A-5B31-FD98-3DC3-4BECBAF07DA3}"/>
                </a:ext>
              </a:extLst>
            </p:cNvPr>
            <p:cNvPicPr>
              <a:picLocks noChangeAspect="1"/>
            </p:cNvPicPr>
            <p:nvPr/>
          </p:nvPicPr>
          <p:blipFill rotWithShape="1">
            <a:blip r:embed="rId9" cstate="email">
              <a:duotone>
                <a:schemeClr val="accent1">
                  <a:shade val="45000"/>
                  <a:satMod val="135000"/>
                </a:schemeClr>
                <a:prstClr val="white"/>
              </a:duotone>
              <a:extLst>
                <a:ext uri="{28A0092B-C50C-407E-A947-70E740481C1C}">
                  <a14:useLocalDpi xmlns:a14="http://schemas.microsoft.com/office/drawing/2010/main"/>
                </a:ext>
              </a:extLst>
            </a:blip>
            <a:srcRect/>
            <a:stretch/>
          </p:blipFill>
          <p:spPr>
            <a:xfrm rot="203427">
              <a:off x="780780" y="6022414"/>
              <a:ext cx="955226" cy="693795"/>
            </a:xfrm>
            <a:prstGeom prst="rect">
              <a:avLst/>
            </a:prstGeom>
          </p:spPr>
        </p:pic>
      </p:grpSp>
      <p:pic>
        <p:nvPicPr>
          <p:cNvPr id="39" name="努力7-1">
            <a:extLst>
              <a:ext uri="{FF2B5EF4-FFF2-40B4-BE49-F238E27FC236}">
                <a16:creationId xmlns:a16="http://schemas.microsoft.com/office/drawing/2014/main" id="{9C1433E6-52D7-29C9-536C-193FAFBFC3E4}"/>
              </a:ext>
            </a:extLst>
          </p:cNvPr>
          <p:cNvPicPr>
            <a:picLocks noChangeAspect="1"/>
          </p:cNvPicPr>
          <p:nvPr>
            <p:custDataLst>
              <p:tags r:id="rId1"/>
            </p:custDataLst>
          </p:nvPr>
        </p:nvPicPr>
        <p:blipFill>
          <a:blip r:embed="rId10" cstate="email">
            <a:extLst>
              <a:ext uri="{28A0092B-C50C-407E-A947-70E740481C1C}">
                <a14:useLocalDpi xmlns:a14="http://schemas.microsoft.com/office/drawing/2010/main"/>
              </a:ext>
            </a:extLst>
          </a:blip>
          <a:srcRect r="41688"/>
          <a:stretch>
            <a:fillRect/>
          </a:stretch>
        </p:blipFill>
        <p:spPr>
          <a:xfrm rot="4474364">
            <a:off x="10093103" y="4971802"/>
            <a:ext cx="1429142" cy="3063565"/>
          </a:xfrm>
          <a:custGeom>
            <a:avLst/>
            <a:gdLst>
              <a:gd name="connsiteX0" fmla="*/ 0 w 2405547"/>
              <a:gd name="connsiteY0" fmla="*/ 0 h 5156616"/>
              <a:gd name="connsiteX1" fmla="*/ 668456 w 2405547"/>
              <a:gd name="connsiteY1" fmla="*/ 0 h 5156616"/>
              <a:gd name="connsiteX2" fmla="*/ 2405547 w 2405547"/>
              <a:gd name="connsiteY2" fmla="*/ 479364 h 5156616"/>
              <a:gd name="connsiteX3" fmla="*/ 1114822 w 2405547"/>
              <a:gd name="connsiteY3" fmla="*/ 5156616 h 5156616"/>
              <a:gd name="connsiteX4" fmla="*/ 0 w 2405547"/>
              <a:gd name="connsiteY4" fmla="*/ 5156616 h 51566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5547" h="5156616">
                <a:moveTo>
                  <a:pt x="0" y="0"/>
                </a:moveTo>
                <a:lnTo>
                  <a:pt x="668456" y="0"/>
                </a:lnTo>
                <a:lnTo>
                  <a:pt x="2405547" y="479364"/>
                </a:lnTo>
                <a:lnTo>
                  <a:pt x="1114822" y="5156616"/>
                </a:lnTo>
                <a:lnTo>
                  <a:pt x="0" y="5156616"/>
                </a:lnTo>
                <a:close/>
              </a:path>
            </a:pathLst>
          </a:custGeom>
          <a:effectLst>
            <a:outerShdw blurRad="45212" algn="ctr" rotWithShape="0">
              <a:schemeClr val="accent1">
                <a:lumMod val="25000"/>
                <a:alpha val="21000"/>
              </a:schemeClr>
            </a:outerShdw>
          </a:effectLst>
        </p:spPr>
      </p:pic>
      <p:grpSp>
        <p:nvGrpSpPr>
          <p:cNvPr id="50" name="努力8">
            <a:extLst>
              <a:ext uri="{FF2B5EF4-FFF2-40B4-BE49-F238E27FC236}">
                <a16:creationId xmlns:a16="http://schemas.microsoft.com/office/drawing/2014/main" id="{6D74C7C6-893A-9CE4-B49A-2DF06BDDDB49}"/>
              </a:ext>
            </a:extLst>
          </p:cNvPr>
          <p:cNvGrpSpPr/>
          <p:nvPr/>
        </p:nvGrpSpPr>
        <p:grpSpPr>
          <a:xfrm>
            <a:off x="1485154" y="1054320"/>
            <a:ext cx="5472983" cy="1747559"/>
            <a:chOff x="1550414" y="1785903"/>
            <a:chExt cx="5472983" cy="1747559"/>
          </a:xfrm>
        </p:grpSpPr>
        <p:sp>
          <p:nvSpPr>
            <p:cNvPr id="42" name="努力8-1">
              <a:extLst>
                <a:ext uri="{FF2B5EF4-FFF2-40B4-BE49-F238E27FC236}">
                  <a16:creationId xmlns:a16="http://schemas.microsoft.com/office/drawing/2014/main" id="{5147F132-BCCB-E30C-46CF-149EEA3BAD65}"/>
                </a:ext>
              </a:extLst>
            </p:cNvPr>
            <p:cNvSpPr txBox="1"/>
            <p:nvPr/>
          </p:nvSpPr>
          <p:spPr>
            <a:xfrm>
              <a:off x="1550414" y="1785903"/>
              <a:ext cx="5472983" cy="1714124"/>
            </a:xfrm>
            <a:prstGeom prst="rect">
              <a:avLst/>
            </a:prstGeom>
            <a:noFill/>
          </p:spPr>
          <p:txBody>
            <a:bodyPr wrap="square" rtlCol="0">
              <a:spAutoFit/>
            </a:bodyPr>
            <a:lstStyle/>
            <a:p>
              <a:pPr marL="285750" indent="-285750" algn="just">
                <a:lnSpc>
                  <a:spcPct val="150000"/>
                </a:lnSpc>
                <a:buFont typeface="Arial" panose="020B0604020202020204" pitchFamily="34" charset="0"/>
                <a:buChar char="•"/>
              </a:pPr>
              <a:r>
                <a:rPr lang="zh-CN" altLang="en-US" dirty="0">
                  <a:latin typeface="Arial" panose="020B0604020202020204" pitchFamily="34" charset="0"/>
                  <a:ea typeface="微软雅黑" panose="020B0503020204020204" pitchFamily="34" charset="-122"/>
                  <a:sym typeface="Arial" panose="020B0604020202020204" pitchFamily="34" charset="0"/>
                </a:rPr>
                <a:t>点击此处请输入您想要输入的内容</a:t>
              </a:r>
              <a:endParaRPr lang="en-US" altLang="zh-CN" dirty="0">
                <a:latin typeface="Arial" panose="020B0604020202020204" pitchFamily="34" charset="0"/>
                <a:ea typeface="微软雅黑" panose="020B0503020204020204" pitchFamily="34" charset="-122"/>
                <a:sym typeface="Arial" panose="020B0604020202020204" pitchFamily="34" charset="0"/>
              </a:endParaRPr>
            </a:p>
            <a:p>
              <a:pPr marL="285750" indent="-285750" algn="just">
                <a:lnSpc>
                  <a:spcPct val="150000"/>
                </a:lnSpc>
                <a:buFont typeface="Arial" panose="020B0604020202020204" pitchFamily="34" charset="0"/>
                <a:buChar char="•"/>
              </a:pPr>
              <a:r>
                <a:rPr lang="zh-CN" altLang="en-US" dirty="0">
                  <a:latin typeface="Arial" panose="020B0604020202020204" pitchFamily="34" charset="0"/>
                  <a:ea typeface="微软雅黑" panose="020B0503020204020204" pitchFamily="34" charset="-122"/>
                  <a:sym typeface="Arial" panose="020B0604020202020204" pitchFamily="34" charset="0"/>
                </a:rPr>
                <a:t>点击此处请输入您想要输入的内容</a:t>
              </a:r>
              <a:endParaRPr lang="en-US" altLang="zh-CN" dirty="0">
                <a:latin typeface="Arial" panose="020B0604020202020204" pitchFamily="34" charset="0"/>
                <a:ea typeface="微软雅黑" panose="020B0503020204020204" pitchFamily="34" charset="-122"/>
                <a:sym typeface="Arial" panose="020B0604020202020204" pitchFamily="34" charset="0"/>
              </a:endParaRPr>
            </a:p>
            <a:p>
              <a:pPr marL="285750" indent="-285750" algn="just">
                <a:lnSpc>
                  <a:spcPct val="150000"/>
                </a:lnSpc>
                <a:buFont typeface="Arial" panose="020B0604020202020204" pitchFamily="34" charset="0"/>
                <a:buChar char="•"/>
              </a:pPr>
              <a:r>
                <a:rPr lang="zh-CN" altLang="en-US" dirty="0">
                  <a:latin typeface="Arial" panose="020B0604020202020204" pitchFamily="34" charset="0"/>
                  <a:ea typeface="微软雅黑" panose="020B0503020204020204" pitchFamily="34" charset="-122"/>
                  <a:sym typeface="Arial" panose="020B0604020202020204" pitchFamily="34" charset="0"/>
                </a:rPr>
                <a:t>点击此处请输入您想要输入的内容</a:t>
              </a:r>
              <a:endParaRPr lang="en-US" altLang="zh-CN" dirty="0">
                <a:latin typeface="Arial" panose="020B0604020202020204" pitchFamily="34" charset="0"/>
                <a:ea typeface="微软雅黑" panose="020B0503020204020204" pitchFamily="34" charset="-122"/>
                <a:sym typeface="Arial" panose="020B0604020202020204" pitchFamily="34" charset="0"/>
              </a:endParaRPr>
            </a:p>
            <a:p>
              <a:pPr marL="285750" indent="-285750" algn="just">
                <a:lnSpc>
                  <a:spcPct val="150000"/>
                </a:lnSpc>
                <a:buFont typeface="Arial" panose="020B0604020202020204" pitchFamily="34" charset="0"/>
                <a:buChar char="•"/>
              </a:pPr>
              <a:r>
                <a:rPr lang="zh-CN" altLang="en-US" dirty="0">
                  <a:latin typeface="Arial" panose="020B0604020202020204" pitchFamily="34" charset="0"/>
                  <a:ea typeface="微软雅黑" panose="020B0503020204020204" pitchFamily="34" charset="-122"/>
                  <a:sym typeface="Arial" panose="020B0604020202020204" pitchFamily="34" charset="0"/>
                </a:rPr>
                <a:t>点击此处请输入您想要输入的内容</a:t>
              </a:r>
            </a:p>
          </p:txBody>
        </p:sp>
        <p:cxnSp>
          <p:nvCxnSpPr>
            <p:cNvPr id="44" name="努力8-2">
              <a:extLst>
                <a:ext uri="{FF2B5EF4-FFF2-40B4-BE49-F238E27FC236}">
                  <a16:creationId xmlns:a16="http://schemas.microsoft.com/office/drawing/2014/main" id="{FE959D42-1BA8-8F86-6FCE-38595A676480}"/>
                </a:ext>
              </a:extLst>
            </p:cNvPr>
            <p:cNvCxnSpPr>
              <a:cxnSpLocks/>
            </p:cNvCxnSpPr>
            <p:nvPr/>
          </p:nvCxnSpPr>
          <p:spPr>
            <a:xfrm>
              <a:off x="1667659" y="3533462"/>
              <a:ext cx="5310018" cy="0"/>
            </a:xfrm>
            <a:prstGeom prst="line">
              <a:avLst/>
            </a:prstGeom>
            <a:ln w="9525">
              <a:solidFill>
                <a:schemeClr val="bg1">
                  <a:lumMod val="50000"/>
                  <a:alpha val="30000"/>
                </a:schemeClr>
              </a:solidFill>
            </a:ln>
          </p:spPr>
          <p:style>
            <a:lnRef idx="1">
              <a:schemeClr val="accent1"/>
            </a:lnRef>
            <a:fillRef idx="0">
              <a:schemeClr val="accent1"/>
            </a:fillRef>
            <a:effectRef idx="0">
              <a:schemeClr val="accent1"/>
            </a:effectRef>
            <a:fontRef idx="minor">
              <a:schemeClr val="tx1"/>
            </a:fontRef>
          </p:style>
        </p:cxnSp>
      </p:grpSp>
      <p:sp>
        <p:nvSpPr>
          <p:cNvPr id="51" name="努力9">
            <a:extLst>
              <a:ext uri="{FF2B5EF4-FFF2-40B4-BE49-F238E27FC236}">
                <a16:creationId xmlns:a16="http://schemas.microsoft.com/office/drawing/2014/main" id="{8494DFEF-30CE-8152-1360-A8116CB7A1BA}"/>
              </a:ext>
            </a:extLst>
          </p:cNvPr>
          <p:cNvSpPr txBox="1"/>
          <p:nvPr/>
        </p:nvSpPr>
        <p:spPr>
          <a:xfrm>
            <a:off x="1602399" y="639618"/>
            <a:ext cx="1676951" cy="430887"/>
          </a:xfrm>
          <a:prstGeom prst="rect">
            <a:avLst/>
          </a:prstGeom>
          <a:noFill/>
        </p:spPr>
        <p:txBody>
          <a:bodyPr wrap="square" lIns="0" tIns="0" rIns="0" bIns="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zh-CN" altLang="en-US" sz="2800" dirty="0">
                <a:gradFill>
                  <a:gsLst>
                    <a:gs pos="0">
                      <a:schemeClr val="accent1"/>
                    </a:gs>
                    <a:gs pos="100000">
                      <a:schemeClr val="accent1"/>
                    </a:gs>
                  </a:gsLst>
                  <a:lin ang="5400000" scaled="1"/>
                </a:gradFill>
                <a:effectLst>
                  <a:outerShdw blurRad="127000" dist="101600" sx="102000" sy="102000" algn="ctr" rotWithShape="0">
                    <a:schemeClr val="accent1">
                      <a:lumMod val="75000"/>
                      <a:alpha val="20000"/>
                    </a:schemeClr>
                  </a:outerShdw>
                </a:effectLst>
                <a:latin typeface="Arial" panose="020B0604020202020204" pitchFamily="34" charset="0"/>
                <a:ea typeface="微软雅黑" panose="020B0503020204020204" pitchFamily="34" charset="-122"/>
                <a:cs typeface="演示流云楷" panose="02000600000000000000" pitchFamily="2" charset="-122"/>
                <a:sym typeface="Arial" panose="020B0604020202020204" pitchFamily="34" charset="0"/>
              </a:rPr>
              <a:t>结论点一</a:t>
            </a:r>
            <a:endParaRPr kumimoji="0" lang="zh-CN" altLang="en-US" sz="2800" b="0" i="0" u="none" strike="noStrike" kern="1200" cap="none" spc="0" normalizeH="0" baseline="0" noProof="0" dirty="0">
              <a:ln>
                <a:noFill/>
              </a:ln>
              <a:gradFill>
                <a:gsLst>
                  <a:gs pos="0">
                    <a:schemeClr val="accent1"/>
                  </a:gs>
                  <a:gs pos="100000">
                    <a:schemeClr val="accent1"/>
                  </a:gs>
                </a:gsLst>
                <a:lin ang="5400000" scaled="1"/>
              </a:gradFill>
              <a:effectLst>
                <a:outerShdw blurRad="127000" dist="101600" sx="102000" sy="102000" algn="ctr" rotWithShape="0">
                  <a:schemeClr val="accent1">
                    <a:lumMod val="75000"/>
                    <a:alpha val="20000"/>
                  </a:schemeClr>
                </a:outerShdw>
              </a:effectLst>
              <a:uLnTx/>
              <a:uFillTx/>
              <a:latin typeface="Arial" panose="020B0604020202020204" pitchFamily="34" charset="0"/>
              <a:ea typeface="微软雅黑" panose="020B0503020204020204" pitchFamily="34" charset="-122"/>
              <a:cs typeface="演示流云楷" panose="02000600000000000000" pitchFamily="2" charset="-122"/>
              <a:sym typeface="Arial" panose="020B0604020202020204" pitchFamily="34" charset="0"/>
            </a:endParaRPr>
          </a:p>
        </p:txBody>
      </p:sp>
      <p:grpSp>
        <p:nvGrpSpPr>
          <p:cNvPr id="59" name="努力10">
            <a:extLst>
              <a:ext uri="{FF2B5EF4-FFF2-40B4-BE49-F238E27FC236}">
                <a16:creationId xmlns:a16="http://schemas.microsoft.com/office/drawing/2014/main" id="{429BA966-F01E-730C-E8FA-FB56F1D3E48E}"/>
              </a:ext>
            </a:extLst>
          </p:cNvPr>
          <p:cNvGrpSpPr/>
          <p:nvPr/>
        </p:nvGrpSpPr>
        <p:grpSpPr>
          <a:xfrm>
            <a:off x="1485154" y="3483341"/>
            <a:ext cx="5472983" cy="2165628"/>
            <a:chOff x="1550414" y="1367834"/>
            <a:chExt cx="5472983" cy="2165628"/>
          </a:xfrm>
        </p:grpSpPr>
        <p:grpSp>
          <p:nvGrpSpPr>
            <p:cNvPr id="60" name="组合 59">
              <a:extLst>
                <a:ext uri="{FF2B5EF4-FFF2-40B4-BE49-F238E27FC236}">
                  <a16:creationId xmlns:a16="http://schemas.microsoft.com/office/drawing/2014/main" id="{286C7A78-6503-95D3-4DA8-4EB749E6CB0F}"/>
                </a:ext>
              </a:extLst>
            </p:cNvPr>
            <p:cNvGrpSpPr/>
            <p:nvPr/>
          </p:nvGrpSpPr>
          <p:grpSpPr>
            <a:xfrm>
              <a:off x="1550414" y="1785903"/>
              <a:ext cx="5472983" cy="1747559"/>
              <a:chOff x="1550414" y="1785903"/>
              <a:chExt cx="5472983" cy="1747559"/>
            </a:xfrm>
          </p:grpSpPr>
          <p:sp>
            <p:nvSpPr>
              <p:cNvPr id="62" name="努力10-1">
                <a:extLst>
                  <a:ext uri="{FF2B5EF4-FFF2-40B4-BE49-F238E27FC236}">
                    <a16:creationId xmlns:a16="http://schemas.microsoft.com/office/drawing/2014/main" id="{A564A789-A393-6758-BA59-E45465F957AC}"/>
                  </a:ext>
                </a:extLst>
              </p:cNvPr>
              <p:cNvSpPr txBox="1"/>
              <p:nvPr/>
            </p:nvSpPr>
            <p:spPr>
              <a:xfrm>
                <a:off x="1550414" y="1785903"/>
                <a:ext cx="5472983" cy="1714124"/>
              </a:xfrm>
              <a:prstGeom prst="rect">
                <a:avLst/>
              </a:prstGeom>
              <a:noFill/>
            </p:spPr>
            <p:txBody>
              <a:bodyPr wrap="square" rtlCol="0">
                <a:spAutoFit/>
              </a:bodyPr>
              <a:lstStyle/>
              <a:p>
                <a:pPr marL="285750" indent="-285750" algn="just">
                  <a:lnSpc>
                    <a:spcPct val="150000"/>
                  </a:lnSpc>
                  <a:buFont typeface="Arial" panose="020B0604020202020204" pitchFamily="34" charset="0"/>
                  <a:buChar char="•"/>
                </a:pPr>
                <a:r>
                  <a:rPr lang="zh-CN" altLang="en-US" dirty="0">
                    <a:latin typeface="Arial" panose="020B0604020202020204" pitchFamily="34" charset="0"/>
                    <a:ea typeface="微软雅黑" panose="020B0503020204020204" pitchFamily="34" charset="-122"/>
                    <a:sym typeface="Arial" panose="020B0604020202020204" pitchFamily="34" charset="0"/>
                  </a:rPr>
                  <a:t>点击此处请输入您想要输入的内容</a:t>
                </a:r>
                <a:endParaRPr lang="en-US" altLang="zh-CN" dirty="0">
                  <a:latin typeface="Arial" panose="020B0604020202020204" pitchFamily="34" charset="0"/>
                  <a:ea typeface="微软雅黑" panose="020B0503020204020204" pitchFamily="34" charset="-122"/>
                  <a:sym typeface="Arial" panose="020B0604020202020204" pitchFamily="34" charset="0"/>
                </a:endParaRPr>
              </a:p>
              <a:p>
                <a:pPr marL="285750" indent="-285750" algn="just">
                  <a:lnSpc>
                    <a:spcPct val="150000"/>
                  </a:lnSpc>
                  <a:buFont typeface="Arial" panose="020B0604020202020204" pitchFamily="34" charset="0"/>
                  <a:buChar char="•"/>
                </a:pPr>
                <a:r>
                  <a:rPr lang="zh-CN" altLang="en-US" dirty="0">
                    <a:latin typeface="Arial" panose="020B0604020202020204" pitchFamily="34" charset="0"/>
                    <a:ea typeface="微软雅黑" panose="020B0503020204020204" pitchFamily="34" charset="-122"/>
                    <a:sym typeface="Arial" panose="020B0604020202020204" pitchFamily="34" charset="0"/>
                  </a:rPr>
                  <a:t>点击此处请输入您想要输入的内容</a:t>
                </a:r>
                <a:endParaRPr lang="en-US" altLang="zh-CN" dirty="0">
                  <a:latin typeface="Arial" panose="020B0604020202020204" pitchFamily="34" charset="0"/>
                  <a:ea typeface="微软雅黑" panose="020B0503020204020204" pitchFamily="34" charset="-122"/>
                  <a:sym typeface="Arial" panose="020B0604020202020204" pitchFamily="34" charset="0"/>
                </a:endParaRPr>
              </a:p>
              <a:p>
                <a:pPr marL="285750" indent="-285750" algn="just">
                  <a:lnSpc>
                    <a:spcPct val="150000"/>
                  </a:lnSpc>
                  <a:buFont typeface="Arial" panose="020B0604020202020204" pitchFamily="34" charset="0"/>
                  <a:buChar char="•"/>
                </a:pPr>
                <a:r>
                  <a:rPr lang="zh-CN" altLang="en-US" dirty="0">
                    <a:latin typeface="Arial" panose="020B0604020202020204" pitchFamily="34" charset="0"/>
                    <a:ea typeface="微软雅黑" panose="020B0503020204020204" pitchFamily="34" charset="-122"/>
                    <a:sym typeface="Arial" panose="020B0604020202020204" pitchFamily="34" charset="0"/>
                  </a:rPr>
                  <a:t>点击此处请输入您想要输入的内容</a:t>
                </a:r>
                <a:endParaRPr lang="en-US" altLang="zh-CN" dirty="0">
                  <a:latin typeface="Arial" panose="020B0604020202020204" pitchFamily="34" charset="0"/>
                  <a:ea typeface="微软雅黑" panose="020B0503020204020204" pitchFamily="34" charset="-122"/>
                  <a:sym typeface="Arial" panose="020B0604020202020204" pitchFamily="34" charset="0"/>
                </a:endParaRPr>
              </a:p>
              <a:p>
                <a:pPr marL="285750" indent="-285750" algn="just">
                  <a:lnSpc>
                    <a:spcPct val="150000"/>
                  </a:lnSpc>
                  <a:buFont typeface="Arial" panose="020B0604020202020204" pitchFamily="34" charset="0"/>
                  <a:buChar char="•"/>
                </a:pPr>
                <a:r>
                  <a:rPr lang="zh-CN" altLang="en-US" dirty="0">
                    <a:latin typeface="Arial" panose="020B0604020202020204" pitchFamily="34" charset="0"/>
                    <a:ea typeface="微软雅黑" panose="020B0503020204020204" pitchFamily="34" charset="-122"/>
                    <a:sym typeface="Arial" panose="020B0604020202020204" pitchFamily="34" charset="0"/>
                  </a:rPr>
                  <a:t>点击此处请输入您想要输入的内容</a:t>
                </a:r>
              </a:p>
            </p:txBody>
          </p:sp>
          <p:cxnSp>
            <p:nvCxnSpPr>
              <p:cNvPr id="63" name="努力10-2">
                <a:extLst>
                  <a:ext uri="{FF2B5EF4-FFF2-40B4-BE49-F238E27FC236}">
                    <a16:creationId xmlns:a16="http://schemas.microsoft.com/office/drawing/2014/main" id="{6FA0DB51-656D-0623-210C-E64ADDB929AC}"/>
                  </a:ext>
                </a:extLst>
              </p:cNvPr>
              <p:cNvCxnSpPr/>
              <p:nvPr/>
            </p:nvCxnSpPr>
            <p:spPr>
              <a:xfrm>
                <a:off x="1667659" y="3533462"/>
                <a:ext cx="5310018" cy="0"/>
              </a:xfrm>
              <a:prstGeom prst="line">
                <a:avLst/>
              </a:prstGeom>
              <a:ln w="9525">
                <a:solidFill>
                  <a:schemeClr val="bg1">
                    <a:lumMod val="50000"/>
                    <a:alpha val="30000"/>
                  </a:schemeClr>
                </a:solidFill>
              </a:ln>
            </p:spPr>
            <p:style>
              <a:lnRef idx="1">
                <a:schemeClr val="accent1"/>
              </a:lnRef>
              <a:fillRef idx="0">
                <a:schemeClr val="accent1"/>
              </a:fillRef>
              <a:effectRef idx="0">
                <a:schemeClr val="accent1"/>
              </a:effectRef>
              <a:fontRef idx="minor">
                <a:schemeClr val="tx1"/>
              </a:fontRef>
            </p:style>
          </p:cxnSp>
        </p:grpSp>
        <p:sp>
          <p:nvSpPr>
            <p:cNvPr id="61" name="努力10-3">
              <a:extLst>
                <a:ext uri="{FF2B5EF4-FFF2-40B4-BE49-F238E27FC236}">
                  <a16:creationId xmlns:a16="http://schemas.microsoft.com/office/drawing/2014/main" id="{A76562AF-50E5-5D81-083A-B5D8BF0B9C64}"/>
                </a:ext>
              </a:extLst>
            </p:cNvPr>
            <p:cNvSpPr txBox="1"/>
            <p:nvPr/>
          </p:nvSpPr>
          <p:spPr>
            <a:xfrm>
              <a:off x="1667659" y="1367834"/>
              <a:ext cx="1676951" cy="430887"/>
            </a:xfrm>
            <a:prstGeom prst="rect">
              <a:avLst/>
            </a:prstGeom>
            <a:noFill/>
          </p:spPr>
          <p:txBody>
            <a:bodyPr wrap="square" lIns="0" tIns="0" rIns="0" bIns="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zh-CN" altLang="en-US" sz="2800" dirty="0">
                  <a:gradFill>
                    <a:gsLst>
                      <a:gs pos="0">
                        <a:schemeClr val="accent1"/>
                      </a:gs>
                      <a:gs pos="100000">
                        <a:schemeClr val="accent1"/>
                      </a:gs>
                    </a:gsLst>
                    <a:lin ang="5400000" scaled="1"/>
                  </a:gradFill>
                  <a:effectLst>
                    <a:outerShdw blurRad="127000" dist="101600" sx="102000" sy="102000" algn="ctr" rotWithShape="0">
                      <a:schemeClr val="accent1">
                        <a:lumMod val="75000"/>
                        <a:alpha val="20000"/>
                      </a:schemeClr>
                    </a:outerShdw>
                  </a:effectLst>
                  <a:latin typeface="Arial" panose="020B0604020202020204" pitchFamily="34" charset="0"/>
                  <a:ea typeface="微软雅黑" panose="020B0503020204020204" pitchFamily="34" charset="-122"/>
                  <a:cs typeface="演示流云楷" panose="02000600000000000000" pitchFamily="2" charset="-122"/>
                  <a:sym typeface="Arial" panose="020B0604020202020204" pitchFamily="34" charset="0"/>
                </a:rPr>
                <a:t>结论点二</a:t>
              </a:r>
              <a:endParaRPr kumimoji="0" lang="zh-CN" altLang="en-US" sz="2800" b="0" i="0" u="none" strike="noStrike" kern="1200" cap="none" spc="0" normalizeH="0" baseline="0" noProof="0" dirty="0">
                <a:ln>
                  <a:noFill/>
                </a:ln>
                <a:gradFill>
                  <a:gsLst>
                    <a:gs pos="0">
                      <a:schemeClr val="accent1"/>
                    </a:gs>
                    <a:gs pos="100000">
                      <a:schemeClr val="accent1"/>
                    </a:gs>
                  </a:gsLst>
                  <a:lin ang="5400000" scaled="1"/>
                </a:gradFill>
                <a:effectLst>
                  <a:outerShdw blurRad="127000" dist="101600" sx="102000" sy="102000" algn="ctr" rotWithShape="0">
                    <a:schemeClr val="accent1">
                      <a:lumMod val="75000"/>
                      <a:alpha val="20000"/>
                    </a:schemeClr>
                  </a:outerShdw>
                </a:effectLst>
                <a:uLnTx/>
                <a:uFillTx/>
                <a:latin typeface="Arial" panose="020B0604020202020204" pitchFamily="34" charset="0"/>
                <a:ea typeface="微软雅黑" panose="020B0503020204020204" pitchFamily="34" charset="-122"/>
                <a:cs typeface="演示流云楷" panose="02000600000000000000" pitchFamily="2" charset="-122"/>
                <a:sym typeface="Arial" panose="020B0604020202020204" pitchFamily="34" charset="0"/>
              </a:endParaRPr>
            </a:p>
          </p:txBody>
        </p:sp>
      </p:grpSp>
      <p:grpSp>
        <p:nvGrpSpPr>
          <p:cNvPr id="107" name="努力11">
            <a:extLst>
              <a:ext uri="{FF2B5EF4-FFF2-40B4-BE49-F238E27FC236}">
                <a16:creationId xmlns:a16="http://schemas.microsoft.com/office/drawing/2014/main" id="{A2EA790D-863A-33BC-B3F0-E3293C594794}"/>
              </a:ext>
            </a:extLst>
          </p:cNvPr>
          <p:cNvGrpSpPr/>
          <p:nvPr/>
        </p:nvGrpSpPr>
        <p:grpSpPr>
          <a:xfrm>
            <a:off x="8436533" y="637529"/>
            <a:ext cx="2416862" cy="502759"/>
            <a:chOff x="8512930" y="637529"/>
            <a:chExt cx="2416862" cy="502759"/>
          </a:xfrm>
        </p:grpSpPr>
        <p:sp>
          <p:nvSpPr>
            <p:cNvPr id="58" name="努力11-1">
              <a:extLst>
                <a:ext uri="{FF2B5EF4-FFF2-40B4-BE49-F238E27FC236}">
                  <a16:creationId xmlns:a16="http://schemas.microsoft.com/office/drawing/2014/main" id="{1736BD6E-1ACB-B649-63FA-1DD1CACBB2A7}"/>
                </a:ext>
              </a:extLst>
            </p:cNvPr>
            <p:cNvSpPr txBox="1"/>
            <p:nvPr/>
          </p:nvSpPr>
          <p:spPr>
            <a:xfrm>
              <a:off x="9100557" y="639618"/>
              <a:ext cx="1241608" cy="430887"/>
            </a:xfrm>
            <a:prstGeom prst="rect">
              <a:avLst/>
            </a:prstGeom>
            <a:noFill/>
          </p:spPr>
          <p:txBody>
            <a:bodyPr wrap="square" lIns="0" tIns="0" rIns="0" bIns="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gradFill>
                    <a:gsLst>
                      <a:gs pos="0">
                        <a:schemeClr val="accent1"/>
                      </a:gs>
                      <a:gs pos="100000">
                        <a:schemeClr val="accent1"/>
                      </a:gs>
                    </a:gsLst>
                    <a:lin ang="5400000" scaled="1"/>
                  </a:gradFill>
                  <a:effectLst>
                    <a:outerShdw blurRad="127000" dist="101600" sx="102000" sy="102000" algn="ctr" rotWithShape="0">
                      <a:schemeClr val="accent1">
                        <a:lumMod val="75000"/>
                        <a:alpha val="20000"/>
                      </a:schemeClr>
                    </a:outerShdw>
                  </a:effectLst>
                  <a:uLnTx/>
                  <a:uFillTx/>
                  <a:latin typeface="Arial" panose="020B0604020202020204" pitchFamily="34" charset="0"/>
                  <a:ea typeface="微软雅黑" panose="020B0503020204020204" pitchFamily="34" charset="-122"/>
                  <a:cs typeface="演示流云楷" panose="02000600000000000000" pitchFamily="2" charset="-122"/>
                  <a:sym typeface="Arial" panose="020B0604020202020204" pitchFamily="34" charset="0"/>
                </a:rPr>
                <a:t>展望点</a:t>
              </a:r>
            </a:p>
          </p:txBody>
        </p:sp>
        <p:grpSp>
          <p:nvGrpSpPr>
            <p:cNvPr id="98" name="组合 97">
              <a:extLst>
                <a:ext uri="{FF2B5EF4-FFF2-40B4-BE49-F238E27FC236}">
                  <a16:creationId xmlns:a16="http://schemas.microsoft.com/office/drawing/2014/main" id="{2B21BEAD-0529-3D00-DE7C-E8B19B9F5C08}"/>
                </a:ext>
              </a:extLst>
            </p:cNvPr>
            <p:cNvGrpSpPr/>
            <p:nvPr/>
          </p:nvGrpSpPr>
          <p:grpSpPr>
            <a:xfrm>
              <a:off x="8512930" y="637529"/>
              <a:ext cx="2416862" cy="502759"/>
              <a:chOff x="8512930" y="607049"/>
              <a:chExt cx="2416862" cy="502759"/>
            </a:xfrm>
          </p:grpSpPr>
          <p:grpSp>
            <p:nvGrpSpPr>
              <p:cNvPr id="89" name="组合 88">
                <a:extLst>
                  <a:ext uri="{FF2B5EF4-FFF2-40B4-BE49-F238E27FC236}">
                    <a16:creationId xmlns:a16="http://schemas.microsoft.com/office/drawing/2014/main" id="{961BDA63-B445-D007-3193-B0BC087CB2F6}"/>
                  </a:ext>
                </a:extLst>
              </p:cNvPr>
              <p:cNvGrpSpPr/>
              <p:nvPr/>
            </p:nvGrpSpPr>
            <p:grpSpPr>
              <a:xfrm>
                <a:off x="8512930" y="607049"/>
                <a:ext cx="404104" cy="502759"/>
                <a:chOff x="8288531" y="2611273"/>
                <a:chExt cx="494112" cy="568260"/>
              </a:xfrm>
            </p:grpSpPr>
            <p:sp>
              <p:nvSpPr>
                <p:cNvPr id="93" name="努力11-2">
                  <a:extLst>
                    <a:ext uri="{FF2B5EF4-FFF2-40B4-BE49-F238E27FC236}">
                      <a16:creationId xmlns:a16="http://schemas.microsoft.com/office/drawing/2014/main" id="{984C4AF3-9FEE-0BB9-8EAD-259316758433}"/>
                    </a:ext>
                  </a:extLst>
                </p:cNvPr>
                <p:cNvSpPr/>
                <p:nvPr/>
              </p:nvSpPr>
              <p:spPr>
                <a:xfrm>
                  <a:off x="8288531" y="2611273"/>
                  <a:ext cx="394303" cy="483009"/>
                </a:xfrm>
                <a:prstGeom prst="parallelogram">
                  <a:avLst/>
                </a:prstGeom>
                <a:gradFill flip="none" rotWithShape="1">
                  <a:gsLst>
                    <a:gs pos="100000">
                      <a:schemeClr val="accent1"/>
                    </a:gs>
                    <a:gs pos="25000">
                      <a:schemeClr val="accent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94" name="努力11-3">
                  <a:extLst>
                    <a:ext uri="{FF2B5EF4-FFF2-40B4-BE49-F238E27FC236}">
                      <a16:creationId xmlns:a16="http://schemas.microsoft.com/office/drawing/2014/main" id="{652EF863-E398-C75A-C473-1077373DD980}"/>
                    </a:ext>
                  </a:extLst>
                </p:cNvPr>
                <p:cNvSpPr/>
                <p:nvPr/>
              </p:nvSpPr>
              <p:spPr>
                <a:xfrm>
                  <a:off x="8388340" y="2696524"/>
                  <a:ext cx="394303" cy="483009"/>
                </a:xfrm>
                <a:prstGeom prst="parallelogram">
                  <a:avLst/>
                </a:prstGeom>
                <a:gradFill flip="none" rotWithShape="1">
                  <a:gsLst>
                    <a:gs pos="100000">
                      <a:schemeClr val="accent1"/>
                    </a:gs>
                    <a:gs pos="25000">
                      <a:schemeClr val="accent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95" name="组合 94">
                <a:extLst>
                  <a:ext uri="{FF2B5EF4-FFF2-40B4-BE49-F238E27FC236}">
                    <a16:creationId xmlns:a16="http://schemas.microsoft.com/office/drawing/2014/main" id="{35F03322-BF70-D9F5-D452-3595AEE9D368}"/>
                  </a:ext>
                </a:extLst>
              </p:cNvPr>
              <p:cNvGrpSpPr/>
              <p:nvPr/>
            </p:nvGrpSpPr>
            <p:grpSpPr>
              <a:xfrm>
                <a:off x="10525688" y="607049"/>
                <a:ext cx="404104" cy="502759"/>
                <a:chOff x="8288531" y="2611273"/>
                <a:chExt cx="494112" cy="568260"/>
              </a:xfrm>
            </p:grpSpPr>
            <p:sp>
              <p:nvSpPr>
                <p:cNvPr id="96" name="努力11-4">
                  <a:extLst>
                    <a:ext uri="{FF2B5EF4-FFF2-40B4-BE49-F238E27FC236}">
                      <a16:creationId xmlns:a16="http://schemas.microsoft.com/office/drawing/2014/main" id="{6EE40AA8-8BCB-7525-542F-A51EB0CD23BB}"/>
                    </a:ext>
                  </a:extLst>
                </p:cNvPr>
                <p:cNvSpPr/>
                <p:nvPr/>
              </p:nvSpPr>
              <p:spPr>
                <a:xfrm>
                  <a:off x="8288531" y="2611273"/>
                  <a:ext cx="394303" cy="483009"/>
                </a:xfrm>
                <a:prstGeom prst="parallelogram">
                  <a:avLst/>
                </a:prstGeom>
                <a:gradFill flip="none" rotWithShape="1">
                  <a:gsLst>
                    <a:gs pos="100000">
                      <a:schemeClr val="accent1"/>
                    </a:gs>
                    <a:gs pos="25000">
                      <a:schemeClr val="accent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97" name="努力11-5">
                  <a:extLst>
                    <a:ext uri="{FF2B5EF4-FFF2-40B4-BE49-F238E27FC236}">
                      <a16:creationId xmlns:a16="http://schemas.microsoft.com/office/drawing/2014/main" id="{0BCAC810-98C3-39B4-F87E-CC0D9987E97B}"/>
                    </a:ext>
                  </a:extLst>
                </p:cNvPr>
                <p:cNvSpPr/>
                <p:nvPr/>
              </p:nvSpPr>
              <p:spPr>
                <a:xfrm>
                  <a:off x="8388340" y="2696524"/>
                  <a:ext cx="394303" cy="483009"/>
                </a:xfrm>
                <a:prstGeom prst="parallelogram">
                  <a:avLst/>
                </a:prstGeom>
                <a:gradFill flip="none" rotWithShape="1">
                  <a:gsLst>
                    <a:gs pos="100000">
                      <a:schemeClr val="accent1"/>
                    </a:gs>
                    <a:gs pos="25000">
                      <a:schemeClr val="accent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grpSp>
        </p:grpSp>
      </p:grpSp>
      <p:sp>
        <p:nvSpPr>
          <p:cNvPr id="141" name="努力12">
            <a:extLst>
              <a:ext uri="{FF2B5EF4-FFF2-40B4-BE49-F238E27FC236}">
                <a16:creationId xmlns:a16="http://schemas.microsoft.com/office/drawing/2014/main" id="{E0E9020B-0315-9BCD-F64F-C940CD2DA761}"/>
              </a:ext>
            </a:extLst>
          </p:cNvPr>
          <p:cNvSpPr txBox="1"/>
          <p:nvPr/>
        </p:nvSpPr>
        <p:spPr>
          <a:xfrm>
            <a:off x="7065206" y="1259699"/>
            <a:ext cx="1577250" cy="1225911"/>
          </a:xfrm>
          <a:prstGeom prst="rect">
            <a:avLst/>
          </a:prstGeom>
          <a:noFill/>
          <a:effectLst/>
        </p:spPr>
        <p:txBody>
          <a:bodyPr wrap="square" lIns="303530" tIns="151765" rIns="303530" bIns="151765" rtlCol="0">
            <a:spAutoFit/>
          </a:bodyPr>
          <a:lstStyle/>
          <a:p>
            <a:pPr algn="ctr"/>
            <a:r>
              <a:rPr lang="en-US" altLang="zh-CN" sz="5974" b="1" dirty="0">
                <a:solidFill>
                  <a:schemeClr val="tx1">
                    <a:alpha val="15000"/>
                  </a:schemeClr>
                </a:solidFill>
                <a:latin typeface="Arial" panose="020B0604020202020204" pitchFamily="34" charset="0"/>
                <a:ea typeface="微软雅黑" panose="020B0503020204020204" pitchFamily="34" charset="-122"/>
                <a:sym typeface="Arial" panose="020B0604020202020204" pitchFamily="34" charset="0"/>
              </a:rPr>
              <a:t>01</a:t>
            </a:r>
            <a:endParaRPr lang="zh-CN" altLang="en-US" sz="5974" b="1" dirty="0">
              <a:solidFill>
                <a:schemeClr val="tx1">
                  <a:alpha val="1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44" name="努力13">
            <a:extLst>
              <a:ext uri="{FF2B5EF4-FFF2-40B4-BE49-F238E27FC236}">
                <a16:creationId xmlns:a16="http://schemas.microsoft.com/office/drawing/2014/main" id="{CF26A5C6-6C88-5136-EB6F-B0E7C2FEDE14}"/>
              </a:ext>
            </a:extLst>
          </p:cNvPr>
          <p:cNvSpPr txBox="1"/>
          <p:nvPr/>
        </p:nvSpPr>
        <p:spPr>
          <a:xfrm>
            <a:off x="7065206" y="2676018"/>
            <a:ext cx="1577250" cy="1225911"/>
          </a:xfrm>
          <a:prstGeom prst="rect">
            <a:avLst/>
          </a:prstGeom>
          <a:noFill/>
          <a:effectLst/>
        </p:spPr>
        <p:txBody>
          <a:bodyPr wrap="square" lIns="303530" tIns="151765" rIns="303530" bIns="151765" rtlCol="0">
            <a:spAutoFit/>
          </a:bodyPr>
          <a:lstStyle/>
          <a:p>
            <a:pPr algn="ctr"/>
            <a:r>
              <a:rPr lang="en-US" altLang="zh-CN" sz="5974" b="1" dirty="0">
                <a:solidFill>
                  <a:schemeClr val="tx1">
                    <a:alpha val="15000"/>
                  </a:schemeClr>
                </a:solidFill>
                <a:latin typeface="Arial" panose="020B0604020202020204" pitchFamily="34" charset="0"/>
                <a:ea typeface="微软雅黑" panose="020B0503020204020204" pitchFamily="34" charset="-122"/>
                <a:sym typeface="Arial" panose="020B0604020202020204" pitchFamily="34" charset="0"/>
              </a:rPr>
              <a:t>02</a:t>
            </a:r>
            <a:endParaRPr lang="zh-CN" altLang="en-US" sz="5974" b="1" dirty="0">
              <a:solidFill>
                <a:schemeClr val="tx1">
                  <a:alpha val="1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45" name="努力14">
            <a:extLst>
              <a:ext uri="{FF2B5EF4-FFF2-40B4-BE49-F238E27FC236}">
                <a16:creationId xmlns:a16="http://schemas.microsoft.com/office/drawing/2014/main" id="{1A797165-5E67-C4DF-9FE8-96FC33444A7C}"/>
              </a:ext>
            </a:extLst>
          </p:cNvPr>
          <p:cNvSpPr txBox="1"/>
          <p:nvPr/>
        </p:nvSpPr>
        <p:spPr>
          <a:xfrm>
            <a:off x="7065206" y="4092336"/>
            <a:ext cx="1577250" cy="1225911"/>
          </a:xfrm>
          <a:prstGeom prst="rect">
            <a:avLst/>
          </a:prstGeom>
          <a:noFill/>
          <a:effectLst/>
        </p:spPr>
        <p:txBody>
          <a:bodyPr wrap="square" lIns="303530" tIns="151765" rIns="303530" bIns="151765" rtlCol="0">
            <a:spAutoFit/>
          </a:bodyPr>
          <a:lstStyle/>
          <a:p>
            <a:pPr algn="ctr"/>
            <a:r>
              <a:rPr lang="en-US" altLang="zh-CN" sz="5974" b="1" dirty="0">
                <a:solidFill>
                  <a:schemeClr val="tx1">
                    <a:alpha val="15000"/>
                  </a:schemeClr>
                </a:solidFill>
                <a:latin typeface="Arial" panose="020B0604020202020204" pitchFamily="34" charset="0"/>
                <a:ea typeface="微软雅黑" panose="020B0503020204020204" pitchFamily="34" charset="-122"/>
                <a:sym typeface="Arial" panose="020B0604020202020204" pitchFamily="34" charset="0"/>
              </a:rPr>
              <a:t>03</a:t>
            </a:r>
            <a:endParaRPr lang="zh-CN" altLang="en-US" sz="5974" b="1" dirty="0">
              <a:solidFill>
                <a:schemeClr val="tx1">
                  <a:alpha val="1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49" name="努力15">
            <a:extLst>
              <a:ext uri="{FF2B5EF4-FFF2-40B4-BE49-F238E27FC236}">
                <a16:creationId xmlns:a16="http://schemas.microsoft.com/office/drawing/2014/main" id="{1C61B3C4-8281-6E36-802F-B8CBB1669EA5}"/>
              </a:ext>
            </a:extLst>
          </p:cNvPr>
          <p:cNvSpPr txBox="1"/>
          <p:nvPr/>
        </p:nvSpPr>
        <p:spPr>
          <a:xfrm>
            <a:off x="8636748" y="1431091"/>
            <a:ext cx="2130918" cy="883127"/>
          </a:xfrm>
          <a:prstGeom prst="rect">
            <a:avLst/>
          </a:prstGeom>
          <a:noFill/>
        </p:spPr>
        <p:txBody>
          <a:bodyPr wrap="square">
            <a:spAutoFit/>
          </a:bodyPr>
          <a:lstStyle/>
          <a:p>
            <a:pPr algn="dist">
              <a:lnSpc>
                <a:spcPct val="150000"/>
              </a:lnSpc>
            </a:pPr>
            <a:r>
              <a:rPr lang="zh-CN" altLang="en-US" dirty="0">
                <a:latin typeface="Arial" panose="020B0604020202020204" pitchFamily="34" charset="0"/>
                <a:ea typeface="微软雅黑" panose="020B0503020204020204" pitchFamily="34" charset="-122"/>
                <a:sym typeface="Arial" panose="020B0604020202020204" pitchFamily="34" charset="0"/>
              </a:rPr>
              <a:t>点击此处请输入</a:t>
            </a:r>
            <a:endParaRPr lang="en-US" altLang="zh-CN" dirty="0">
              <a:latin typeface="Arial" panose="020B0604020202020204" pitchFamily="34" charset="0"/>
              <a:ea typeface="微软雅黑" panose="020B0503020204020204" pitchFamily="34" charset="-122"/>
              <a:sym typeface="Arial" panose="020B0604020202020204" pitchFamily="34" charset="0"/>
            </a:endParaRPr>
          </a:p>
          <a:p>
            <a:pPr algn="dist">
              <a:lnSpc>
                <a:spcPct val="150000"/>
              </a:lnSpc>
            </a:pPr>
            <a:r>
              <a:rPr lang="zh-CN" altLang="en-US" dirty="0">
                <a:latin typeface="Arial" panose="020B0604020202020204" pitchFamily="34" charset="0"/>
                <a:ea typeface="微软雅黑" panose="020B0503020204020204" pitchFamily="34" charset="-122"/>
                <a:sym typeface="Arial" panose="020B0604020202020204" pitchFamily="34" charset="0"/>
              </a:rPr>
              <a:t>您想要输入的内容</a:t>
            </a:r>
          </a:p>
        </p:txBody>
      </p:sp>
      <p:sp>
        <p:nvSpPr>
          <p:cNvPr id="150" name="努力16">
            <a:extLst>
              <a:ext uri="{FF2B5EF4-FFF2-40B4-BE49-F238E27FC236}">
                <a16:creationId xmlns:a16="http://schemas.microsoft.com/office/drawing/2014/main" id="{364381E4-D6CB-74A6-CB8F-9BAE6A1E36D4}"/>
              </a:ext>
            </a:extLst>
          </p:cNvPr>
          <p:cNvSpPr txBox="1"/>
          <p:nvPr/>
        </p:nvSpPr>
        <p:spPr>
          <a:xfrm>
            <a:off x="8636748" y="2847410"/>
            <a:ext cx="2130918" cy="883127"/>
          </a:xfrm>
          <a:prstGeom prst="rect">
            <a:avLst/>
          </a:prstGeom>
          <a:noFill/>
        </p:spPr>
        <p:txBody>
          <a:bodyPr wrap="square">
            <a:spAutoFit/>
          </a:bodyPr>
          <a:lstStyle/>
          <a:p>
            <a:pPr algn="dist">
              <a:lnSpc>
                <a:spcPct val="150000"/>
              </a:lnSpc>
            </a:pPr>
            <a:r>
              <a:rPr lang="zh-CN" altLang="en-US" dirty="0">
                <a:latin typeface="Arial" panose="020B0604020202020204" pitchFamily="34" charset="0"/>
                <a:ea typeface="微软雅黑" panose="020B0503020204020204" pitchFamily="34" charset="-122"/>
                <a:sym typeface="Arial" panose="020B0604020202020204" pitchFamily="34" charset="0"/>
              </a:rPr>
              <a:t>点击此处请输入</a:t>
            </a:r>
            <a:endParaRPr lang="en-US" altLang="zh-CN" dirty="0">
              <a:latin typeface="Arial" panose="020B0604020202020204" pitchFamily="34" charset="0"/>
              <a:ea typeface="微软雅黑" panose="020B0503020204020204" pitchFamily="34" charset="-122"/>
              <a:sym typeface="Arial" panose="020B0604020202020204" pitchFamily="34" charset="0"/>
            </a:endParaRPr>
          </a:p>
          <a:p>
            <a:pPr algn="dist">
              <a:lnSpc>
                <a:spcPct val="150000"/>
              </a:lnSpc>
            </a:pPr>
            <a:r>
              <a:rPr lang="zh-CN" altLang="en-US" dirty="0">
                <a:latin typeface="Arial" panose="020B0604020202020204" pitchFamily="34" charset="0"/>
                <a:ea typeface="微软雅黑" panose="020B0503020204020204" pitchFamily="34" charset="-122"/>
                <a:sym typeface="Arial" panose="020B0604020202020204" pitchFamily="34" charset="0"/>
              </a:rPr>
              <a:t>您想要输入的内容</a:t>
            </a:r>
          </a:p>
        </p:txBody>
      </p:sp>
      <p:sp>
        <p:nvSpPr>
          <p:cNvPr id="151" name="努力17">
            <a:extLst>
              <a:ext uri="{FF2B5EF4-FFF2-40B4-BE49-F238E27FC236}">
                <a16:creationId xmlns:a16="http://schemas.microsoft.com/office/drawing/2014/main" id="{AD1EABA7-2A30-D15A-4B81-30667E06885D}"/>
              </a:ext>
            </a:extLst>
          </p:cNvPr>
          <p:cNvSpPr txBox="1"/>
          <p:nvPr/>
        </p:nvSpPr>
        <p:spPr>
          <a:xfrm>
            <a:off x="8636748" y="4263728"/>
            <a:ext cx="2130918" cy="883127"/>
          </a:xfrm>
          <a:prstGeom prst="rect">
            <a:avLst/>
          </a:prstGeom>
          <a:noFill/>
        </p:spPr>
        <p:txBody>
          <a:bodyPr wrap="square">
            <a:spAutoFit/>
          </a:bodyPr>
          <a:lstStyle/>
          <a:p>
            <a:pPr algn="dist">
              <a:lnSpc>
                <a:spcPct val="150000"/>
              </a:lnSpc>
            </a:pPr>
            <a:r>
              <a:rPr lang="zh-CN" altLang="en-US" dirty="0">
                <a:latin typeface="Arial" panose="020B0604020202020204" pitchFamily="34" charset="0"/>
                <a:ea typeface="微软雅黑" panose="020B0503020204020204" pitchFamily="34" charset="-122"/>
                <a:sym typeface="Arial" panose="020B0604020202020204" pitchFamily="34" charset="0"/>
              </a:rPr>
              <a:t>点击此处请输入</a:t>
            </a:r>
            <a:endParaRPr lang="en-US" altLang="zh-CN" dirty="0">
              <a:latin typeface="Arial" panose="020B0604020202020204" pitchFamily="34" charset="0"/>
              <a:ea typeface="微软雅黑" panose="020B0503020204020204" pitchFamily="34" charset="-122"/>
              <a:sym typeface="Arial" panose="020B0604020202020204" pitchFamily="34" charset="0"/>
            </a:endParaRPr>
          </a:p>
          <a:p>
            <a:pPr algn="dist">
              <a:lnSpc>
                <a:spcPct val="150000"/>
              </a:lnSpc>
            </a:pPr>
            <a:r>
              <a:rPr lang="zh-CN" altLang="en-US" dirty="0">
                <a:latin typeface="Arial" panose="020B0604020202020204" pitchFamily="34" charset="0"/>
                <a:ea typeface="微软雅黑" panose="020B0503020204020204" pitchFamily="34" charset="-122"/>
                <a:sym typeface="Arial" panose="020B0604020202020204" pitchFamily="34" charset="0"/>
              </a:rPr>
              <a:t>您想要输入的内容</a:t>
            </a:r>
          </a:p>
        </p:txBody>
      </p:sp>
      <p:sp>
        <p:nvSpPr>
          <p:cNvPr id="37" name="文本框 36">
            <a:extLst>
              <a:ext uri="{FF2B5EF4-FFF2-40B4-BE49-F238E27FC236}">
                <a16:creationId xmlns:a16="http://schemas.microsoft.com/office/drawing/2014/main" id="{C64EBBCF-1C84-431E-E115-EE4349E04196}"/>
              </a:ext>
            </a:extLst>
          </p:cNvPr>
          <p:cNvSpPr txBox="1"/>
          <p:nvPr/>
        </p:nvSpPr>
        <p:spPr>
          <a:xfrm>
            <a:off x="338635" y="1903484"/>
            <a:ext cx="639280" cy="2813772"/>
          </a:xfrm>
          <a:custGeom>
            <a:avLst/>
            <a:gdLst/>
            <a:ahLst/>
            <a:cxnLst/>
            <a:rect l="l" t="t" r="r" b="b"/>
            <a:pathLst>
              <a:path w="639280" h="2813772">
                <a:moveTo>
                  <a:pt x="323850" y="2594202"/>
                </a:moveTo>
                <a:cubicBezTo>
                  <a:pt x="307010" y="2595497"/>
                  <a:pt x="291681" y="2609315"/>
                  <a:pt x="277863" y="2635655"/>
                </a:cubicBezTo>
                <a:cubicBezTo>
                  <a:pt x="271818" y="2647745"/>
                  <a:pt x="267068" y="2659404"/>
                  <a:pt x="263614" y="2670631"/>
                </a:cubicBezTo>
                <a:cubicBezTo>
                  <a:pt x="258000" y="2687902"/>
                  <a:pt x="254546" y="2700748"/>
                  <a:pt x="253251" y="2709169"/>
                </a:cubicBezTo>
                <a:cubicBezTo>
                  <a:pt x="251955" y="2717589"/>
                  <a:pt x="252603" y="2721799"/>
                  <a:pt x="255194" y="2721799"/>
                </a:cubicBezTo>
                <a:cubicBezTo>
                  <a:pt x="258216" y="2721799"/>
                  <a:pt x="265341" y="2716617"/>
                  <a:pt x="276568" y="2706254"/>
                </a:cubicBezTo>
                <a:cubicBezTo>
                  <a:pt x="297726" y="2688118"/>
                  <a:pt x="311760" y="2671710"/>
                  <a:pt x="318668" y="2657029"/>
                </a:cubicBezTo>
                <a:cubicBezTo>
                  <a:pt x="321691" y="2652279"/>
                  <a:pt x="324929" y="2642564"/>
                  <a:pt x="328384" y="2627882"/>
                </a:cubicBezTo>
                <a:cubicBezTo>
                  <a:pt x="331406" y="2614065"/>
                  <a:pt x="331838" y="2603917"/>
                  <a:pt x="329679" y="2597440"/>
                </a:cubicBezTo>
                <a:cubicBezTo>
                  <a:pt x="328816" y="2595281"/>
                  <a:pt x="326873" y="2594202"/>
                  <a:pt x="323850" y="2594202"/>
                </a:cubicBezTo>
                <a:close/>
                <a:moveTo>
                  <a:pt x="413071" y="2535423"/>
                </a:moveTo>
                <a:cubicBezTo>
                  <a:pt x="416201" y="2536179"/>
                  <a:pt x="420357" y="2537852"/>
                  <a:pt x="425539" y="2540443"/>
                </a:cubicBezTo>
                <a:cubicBezTo>
                  <a:pt x="436334" y="2546920"/>
                  <a:pt x="443890" y="2554261"/>
                  <a:pt x="448208" y="2562465"/>
                </a:cubicBezTo>
                <a:cubicBezTo>
                  <a:pt x="454254" y="2571964"/>
                  <a:pt x="457276" y="2579737"/>
                  <a:pt x="457276" y="2585782"/>
                </a:cubicBezTo>
                <a:cubicBezTo>
                  <a:pt x="457276" y="2589236"/>
                  <a:pt x="456628" y="2592259"/>
                  <a:pt x="455333" y="2594850"/>
                </a:cubicBezTo>
                <a:cubicBezTo>
                  <a:pt x="452310" y="2601327"/>
                  <a:pt x="448208" y="2606940"/>
                  <a:pt x="443027" y="2611690"/>
                </a:cubicBezTo>
                <a:cubicBezTo>
                  <a:pt x="440868" y="2613849"/>
                  <a:pt x="438061" y="2616440"/>
                  <a:pt x="434607" y="2619462"/>
                </a:cubicBezTo>
                <a:cubicBezTo>
                  <a:pt x="428993" y="2624644"/>
                  <a:pt x="425539" y="2627235"/>
                  <a:pt x="424243" y="2627235"/>
                </a:cubicBezTo>
                <a:cubicBezTo>
                  <a:pt x="423812" y="2626803"/>
                  <a:pt x="423164" y="2627235"/>
                  <a:pt x="422300" y="2628530"/>
                </a:cubicBezTo>
                <a:cubicBezTo>
                  <a:pt x="421005" y="2629825"/>
                  <a:pt x="419062" y="2631121"/>
                  <a:pt x="416471" y="2632416"/>
                </a:cubicBezTo>
                <a:cubicBezTo>
                  <a:pt x="413448" y="2634143"/>
                  <a:pt x="411937" y="2635223"/>
                  <a:pt x="411937" y="2635655"/>
                </a:cubicBezTo>
                <a:cubicBezTo>
                  <a:pt x="411937" y="2636086"/>
                  <a:pt x="411505" y="2636302"/>
                  <a:pt x="410642" y="2636302"/>
                </a:cubicBezTo>
                <a:cubicBezTo>
                  <a:pt x="409778" y="2636302"/>
                  <a:pt x="408051" y="2637598"/>
                  <a:pt x="405460" y="2640189"/>
                </a:cubicBezTo>
                <a:cubicBezTo>
                  <a:pt x="404165" y="2641484"/>
                  <a:pt x="401574" y="2643427"/>
                  <a:pt x="397688" y="2646018"/>
                </a:cubicBezTo>
                <a:cubicBezTo>
                  <a:pt x="393370" y="2648609"/>
                  <a:pt x="389699" y="2650552"/>
                  <a:pt x="386677" y="2651847"/>
                </a:cubicBezTo>
                <a:cubicBezTo>
                  <a:pt x="384518" y="2654006"/>
                  <a:pt x="381495" y="2656381"/>
                  <a:pt x="377609" y="2658972"/>
                </a:cubicBezTo>
                <a:cubicBezTo>
                  <a:pt x="365519" y="2668472"/>
                  <a:pt x="356235" y="2678187"/>
                  <a:pt x="349758" y="2688118"/>
                </a:cubicBezTo>
                <a:cubicBezTo>
                  <a:pt x="342849" y="2710140"/>
                  <a:pt x="344360" y="2730867"/>
                  <a:pt x="354292" y="2750298"/>
                </a:cubicBezTo>
                <a:cubicBezTo>
                  <a:pt x="356883" y="2755479"/>
                  <a:pt x="367462" y="2759150"/>
                  <a:pt x="386029" y="2761308"/>
                </a:cubicBezTo>
                <a:cubicBezTo>
                  <a:pt x="406756" y="2762604"/>
                  <a:pt x="424675" y="2762388"/>
                  <a:pt x="439788" y="2760661"/>
                </a:cubicBezTo>
                <a:cubicBezTo>
                  <a:pt x="440652" y="2760661"/>
                  <a:pt x="442163" y="2760445"/>
                  <a:pt x="444322" y="2760013"/>
                </a:cubicBezTo>
                <a:cubicBezTo>
                  <a:pt x="447345" y="2760013"/>
                  <a:pt x="450367" y="2759797"/>
                  <a:pt x="453390" y="2759365"/>
                </a:cubicBezTo>
                <a:cubicBezTo>
                  <a:pt x="456844" y="2758934"/>
                  <a:pt x="460083" y="2758502"/>
                  <a:pt x="463106" y="2758070"/>
                </a:cubicBezTo>
                <a:cubicBezTo>
                  <a:pt x="470878" y="2757206"/>
                  <a:pt x="480377" y="2755695"/>
                  <a:pt x="491604" y="2753536"/>
                </a:cubicBezTo>
                <a:cubicBezTo>
                  <a:pt x="493331" y="2753104"/>
                  <a:pt x="495059" y="2752673"/>
                  <a:pt x="496786" y="2752241"/>
                </a:cubicBezTo>
                <a:cubicBezTo>
                  <a:pt x="502831" y="2750945"/>
                  <a:pt x="506933" y="2749434"/>
                  <a:pt x="509092" y="2747707"/>
                </a:cubicBezTo>
                <a:cubicBezTo>
                  <a:pt x="517296" y="2738639"/>
                  <a:pt x="522910" y="2726549"/>
                  <a:pt x="525932" y="2711436"/>
                </a:cubicBezTo>
                <a:cubicBezTo>
                  <a:pt x="527660" y="2704959"/>
                  <a:pt x="528307" y="2693300"/>
                  <a:pt x="527875" y="2676460"/>
                </a:cubicBezTo>
                <a:cubicBezTo>
                  <a:pt x="527444" y="2662210"/>
                  <a:pt x="527012" y="2653575"/>
                  <a:pt x="526580" y="2650552"/>
                </a:cubicBezTo>
                <a:cubicBezTo>
                  <a:pt x="526148" y="2647961"/>
                  <a:pt x="526148" y="2647421"/>
                  <a:pt x="526580" y="2648933"/>
                </a:cubicBezTo>
                <a:cubicBezTo>
                  <a:pt x="527012" y="2650444"/>
                  <a:pt x="528307" y="2655733"/>
                  <a:pt x="530466" y="2664801"/>
                </a:cubicBezTo>
                <a:cubicBezTo>
                  <a:pt x="534784" y="2680778"/>
                  <a:pt x="539750" y="2694811"/>
                  <a:pt x="545363" y="2706902"/>
                </a:cubicBezTo>
                <a:cubicBezTo>
                  <a:pt x="550977" y="2716401"/>
                  <a:pt x="558317" y="2726981"/>
                  <a:pt x="567385" y="2738639"/>
                </a:cubicBezTo>
                <a:cubicBezTo>
                  <a:pt x="582930" y="2755479"/>
                  <a:pt x="590486" y="2768865"/>
                  <a:pt x="590055" y="2778796"/>
                </a:cubicBezTo>
                <a:cubicBezTo>
                  <a:pt x="589191" y="2787001"/>
                  <a:pt x="586816" y="2795421"/>
                  <a:pt x="582930" y="2804057"/>
                </a:cubicBezTo>
                <a:cubicBezTo>
                  <a:pt x="581634" y="2807079"/>
                  <a:pt x="576021" y="2809022"/>
                  <a:pt x="566090" y="2809886"/>
                </a:cubicBezTo>
                <a:cubicBezTo>
                  <a:pt x="557886" y="2811182"/>
                  <a:pt x="548818" y="2812153"/>
                  <a:pt x="538886" y="2812801"/>
                </a:cubicBezTo>
                <a:cubicBezTo>
                  <a:pt x="528955" y="2813448"/>
                  <a:pt x="514921" y="2813772"/>
                  <a:pt x="496786" y="2813772"/>
                </a:cubicBezTo>
                <a:cubicBezTo>
                  <a:pt x="445402" y="2813772"/>
                  <a:pt x="413017" y="2810534"/>
                  <a:pt x="399631" y="2804057"/>
                </a:cubicBezTo>
                <a:cubicBezTo>
                  <a:pt x="382359" y="2798443"/>
                  <a:pt x="365519" y="2787432"/>
                  <a:pt x="349110" y="2771024"/>
                </a:cubicBezTo>
                <a:cubicBezTo>
                  <a:pt x="332702" y="2754184"/>
                  <a:pt x="322123" y="2737776"/>
                  <a:pt x="317373" y="2721799"/>
                </a:cubicBezTo>
                <a:cubicBezTo>
                  <a:pt x="316509" y="2718776"/>
                  <a:pt x="315430" y="2715970"/>
                  <a:pt x="314134" y="2713379"/>
                </a:cubicBezTo>
                <a:cubicBezTo>
                  <a:pt x="313703" y="2710788"/>
                  <a:pt x="311975" y="2709924"/>
                  <a:pt x="308953" y="2710788"/>
                </a:cubicBezTo>
                <a:cubicBezTo>
                  <a:pt x="303339" y="2712083"/>
                  <a:pt x="292544" y="2718992"/>
                  <a:pt x="276568" y="2731514"/>
                </a:cubicBezTo>
                <a:cubicBezTo>
                  <a:pt x="270523" y="2736264"/>
                  <a:pt x="264909" y="2740366"/>
                  <a:pt x="259728" y="2743821"/>
                </a:cubicBezTo>
                <a:cubicBezTo>
                  <a:pt x="254546" y="2747275"/>
                  <a:pt x="251523" y="2749002"/>
                  <a:pt x="250660" y="2749002"/>
                </a:cubicBezTo>
                <a:cubicBezTo>
                  <a:pt x="248501" y="2749002"/>
                  <a:pt x="244615" y="2747059"/>
                  <a:pt x="239001" y="2743173"/>
                </a:cubicBezTo>
                <a:cubicBezTo>
                  <a:pt x="238138" y="2741878"/>
                  <a:pt x="236842" y="2739718"/>
                  <a:pt x="235115" y="2736696"/>
                </a:cubicBezTo>
                <a:lnTo>
                  <a:pt x="232524" y="2731514"/>
                </a:lnTo>
                <a:lnTo>
                  <a:pt x="239649" y="2716617"/>
                </a:lnTo>
                <a:cubicBezTo>
                  <a:pt x="244831" y="2705822"/>
                  <a:pt x="249364" y="2695027"/>
                  <a:pt x="253251" y="2684232"/>
                </a:cubicBezTo>
                <a:cubicBezTo>
                  <a:pt x="257569" y="2673437"/>
                  <a:pt x="261239" y="2664370"/>
                  <a:pt x="264262" y="2657029"/>
                </a:cubicBezTo>
                <a:cubicBezTo>
                  <a:pt x="272466" y="2635871"/>
                  <a:pt x="283045" y="2617519"/>
                  <a:pt x="295999" y="2601974"/>
                </a:cubicBezTo>
                <a:cubicBezTo>
                  <a:pt x="302044" y="2593338"/>
                  <a:pt x="309169" y="2586430"/>
                  <a:pt x="317373" y="2581248"/>
                </a:cubicBezTo>
                <a:cubicBezTo>
                  <a:pt x="322123" y="2578225"/>
                  <a:pt x="325145" y="2576282"/>
                  <a:pt x="326441" y="2575419"/>
                </a:cubicBezTo>
                <a:cubicBezTo>
                  <a:pt x="334213" y="2576714"/>
                  <a:pt x="342201" y="2582975"/>
                  <a:pt x="350406" y="2594202"/>
                </a:cubicBezTo>
                <a:cubicBezTo>
                  <a:pt x="352133" y="2597656"/>
                  <a:pt x="354076" y="2600679"/>
                  <a:pt x="356235" y="2603270"/>
                </a:cubicBezTo>
                <a:cubicBezTo>
                  <a:pt x="358394" y="2605861"/>
                  <a:pt x="359905" y="2607156"/>
                  <a:pt x="360769" y="2607156"/>
                </a:cubicBezTo>
                <a:cubicBezTo>
                  <a:pt x="361632" y="2607156"/>
                  <a:pt x="363144" y="2606508"/>
                  <a:pt x="365303" y="2605213"/>
                </a:cubicBezTo>
                <a:cubicBezTo>
                  <a:pt x="367462" y="2603054"/>
                  <a:pt x="368973" y="2601974"/>
                  <a:pt x="369837" y="2601974"/>
                </a:cubicBezTo>
                <a:cubicBezTo>
                  <a:pt x="371132" y="2601974"/>
                  <a:pt x="375450" y="2597225"/>
                  <a:pt x="382791" y="2587725"/>
                </a:cubicBezTo>
                <a:cubicBezTo>
                  <a:pt x="383654" y="2585998"/>
                  <a:pt x="384949" y="2583839"/>
                  <a:pt x="386677" y="2581248"/>
                </a:cubicBezTo>
                <a:cubicBezTo>
                  <a:pt x="390563" y="2575203"/>
                  <a:pt x="392722" y="2571101"/>
                  <a:pt x="393154" y="2568942"/>
                </a:cubicBezTo>
                <a:cubicBezTo>
                  <a:pt x="392722" y="2568942"/>
                  <a:pt x="391427" y="2569373"/>
                  <a:pt x="389268" y="2570237"/>
                </a:cubicBezTo>
                <a:lnTo>
                  <a:pt x="386677" y="2571532"/>
                </a:lnTo>
                <a:lnTo>
                  <a:pt x="387972" y="2568294"/>
                </a:lnTo>
                <a:cubicBezTo>
                  <a:pt x="389699" y="2566135"/>
                  <a:pt x="391858" y="2562896"/>
                  <a:pt x="394449" y="2558578"/>
                </a:cubicBezTo>
                <a:cubicBezTo>
                  <a:pt x="397040" y="2553397"/>
                  <a:pt x="399415" y="2548863"/>
                  <a:pt x="401574" y="2544977"/>
                </a:cubicBezTo>
                <a:cubicBezTo>
                  <a:pt x="404165" y="2541090"/>
                  <a:pt x="405460" y="2538932"/>
                  <a:pt x="405460" y="2538500"/>
                </a:cubicBezTo>
                <a:cubicBezTo>
                  <a:pt x="405460" y="2538068"/>
                  <a:pt x="405892" y="2537204"/>
                  <a:pt x="406756" y="2535909"/>
                </a:cubicBezTo>
                <a:cubicBezTo>
                  <a:pt x="407835" y="2534829"/>
                  <a:pt x="409940" y="2534668"/>
                  <a:pt x="413071" y="2535423"/>
                </a:cubicBezTo>
                <a:close/>
                <a:moveTo>
                  <a:pt x="201313" y="2341154"/>
                </a:moveTo>
                <a:cubicBezTo>
                  <a:pt x="208843" y="2341235"/>
                  <a:pt x="217951" y="2344837"/>
                  <a:pt x="228638" y="2351962"/>
                </a:cubicBezTo>
                <a:cubicBezTo>
                  <a:pt x="232956" y="2354985"/>
                  <a:pt x="236626" y="2357360"/>
                  <a:pt x="239649" y="2359087"/>
                </a:cubicBezTo>
                <a:cubicBezTo>
                  <a:pt x="246126" y="2362541"/>
                  <a:pt x="250444" y="2367723"/>
                  <a:pt x="252603" y="2374632"/>
                </a:cubicBezTo>
                <a:cubicBezTo>
                  <a:pt x="253898" y="2378086"/>
                  <a:pt x="255625" y="2381756"/>
                  <a:pt x="257784" y="2385642"/>
                </a:cubicBezTo>
                <a:cubicBezTo>
                  <a:pt x="262966" y="2396438"/>
                  <a:pt x="262750" y="2403562"/>
                  <a:pt x="257137" y="2407017"/>
                </a:cubicBezTo>
                <a:cubicBezTo>
                  <a:pt x="245910" y="2410903"/>
                  <a:pt x="229933" y="2415652"/>
                  <a:pt x="209207" y="2421266"/>
                </a:cubicBezTo>
                <a:cubicBezTo>
                  <a:pt x="197980" y="2423425"/>
                  <a:pt x="187401" y="2427527"/>
                  <a:pt x="177470" y="2433572"/>
                </a:cubicBezTo>
                <a:cubicBezTo>
                  <a:pt x="157175" y="2445663"/>
                  <a:pt x="140767" y="2457753"/>
                  <a:pt x="128245" y="2469844"/>
                </a:cubicBezTo>
                <a:cubicBezTo>
                  <a:pt x="124358" y="2472866"/>
                  <a:pt x="122199" y="2474377"/>
                  <a:pt x="121768" y="2474377"/>
                </a:cubicBezTo>
                <a:cubicBezTo>
                  <a:pt x="121336" y="2473946"/>
                  <a:pt x="121768" y="2473514"/>
                  <a:pt x="123063" y="2473082"/>
                </a:cubicBezTo>
                <a:cubicBezTo>
                  <a:pt x="123927" y="2472650"/>
                  <a:pt x="126409" y="2470167"/>
                  <a:pt x="130512" y="2465633"/>
                </a:cubicBezTo>
                <a:cubicBezTo>
                  <a:pt x="134614" y="2461100"/>
                  <a:pt x="138932" y="2455918"/>
                  <a:pt x="143465" y="2450089"/>
                </a:cubicBezTo>
                <a:cubicBezTo>
                  <a:pt x="147999" y="2444259"/>
                  <a:pt x="152101" y="2439078"/>
                  <a:pt x="155772" y="2434544"/>
                </a:cubicBezTo>
                <a:cubicBezTo>
                  <a:pt x="159442" y="2430010"/>
                  <a:pt x="161277" y="2427311"/>
                  <a:pt x="161277" y="2426448"/>
                </a:cubicBezTo>
                <a:cubicBezTo>
                  <a:pt x="161277" y="2426016"/>
                  <a:pt x="161709" y="2425800"/>
                  <a:pt x="162573" y="2425800"/>
                </a:cubicBezTo>
                <a:cubicBezTo>
                  <a:pt x="163004" y="2425800"/>
                  <a:pt x="163220" y="2425368"/>
                  <a:pt x="163220" y="2424505"/>
                </a:cubicBezTo>
                <a:cubicBezTo>
                  <a:pt x="163220" y="2424073"/>
                  <a:pt x="164516" y="2421914"/>
                  <a:pt x="167106" y="2418028"/>
                </a:cubicBezTo>
                <a:cubicBezTo>
                  <a:pt x="175311" y="2408528"/>
                  <a:pt x="178981" y="2399244"/>
                  <a:pt x="178117" y="2390176"/>
                </a:cubicBezTo>
                <a:cubicBezTo>
                  <a:pt x="178117" y="2384995"/>
                  <a:pt x="175743" y="2381540"/>
                  <a:pt x="170993" y="2379813"/>
                </a:cubicBezTo>
                <a:cubicBezTo>
                  <a:pt x="160198" y="2377223"/>
                  <a:pt x="148323" y="2378734"/>
                  <a:pt x="135369" y="2384347"/>
                </a:cubicBezTo>
                <a:cubicBezTo>
                  <a:pt x="134074" y="2385211"/>
                  <a:pt x="133426" y="2385211"/>
                  <a:pt x="133426" y="2384347"/>
                </a:cubicBezTo>
                <a:cubicBezTo>
                  <a:pt x="133426" y="2381756"/>
                  <a:pt x="138392" y="2376143"/>
                  <a:pt x="148323" y="2367507"/>
                </a:cubicBezTo>
                <a:cubicBezTo>
                  <a:pt x="151777" y="2364484"/>
                  <a:pt x="161061" y="2359735"/>
                  <a:pt x="176174" y="2353257"/>
                </a:cubicBezTo>
                <a:cubicBezTo>
                  <a:pt x="181788" y="2350235"/>
                  <a:pt x="185890" y="2347860"/>
                  <a:pt x="188481" y="2346133"/>
                </a:cubicBezTo>
                <a:cubicBezTo>
                  <a:pt x="190640" y="2343974"/>
                  <a:pt x="192583" y="2342678"/>
                  <a:pt x="194310" y="2342246"/>
                </a:cubicBezTo>
                <a:cubicBezTo>
                  <a:pt x="196469" y="2341491"/>
                  <a:pt x="198803" y="2341126"/>
                  <a:pt x="201313" y="2341154"/>
                </a:cubicBezTo>
                <a:close/>
                <a:moveTo>
                  <a:pt x="388215" y="2305854"/>
                </a:moveTo>
                <a:cubicBezTo>
                  <a:pt x="395826" y="2305611"/>
                  <a:pt x="404165" y="2308890"/>
                  <a:pt x="413232" y="2315691"/>
                </a:cubicBezTo>
                <a:cubicBezTo>
                  <a:pt x="416255" y="2317418"/>
                  <a:pt x="418846" y="2318714"/>
                  <a:pt x="421005" y="2319577"/>
                </a:cubicBezTo>
                <a:cubicBezTo>
                  <a:pt x="430504" y="2324759"/>
                  <a:pt x="435254" y="2329509"/>
                  <a:pt x="435254" y="2333827"/>
                </a:cubicBezTo>
                <a:cubicBezTo>
                  <a:pt x="435254" y="2334690"/>
                  <a:pt x="436550" y="2337713"/>
                  <a:pt x="439141" y="2342894"/>
                </a:cubicBezTo>
                <a:cubicBezTo>
                  <a:pt x="441731" y="2348076"/>
                  <a:pt x="443027" y="2352610"/>
                  <a:pt x="443027" y="2356496"/>
                </a:cubicBezTo>
                <a:cubicBezTo>
                  <a:pt x="443027" y="2360382"/>
                  <a:pt x="441515" y="2363405"/>
                  <a:pt x="438493" y="2365564"/>
                </a:cubicBezTo>
                <a:cubicBezTo>
                  <a:pt x="435902" y="2368154"/>
                  <a:pt x="433527" y="2370745"/>
                  <a:pt x="431368" y="2373336"/>
                </a:cubicBezTo>
                <a:cubicBezTo>
                  <a:pt x="428777" y="2375495"/>
                  <a:pt x="425755" y="2378518"/>
                  <a:pt x="422300" y="2382404"/>
                </a:cubicBezTo>
                <a:cubicBezTo>
                  <a:pt x="418846" y="2386290"/>
                  <a:pt x="414312" y="2391040"/>
                  <a:pt x="408699" y="2396653"/>
                </a:cubicBezTo>
                <a:cubicBezTo>
                  <a:pt x="403517" y="2402699"/>
                  <a:pt x="399415" y="2407233"/>
                  <a:pt x="396392" y="2410255"/>
                </a:cubicBezTo>
                <a:cubicBezTo>
                  <a:pt x="393370" y="2413710"/>
                  <a:pt x="389915" y="2417812"/>
                  <a:pt x="386029" y="2422561"/>
                </a:cubicBezTo>
                <a:cubicBezTo>
                  <a:pt x="381711" y="2426448"/>
                  <a:pt x="378689" y="2429470"/>
                  <a:pt x="376961" y="2431629"/>
                </a:cubicBezTo>
                <a:cubicBezTo>
                  <a:pt x="375234" y="2433356"/>
                  <a:pt x="373291" y="2435731"/>
                  <a:pt x="371132" y="2438754"/>
                </a:cubicBezTo>
                <a:cubicBezTo>
                  <a:pt x="368973" y="2441776"/>
                  <a:pt x="367893" y="2443504"/>
                  <a:pt x="367893" y="2443936"/>
                </a:cubicBezTo>
                <a:cubicBezTo>
                  <a:pt x="368757" y="2444799"/>
                  <a:pt x="371996" y="2446094"/>
                  <a:pt x="377609" y="2447822"/>
                </a:cubicBezTo>
                <a:cubicBezTo>
                  <a:pt x="389699" y="2452571"/>
                  <a:pt x="416903" y="2454515"/>
                  <a:pt x="459219" y="2453651"/>
                </a:cubicBezTo>
                <a:cubicBezTo>
                  <a:pt x="496354" y="2453651"/>
                  <a:pt x="524205" y="2452787"/>
                  <a:pt x="542773" y="2451060"/>
                </a:cubicBezTo>
                <a:cubicBezTo>
                  <a:pt x="549250" y="2450629"/>
                  <a:pt x="553999" y="2450413"/>
                  <a:pt x="557022" y="2450413"/>
                </a:cubicBezTo>
                <a:cubicBezTo>
                  <a:pt x="565226" y="2451708"/>
                  <a:pt x="574510" y="2455810"/>
                  <a:pt x="584873" y="2462719"/>
                </a:cubicBezTo>
                <a:cubicBezTo>
                  <a:pt x="602145" y="2473946"/>
                  <a:pt x="612724" y="2485820"/>
                  <a:pt x="616610" y="2498342"/>
                </a:cubicBezTo>
                <a:cubicBezTo>
                  <a:pt x="620928" y="2507410"/>
                  <a:pt x="622224" y="2513887"/>
                  <a:pt x="620497" y="2517773"/>
                </a:cubicBezTo>
                <a:cubicBezTo>
                  <a:pt x="619633" y="2520364"/>
                  <a:pt x="615747" y="2522739"/>
                  <a:pt x="608838" y="2524898"/>
                </a:cubicBezTo>
                <a:cubicBezTo>
                  <a:pt x="604952" y="2525762"/>
                  <a:pt x="596640" y="2526302"/>
                  <a:pt x="583901" y="2526517"/>
                </a:cubicBezTo>
                <a:cubicBezTo>
                  <a:pt x="571163" y="2526733"/>
                  <a:pt x="554647" y="2526625"/>
                  <a:pt x="534352" y="2526193"/>
                </a:cubicBezTo>
                <a:cubicBezTo>
                  <a:pt x="521830" y="2525762"/>
                  <a:pt x="511899" y="2526193"/>
                  <a:pt x="504558" y="2527489"/>
                </a:cubicBezTo>
                <a:cubicBezTo>
                  <a:pt x="501104" y="2527921"/>
                  <a:pt x="498405" y="2528460"/>
                  <a:pt x="496462" y="2529108"/>
                </a:cubicBezTo>
                <a:cubicBezTo>
                  <a:pt x="494519" y="2529756"/>
                  <a:pt x="493547" y="2530079"/>
                  <a:pt x="493547" y="2530079"/>
                </a:cubicBezTo>
                <a:cubicBezTo>
                  <a:pt x="493547" y="2530511"/>
                  <a:pt x="492900" y="2530727"/>
                  <a:pt x="491604" y="2530727"/>
                </a:cubicBezTo>
                <a:cubicBezTo>
                  <a:pt x="490309" y="2530295"/>
                  <a:pt x="489013" y="2530511"/>
                  <a:pt x="487718" y="2531375"/>
                </a:cubicBezTo>
                <a:cubicBezTo>
                  <a:pt x="486854" y="2531807"/>
                  <a:pt x="485991" y="2532023"/>
                  <a:pt x="485127" y="2532023"/>
                </a:cubicBezTo>
                <a:cubicBezTo>
                  <a:pt x="484264" y="2531591"/>
                  <a:pt x="483616" y="2531591"/>
                  <a:pt x="483184" y="2532023"/>
                </a:cubicBezTo>
                <a:cubicBezTo>
                  <a:pt x="482752" y="2532455"/>
                  <a:pt x="482321" y="2532670"/>
                  <a:pt x="481889" y="2532670"/>
                </a:cubicBezTo>
                <a:cubicBezTo>
                  <a:pt x="481457" y="2532670"/>
                  <a:pt x="480593" y="2532886"/>
                  <a:pt x="479298" y="2533318"/>
                </a:cubicBezTo>
                <a:cubicBezTo>
                  <a:pt x="478003" y="2533750"/>
                  <a:pt x="474980" y="2534829"/>
                  <a:pt x="470230" y="2536557"/>
                </a:cubicBezTo>
                <a:cubicBezTo>
                  <a:pt x="464185" y="2538716"/>
                  <a:pt x="457708" y="2541090"/>
                  <a:pt x="450799" y="2543681"/>
                </a:cubicBezTo>
                <a:cubicBezTo>
                  <a:pt x="443458" y="2546704"/>
                  <a:pt x="439356" y="2548215"/>
                  <a:pt x="438493" y="2548215"/>
                </a:cubicBezTo>
                <a:cubicBezTo>
                  <a:pt x="438925" y="2547352"/>
                  <a:pt x="443027" y="2544977"/>
                  <a:pt x="450799" y="2541090"/>
                </a:cubicBezTo>
                <a:cubicBezTo>
                  <a:pt x="458140" y="2537204"/>
                  <a:pt x="463969" y="2533966"/>
                  <a:pt x="468287" y="2531375"/>
                </a:cubicBezTo>
                <a:cubicBezTo>
                  <a:pt x="472605" y="2528784"/>
                  <a:pt x="479730" y="2524250"/>
                  <a:pt x="489661" y="2517773"/>
                </a:cubicBezTo>
                <a:cubicBezTo>
                  <a:pt x="498297" y="2512592"/>
                  <a:pt x="504019" y="2509029"/>
                  <a:pt x="506825" y="2507086"/>
                </a:cubicBezTo>
                <a:cubicBezTo>
                  <a:pt x="509632" y="2505143"/>
                  <a:pt x="511467" y="2503092"/>
                  <a:pt x="512331" y="2500933"/>
                </a:cubicBezTo>
                <a:cubicBezTo>
                  <a:pt x="514490" y="2498774"/>
                  <a:pt x="514921" y="2497047"/>
                  <a:pt x="513626" y="2495752"/>
                </a:cubicBezTo>
                <a:cubicBezTo>
                  <a:pt x="512762" y="2493592"/>
                  <a:pt x="511467" y="2492297"/>
                  <a:pt x="509740" y="2491865"/>
                </a:cubicBezTo>
                <a:cubicBezTo>
                  <a:pt x="503695" y="2490138"/>
                  <a:pt x="489229" y="2490138"/>
                  <a:pt x="466344" y="2491865"/>
                </a:cubicBezTo>
                <a:cubicBezTo>
                  <a:pt x="440004" y="2494456"/>
                  <a:pt x="421005" y="2493376"/>
                  <a:pt x="409346" y="2488627"/>
                </a:cubicBezTo>
                <a:cubicBezTo>
                  <a:pt x="392074" y="2478695"/>
                  <a:pt x="376529" y="2466821"/>
                  <a:pt x="362712" y="2453003"/>
                </a:cubicBezTo>
                <a:lnTo>
                  <a:pt x="360769" y="2451060"/>
                </a:lnTo>
                <a:lnTo>
                  <a:pt x="355587" y="2456889"/>
                </a:lnTo>
                <a:cubicBezTo>
                  <a:pt x="351269" y="2463366"/>
                  <a:pt x="347383" y="2468548"/>
                  <a:pt x="343929" y="2472434"/>
                </a:cubicBezTo>
                <a:cubicBezTo>
                  <a:pt x="340906" y="2476321"/>
                  <a:pt x="338099" y="2479991"/>
                  <a:pt x="335508" y="2483445"/>
                </a:cubicBezTo>
                <a:cubicBezTo>
                  <a:pt x="332918" y="2486900"/>
                  <a:pt x="331622" y="2488843"/>
                  <a:pt x="331622" y="2489274"/>
                </a:cubicBezTo>
                <a:cubicBezTo>
                  <a:pt x="331622" y="2489706"/>
                  <a:pt x="331406" y="2490138"/>
                  <a:pt x="330975" y="2490570"/>
                </a:cubicBezTo>
                <a:cubicBezTo>
                  <a:pt x="329679" y="2491434"/>
                  <a:pt x="327304" y="2493808"/>
                  <a:pt x="323850" y="2497695"/>
                </a:cubicBezTo>
                <a:cubicBezTo>
                  <a:pt x="316941" y="2506762"/>
                  <a:pt x="311651" y="2513671"/>
                  <a:pt x="307981" y="2518421"/>
                </a:cubicBezTo>
                <a:cubicBezTo>
                  <a:pt x="304311" y="2523171"/>
                  <a:pt x="302476" y="2525546"/>
                  <a:pt x="302476" y="2525546"/>
                </a:cubicBezTo>
                <a:cubicBezTo>
                  <a:pt x="302476" y="2525977"/>
                  <a:pt x="301828" y="2526841"/>
                  <a:pt x="300533" y="2528137"/>
                </a:cubicBezTo>
                <a:cubicBezTo>
                  <a:pt x="298806" y="2530295"/>
                  <a:pt x="294919" y="2535045"/>
                  <a:pt x="288874" y="2542386"/>
                </a:cubicBezTo>
                <a:cubicBezTo>
                  <a:pt x="281965" y="2550590"/>
                  <a:pt x="277216" y="2556419"/>
                  <a:pt x="274625" y="2559874"/>
                </a:cubicBezTo>
                <a:cubicBezTo>
                  <a:pt x="269443" y="2564624"/>
                  <a:pt x="261023" y="2579521"/>
                  <a:pt x="249364" y="2604565"/>
                </a:cubicBezTo>
                <a:cubicBezTo>
                  <a:pt x="241160" y="2621405"/>
                  <a:pt x="235547" y="2634143"/>
                  <a:pt x="232524" y="2642779"/>
                </a:cubicBezTo>
                <a:cubicBezTo>
                  <a:pt x="230365" y="2650552"/>
                  <a:pt x="227558" y="2658756"/>
                  <a:pt x="224104" y="2667392"/>
                </a:cubicBezTo>
                <a:cubicBezTo>
                  <a:pt x="223240" y="2668687"/>
                  <a:pt x="222809" y="2669551"/>
                  <a:pt x="222809" y="2669983"/>
                </a:cubicBezTo>
                <a:cubicBezTo>
                  <a:pt x="222809" y="2670415"/>
                  <a:pt x="222377" y="2671278"/>
                  <a:pt x="221513" y="2672574"/>
                </a:cubicBezTo>
                <a:cubicBezTo>
                  <a:pt x="218059" y="2681641"/>
                  <a:pt x="214389" y="2693516"/>
                  <a:pt x="210502" y="2708197"/>
                </a:cubicBezTo>
                <a:cubicBezTo>
                  <a:pt x="209639" y="2712515"/>
                  <a:pt x="208991" y="2715754"/>
                  <a:pt x="208559" y="2717912"/>
                </a:cubicBezTo>
                <a:cubicBezTo>
                  <a:pt x="208127" y="2720072"/>
                  <a:pt x="207480" y="2723526"/>
                  <a:pt x="206616" y="2728276"/>
                </a:cubicBezTo>
                <a:cubicBezTo>
                  <a:pt x="205321" y="2733457"/>
                  <a:pt x="203594" y="2739503"/>
                  <a:pt x="201435" y="2746411"/>
                </a:cubicBezTo>
                <a:cubicBezTo>
                  <a:pt x="200571" y="2749866"/>
                  <a:pt x="199815" y="2752889"/>
                  <a:pt x="199168" y="2755479"/>
                </a:cubicBezTo>
                <a:cubicBezTo>
                  <a:pt x="198520" y="2758070"/>
                  <a:pt x="198196" y="2759797"/>
                  <a:pt x="198196" y="2760661"/>
                </a:cubicBezTo>
                <a:cubicBezTo>
                  <a:pt x="198196" y="2761524"/>
                  <a:pt x="197332" y="2763468"/>
                  <a:pt x="195605" y="2766490"/>
                </a:cubicBezTo>
                <a:cubicBezTo>
                  <a:pt x="193878" y="2769944"/>
                  <a:pt x="193230" y="2772104"/>
                  <a:pt x="193662" y="2772967"/>
                </a:cubicBezTo>
                <a:cubicBezTo>
                  <a:pt x="194094" y="2773831"/>
                  <a:pt x="193878" y="2774263"/>
                  <a:pt x="193014" y="2774263"/>
                </a:cubicBezTo>
                <a:cubicBezTo>
                  <a:pt x="192583" y="2774263"/>
                  <a:pt x="191935" y="2775342"/>
                  <a:pt x="191071" y="2777501"/>
                </a:cubicBezTo>
                <a:cubicBezTo>
                  <a:pt x="190208" y="2780092"/>
                  <a:pt x="189128" y="2782899"/>
                  <a:pt x="187833" y="2785921"/>
                </a:cubicBezTo>
                <a:cubicBezTo>
                  <a:pt x="186537" y="2788512"/>
                  <a:pt x="185458" y="2790455"/>
                  <a:pt x="184594" y="2791750"/>
                </a:cubicBezTo>
                <a:cubicBezTo>
                  <a:pt x="183731" y="2793478"/>
                  <a:pt x="181572" y="2796068"/>
                  <a:pt x="178117" y="2799523"/>
                </a:cubicBezTo>
                <a:cubicBezTo>
                  <a:pt x="170777" y="2806863"/>
                  <a:pt x="162141" y="2808159"/>
                  <a:pt x="152209" y="2803409"/>
                </a:cubicBezTo>
                <a:cubicBezTo>
                  <a:pt x="129324" y="2790455"/>
                  <a:pt x="115722" y="2774479"/>
                  <a:pt x="111404" y="2755479"/>
                </a:cubicBezTo>
                <a:cubicBezTo>
                  <a:pt x="110541" y="2751593"/>
                  <a:pt x="111620" y="2745980"/>
                  <a:pt x="114643" y="2738639"/>
                </a:cubicBezTo>
                <a:cubicBezTo>
                  <a:pt x="118529" y="2724821"/>
                  <a:pt x="121552" y="2713379"/>
                  <a:pt x="123711" y="2704311"/>
                </a:cubicBezTo>
                <a:cubicBezTo>
                  <a:pt x="124142" y="2702152"/>
                  <a:pt x="124574" y="2701073"/>
                  <a:pt x="125006" y="2701073"/>
                </a:cubicBezTo>
                <a:cubicBezTo>
                  <a:pt x="125438" y="2701073"/>
                  <a:pt x="126086" y="2699561"/>
                  <a:pt x="126949" y="2696539"/>
                </a:cubicBezTo>
                <a:cubicBezTo>
                  <a:pt x="127381" y="2693516"/>
                  <a:pt x="128245" y="2688982"/>
                  <a:pt x="129540" y="2682937"/>
                </a:cubicBezTo>
                <a:cubicBezTo>
                  <a:pt x="131267" y="2676892"/>
                  <a:pt x="132994" y="2669767"/>
                  <a:pt x="134721" y="2661563"/>
                </a:cubicBezTo>
                <a:cubicBezTo>
                  <a:pt x="139471" y="2637814"/>
                  <a:pt x="143789" y="2619678"/>
                  <a:pt x="147675" y="2607156"/>
                </a:cubicBezTo>
                <a:cubicBezTo>
                  <a:pt x="152425" y="2591179"/>
                  <a:pt x="154800" y="2580384"/>
                  <a:pt x="154800" y="2574771"/>
                </a:cubicBezTo>
                <a:cubicBezTo>
                  <a:pt x="154800" y="2568294"/>
                  <a:pt x="152641" y="2566351"/>
                  <a:pt x="148323" y="2568942"/>
                </a:cubicBezTo>
                <a:cubicBezTo>
                  <a:pt x="138392" y="2576282"/>
                  <a:pt x="126517" y="2587509"/>
                  <a:pt x="112700" y="2602622"/>
                </a:cubicBezTo>
                <a:cubicBezTo>
                  <a:pt x="110541" y="2605645"/>
                  <a:pt x="108814" y="2607804"/>
                  <a:pt x="107518" y="2609099"/>
                </a:cubicBezTo>
                <a:cubicBezTo>
                  <a:pt x="106223" y="2610394"/>
                  <a:pt x="105359" y="2611474"/>
                  <a:pt x="104927" y="2612338"/>
                </a:cubicBezTo>
                <a:cubicBezTo>
                  <a:pt x="104064" y="2613201"/>
                  <a:pt x="101257" y="2616224"/>
                  <a:pt x="96507" y="2621405"/>
                </a:cubicBezTo>
                <a:cubicBezTo>
                  <a:pt x="87439" y="2630905"/>
                  <a:pt x="79451" y="2636950"/>
                  <a:pt x="72542" y="2639541"/>
                </a:cubicBezTo>
                <a:cubicBezTo>
                  <a:pt x="70383" y="2641268"/>
                  <a:pt x="66065" y="2640189"/>
                  <a:pt x="59588" y="2636302"/>
                </a:cubicBezTo>
                <a:cubicBezTo>
                  <a:pt x="48793" y="2630689"/>
                  <a:pt x="40589" y="2623133"/>
                  <a:pt x="34976" y="2613633"/>
                </a:cubicBezTo>
                <a:cubicBezTo>
                  <a:pt x="32385" y="2609747"/>
                  <a:pt x="30442" y="2606940"/>
                  <a:pt x="29146" y="2605213"/>
                </a:cubicBezTo>
                <a:cubicBezTo>
                  <a:pt x="23533" y="2594850"/>
                  <a:pt x="20726" y="2588373"/>
                  <a:pt x="20726" y="2585782"/>
                </a:cubicBezTo>
                <a:cubicBezTo>
                  <a:pt x="20726" y="2585350"/>
                  <a:pt x="20295" y="2584055"/>
                  <a:pt x="19431" y="2581896"/>
                </a:cubicBezTo>
                <a:cubicBezTo>
                  <a:pt x="18136" y="2579305"/>
                  <a:pt x="17812" y="2577902"/>
                  <a:pt x="18459" y="2577686"/>
                </a:cubicBezTo>
                <a:cubicBezTo>
                  <a:pt x="19107" y="2577470"/>
                  <a:pt x="20510" y="2578333"/>
                  <a:pt x="22669" y="2580276"/>
                </a:cubicBezTo>
                <a:cubicBezTo>
                  <a:pt x="24828" y="2582220"/>
                  <a:pt x="27419" y="2584918"/>
                  <a:pt x="30442" y="2588373"/>
                </a:cubicBezTo>
                <a:cubicBezTo>
                  <a:pt x="39941" y="2600895"/>
                  <a:pt x="47930" y="2604781"/>
                  <a:pt x="54407" y="2600031"/>
                </a:cubicBezTo>
                <a:cubicBezTo>
                  <a:pt x="66497" y="2594850"/>
                  <a:pt x="77940" y="2587293"/>
                  <a:pt x="88735" y="2577362"/>
                </a:cubicBezTo>
                <a:cubicBezTo>
                  <a:pt x="94348" y="2572612"/>
                  <a:pt x="99314" y="2568510"/>
                  <a:pt x="103632" y="2565056"/>
                </a:cubicBezTo>
                <a:cubicBezTo>
                  <a:pt x="107950" y="2562033"/>
                  <a:pt x="112052" y="2558794"/>
                  <a:pt x="115938" y="2555340"/>
                </a:cubicBezTo>
                <a:cubicBezTo>
                  <a:pt x="122847" y="2548863"/>
                  <a:pt x="129108" y="2543897"/>
                  <a:pt x="134721" y="2540443"/>
                </a:cubicBezTo>
                <a:cubicBezTo>
                  <a:pt x="136017" y="2539579"/>
                  <a:pt x="137744" y="2538068"/>
                  <a:pt x="139903" y="2535909"/>
                </a:cubicBezTo>
                <a:cubicBezTo>
                  <a:pt x="141630" y="2533750"/>
                  <a:pt x="142926" y="2532670"/>
                  <a:pt x="143789" y="2532670"/>
                </a:cubicBezTo>
                <a:cubicBezTo>
                  <a:pt x="144221" y="2533102"/>
                  <a:pt x="144869" y="2532455"/>
                  <a:pt x="145732" y="2530727"/>
                </a:cubicBezTo>
                <a:cubicBezTo>
                  <a:pt x="146596" y="2529432"/>
                  <a:pt x="148323" y="2527705"/>
                  <a:pt x="150914" y="2525546"/>
                </a:cubicBezTo>
                <a:cubicBezTo>
                  <a:pt x="153505" y="2523387"/>
                  <a:pt x="156312" y="2520796"/>
                  <a:pt x="159334" y="2517773"/>
                </a:cubicBezTo>
                <a:cubicBezTo>
                  <a:pt x="161925" y="2514319"/>
                  <a:pt x="164084" y="2511512"/>
                  <a:pt x="165811" y="2509353"/>
                </a:cubicBezTo>
                <a:cubicBezTo>
                  <a:pt x="167970" y="2506762"/>
                  <a:pt x="171640" y="2502660"/>
                  <a:pt x="176822" y="2497047"/>
                </a:cubicBezTo>
                <a:cubicBezTo>
                  <a:pt x="182435" y="2489274"/>
                  <a:pt x="187185" y="2485388"/>
                  <a:pt x="191071" y="2485388"/>
                </a:cubicBezTo>
                <a:cubicBezTo>
                  <a:pt x="192799" y="2485388"/>
                  <a:pt x="193878" y="2484957"/>
                  <a:pt x="194310" y="2484093"/>
                </a:cubicBezTo>
                <a:cubicBezTo>
                  <a:pt x="194310" y="2483229"/>
                  <a:pt x="194526" y="2483229"/>
                  <a:pt x="194958" y="2484093"/>
                </a:cubicBezTo>
                <a:cubicBezTo>
                  <a:pt x="196253" y="2484957"/>
                  <a:pt x="197332" y="2485388"/>
                  <a:pt x="198196" y="2485388"/>
                </a:cubicBezTo>
                <a:cubicBezTo>
                  <a:pt x="199060" y="2485388"/>
                  <a:pt x="202082" y="2486684"/>
                  <a:pt x="207264" y="2489274"/>
                </a:cubicBezTo>
                <a:cubicBezTo>
                  <a:pt x="212014" y="2492297"/>
                  <a:pt x="214820" y="2493808"/>
                  <a:pt x="215684" y="2493808"/>
                </a:cubicBezTo>
                <a:cubicBezTo>
                  <a:pt x="218275" y="2493808"/>
                  <a:pt x="221513" y="2497047"/>
                  <a:pt x="225399" y="2503524"/>
                </a:cubicBezTo>
                <a:cubicBezTo>
                  <a:pt x="227127" y="2507410"/>
                  <a:pt x="228638" y="2510433"/>
                  <a:pt x="229933" y="2512592"/>
                </a:cubicBezTo>
                <a:cubicBezTo>
                  <a:pt x="231661" y="2516910"/>
                  <a:pt x="232093" y="2521660"/>
                  <a:pt x="231229" y="2526841"/>
                </a:cubicBezTo>
                <a:cubicBezTo>
                  <a:pt x="230797" y="2528568"/>
                  <a:pt x="229502" y="2530943"/>
                  <a:pt x="227343" y="2533966"/>
                </a:cubicBezTo>
                <a:cubicBezTo>
                  <a:pt x="224320" y="2536988"/>
                  <a:pt x="221729" y="2539795"/>
                  <a:pt x="219570" y="2542386"/>
                </a:cubicBezTo>
                <a:cubicBezTo>
                  <a:pt x="217411" y="2544977"/>
                  <a:pt x="215900" y="2546704"/>
                  <a:pt x="215036" y="2547568"/>
                </a:cubicBezTo>
                <a:cubicBezTo>
                  <a:pt x="214605" y="2547999"/>
                  <a:pt x="213093" y="2550158"/>
                  <a:pt x="210502" y="2554045"/>
                </a:cubicBezTo>
                <a:cubicBezTo>
                  <a:pt x="208343" y="2557499"/>
                  <a:pt x="206832" y="2559658"/>
                  <a:pt x="205969" y="2560522"/>
                </a:cubicBezTo>
                <a:cubicBezTo>
                  <a:pt x="205105" y="2561385"/>
                  <a:pt x="202730" y="2564624"/>
                  <a:pt x="198844" y="2570237"/>
                </a:cubicBezTo>
                <a:cubicBezTo>
                  <a:pt x="196685" y="2573691"/>
                  <a:pt x="193986" y="2578441"/>
                  <a:pt x="190748" y="2584486"/>
                </a:cubicBezTo>
                <a:cubicBezTo>
                  <a:pt x="187509" y="2590532"/>
                  <a:pt x="184486" y="2596253"/>
                  <a:pt x="181680" y="2601650"/>
                </a:cubicBezTo>
                <a:cubicBezTo>
                  <a:pt x="178873" y="2607048"/>
                  <a:pt x="177470" y="2610178"/>
                  <a:pt x="177470" y="2611042"/>
                </a:cubicBezTo>
                <a:cubicBezTo>
                  <a:pt x="177470" y="2611474"/>
                  <a:pt x="176390" y="2614281"/>
                  <a:pt x="174231" y="2619462"/>
                </a:cubicBezTo>
                <a:cubicBezTo>
                  <a:pt x="171640" y="2624644"/>
                  <a:pt x="169913" y="2628746"/>
                  <a:pt x="169050" y="2631769"/>
                </a:cubicBezTo>
                <a:cubicBezTo>
                  <a:pt x="168186" y="2634359"/>
                  <a:pt x="167322" y="2636518"/>
                  <a:pt x="166459" y="2638246"/>
                </a:cubicBezTo>
                <a:cubicBezTo>
                  <a:pt x="161709" y="2653790"/>
                  <a:pt x="157823" y="2669767"/>
                  <a:pt x="154800" y="2686175"/>
                </a:cubicBezTo>
                <a:cubicBezTo>
                  <a:pt x="153073" y="2697834"/>
                  <a:pt x="153289" y="2705175"/>
                  <a:pt x="155448" y="2708197"/>
                </a:cubicBezTo>
                <a:cubicBezTo>
                  <a:pt x="156312" y="2710356"/>
                  <a:pt x="158039" y="2710572"/>
                  <a:pt x="160630" y="2708845"/>
                </a:cubicBezTo>
                <a:cubicBezTo>
                  <a:pt x="162357" y="2707981"/>
                  <a:pt x="164732" y="2705822"/>
                  <a:pt x="167754" y="2702368"/>
                </a:cubicBezTo>
                <a:cubicBezTo>
                  <a:pt x="183731" y="2684232"/>
                  <a:pt x="198412" y="2664801"/>
                  <a:pt x="211798" y="2644075"/>
                </a:cubicBezTo>
                <a:cubicBezTo>
                  <a:pt x="216116" y="2637598"/>
                  <a:pt x="222161" y="2628962"/>
                  <a:pt x="229933" y="2618167"/>
                </a:cubicBezTo>
                <a:cubicBezTo>
                  <a:pt x="236842" y="2607372"/>
                  <a:pt x="242671" y="2598736"/>
                  <a:pt x="247421" y="2592259"/>
                </a:cubicBezTo>
                <a:lnTo>
                  <a:pt x="253251" y="2583191"/>
                </a:lnTo>
                <a:lnTo>
                  <a:pt x="240297" y="2595497"/>
                </a:lnTo>
                <a:cubicBezTo>
                  <a:pt x="216548" y="2618383"/>
                  <a:pt x="201003" y="2633280"/>
                  <a:pt x="193662" y="2640189"/>
                </a:cubicBezTo>
                <a:cubicBezTo>
                  <a:pt x="190640" y="2643211"/>
                  <a:pt x="189344" y="2644399"/>
                  <a:pt x="189776" y="2643751"/>
                </a:cubicBezTo>
                <a:cubicBezTo>
                  <a:pt x="190208" y="2643103"/>
                  <a:pt x="192367" y="2640404"/>
                  <a:pt x="196253" y="2635655"/>
                </a:cubicBezTo>
                <a:cubicBezTo>
                  <a:pt x="201866" y="2629609"/>
                  <a:pt x="205105" y="2625723"/>
                  <a:pt x="205969" y="2623996"/>
                </a:cubicBezTo>
                <a:cubicBezTo>
                  <a:pt x="206400" y="2622701"/>
                  <a:pt x="207912" y="2620326"/>
                  <a:pt x="210502" y="2616871"/>
                </a:cubicBezTo>
                <a:cubicBezTo>
                  <a:pt x="213525" y="2612985"/>
                  <a:pt x="216548" y="2608883"/>
                  <a:pt x="219570" y="2604565"/>
                </a:cubicBezTo>
                <a:cubicBezTo>
                  <a:pt x="223025" y="2598952"/>
                  <a:pt x="229502" y="2589236"/>
                  <a:pt x="239001" y="2575419"/>
                </a:cubicBezTo>
                <a:cubicBezTo>
                  <a:pt x="258432" y="2546488"/>
                  <a:pt x="272897" y="2524035"/>
                  <a:pt x="282397" y="2508058"/>
                </a:cubicBezTo>
                <a:cubicBezTo>
                  <a:pt x="284556" y="2504172"/>
                  <a:pt x="286715" y="2500501"/>
                  <a:pt x="288874" y="2497047"/>
                </a:cubicBezTo>
                <a:cubicBezTo>
                  <a:pt x="291465" y="2493592"/>
                  <a:pt x="294056" y="2489490"/>
                  <a:pt x="296647" y="2484741"/>
                </a:cubicBezTo>
                <a:cubicBezTo>
                  <a:pt x="301828" y="2474809"/>
                  <a:pt x="305930" y="2467468"/>
                  <a:pt x="308953" y="2462719"/>
                </a:cubicBezTo>
                <a:cubicBezTo>
                  <a:pt x="311112" y="2459264"/>
                  <a:pt x="313487" y="2455378"/>
                  <a:pt x="316077" y="2451060"/>
                </a:cubicBezTo>
                <a:cubicBezTo>
                  <a:pt x="318236" y="2446310"/>
                  <a:pt x="320180" y="2442208"/>
                  <a:pt x="321907" y="2438754"/>
                </a:cubicBezTo>
                <a:cubicBezTo>
                  <a:pt x="324066" y="2435300"/>
                  <a:pt x="326441" y="2431845"/>
                  <a:pt x="329032" y="2428391"/>
                </a:cubicBezTo>
                <a:cubicBezTo>
                  <a:pt x="331190" y="2424936"/>
                  <a:pt x="332702" y="2422561"/>
                  <a:pt x="333565" y="2421266"/>
                </a:cubicBezTo>
                <a:cubicBezTo>
                  <a:pt x="333997" y="2419971"/>
                  <a:pt x="334645" y="2418675"/>
                  <a:pt x="335508" y="2417380"/>
                </a:cubicBezTo>
                <a:cubicBezTo>
                  <a:pt x="336372" y="2416516"/>
                  <a:pt x="336588" y="2416084"/>
                  <a:pt x="336156" y="2416084"/>
                </a:cubicBezTo>
                <a:cubicBezTo>
                  <a:pt x="336156" y="2416084"/>
                  <a:pt x="337020" y="2414141"/>
                  <a:pt x="338747" y="2410255"/>
                </a:cubicBezTo>
                <a:cubicBezTo>
                  <a:pt x="344792" y="2399028"/>
                  <a:pt x="349326" y="2389529"/>
                  <a:pt x="352349" y="2381756"/>
                </a:cubicBezTo>
                <a:cubicBezTo>
                  <a:pt x="353212" y="2378734"/>
                  <a:pt x="354292" y="2375927"/>
                  <a:pt x="355587" y="2373336"/>
                </a:cubicBezTo>
                <a:cubicBezTo>
                  <a:pt x="359905" y="2364268"/>
                  <a:pt x="362064" y="2356064"/>
                  <a:pt x="362064" y="2348724"/>
                </a:cubicBezTo>
                <a:cubicBezTo>
                  <a:pt x="362496" y="2343542"/>
                  <a:pt x="361201" y="2340520"/>
                  <a:pt x="358178" y="2339656"/>
                </a:cubicBezTo>
                <a:cubicBezTo>
                  <a:pt x="356883" y="2338360"/>
                  <a:pt x="351269" y="2338144"/>
                  <a:pt x="341338" y="2339008"/>
                </a:cubicBezTo>
                <a:cubicBezTo>
                  <a:pt x="334861" y="2339440"/>
                  <a:pt x="329679" y="2341815"/>
                  <a:pt x="325793" y="2346133"/>
                </a:cubicBezTo>
                <a:cubicBezTo>
                  <a:pt x="324066" y="2347860"/>
                  <a:pt x="323310" y="2348076"/>
                  <a:pt x="323526" y="2346781"/>
                </a:cubicBezTo>
                <a:cubicBezTo>
                  <a:pt x="323742" y="2345485"/>
                  <a:pt x="324498" y="2343542"/>
                  <a:pt x="325793" y="2340951"/>
                </a:cubicBezTo>
                <a:cubicBezTo>
                  <a:pt x="329247" y="2336201"/>
                  <a:pt x="334861" y="2331883"/>
                  <a:pt x="342633" y="2327997"/>
                </a:cubicBezTo>
                <a:cubicBezTo>
                  <a:pt x="348247" y="2325407"/>
                  <a:pt x="351701" y="2323463"/>
                  <a:pt x="352996" y="2322168"/>
                </a:cubicBezTo>
                <a:cubicBezTo>
                  <a:pt x="354292" y="2321304"/>
                  <a:pt x="357099" y="2319793"/>
                  <a:pt x="361417" y="2317634"/>
                </a:cubicBezTo>
                <a:cubicBezTo>
                  <a:pt x="365303" y="2315907"/>
                  <a:pt x="368973" y="2313964"/>
                  <a:pt x="372427" y="2311805"/>
                </a:cubicBezTo>
                <a:cubicBezTo>
                  <a:pt x="375450" y="2309646"/>
                  <a:pt x="378257" y="2308134"/>
                  <a:pt x="380847" y="2307271"/>
                </a:cubicBezTo>
                <a:cubicBezTo>
                  <a:pt x="383222" y="2306407"/>
                  <a:pt x="385678" y="2305935"/>
                  <a:pt x="388215" y="2305854"/>
                </a:cubicBezTo>
                <a:close/>
                <a:moveTo>
                  <a:pt x="436550" y="1511781"/>
                </a:moveTo>
                <a:cubicBezTo>
                  <a:pt x="441731" y="1513076"/>
                  <a:pt x="447129" y="1515019"/>
                  <a:pt x="452742" y="1517610"/>
                </a:cubicBezTo>
                <a:cubicBezTo>
                  <a:pt x="454469" y="1518906"/>
                  <a:pt x="456844" y="1520201"/>
                  <a:pt x="459867" y="1521496"/>
                </a:cubicBezTo>
                <a:cubicBezTo>
                  <a:pt x="465049" y="1522792"/>
                  <a:pt x="470230" y="1529269"/>
                  <a:pt x="475412" y="1540927"/>
                </a:cubicBezTo>
                <a:cubicBezTo>
                  <a:pt x="481457" y="1553018"/>
                  <a:pt x="482968" y="1559927"/>
                  <a:pt x="479946" y="1561654"/>
                </a:cubicBezTo>
                <a:cubicBezTo>
                  <a:pt x="479082" y="1562949"/>
                  <a:pt x="478650" y="1563813"/>
                  <a:pt x="478650" y="1564245"/>
                </a:cubicBezTo>
                <a:cubicBezTo>
                  <a:pt x="478650" y="1565108"/>
                  <a:pt x="478003" y="1566404"/>
                  <a:pt x="476707" y="1568131"/>
                </a:cubicBezTo>
                <a:cubicBezTo>
                  <a:pt x="474980" y="1569426"/>
                  <a:pt x="473900" y="1570722"/>
                  <a:pt x="473469" y="1572017"/>
                </a:cubicBezTo>
                <a:cubicBezTo>
                  <a:pt x="473037" y="1574176"/>
                  <a:pt x="472173" y="1576983"/>
                  <a:pt x="470878" y="1580437"/>
                </a:cubicBezTo>
                <a:cubicBezTo>
                  <a:pt x="469582" y="1584323"/>
                  <a:pt x="468935" y="1586698"/>
                  <a:pt x="468935" y="1587562"/>
                </a:cubicBezTo>
                <a:cubicBezTo>
                  <a:pt x="468935" y="1587994"/>
                  <a:pt x="468179" y="1590369"/>
                  <a:pt x="466668" y="1594687"/>
                </a:cubicBezTo>
                <a:cubicBezTo>
                  <a:pt x="465156" y="1599005"/>
                  <a:pt x="463753" y="1602891"/>
                  <a:pt x="462458" y="1606345"/>
                </a:cubicBezTo>
                <a:cubicBezTo>
                  <a:pt x="456844" y="1621458"/>
                  <a:pt x="451447" y="1640673"/>
                  <a:pt x="446265" y="1663990"/>
                </a:cubicBezTo>
                <a:cubicBezTo>
                  <a:pt x="445402" y="1667445"/>
                  <a:pt x="444754" y="1670036"/>
                  <a:pt x="444322" y="1671763"/>
                </a:cubicBezTo>
                <a:cubicBezTo>
                  <a:pt x="443890" y="1673058"/>
                  <a:pt x="443674" y="1674354"/>
                  <a:pt x="443674" y="1675649"/>
                </a:cubicBezTo>
                <a:cubicBezTo>
                  <a:pt x="443674" y="1676944"/>
                  <a:pt x="443243" y="1678240"/>
                  <a:pt x="442379" y="1679535"/>
                </a:cubicBezTo>
                <a:cubicBezTo>
                  <a:pt x="441947" y="1680831"/>
                  <a:pt x="441299" y="1683206"/>
                  <a:pt x="440436" y="1686660"/>
                </a:cubicBezTo>
                <a:cubicBezTo>
                  <a:pt x="439572" y="1690114"/>
                  <a:pt x="438925" y="1692273"/>
                  <a:pt x="438493" y="1693137"/>
                </a:cubicBezTo>
                <a:cubicBezTo>
                  <a:pt x="437197" y="1695728"/>
                  <a:pt x="440652" y="1694864"/>
                  <a:pt x="448856" y="1690546"/>
                </a:cubicBezTo>
                <a:cubicBezTo>
                  <a:pt x="454901" y="1687955"/>
                  <a:pt x="458140" y="1686660"/>
                  <a:pt x="458571" y="1686660"/>
                </a:cubicBezTo>
                <a:cubicBezTo>
                  <a:pt x="459003" y="1686660"/>
                  <a:pt x="459867" y="1686228"/>
                  <a:pt x="461162" y="1685365"/>
                </a:cubicBezTo>
                <a:cubicBezTo>
                  <a:pt x="462458" y="1684501"/>
                  <a:pt x="464617" y="1683206"/>
                  <a:pt x="467639" y="1681478"/>
                </a:cubicBezTo>
                <a:cubicBezTo>
                  <a:pt x="477571" y="1677592"/>
                  <a:pt x="485775" y="1673490"/>
                  <a:pt x="492252" y="1669172"/>
                </a:cubicBezTo>
                <a:cubicBezTo>
                  <a:pt x="494843" y="1667877"/>
                  <a:pt x="498081" y="1667013"/>
                  <a:pt x="501967" y="1666581"/>
                </a:cubicBezTo>
                <a:cubicBezTo>
                  <a:pt x="504990" y="1665718"/>
                  <a:pt x="508444" y="1666365"/>
                  <a:pt x="512331" y="1668524"/>
                </a:cubicBezTo>
                <a:cubicBezTo>
                  <a:pt x="515785" y="1671115"/>
                  <a:pt x="519023" y="1672842"/>
                  <a:pt x="522046" y="1673706"/>
                </a:cubicBezTo>
                <a:cubicBezTo>
                  <a:pt x="527228" y="1674570"/>
                  <a:pt x="530898" y="1679103"/>
                  <a:pt x="533057" y="1687308"/>
                </a:cubicBezTo>
                <a:cubicBezTo>
                  <a:pt x="534784" y="1692921"/>
                  <a:pt x="535216" y="1696160"/>
                  <a:pt x="534352" y="1697023"/>
                </a:cubicBezTo>
                <a:cubicBezTo>
                  <a:pt x="533057" y="1699182"/>
                  <a:pt x="530898" y="1700693"/>
                  <a:pt x="527875" y="1701557"/>
                </a:cubicBezTo>
                <a:cubicBezTo>
                  <a:pt x="520967" y="1702852"/>
                  <a:pt x="515137" y="1704364"/>
                  <a:pt x="510388" y="1706091"/>
                </a:cubicBezTo>
                <a:cubicBezTo>
                  <a:pt x="509092" y="1706523"/>
                  <a:pt x="508228" y="1706739"/>
                  <a:pt x="507797" y="1706739"/>
                </a:cubicBezTo>
                <a:cubicBezTo>
                  <a:pt x="507365" y="1706739"/>
                  <a:pt x="506285" y="1707170"/>
                  <a:pt x="504558" y="1708034"/>
                </a:cubicBezTo>
                <a:cubicBezTo>
                  <a:pt x="498945" y="1710625"/>
                  <a:pt x="493331" y="1712568"/>
                  <a:pt x="487718" y="1713863"/>
                </a:cubicBezTo>
                <a:cubicBezTo>
                  <a:pt x="480809" y="1716022"/>
                  <a:pt x="467855" y="1721852"/>
                  <a:pt x="448856" y="1731351"/>
                </a:cubicBezTo>
                <a:cubicBezTo>
                  <a:pt x="443243" y="1734374"/>
                  <a:pt x="439141" y="1736533"/>
                  <a:pt x="436550" y="1737828"/>
                </a:cubicBezTo>
                <a:cubicBezTo>
                  <a:pt x="434391" y="1738692"/>
                  <a:pt x="433311" y="1739340"/>
                  <a:pt x="433311" y="1739771"/>
                </a:cubicBezTo>
                <a:cubicBezTo>
                  <a:pt x="433311" y="1740203"/>
                  <a:pt x="432664" y="1740419"/>
                  <a:pt x="431368" y="1740419"/>
                </a:cubicBezTo>
                <a:cubicBezTo>
                  <a:pt x="430504" y="1740419"/>
                  <a:pt x="429749" y="1741714"/>
                  <a:pt x="429101" y="1744305"/>
                </a:cubicBezTo>
                <a:cubicBezTo>
                  <a:pt x="428453" y="1746896"/>
                  <a:pt x="427266" y="1752078"/>
                  <a:pt x="425539" y="1759850"/>
                </a:cubicBezTo>
                <a:cubicBezTo>
                  <a:pt x="422516" y="1774531"/>
                  <a:pt x="420789" y="1784679"/>
                  <a:pt x="420357" y="1790292"/>
                </a:cubicBezTo>
                <a:cubicBezTo>
                  <a:pt x="419925" y="1795905"/>
                  <a:pt x="420573" y="1799360"/>
                  <a:pt x="422300" y="1800655"/>
                </a:cubicBezTo>
                <a:cubicBezTo>
                  <a:pt x="423596" y="1802382"/>
                  <a:pt x="426186" y="1802598"/>
                  <a:pt x="430073" y="1801303"/>
                </a:cubicBezTo>
                <a:cubicBezTo>
                  <a:pt x="433095" y="1800439"/>
                  <a:pt x="436550" y="1798928"/>
                  <a:pt x="440436" y="1796769"/>
                </a:cubicBezTo>
                <a:cubicBezTo>
                  <a:pt x="444322" y="1794178"/>
                  <a:pt x="447345" y="1792235"/>
                  <a:pt x="449504" y="1790940"/>
                </a:cubicBezTo>
                <a:cubicBezTo>
                  <a:pt x="451231" y="1789644"/>
                  <a:pt x="452526" y="1788781"/>
                  <a:pt x="453390" y="1788349"/>
                </a:cubicBezTo>
                <a:cubicBezTo>
                  <a:pt x="454254" y="1787485"/>
                  <a:pt x="454901" y="1787054"/>
                  <a:pt x="455333" y="1787054"/>
                </a:cubicBezTo>
                <a:cubicBezTo>
                  <a:pt x="456197" y="1787054"/>
                  <a:pt x="458140" y="1785758"/>
                  <a:pt x="461162" y="1783167"/>
                </a:cubicBezTo>
                <a:cubicBezTo>
                  <a:pt x="466344" y="1777554"/>
                  <a:pt x="471741" y="1775395"/>
                  <a:pt x="477355" y="1776690"/>
                </a:cubicBezTo>
                <a:cubicBezTo>
                  <a:pt x="482105" y="1777554"/>
                  <a:pt x="487070" y="1779929"/>
                  <a:pt x="492252" y="1783815"/>
                </a:cubicBezTo>
                <a:cubicBezTo>
                  <a:pt x="493979" y="1785110"/>
                  <a:pt x="495059" y="1785758"/>
                  <a:pt x="495491" y="1785758"/>
                </a:cubicBezTo>
                <a:cubicBezTo>
                  <a:pt x="498513" y="1785758"/>
                  <a:pt x="501967" y="1789213"/>
                  <a:pt x="505854" y="1796121"/>
                </a:cubicBezTo>
                <a:cubicBezTo>
                  <a:pt x="506717" y="1799144"/>
                  <a:pt x="507581" y="1801087"/>
                  <a:pt x="508444" y="1801951"/>
                </a:cubicBezTo>
                <a:cubicBezTo>
                  <a:pt x="510172" y="1805837"/>
                  <a:pt x="510819" y="1809723"/>
                  <a:pt x="510388" y="1813609"/>
                </a:cubicBezTo>
                <a:cubicBezTo>
                  <a:pt x="509956" y="1816200"/>
                  <a:pt x="508013" y="1818143"/>
                  <a:pt x="504558" y="1819438"/>
                </a:cubicBezTo>
                <a:cubicBezTo>
                  <a:pt x="500672" y="1820302"/>
                  <a:pt x="498297" y="1820734"/>
                  <a:pt x="497434" y="1820734"/>
                </a:cubicBezTo>
                <a:cubicBezTo>
                  <a:pt x="496570" y="1820734"/>
                  <a:pt x="495706" y="1821166"/>
                  <a:pt x="494843" y="1822029"/>
                </a:cubicBezTo>
                <a:cubicBezTo>
                  <a:pt x="493547" y="1823325"/>
                  <a:pt x="487070" y="1826131"/>
                  <a:pt x="475412" y="1830449"/>
                </a:cubicBezTo>
                <a:cubicBezTo>
                  <a:pt x="457708" y="1838222"/>
                  <a:pt x="444970" y="1845346"/>
                  <a:pt x="437197" y="1851823"/>
                </a:cubicBezTo>
                <a:cubicBezTo>
                  <a:pt x="436334" y="1853119"/>
                  <a:pt x="435686" y="1853767"/>
                  <a:pt x="435254" y="1853767"/>
                </a:cubicBezTo>
                <a:cubicBezTo>
                  <a:pt x="434823" y="1853767"/>
                  <a:pt x="431800" y="1856573"/>
                  <a:pt x="426186" y="1862187"/>
                </a:cubicBezTo>
                <a:cubicBezTo>
                  <a:pt x="420573" y="1867800"/>
                  <a:pt x="414960" y="1873521"/>
                  <a:pt x="409346" y="1879351"/>
                </a:cubicBezTo>
                <a:cubicBezTo>
                  <a:pt x="403733" y="1885180"/>
                  <a:pt x="400063" y="1889390"/>
                  <a:pt x="398335" y="1891981"/>
                </a:cubicBezTo>
                <a:cubicBezTo>
                  <a:pt x="397040" y="1893708"/>
                  <a:pt x="395313" y="1896299"/>
                  <a:pt x="393154" y="1899753"/>
                </a:cubicBezTo>
                <a:cubicBezTo>
                  <a:pt x="390995" y="1903208"/>
                  <a:pt x="389483" y="1906230"/>
                  <a:pt x="388620" y="1908821"/>
                </a:cubicBezTo>
                <a:cubicBezTo>
                  <a:pt x="387325" y="1910980"/>
                  <a:pt x="387540" y="1912707"/>
                  <a:pt x="389268" y="1914003"/>
                </a:cubicBezTo>
                <a:cubicBezTo>
                  <a:pt x="390131" y="1914866"/>
                  <a:pt x="391211" y="1915082"/>
                  <a:pt x="392506" y="1914650"/>
                </a:cubicBezTo>
                <a:cubicBezTo>
                  <a:pt x="393802" y="1914219"/>
                  <a:pt x="401358" y="1911412"/>
                  <a:pt x="415176" y="1906230"/>
                </a:cubicBezTo>
                <a:cubicBezTo>
                  <a:pt x="418198" y="1904935"/>
                  <a:pt x="422948" y="1902776"/>
                  <a:pt x="429425" y="1899753"/>
                </a:cubicBezTo>
                <a:cubicBezTo>
                  <a:pt x="436334" y="1896299"/>
                  <a:pt x="445617" y="1891549"/>
                  <a:pt x="457276" y="1885504"/>
                </a:cubicBezTo>
                <a:cubicBezTo>
                  <a:pt x="465480" y="1881618"/>
                  <a:pt x="470986" y="1879243"/>
                  <a:pt x="473793" y="1878379"/>
                </a:cubicBezTo>
                <a:cubicBezTo>
                  <a:pt x="476599" y="1877516"/>
                  <a:pt x="479298" y="1877084"/>
                  <a:pt x="481889" y="1877084"/>
                </a:cubicBezTo>
                <a:cubicBezTo>
                  <a:pt x="484911" y="1877084"/>
                  <a:pt x="490956" y="1879459"/>
                  <a:pt x="500024" y="1884208"/>
                </a:cubicBezTo>
                <a:cubicBezTo>
                  <a:pt x="509092" y="1888958"/>
                  <a:pt x="514490" y="1892844"/>
                  <a:pt x="516217" y="1895867"/>
                </a:cubicBezTo>
                <a:cubicBezTo>
                  <a:pt x="518808" y="1899321"/>
                  <a:pt x="520535" y="1902344"/>
                  <a:pt x="521398" y="1904935"/>
                </a:cubicBezTo>
                <a:cubicBezTo>
                  <a:pt x="522262" y="1907526"/>
                  <a:pt x="523126" y="1909685"/>
                  <a:pt x="523989" y="1911412"/>
                </a:cubicBezTo>
                <a:cubicBezTo>
                  <a:pt x="527012" y="1916162"/>
                  <a:pt x="527875" y="1920695"/>
                  <a:pt x="526580" y="1925014"/>
                </a:cubicBezTo>
                <a:cubicBezTo>
                  <a:pt x="525717" y="1927604"/>
                  <a:pt x="524853" y="1929332"/>
                  <a:pt x="523989" y="1930195"/>
                </a:cubicBezTo>
                <a:cubicBezTo>
                  <a:pt x="522262" y="1931059"/>
                  <a:pt x="519239" y="1933865"/>
                  <a:pt x="514921" y="1938615"/>
                </a:cubicBezTo>
                <a:cubicBezTo>
                  <a:pt x="502831" y="1949410"/>
                  <a:pt x="491604" y="1959557"/>
                  <a:pt x="481241" y="1969057"/>
                </a:cubicBezTo>
                <a:cubicBezTo>
                  <a:pt x="467423" y="1980716"/>
                  <a:pt x="461162" y="1988704"/>
                  <a:pt x="462458" y="1993022"/>
                </a:cubicBezTo>
                <a:cubicBezTo>
                  <a:pt x="462458" y="1994317"/>
                  <a:pt x="463321" y="1995181"/>
                  <a:pt x="465049" y="1995613"/>
                </a:cubicBezTo>
                <a:cubicBezTo>
                  <a:pt x="466776" y="1996045"/>
                  <a:pt x="470878" y="1996476"/>
                  <a:pt x="477355" y="1996908"/>
                </a:cubicBezTo>
                <a:cubicBezTo>
                  <a:pt x="490309" y="1997772"/>
                  <a:pt x="500024" y="1996908"/>
                  <a:pt x="506501" y="1994317"/>
                </a:cubicBezTo>
                <a:cubicBezTo>
                  <a:pt x="512115" y="1991727"/>
                  <a:pt x="517512" y="1987840"/>
                  <a:pt x="522694" y="1982659"/>
                </a:cubicBezTo>
                <a:cubicBezTo>
                  <a:pt x="525285" y="1980500"/>
                  <a:pt x="526796" y="1979420"/>
                  <a:pt x="527228" y="1979420"/>
                </a:cubicBezTo>
                <a:cubicBezTo>
                  <a:pt x="527660" y="1979420"/>
                  <a:pt x="529171" y="1977693"/>
                  <a:pt x="531762" y="1974239"/>
                </a:cubicBezTo>
                <a:cubicBezTo>
                  <a:pt x="533921" y="1971216"/>
                  <a:pt x="535216" y="1969705"/>
                  <a:pt x="535648" y="1969705"/>
                </a:cubicBezTo>
                <a:cubicBezTo>
                  <a:pt x="534784" y="1977477"/>
                  <a:pt x="532841" y="1990215"/>
                  <a:pt x="529819" y="2007919"/>
                </a:cubicBezTo>
                <a:cubicBezTo>
                  <a:pt x="528523" y="2014396"/>
                  <a:pt x="527660" y="2019146"/>
                  <a:pt x="527228" y="2022168"/>
                </a:cubicBezTo>
                <a:cubicBezTo>
                  <a:pt x="526796" y="2024328"/>
                  <a:pt x="526364" y="2026055"/>
                  <a:pt x="525932" y="2027350"/>
                </a:cubicBezTo>
                <a:cubicBezTo>
                  <a:pt x="524637" y="2030805"/>
                  <a:pt x="522046" y="2034259"/>
                  <a:pt x="518160" y="2037713"/>
                </a:cubicBezTo>
                <a:cubicBezTo>
                  <a:pt x="516433" y="2038577"/>
                  <a:pt x="512978" y="2039117"/>
                  <a:pt x="507797" y="2039333"/>
                </a:cubicBezTo>
                <a:cubicBezTo>
                  <a:pt x="502615" y="2039549"/>
                  <a:pt x="494627" y="2039225"/>
                  <a:pt x="483832" y="2038361"/>
                </a:cubicBezTo>
                <a:cubicBezTo>
                  <a:pt x="470878" y="2037497"/>
                  <a:pt x="459867" y="2037066"/>
                  <a:pt x="450799" y="2037066"/>
                </a:cubicBezTo>
                <a:cubicBezTo>
                  <a:pt x="440868" y="2037066"/>
                  <a:pt x="434175" y="2036634"/>
                  <a:pt x="430720" y="2035770"/>
                </a:cubicBezTo>
                <a:cubicBezTo>
                  <a:pt x="422084" y="2031884"/>
                  <a:pt x="415176" y="2026487"/>
                  <a:pt x="409994" y="2019578"/>
                </a:cubicBezTo>
                <a:cubicBezTo>
                  <a:pt x="403517" y="2012669"/>
                  <a:pt x="404381" y="2005976"/>
                  <a:pt x="412585" y="1999499"/>
                </a:cubicBezTo>
                <a:cubicBezTo>
                  <a:pt x="432448" y="1976614"/>
                  <a:pt x="446049" y="1959989"/>
                  <a:pt x="453390" y="1949626"/>
                </a:cubicBezTo>
                <a:cubicBezTo>
                  <a:pt x="462890" y="1934081"/>
                  <a:pt x="466560" y="1923502"/>
                  <a:pt x="464401" y="1917889"/>
                </a:cubicBezTo>
                <a:cubicBezTo>
                  <a:pt x="463106" y="1915298"/>
                  <a:pt x="458787" y="1914219"/>
                  <a:pt x="451447" y="1914650"/>
                </a:cubicBezTo>
                <a:cubicBezTo>
                  <a:pt x="435038" y="1916378"/>
                  <a:pt x="419278" y="1920695"/>
                  <a:pt x="404165" y="1927604"/>
                </a:cubicBezTo>
                <a:cubicBezTo>
                  <a:pt x="401574" y="1928468"/>
                  <a:pt x="398983" y="1929332"/>
                  <a:pt x="396392" y="1930195"/>
                </a:cubicBezTo>
                <a:cubicBezTo>
                  <a:pt x="393802" y="1931059"/>
                  <a:pt x="392506" y="1931706"/>
                  <a:pt x="392506" y="1932138"/>
                </a:cubicBezTo>
                <a:cubicBezTo>
                  <a:pt x="392506" y="1932570"/>
                  <a:pt x="391858" y="1933002"/>
                  <a:pt x="390563" y="1933434"/>
                </a:cubicBezTo>
                <a:cubicBezTo>
                  <a:pt x="389268" y="1933434"/>
                  <a:pt x="388620" y="1933649"/>
                  <a:pt x="388620" y="1934081"/>
                </a:cubicBezTo>
                <a:cubicBezTo>
                  <a:pt x="388620" y="1934513"/>
                  <a:pt x="386893" y="1936024"/>
                  <a:pt x="383438" y="1938615"/>
                </a:cubicBezTo>
                <a:cubicBezTo>
                  <a:pt x="372212" y="1946388"/>
                  <a:pt x="365303" y="1958262"/>
                  <a:pt x="362712" y="1974239"/>
                </a:cubicBezTo>
                <a:cubicBezTo>
                  <a:pt x="361417" y="1985897"/>
                  <a:pt x="361417" y="1999715"/>
                  <a:pt x="362712" y="2015692"/>
                </a:cubicBezTo>
                <a:cubicBezTo>
                  <a:pt x="364007" y="2032100"/>
                  <a:pt x="363791" y="2041600"/>
                  <a:pt x="362064" y="2044190"/>
                </a:cubicBezTo>
                <a:cubicBezTo>
                  <a:pt x="359473" y="2045917"/>
                  <a:pt x="354076" y="2044838"/>
                  <a:pt x="345872" y="2040952"/>
                </a:cubicBezTo>
                <a:cubicBezTo>
                  <a:pt x="340258" y="2038361"/>
                  <a:pt x="336588" y="2035122"/>
                  <a:pt x="334861" y="2031236"/>
                </a:cubicBezTo>
                <a:cubicBezTo>
                  <a:pt x="332702" y="2027782"/>
                  <a:pt x="331190" y="2025623"/>
                  <a:pt x="330327" y="2024759"/>
                </a:cubicBezTo>
                <a:cubicBezTo>
                  <a:pt x="329032" y="2024328"/>
                  <a:pt x="327520" y="2022168"/>
                  <a:pt x="325793" y="2018282"/>
                </a:cubicBezTo>
                <a:cubicBezTo>
                  <a:pt x="322339" y="2013964"/>
                  <a:pt x="321475" y="2004249"/>
                  <a:pt x="323202" y="1989136"/>
                </a:cubicBezTo>
                <a:lnTo>
                  <a:pt x="323850" y="1978773"/>
                </a:lnTo>
                <a:lnTo>
                  <a:pt x="319316" y="1971648"/>
                </a:lnTo>
                <a:cubicBezTo>
                  <a:pt x="316293" y="1967330"/>
                  <a:pt x="314782" y="1964523"/>
                  <a:pt x="314782" y="1963228"/>
                </a:cubicBezTo>
                <a:cubicBezTo>
                  <a:pt x="319532" y="1956751"/>
                  <a:pt x="325361" y="1951569"/>
                  <a:pt x="332270" y="1947683"/>
                </a:cubicBezTo>
                <a:cubicBezTo>
                  <a:pt x="332702" y="1947683"/>
                  <a:pt x="332918" y="1947467"/>
                  <a:pt x="332918" y="1947035"/>
                </a:cubicBezTo>
                <a:cubicBezTo>
                  <a:pt x="332918" y="1946172"/>
                  <a:pt x="333565" y="1945740"/>
                  <a:pt x="334861" y="1945740"/>
                </a:cubicBezTo>
                <a:cubicBezTo>
                  <a:pt x="335724" y="1945740"/>
                  <a:pt x="337020" y="1944660"/>
                  <a:pt x="338747" y="1942501"/>
                </a:cubicBezTo>
                <a:cubicBezTo>
                  <a:pt x="340906" y="1939911"/>
                  <a:pt x="342417" y="1938615"/>
                  <a:pt x="343281" y="1938615"/>
                </a:cubicBezTo>
                <a:cubicBezTo>
                  <a:pt x="343713" y="1938615"/>
                  <a:pt x="343929" y="1938399"/>
                  <a:pt x="343929" y="1937968"/>
                </a:cubicBezTo>
                <a:cubicBezTo>
                  <a:pt x="343929" y="1936672"/>
                  <a:pt x="345440" y="1934513"/>
                  <a:pt x="348462" y="1931491"/>
                </a:cubicBezTo>
                <a:cubicBezTo>
                  <a:pt x="351053" y="1928900"/>
                  <a:pt x="353752" y="1925877"/>
                  <a:pt x="356559" y="1922423"/>
                </a:cubicBezTo>
                <a:cubicBezTo>
                  <a:pt x="359365" y="1918968"/>
                  <a:pt x="360769" y="1917025"/>
                  <a:pt x="360769" y="1916593"/>
                </a:cubicBezTo>
                <a:cubicBezTo>
                  <a:pt x="360769" y="1916593"/>
                  <a:pt x="363144" y="1912923"/>
                  <a:pt x="367893" y="1905583"/>
                </a:cubicBezTo>
                <a:cubicBezTo>
                  <a:pt x="372643" y="1898242"/>
                  <a:pt x="376961" y="1891981"/>
                  <a:pt x="380847" y="1886799"/>
                </a:cubicBezTo>
                <a:cubicBezTo>
                  <a:pt x="387756" y="1877300"/>
                  <a:pt x="391966" y="1871362"/>
                  <a:pt x="393478" y="1868987"/>
                </a:cubicBezTo>
                <a:cubicBezTo>
                  <a:pt x="394989" y="1866613"/>
                  <a:pt x="395313" y="1865209"/>
                  <a:pt x="394449" y="1864777"/>
                </a:cubicBezTo>
                <a:cubicBezTo>
                  <a:pt x="391427" y="1861755"/>
                  <a:pt x="384194" y="1861971"/>
                  <a:pt x="372751" y="1865425"/>
                </a:cubicBezTo>
                <a:cubicBezTo>
                  <a:pt x="361308" y="1868880"/>
                  <a:pt x="350837" y="1873197"/>
                  <a:pt x="341338" y="1878379"/>
                </a:cubicBezTo>
                <a:cubicBezTo>
                  <a:pt x="325793" y="1888311"/>
                  <a:pt x="312623" y="1894572"/>
                  <a:pt x="301828" y="1897162"/>
                </a:cubicBezTo>
                <a:cubicBezTo>
                  <a:pt x="297078" y="1896299"/>
                  <a:pt x="291465" y="1893060"/>
                  <a:pt x="284988" y="1887447"/>
                </a:cubicBezTo>
                <a:cubicBezTo>
                  <a:pt x="279806" y="1881402"/>
                  <a:pt x="277216" y="1876868"/>
                  <a:pt x="277216" y="1873845"/>
                </a:cubicBezTo>
                <a:cubicBezTo>
                  <a:pt x="277216" y="1871254"/>
                  <a:pt x="281102" y="1867476"/>
                  <a:pt x="288874" y="1862510"/>
                </a:cubicBezTo>
                <a:cubicBezTo>
                  <a:pt x="296647" y="1857545"/>
                  <a:pt x="305282" y="1853335"/>
                  <a:pt x="314782" y="1849880"/>
                </a:cubicBezTo>
                <a:cubicBezTo>
                  <a:pt x="319964" y="1848153"/>
                  <a:pt x="325577" y="1846210"/>
                  <a:pt x="331622" y="1844051"/>
                </a:cubicBezTo>
                <a:cubicBezTo>
                  <a:pt x="348462" y="1838006"/>
                  <a:pt x="360121" y="1831097"/>
                  <a:pt x="366598" y="1823325"/>
                </a:cubicBezTo>
                <a:cubicBezTo>
                  <a:pt x="373075" y="1815552"/>
                  <a:pt x="378041" y="1803030"/>
                  <a:pt x="381495" y="1785758"/>
                </a:cubicBezTo>
                <a:cubicBezTo>
                  <a:pt x="382791" y="1778849"/>
                  <a:pt x="383654" y="1774531"/>
                  <a:pt x="384086" y="1772804"/>
                </a:cubicBezTo>
                <a:cubicBezTo>
                  <a:pt x="384949" y="1771077"/>
                  <a:pt x="383870" y="1771293"/>
                  <a:pt x="380847" y="1773452"/>
                </a:cubicBezTo>
                <a:cubicBezTo>
                  <a:pt x="377825" y="1774747"/>
                  <a:pt x="375450" y="1775611"/>
                  <a:pt x="373723" y="1776043"/>
                </a:cubicBezTo>
                <a:cubicBezTo>
                  <a:pt x="371996" y="1776906"/>
                  <a:pt x="369405" y="1778417"/>
                  <a:pt x="365950" y="1780576"/>
                </a:cubicBezTo>
                <a:cubicBezTo>
                  <a:pt x="362064" y="1782735"/>
                  <a:pt x="359905" y="1783815"/>
                  <a:pt x="359473" y="1783815"/>
                </a:cubicBezTo>
                <a:cubicBezTo>
                  <a:pt x="359473" y="1783815"/>
                  <a:pt x="357962" y="1784463"/>
                  <a:pt x="354940" y="1785758"/>
                </a:cubicBezTo>
                <a:cubicBezTo>
                  <a:pt x="351917" y="1787054"/>
                  <a:pt x="350406" y="1787485"/>
                  <a:pt x="350406" y="1787054"/>
                </a:cubicBezTo>
                <a:cubicBezTo>
                  <a:pt x="350406" y="1787054"/>
                  <a:pt x="349326" y="1787269"/>
                  <a:pt x="347167" y="1787701"/>
                </a:cubicBezTo>
                <a:cubicBezTo>
                  <a:pt x="338531" y="1789428"/>
                  <a:pt x="328168" y="1789213"/>
                  <a:pt x="316077" y="1787054"/>
                </a:cubicBezTo>
                <a:cubicBezTo>
                  <a:pt x="311760" y="1786190"/>
                  <a:pt x="305930" y="1784031"/>
                  <a:pt x="298590" y="1780576"/>
                </a:cubicBezTo>
                <a:lnTo>
                  <a:pt x="288226" y="1774747"/>
                </a:lnTo>
                <a:lnTo>
                  <a:pt x="286931" y="1777338"/>
                </a:lnTo>
                <a:cubicBezTo>
                  <a:pt x="283045" y="1788997"/>
                  <a:pt x="278943" y="1801519"/>
                  <a:pt x="274625" y="1814905"/>
                </a:cubicBezTo>
                <a:cubicBezTo>
                  <a:pt x="266421" y="1845562"/>
                  <a:pt x="259080" y="1869095"/>
                  <a:pt x="252603" y="1885504"/>
                </a:cubicBezTo>
                <a:cubicBezTo>
                  <a:pt x="250876" y="1888095"/>
                  <a:pt x="247853" y="1895867"/>
                  <a:pt x="243535" y="1908821"/>
                </a:cubicBezTo>
                <a:cubicBezTo>
                  <a:pt x="241808" y="1913571"/>
                  <a:pt x="240297" y="1917673"/>
                  <a:pt x="239001" y="1921127"/>
                </a:cubicBezTo>
                <a:cubicBezTo>
                  <a:pt x="237274" y="1925014"/>
                  <a:pt x="235763" y="1929332"/>
                  <a:pt x="234467" y="1934081"/>
                </a:cubicBezTo>
                <a:cubicBezTo>
                  <a:pt x="232308" y="1939263"/>
                  <a:pt x="230581" y="1944013"/>
                  <a:pt x="229286" y="1948331"/>
                </a:cubicBezTo>
                <a:cubicBezTo>
                  <a:pt x="224536" y="1963012"/>
                  <a:pt x="220650" y="1976614"/>
                  <a:pt x="217627" y="1989136"/>
                </a:cubicBezTo>
                <a:cubicBezTo>
                  <a:pt x="216332" y="1993454"/>
                  <a:pt x="215468" y="1996260"/>
                  <a:pt x="215036" y="1997556"/>
                </a:cubicBezTo>
                <a:cubicBezTo>
                  <a:pt x="214605" y="1998851"/>
                  <a:pt x="213741" y="2003169"/>
                  <a:pt x="212445" y="2010510"/>
                </a:cubicBezTo>
                <a:cubicBezTo>
                  <a:pt x="208127" y="2032100"/>
                  <a:pt x="205105" y="2046997"/>
                  <a:pt x="203378" y="2055201"/>
                </a:cubicBezTo>
                <a:cubicBezTo>
                  <a:pt x="201651" y="2063405"/>
                  <a:pt x="199707" y="2069451"/>
                  <a:pt x="197549" y="2073337"/>
                </a:cubicBezTo>
                <a:cubicBezTo>
                  <a:pt x="195821" y="2077655"/>
                  <a:pt x="191935" y="2079166"/>
                  <a:pt x="185890" y="2077871"/>
                </a:cubicBezTo>
                <a:cubicBezTo>
                  <a:pt x="172072" y="2073985"/>
                  <a:pt x="160198" y="2063621"/>
                  <a:pt x="150266" y="2046781"/>
                </a:cubicBezTo>
                <a:cubicBezTo>
                  <a:pt x="146380" y="2038145"/>
                  <a:pt x="145732" y="2030157"/>
                  <a:pt x="148323" y="2022816"/>
                </a:cubicBezTo>
                <a:cubicBezTo>
                  <a:pt x="149187" y="2019794"/>
                  <a:pt x="149834" y="2017635"/>
                  <a:pt x="150266" y="2016339"/>
                </a:cubicBezTo>
                <a:cubicBezTo>
                  <a:pt x="150698" y="2015476"/>
                  <a:pt x="150914" y="2014396"/>
                  <a:pt x="150914" y="2013101"/>
                </a:cubicBezTo>
                <a:cubicBezTo>
                  <a:pt x="151346" y="2011374"/>
                  <a:pt x="152641" y="2007271"/>
                  <a:pt x="154800" y="2000794"/>
                </a:cubicBezTo>
                <a:cubicBezTo>
                  <a:pt x="157823" y="1994749"/>
                  <a:pt x="159334" y="1991511"/>
                  <a:pt x="159334" y="1991079"/>
                </a:cubicBezTo>
                <a:cubicBezTo>
                  <a:pt x="159334" y="1990647"/>
                  <a:pt x="159982" y="1988488"/>
                  <a:pt x="161277" y="1984602"/>
                </a:cubicBezTo>
                <a:cubicBezTo>
                  <a:pt x="162573" y="1981579"/>
                  <a:pt x="163652" y="1978125"/>
                  <a:pt x="164516" y="1974239"/>
                </a:cubicBezTo>
                <a:cubicBezTo>
                  <a:pt x="164947" y="1969921"/>
                  <a:pt x="165379" y="1966898"/>
                  <a:pt x="165811" y="1965171"/>
                </a:cubicBezTo>
                <a:cubicBezTo>
                  <a:pt x="167538" y="1955671"/>
                  <a:pt x="168834" y="1948115"/>
                  <a:pt x="169697" y="1942501"/>
                </a:cubicBezTo>
                <a:cubicBezTo>
                  <a:pt x="170561" y="1938615"/>
                  <a:pt x="171856" y="1932138"/>
                  <a:pt x="173584" y="1923070"/>
                </a:cubicBezTo>
                <a:cubicBezTo>
                  <a:pt x="175311" y="1912275"/>
                  <a:pt x="176174" y="1905798"/>
                  <a:pt x="176174" y="1903639"/>
                </a:cubicBezTo>
                <a:cubicBezTo>
                  <a:pt x="176174" y="1898890"/>
                  <a:pt x="174663" y="1896083"/>
                  <a:pt x="171640" y="1895219"/>
                </a:cubicBezTo>
                <a:cubicBezTo>
                  <a:pt x="170345" y="1895219"/>
                  <a:pt x="166783" y="1897162"/>
                  <a:pt x="160953" y="1901049"/>
                </a:cubicBezTo>
                <a:cubicBezTo>
                  <a:pt x="155124" y="1904935"/>
                  <a:pt x="150266" y="1908605"/>
                  <a:pt x="146380" y="1912060"/>
                </a:cubicBezTo>
                <a:cubicBezTo>
                  <a:pt x="140335" y="1919400"/>
                  <a:pt x="133858" y="1920911"/>
                  <a:pt x="126949" y="1916593"/>
                </a:cubicBezTo>
                <a:cubicBezTo>
                  <a:pt x="122199" y="1914434"/>
                  <a:pt x="119177" y="1911412"/>
                  <a:pt x="117881" y="1907526"/>
                </a:cubicBezTo>
                <a:cubicBezTo>
                  <a:pt x="113132" y="1901480"/>
                  <a:pt x="113563" y="1895435"/>
                  <a:pt x="119177" y="1889390"/>
                </a:cubicBezTo>
                <a:cubicBezTo>
                  <a:pt x="122631" y="1884208"/>
                  <a:pt x="126086" y="1878595"/>
                  <a:pt x="129540" y="1872550"/>
                </a:cubicBezTo>
                <a:cubicBezTo>
                  <a:pt x="133858" y="1866505"/>
                  <a:pt x="137096" y="1861971"/>
                  <a:pt x="139255" y="1858948"/>
                </a:cubicBezTo>
                <a:cubicBezTo>
                  <a:pt x="141414" y="1855926"/>
                  <a:pt x="142494" y="1853982"/>
                  <a:pt x="142494" y="1853119"/>
                </a:cubicBezTo>
                <a:cubicBezTo>
                  <a:pt x="142494" y="1852687"/>
                  <a:pt x="143358" y="1851392"/>
                  <a:pt x="145085" y="1849233"/>
                </a:cubicBezTo>
                <a:cubicBezTo>
                  <a:pt x="150698" y="1838869"/>
                  <a:pt x="159766" y="1820950"/>
                  <a:pt x="172288" y="1795474"/>
                </a:cubicBezTo>
                <a:cubicBezTo>
                  <a:pt x="175311" y="1788133"/>
                  <a:pt x="175958" y="1782951"/>
                  <a:pt x="174231" y="1779929"/>
                </a:cubicBezTo>
                <a:cubicBezTo>
                  <a:pt x="169913" y="1776906"/>
                  <a:pt x="162141" y="1777770"/>
                  <a:pt x="150914" y="1782520"/>
                </a:cubicBezTo>
                <a:cubicBezTo>
                  <a:pt x="149187" y="1783383"/>
                  <a:pt x="148107" y="1784031"/>
                  <a:pt x="147675" y="1784463"/>
                </a:cubicBezTo>
                <a:cubicBezTo>
                  <a:pt x="147244" y="1784463"/>
                  <a:pt x="144653" y="1785974"/>
                  <a:pt x="139903" y="1788997"/>
                </a:cubicBezTo>
                <a:cubicBezTo>
                  <a:pt x="134290" y="1792019"/>
                  <a:pt x="129540" y="1794826"/>
                  <a:pt x="125654" y="1797417"/>
                </a:cubicBezTo>
                <a:cubicBezTo>
                  <a:pt x="118313" y="1801735"/>
                  <a:pt x="110541" y="1807132"/>
                  <a:pt x="102336" y="1813609"/>
                </a:cubicBezTo>
                <a:cubicBezTo>
                  <a:pt x="98019" y="1818359"/>
                  <a:pt x="94888" y="1821274"/>
                  <a:pt x="92945" y="1822353"/>
                </a:cubicBezTo>
                <a:cubicBezTo>
                  <a:pt x="91002" y="1823433"/>
                  <a:pt x="89814" y="1823541"/>
                  <a:pt x="89382" y="1822677"/>
                </a:cubicBezTo>
                <a:cubicBezTo>
                  <a:pt x="88087" y="1822245"/>
                  <a:pt x="87439" y="1822245"/>
                  <a:pt x="87439" y="1822677"/>
                </a:cubicBezTo>
                <a:cubicBezTo>
                  <a:pt x="87439" y="1823109"/>
                  <a:pt x="86792" y="1822893"/>
                  <a:pt x="85496" y="1822029"/>
                </a:cubicBezTo>
                <a:cubicBezTo>
                  <a:pt x="84633" y="1821166"/>
                  <a:pt x="83121" y="1820302"/>
                  <a:pt x="80962" y="1819438"/>
                </a:cubicBezTo>
                <a:cubicBezTo>
                  <a:pt x="78803" y="1818143"/>
                  <a:pt x="77508" y="1817064"/>
                  <a:pt x="77076" y="1816200"/>
                </a:cubicBezTo>
                <a:cubicBezTo>
                  <a:pt x="76644" y="1814473"/>
                  <a:pt x="75997" y="1812962"/>
                  <a:pt x="75133" y="1811666"/>
                </a:cubicBezTo>
                <a:cubicBezTo>
                  <a:pt x="71679" y="1807780"/>
                  <a:pt x="74485" y="1802598"/>
                  <a:pt x="83553" y="1796121"/>
                </a:cubicBezTo>
                <a:cubicBezTo>
                  <a:pt x="102121" y="1780145"/>
                  <a:pt x="125006" y="1755532"/>
                  <a:pt x="152209" y="1722284"/>
                </a:cubicBezTo>
                <a:cubicBezTo>
                  <a:pt x="157823" y="1715375"/>
                  <a:pt x="161925" y="1710301"/>
                  <a:pt x="164516" y="1707062"/>
                </a:cubicBezTo>
                <a:cubicBezTo>
                  <a:pt x="167106" y="1703824"/>
                  <a:pt x="168834" y="1701341"/>
                  <a:pt x="169697" y="1699614"/>
                </a:cubicBezTo>
                <a:cubicBezTo>
                  <a:pt x="171425" y="1697023"/>
                  <a:pt x="173584" y="1694216"/>
                  <a:pt x="176174" y="1691194"/>
                </a:cubicBezTo>
                <a:cubicBezTo>
                  <a:pt x="181788" y="1685149"/>
                  <a:pt x="186322" y="1679319"/>
                  <a:pt x="189776" y="1673706"/>
                </a:cubicBezTo>
                <a:cubicBezTo>
                  <a:pt x="190640" y="1671979"/>
                  <a:pt x="192367" y="1668956"/>
                  <a:pt x="194958" y="1664638"/>
                </a:cubicBezTo>
                <a:cubicBezTo>
                  <a:pt x="197549" y="1660752"/>
                  <a:pt x="199492" y="1657298"/>
                  <a:pt x="200787" y="1654275"/>
                </a:cubicBezTo>
                <a:cubicBezTo>
                  <a:pt x="202082" y="1652116"/>
                  <a:pt x="202946" y="1650821"/>
                  <a:pt x="203378" y="1650389"/>
                </a:cubicBezTo>
                <a:cubicBezTo>
                  <a:pt x="210286" y="1640026"/>
                  <a:pt x="216332" y="1629231"/>
                  <a:pt x="221513" y="1618004"/>
                </a:cubicBezTo>
                <a:cubicBezTo>
                  <a:pt x="221513" y="1617572"/>
                  <a:pt x="221945" y="1616708"/>
                  <a:pt x="222809" y="1615413"/>
                </a:cubicBezTo>
                <a:cubicBezTo>
                  <a:pt x="223672" y="1614118"/>
                  <a:pt x="224104" y="1613038"/>
                  <a:pt x="224104" y="1612175"/>
                </a:cubicBezTo>
                <a:cubicBezTo>
                  <a:pt x="224104" y="1611311"/>
                  <a:pt x="224752" y="1609800"/>
                  <a:pt x="226047" y="1607641"/>
                </a:cubicBezTo>
                <a:cubicBezTo>
                  <a:pt x="226911" y="1605482"/>
                  <a:pt x="227558" y="1602891"/>
                  <a:pt x="227990" y="1599868"/>
                </a:cubicBezTo>
                <a:cubicBezTo>
                  <a:pt x="227990" y="1596846"/>
                  <a:pt x="228206" y="1595118"/>
                  <a:pt x="228638" y="1594687"/>
                </a:cubicBezTo>
                <a:cubicBezTo>
                  <a:pt x="228638" y="1594255"/>
                  <a:pt x="228638" y="1593391"/>
                  <a:pt x="228638" y="1592096"/>
                </a:cubicBezTo>
                <a:cubicBezTo>
                  <a:pt x="228638" y="1590800"/>
                  <a:pt x="228854" y="1590153"/>
                  <a:pt x="229286" y="1590153"/>
                </a:cubicBezTo>
                <a:cubicBezTo>
                  <a:pt x="229718" y="1590153"/>
                  <a:pt x="230149" y="1588857"/>
                  <a:pt x="230581" y="1586267"/>
                </a:cubicBezTo>
                <a:cubicBezTo>
                  <a:pt x="230581" y="1580653"/>
                  <a:pt x="225184" y="1575687"/>
                  <a:pt x="214389" y="1571369"/>
                </a:cubicBezTo>
                <a:cubicBezTo>
                  <a:pt x="208775" y="1567915"/>
                  <a:pt x="203378" y="1566188"/>
                  <a:pt x="198196" y="1566188"/>
                </a:cubicBezTo>
                <a:cubicBezTo>
                  <a:pt x="194742" y="1566188"/>
                  <a:pt x="192799" y="1565972"/>
                  <a:pt x="192367" y="1565540"/>
                </a:cubicBezTo>
                <a:cubicBezTo>
                  <a:pt x="191935" y="1565108"/>
                  <a:pt x="192799" y="1564029"/>
                  <a:pt x="194958" y="1562302"/>
                </a:cubicBezTo>
                <a:cubicBezTo>
                  <a:pt x="197980" y="1560143"/>
                  <a:pt x="204673" y="1559063"/>
                  <a:pt x="215036" y="1559063"/>
                </a:cubicBezTo>
                <a:cubicBezTo>
                  <a:pt x="220218" y="1559063"/>
                  <a:pt x="223456" y="1558631"/>
                  <a:pt x="224752" y="1557768"/>
                </a:cubicBezTo>
                <a:cubicBezTo>
                  <a:pt x="225184" y="1557336"/>
                  <a:pt x="225831" y="1557336"/>
                  <a:pt x="226695" y="1557768"/>
                </a:cubicBezTo>
                <a:cubicBezTo>
                  <a:pt x="227127" y="1557768"/>
                  <a:pt x="227774" y="1557552"/>
                  <a:pt x="228638" y="1557120"/>
                </a:cubicBezTo>
                <a:cubicBezTo>
                  <a:pt x="234251" y="1555393"/>
                  <a:pt x="240081" y="1554745"/>
                  <a:pt x="246126" y="1555177"/>
                </a:cubicBezTo>
                <a:cubicBezTo>
                  <a:pt x="246990" y="1555609"/>
                  <a:pt x="247637" y="1555825"/>
                  <a:pt x="248069" y="1555825"/>
                </a:cubicBezTo>
                <a:cubicBezTo>
                  <a:pt x="248501" y="1555825"/>
                  <a:pt x="250012" y="1556688"/>
                  <a:pt x="252603" y="1558415"/>
                </a:cubicBezTo>
                <a:cubicBezTo>
                  <a:pt x="256489" y="1560143"/>
                  <a:pt x="261023" y="1562302"/>
                  <a:pt x="266205" y="1564892"/>
                </a:cubicBezTo>
                <a:cubicBezTo>
                  <a:pt x="277431" y="1570938"/>
                  <a:pt x="285851" y="1579142"/>
                  <a:pt x="291465" y="1589505"/>
                </a:cubicBezTo>
                <a:cubicBezTo>
                  <a:pt x="294056" y="1594687"/>
                  <a:pt x="296215" y="1599005"/>
                  <a:pt x="297942" y="1602459"/>
                </a:cubicBezTo>
                <a:cubicBezTo>
                  <a:pt x="299669" y="1604618"/>
                  <a:pt x="300533" y="1608720"/>
                  <a:pt x="300533" y="1614765"/>
                </a:cubicBezTo>
                <a:cubicBezTo>
                  <a:pt x="300533" y="1622538"/>
                  <a:pt x="299237" y="1627072"/>
                  <a:pt x="296647" y="1628367"/>
                </a:cubicBezTo>
                <a:cubicBezTo>
                  <a:pt x="288874" y="1639162"/>
                  <a:pt x="279806" y="1648662"/>
                  <a:pt x="269443" y="1656866"/>
                </a:cubicBezTo>
                <a:cubicBezTo>
                  <a:pt x="262534" y="1662047"/>
                  <a:pt x="253467" y="1669388"/>
                  <a:pt x="242240" y="1678888"/>
                </a:cubicBezTo>
                <a:cubicBezTo>
                  <a:pt x="238785" y="1681910"/>
                  <a:pt x="234036" y="1685581"/>
                  <a:pt x="227990" y="1689898"/>
                </a:cubicBezTo>
                <a:cubicBezTo>
                  <a:pt x="218059" y="1698535"/>
                  <a:pt x="207912" y="1707602"/>
                  <a:pt x="197549" y="1717102"/>
                </a:cubicBezTo>
                <a:cubicBezTo>
                  <a:pt x="194526" y="1720556"/>
                  <a:pt x="191935" y="1723363"/>
                  <a:pt x="189776" y="1725522"/>
                </a:cubicBezTo>
                <a:cubicBezTo>
                  <a:pt x="186322" y="1728976"/>
                  <a:pt x="182867" y="1732539"/>
                  <a:pt x="179413" y="1736209"/>
                </a:cubicBezTo>
                <a:cubicBezTo>
                  <a:pt x="175958" y="1739879"/>
                  <a:pt x="174231" y="1742578"/>
                  <a:pt x="174231" y="1744305"/>
                </a:cubicBezTo>
                <a:cubicBezTo>
                  <a:pt x="174231" y="1746464"/>
                  <a:pt x="175958" y="1747112"/>
                  <a:pt x="179413" y="1746248"/>
                </a:cubicBezTo>
                <a:cubicBezTo>
                  <a:pt x="180276" y="1745385"/>
                  <a:pt x="181788" y="1745277"/>
                  <a:pt x="183947" y="1745925"/>
                </a:cubicBezTo>
                <a:cubicBezTo>
                  <a:pt x="186106" y="1746572"/>
                  <a:pt x="189992" y="1748192"/>
                  <a:pt x="195605" y="1750782"/>
                </a:cubicBezTo>
                <a:cubicBezTo>
                  <a:pt x="208559" y="1756396"/>
                  <a:pt x="216979" y="1764816"/>
                  <a:pt x="220866" y="1776043"/>
                </a:cubicBezTo>
                <a:cubicBezTo>
                  <a:pt x="225615" y="1785110"/>
                  <a:pt x="226479" y="1794610"/>
                  <a:pt x="223456" y="1804541"/>
                </a:cubicBezTo>
                <a:cubicBezTo>
                  <a:pt x="222161" y="1808859"/>
                  <a:pt x="220542" y="1813393"/>
                  <a:pt x="218599" y="1818143"/>
                </a:cubicBezTo>
                <a:cubicBezTo>
                  <a:pt x="216656" y="1822893"/>
                  <a:pt x="215252" y="1825268"/>
                  <a:pt x="214389" y="1825268"/>
                </a:cubicBezTo>
                <a:cubicBezTo>
                  <a:pt x="213957" y="1825268"/>
                  <a:pt x="213525" y="1825484"/>
                  <a:pt x="213093" y="1825916"/>
                </a:cubicBezTo>
                <a:cubicBezTo>
                  <a:pt x="213093" y="1826347"/>
                  <a:pt x="212014" y="1828938"/>
                  <a:pt x="209855" y="1833688"/>
                </a:cubicBezTo>
                <a:cubicBezTo>
                  <a:pt x="207696" y="1838438"/>
                  <a:pt x="205753" y="1842324"/>
                  <a:pt x="204025" y="1845346"/>
                </a:cubicBezTo>
                <a:cubicBezTo>
                  <a:pt x="201435" y="1849664"/>
                  <a:pt x="199492" y="1853982"/>
                  <a:pt x="198196" y="1858300"/>
                </a:cubicBezTo>
                <a:cubicBezTo>
                  <a:pt x="197764" y="1860028"/>
                  <a:pt x="198412" y="1862403"/>
                  <a:pt x="200139" y="1865425"/>
                </a:cubicBezTo>
                <a:cubicBezTo>
                  <a:pt x="206184" y="1874061"/>
                  <a:pt x="210502" y="1882913"/>
                  <a:pt x="213093" y="1891981"/>
                </a:cubicBezTo>
                <a:cubicBezTo>
                  <a:pt x="215684" y="1898890"/>
                  <a:pt x="217627" y="1902344"/>
                  <a:pt x="218923" y="1902344"/>
                </a:cubicBezTo>
                <a:cubicBezTo>
                  <a:pt x="221082" y="1902344"/>
                  <a:pt x="225615" y="1896946"/>
                  <a:pt x="232524" y="1886151"/>
                </a:cubicBezTo>
                <a:cubicBezTo>
                  <a:pt x="233388" y="1883992"/>
                  <a:pt x="234251" y="1882265"/>
                  <a:pt x="235115" y="1880970"/>
                </a:cubicBezTo>
                <a:cubicBezTo>
                  <a:pt x="235979" y="1879243"/>
                  <a:pt x="238785" y="1873197"/>
                  <a:pt x="243535" y="1862834"/>
                </a:cubicBezTo>
                <a:cubicBezTo>
                  <a:pt x="248285" y="1852903"/>
                  <a:pt x="251523" y="1845994"/>
                  <a:pt x="253251" y="1842108"/>
                </a:cubicBezTo>
                <a:cubicBezTo>
                  <a:pt x="255410" y="1838222"/>
                  <a:pt x="257353" y="1834335"/>
                  <a:pt x="259080" y="1830449"/>
                </a:cubicBezTo>
                <a:cubicBezTo>
                  <a:pt x="261239" y="1825700"/>
                  <a:pt x="265557" y="1816416"/>
                  <a:pt x="272034" y="1802598"/>
                </a:cubicBezTo>
                <a:cubicBezTo>
                  <a:pt x="278511" y="1788781"/>
                  <a:pt x="282613" y="1780145"/>
                  <a:pt x="284340" y="1776690"/>
                </a:cubicBezTo>
                <a:cubicBezTo>
                  <a:pt x="286067" y="1774100"/>
                  <a:pt x="285420" y="1771941"/>
                  <a:pt x="282397" y="1770213"/>
                </a:cubicBezTo>
                <a:cubicBezTo>
                  <a:pt x="279375" y="1767622"/>
                  <a:pt x="275056" y="1763736"/>
                  <a:pt x="269443" y="1758555"/>
                </a:cubicBezTo>
                <a:cubicBezTo>
                  <a:pt x="263830" y="1753373"/>
                  <a:pt x="259944" y="1750135"/>
                  <a:pt x="257784" y="1748839"/>
                </a:cubicBezTo>
                <a:cubicBezTo>
                  <a:pt x="254762" y="1745817"/>
                  <a:pt x="253898" y="1744305"/>
                  <a:pt x="255194" y="1744305"/>
                </a:cubicBezTo>
                <a:cubicBezTo>
                  <a:pt x="256057" y="1744305"/>
                  <a:pt x="258432" y="1745601"/>
                  <a:pt x="262319" y="1748192"/>
                </a:cubicBezTo>
                <a:cubicBezTo>
                  <a:pt x="271386" y="1753805"/>
                  <a:pt x="280670" y="1756612"/>
                  <a:pt x="290169" y="1756612"/>
                </a:cubicBezTo>
                <a:cubicBezTo>
                  <a:pt x="295351" y="1756612"/>
                  <a:pt x="301828" y="1755100"/>
                  <a:pt x="309601" y="1752078"/>
                </a:cubicBezTo>
                <a:cubicBezTo>
                  <a:pt x="316509" y="1749919"/>
                  <a:pt x="320611" y="1748407"/>
                  <a:pt x="321907" y="1747544"/>
                </a:cubicBezTo>
                <a:cubicBezTo>
                  <a:pt x="322770" y="1746680"/>
                  <a:pt x="323418" y="1746464"/>
                  <a:pt x="323850" y="1746896"/>
                </a:cubicBezTo>
                <a:cubicBezTo>
                  <a:pt x="324282" y="1747328"/>
                  <a:pt x="325145" y="1747328"/>
                  <a:pt x="326441" y="1746896"/>
                </a:cubicBezTo>
                <a:cubicBezTo>
                  <a:pt x="327304" y="1746464"/>
                  <a:pt x="327952" y="1746032"/>
                  <a:pt x="328384" y="1745601"/>
                </a:cubicBezTo>
                <a:cubicBezTo>
                  <a:pt x="329679" y="1745601"/>
                  <a:pt x="332702" y="1744305"/>
                  <a:pt x="337452" y="1741714"/>
                </a:cubicBezTo>
                <a:cubicBezTo>
                  <a:pt x="342633" y="1739124"/>
                  <a:pt x="345440" y="1737828"/>
                  <a:pt x="345872" y="1737828"/>
                </a:cubicBezTo>
                <a:cubicBezTo>
                  <a:pt x="346304" y="1737828"/>
                  <a:pt x="349110" y="1736857"/>
                  <a:pt x="354292" y="1734914"/>
                </a:cubicBezTo>
                <a:cubicBezTo>
                  <a:pt x="359473" y="1732971"/>
                  <a:pt x="364223" y="1730919"/>
                  <a:pt x="368541" y="1728760"/>
                </a:cubicBezTo>
                <a:cubicBezTo>
                  <a:pt x="373723" y="1726170"/>
                  <a:pt x="379120" y="1723795"/>
                  <a:pt x="384734" y="1721636"/>
                </a:cubicBezTo>
                <a:cubicBezTo>
                  <a:pt x="390779" y="1719045"/>
                  <a:pt x="393370" y="1716670"/>
                  <a:pt x="392506" y="1714511"/>
                </a:cubicBezTo>
                <a:cubicBezTo>
                  <a:pt x="394665" y="1701125"/>
                  <a:pt x="396608" y="1690330"/>
                  <a:pt x="398335" y="1682126"/>
                </a:cubicBezTo>
                <a:cubicBezTo>
                  <a:pt x="398767" y="1679535"/>
                  <a:pt x="399199" y="1677160"/>
                  <a:pt x="399631" y="1675001"/>
                </a:cubicBezTo>
                <a:cubicBezTo>
                  <a:pt x="401358" y="1665502"/>
                  <a:pt x="402654" y="1657513"/>
                  <a:pt x="403517" y="1651037"/>
                </a:cubicBezTo>
                <a:cubicBezTo>
                  <a:pt x="403949" y="1648878"/>
                  <a:pt x="404381" y="1647366"/>
                  <a:pt x="404812" y="1646503"/>
                </a:cubicBezTo>
                <a:cubicBezTo>
                  <a:pt x="405244" y="1645207"/>
                  <a:pt x="405676" y="1642832"/>
                  <a:pt x="406108" y="1639378"/>
                </a:cubicBezTo>
                <a:cubicBezTo>
                  <a:pt x="406540" y="1635492"/>
                  <a:pt x="407403" y="1630094"/>
                  <a:pt x="408699" y="1623185"/>
                </a:cubicBezTo>
                <a:cubicBezTo>
                  <a:pt x="409994" y="1615845"/>
                  <a:pt x="410858" y="1610447"/>
                  <a:pt x="411289" y="1606993"/>
                </a:cubicBezTo>
                <a:cubicBezTo>
                  <a:pt x="411721" y="1603970"/>
                  <a:pt x="412369" y="1599652"/>
                  <a:pt x="413232" y="1594039"/>
                </a:cubicBezTo>
                <a:cubicBezTo>
                  <a:pt x="414960" y="1582812"/>
                  <a:pt x="415823" y="1575903"/>
                  <a:pt x="415823" y="1573313"/>
                </a:cubicBezTo>
                <a:cubicBezTo>
                  <a:pt x="415823" y="1572017"/>
                  <a:pt x="415823" y="1569642"/>
                  <a:pt x="415823" y="1566188"/>
                </a:cubicBezTo>
                <a:cubicBezTo>
                  <a:pt x="415391" y="1563165"/>
                  <a:pt x="414960" y="1561006"/>
                  <a:pt x="414528" y="1559711"/>
                </a:cubicBezTo>
                <a:cubicBezTo>
                  <a:pt x="411073" y="1556256"/>
                  <a:pt x="408051" y="1554529"/>
                  <a:pt x="405460" y="1554529"/>
                </a:cubicBezTo>
                <a:cubicBezTo>
                  <a:pt x="405028" y="1554961"/>
                  <a:pt x="404381" y="1555177"/>
                  <a:pt x="403517" y="1555177"/>
                </a:cubicBezTo>
                <a:cubicBezTo>
                  <a:pt x="403085" y="1555609"/>
                  <a:pt x="402654" y="1555825"/>
                  <a:pt x="402222" y="1555825"/>
                </a:cubicBezTo>
                <a:cubicBezTo>
                  <a:pt x="401358" y="1555825"/>
                  <a:pt x="400710" y="1556040"/>
                  <a:pt x="400279" y="1556472"/>
                </a:cubicBezTo>
                <a:cubicBezTo>
                  <a:pt x="399847" y="1556472"/>
                  <a:pt x="398119" y="1557336"/>
                  <a:pt x="395097" y="1559063"/>
                </a:cubicBezTo>
                <a:cubicBezTo>
                  <a:pt x="391643" y="1560790"/>
                  <a:pt x="389376" y="1562949"/>
                  <a:pt x="388296" y="1565540"/>
                </a:cubicBezTo>
                <a:cubicBezTo>
                  <a:pt x="387216" y="1568131"/>
                  <a:pt x="386677" y="1572665"/>
                  <a:pt x="386677" y="1579142"/>
                </a:cubicBezTo>
                <a:cubicBezTo>
                  <a:pt x="386677" y="1584323"/>
                  <a:pt x="386677" y="1587238"/>
                  <a:pt x="386677" y="1587886"/>
                </a:cubicBezTo>
                <a:cubicBezTo>
                  <a:pt x="386677" y="1588533"/>
                  <a:pt x="386245" y="1587562"/>
                  <a:pt x="385381" y="1584971"/>
                </a:cubicBezTo>
                <a:cubicBezTo>
                  <a:pt x="382359" y="1572449"/>
                  <a:pt x="383222" y="1561654"/>
                  <a:pt x="387972" y="1552586"/>
                </a:cubicBezTo>
                <a:cubicBezTo>
                  <a:pt x="389268" y="1550427"/>
                  <a:pt x="391966" y="1547512"/>
                  <a:pt x="396069" y="1543842"/>
                </a:cubicBezTo>
                <a:cubicBezTo>
                  <a:pt x="400171" y="1540172"/>
                  <a:pt x="402869" y="1538337"/>
                  <a:pt x="404165" y="1538337"/>
                </a:cubicBezTo>
                <a:cubicBezTo>
                  <a:pt x="404597" y="1538337"/>
                  <a:pt x="405676" y="1537473"/>
                  <a:pt x="407403" y="1535746"/>
                </a:cubicBezTo>
                <a:cubicBezTo>
                  <a:pt x="409562" y="1533587"/>
                  <a:pt x="413232" y="1530132"/>
                  <a:pt x="418414" y="1525383"/>
                </a:cubicBezTo>
                <a:cubicBezTo>
                  <a:pt x="424459" y="1519769"/>
                  <a:pt x="427482" y="1516531"/>
                  <a:pt x="427482" y="1515667"/>
                </a:cubicBezTo>
                <a:cubicBezTo>
                  <a:pt x="427482" y="1515235"/>
                  <a:pt x="427482" y="1515019"/>
                  <a:pt x="427482" y="1515019"/>
                </a:cubicBezTo>
                <a:cubicBezTo>
                  <a:pt x="427914" y="1515019"/>
                  <a:pt x="429425" y="1514372"/>
                  <a:pt x="432016" y="1513076"/>
                </a:cubicBezTo>
                <a:cubicBezTo>
                  <a:pt x="434607" y="1512213"/>
                  <a:pt x="436118" y="1511781"/>
                  <a:pt x="436550" y="1511781"/>
                </a:cubicBezTo>
                <a:close/>
                <a:moveTo>
                  <a:pt x="209531" y="917888"/>
                </a:moveTo>
                <a:cubicBezTo>
                  <a:pt x="213201" y="918427"/>
                  <a:pt x="217627" y="920101"/>
                  <a:pt x="222809" y="922907"/>
                </a:cubicBezTo>
                <a:cubicBezTo>
                  <a:pt x="234036" y="927657"/>
                  <a:pt x="241592" y="935214"/>
                  <a:pt x="245478" y="945577"/>
                </a:cubicBezTo>
                <a:cubicBezTo>
                  <a:pt x="250228" y="955940"/>
                  <a:pt x="251523" y="963497"/>
                  <a:pt x="249364" y="968247"/>
                </a:cubicBezTo>
                <a:cubicBezTo>
                  <a:pt x="248501" y="971701"/>
                  <a:pt x="246990" y="974723"/>
                  <a:pt x="244831" y="977314"/>
                </a:cubicBezTo>
                <a:cubicBezTo>
                  <a:pt x="242671" y="980337"/>
                  <a:pt x="241376" y="982496"/>
                  <a:pt x="240944" y="983791"/>
                </a:cubicBezTo>
                <a:cubicBezTo>
                  <a:pt x="239649" y="985518"/>
                  <a:pt x="237706" y="987893"/>
                  <a:pt x="235115" y="990916"/>
                </a:cubicBezTo>
                <a:cubicBezTo>
                  <a:pt x="232093" y="993938"/>
                  <a:pt x="229502" y="996961"/>
                  <a:pt x="227343" y="999984"/>
                </a:cubicBezTo>
                <a:cubicBezTo>
                  <a:pt x="211366" y="1018983"/>
                  <a:pt x="194742" y="1036471"/>
                  <a:pt x="177470" y="1052447"/>
                </a:cubicBezTo>
                <a:cubicBezTo>
                  <a:pt x="173152" y="1055902"/>
                  <a:pt x="168618" y="1059464"/>
                  <a:pt x="163868" y="1063134"/>
                </a:cubicBezTo>
                <a:cubicBezTo>
                  <a:pt x="159118" y="1066805"/>
                  <a:pt x="154908" y="1069827"/>
                  <a:pt x="151238" y="1072202"/>
                </a:cubicBezTo>
                <a:cubicBezTo>
                  <a:pt x="147568" y="1074577"/>
                  <a:pt x="145732" y="1075549"/>
                  <a:pt x="145732" y="1075117"/>
                </a:cubicBezTo>
                <a:cubicBezTo>
                  <a:pt x="145732" y="1074685"/>
                  <a:pt x="147028" y="1073174"/>
                  <a:pt x="149619" y="1070583"/>
                </a:cubicBezTo>
                <a:cubicBezTo>
                  <a:pt x="155232" y="1066265"/>
                  <a:pt x="162357" y="1055470"/>
                  <a:pt x="170993" y="1038198"/>
                </a:cubicBezTo>
                <a:cubicBezTo>
                  <a:pt x="177038" y="1026108"/>
                  <a:pt x="181356" y="1016176"/>
                  <a:pt x="183947" y="1008404"/>
                </a:cubicBezTo>
                <a:cubicBezTo>
                  <a:pt x="186106" y="1001063"/>
                  <a:pt x="187833" y="996313"/>
                  <a:pt x="189128" y="994154"/>
                </a:cubicBezTo>
                <a:cubicBezTo>
                  <a:pt x="189992" y="991995"/>
                  <a:pt x="190856" y="988325"/>
                  <a:pt x="191719" y="983143"/>
                </a:cubicBezTo>
                <a:cubicBezTo>
                  <a:pt x="193015" y="977962"/>
                  <a:pt x="194526" y="972996"/>
                  <a:pt x="196253" y="968247"/>
                </a:cubicBezTo>
                <a:cubicBezTo>
                  <a:pt x="197980" y="963928"/>
                  <a:pt x="199923" y="955940"/>
                  <a:pt x="202082" y="944282"/>
                </a:cubicBezTo>
                <a:cubicBezTo>
                  <a:pt x="202946" y="941691"/>
                  <a:pt x="203378" y="939100"/>
                  <a:pt x="203378" y="936509"/>
                </a:cubicBezTo>
                <a:cubicBezTo>
                  <a:pt x="203378" y="932623"/>
                  <a:pt x="202298" y="930464"/>
                  <a:pt x="200139" y="930032"/>
                </a:cubicBezTo>
                <a:cubicBezTo>
                  <a:pt x="197549" y="928737"/>
                  <a:pt x="195929" y="927765"/>
                  <a:pt x="195281" y="927117"/>
                </a:cubicBezTo>
                <a:cubicBezTo>
                  <a:pt x="194634" y="926470"/>
                  <a:pt x="194526" y="925714"/>
                  <a:pt x="194958" y="924851"/>
                </a:cubicBezTo>
                <a:cubicBezTo>
                  <a:pt x="195821" y="923555"/>
                  <a:pt x="197764" y="921828"/>
                  <a:pt x="200787" y="919669"/>
                </a:cubicBezTo>
                <a:cubicBezTo>
                  <a:pt x="202946" y="917942"/>
                  <a:pt x="205861" y="917348"/>
                  <a:pt x="209531" y="917888"/>
                </a:cubicBezTo>
                <a:close/>
                <a:moveTo>
                  <a:pt x="317373" y="862671"/>
                </a:moveTo>
                <a:lnTo>
                  <a:pt x="321259" y="865262"/>
                </a:lnTo>
                <a:cubicBezTo>
                  <a:pt x="327736" y="868716"/>
                  <a:pt x="332486" y="877137"/>
                  <a:pt x="335508" y="890522"/>
                </a:cubicBezTo>
                <a:cubicBezTo>
                  <a:pt x="337668" y="903045"/>
                  <a:pt x="341122" y="908010"/>
                  <a:pt x="345872" y="905419"/>
                </a:cubicBezTo>
                <a:cubicBezTo>
                  <a:pt x="351485" y="904988"/>
                  <a:pt x="354508" y="904556"/>
                  <a:pt x="354940" y="904124"/>
                </a:cubicBezTo>
                <a:cubicBezTo>
                  <a:pt x="355803" y="903692"/>
                  <a:pt x="357530" y="903045"/>
                  <a:pt x="360121" y="902181"/>
                </a:cubicBezTo>
                <a:cubicBezTo>
                  <a:pt x="363144" y="901749"/>
                  <a:pt x="367462" y="900454"/>
                  <a:pt x="373075" y="898295"/>
                </a:cubicBezTo>
                <a:cubicBezTo>
                  <a:pt x="382575" y="893545"/>
                  <a:pt x="392938" y="894625"/>
                  <a:pt x="404165" y="901533"/>
                </a:cubicBezTo>
                <a:cubicBezTo>
                  <a:pt x="415823" y="907579"/>
                  <a:pt x="422084" y="912760"/>
                  <a:pt x="422948" y="917078"/>
                </a:cubicBezTo>
                <a:cubicBezTo>
                  <a:pt x="423812" y="919669"/>
                  <a:pt x="425107" y="922907"/>
                  <a:pt x="426834" y="926794"/>
                </a:cubicBezTo>
                <a:cubicBezTo>
                  <a:pt x="431584" y="934566"/>
                  <a:pt x="431584" y="940395"/>
                  <a:pt x="426834" y="944282"/>
                </a:cubicBezTo>
                <a:cubicBezTo>
                  <a:pt x="424243" y="946441"/>
                  <a:pt x="421868" y="948168"/>
                  <a:pt x="419710" y="949463"/>
                </a:cubicBezTo>
                <a:cubicBezTo>
                  <a:pt x="416687" y="950759"/>
                  <a:pt x="411073" y="953349"/>
                  <a:pt x="402869" y="957236"/>
                </a:cubicBezTo>
                <a:cubicBezTo>
                  <a:pt x="393802" y="961553"/>
                  <a:pt x="386029" y="965224"/>
                  <a:pt x="379552" y="968247"/>
                </a:cubicBezTo>
                <a:cubicBezTo>
                  <a:pt x="373507" y="971269"/>
                  <a:pt x="369405" y="973428"/>
                  <a:pt x="367246" y="974723"/>
                </a:cubicBezTo>
                <a:cubicBezTo>
                  <a:pt x="364655" y="976451"/>
                  <a:pt x="360121" y="978826"/>
                  <a:pt x="353644" y="981848"/>
                </a:cubicBezTo>
                <a:cubicBezTo>
                  <a:pt x="338531" y="990052"/>
                  <a:pt x="326441" y="997177"/>
                  <a:pt x="317373" y="1003222"/>
                </a:cubicBezTo>
                <a:cubicBezTo>
                  <a:pt x="314350" y="1005813"/>
                  <a:pt x="312623" y="1007108"/>
                  <a:pt x="312191" y="1007108"/>
                </a:cubicBezTo>
                <a:cubicBezTo>
                  <a:pt x="311328" y="1007108"/>
                  <a:pt x="310896" y="1007324"/>
                  <a:pt x="310896" y="1007756"/>
                </a:cubicBezTo>
                <a:cubicBezTo>
                  <a:pt x="310896" y="1008188"/>
                  <a:pt x="310032" y="1008836"/>
                  <a:pt x="308305" y="1009699"/>
                </a:cubicBezTo>
                <a:cubicBezTo>
                  <a:pt x="306578" y="1010563"/>
                  <a:pt x="304851" y="1011426"/>
                  <a:pt x="303123" y="1012290"/>
                </a:cubicBezTo>
                <a:cubicBezTo>
                  <a:pt x="300964" y="1013154"/>
                  <a:pt x="300749" y="1015529"/>
                  <a:pt x="302476" y="1019415"/>
                </a:cubicBezTo>
                <a:cubicBezTo>
                  <a:pt x="304635" y="1027619"/>
                  <a:pt x="303339" y="1036903"/>
                  <a:pt x="298590" y="1047266"/>
                </a:cubicBezTo>
                <a:cubicBezTo>
                  <a:pt x="296862" y="1051584"/>
                  <a:pt x="295783" y="1054175"/>
                  <a:pt x="295351" y="1055038"/>
                </a:cubicBezTo>
                <a:cubicBezTo>
                  <a:pt x="295351" y="1055470"/>
                  <a:pt x="296647" y="1055038"/>
                  <a:pt x="299237" y="1053743"/>
                </a:cubicBezTo>
                <a:cubicBezTo>
                  <a:pt x="302692" y="1051584"/>
                  <a:pt x="307873" y="1048561"/>
                  <a:pt x="314782" y="1044675"/>
                </a:cubicBezTo>
                <a:cubicBezTo>
                  <a:pt x="329895" y="1036471"/>
                  <a:pt x="341986" y="1026755"/>
                  <a:pt x="351053" y="1015529"/>
                </a:cubicBezTo>
                <a:cubicBezTo>
                  <a:pt x="357962" y="1008620"/>
                  <a:pt x="362928" y="1004518"/>
                  <a:pt x="365950" y="1003222"/>
                </a:cubicBezTo>
                <a:cubicBezTo>
                  <a:pt x="366382" y="1003654"/>
                  <a:pt x="367030" y="1003654"/>
                  <a:pt x="367893" y="1003222"/>
                </a:cubicBezTo>
                <a:cubicBezTo>
                  <a:pt x="370053" y="1001927"/>
                  <a:pt x="371564" y="1001927"/>
                  <a:pt x="372427" y="1003222"/>
                </a:cubicBezTo>
                <a:cubicBezTo>
                  <a:pt x="372859" y="1003654"/>
                  <a:pt x="373723" y="1003870"/>
                  <a:pt x="375018" y="1003870"/>
                </a:cubicBezTo>
                <a:cubicBezTo>
                  <a:pt x="378041" y="1003870"/>
                  <a:pt x="385597" y="1007756"/>
                  <a:pt x="397688" y="1015529"/>
                </a:cubicBezTo>
                <a:cubicBezTo>
                  <a:pt x="401574" y="1020278"/>
                  <a:pt x="403517" y="1023733"/>
                  <a:pt x="403517" y="1025892"/>
                </a:cubicBezTo>
                <a:cubicBezTo>
                  <a:pt x="403517" y="1026324"/>
                  <a:pt x="404381" y="1028051"/>
                  <a:pt x="406108" y="1031073"/>
                </a:cubicBezTo>
                <a:cubicBezTo>
                  <a:pt x="408267" y="1033664"/>
                  <a:pt x="409130" y="1036471"/>
                  <a:pt x="408699" y="1039493"/>
                </a:cubicBezTo>
                <a:cubicBezTo>
                  <a:pt x="409562" y="1044243"/>
                  <a:pt x="406108" y="1050504"/>
                  <a:pt x="398335" y="1058277"/>
                </a:cubicBezTo>
                <a:cubicBezTo>
                  <a:pt x="394449" y="1062595"/>
                  <a:pt x="390671" y="1067021"/>
                  <a:pt x="387001" y="1071555"/>
                </a:cubicBezTo>
                <a:cubicBezTo>
                  <a:pt x="383330" y="1076089"/>
                  <a:pt x="381495" y="1078571"/>
                  <a:pt x="381495" y="1079003"/>
                </a:cubicBezTo>
                <a:cubicBezTo>
                  <a:pt x="381495" y="1079435"/>
                  <a:pt x="380416" y="1081162"/>
                  <a:pt x="378257" y="1084185"/>
                </a:cubicBezTo>
                <a:cubicBezTo>
                  <a:pt x="376098" y="1087639"/>
                  <a:pt x="375018" y="1089582"/>
                  <a:pt x="375018" y="1090014"/>
                </a:cubicBezTo>
                <a:cubicBezTo>
                  <a:pt x="375018" y="1090878"/>
                  <a:pt x="374371" y="1091741"/>
                  <a:pt x="373075" y="1092605"/>
                </a:cubicBezTo>
                <a:cubicBezTo>
                  <a:pt x="372212" y="1093469"/>
                  <a:pt x="371780" y="1094116"/>
                  <a:pt x="371780" y="1094548"/>
                </a:cubicBezTo>
                <a:cubicBezTo>
                  <a:pt x="371780" y="1095411"/>
                  <a:pt x="370700" y="1098002"/>
                  <a:pt x="368541" y="1102320"/>
                </a:cubicBezTo>
                <a:cubicBezTo>
                  <a:pt x="365950" y="1107502"/>
                  <a:pt x="363575" y="1112468"/>
                  <a:pt x="361417" y="1117217"/>
                </a:cubicBezTo>
                <a:cubicBezTo>
                  <a:pt x="360121" y="1121535"/>
                  <a:pt x="359042" y="1124342"/>
                  <a:pt x="358178" y="1125638"/>
                </a:cubicBezTo>
                <a:cubicBezTo>
                  <a:pt x="351269" y="1145500"/>
                  <a:pt x="348678" y="1171624"/>
                  <a:pt x="350406" y="1204009"/>
                </a:cubicBezTo>
                <a:cubicBezTo>
                  <a:pt x="353860" y="1223008"/>
                  <a:pt x="359258" y="1237258"/>
                  <a:pt x="366598" y="1246757"/>
                </a:cubicBezTo>
                <a:cubicBezTo>
                  <a:pt x="370484" y="1250212"/>
                  <a:pt x="375018" y="1252803"/>
                  <a:pt x="380200" y="1254530"/>
                </a:cubicBezTo>
                <a:cubicBezTo>
                  <a:pt x="381063" y="1254530"/>
                  <a:pt x="381927" y="1254746"/>
                  <a:pt x="382791" y="1255177"/>
                </a:cubicBezTo>
                <a:cubicBezTo>
                  <a:pt x="389699" y="1257337"/>
                  <a:pt x="397040" y="1259064"/>
                  <a:pt x="404812" y="1260359"/>
                </a:cubicBezTo>
                <a:cubicBezTo>
                  <a:pt x="417335" y="1261655"/>
                  <a:pt x="429641" y="1262302"/>
                  <a:pt x="441731" y="1262302"/>
                </a:cubicBezTo>
                <a:cubicBezTo>
                  <a:pt x="453822" y="1262302"/>
                  <a:pt x="462890" y="1262194"/>
                  <a:pt x="468935" y="1261978"/>
                </a:cubicBezTo>
                <a:cubicBezTo>
                  <a:pt x="474980" y="1261762"/>
                  <a:pt x="478218" y="1261439"/>
                  <a:pt x="478650" y="1261007"/>
                </a:cubicBezTo>
                <a:cubicBezTo>
                  <a:pt x="479946" y="1260575"/>
                  <a:pt x="482752" y="1260143"/>
                  <a:pt x="487070" y="1259711"/>
                </a:cubicBezTo>
                <a:cubicBezTo>
                  <a:pt x="491388" y="1259280"/>
                  <a:pt x="495491" y="1258632"/>
                  <a:pt x="499377" y="1257768"/>
                </a:cubicBezTo>
                <a:cubicBezTo>
                  <a:pt x="503263" y="1256473"/>
                  <a:pt x="507797" y="1255394"/>
                  <a:pt x="512978" y="1254530"/>
                </a:cubicBezTo>
                <a:cubicBezTo>
                  <a:pt x="527660" y="1251075"/>
                  <a:pt x="538239" y="1247621"/>
                  <a:pt x="544716" y="1244167"/>
                </a:cubicBezTo>
                <a:cubicBezTo>
                  <a:pt x="546443" y="1243303"/>
                  <a:pt x="547738" y="1242871"/>
                  <a:pt x="548602" y="1242871"/>
                </a:cubicBezTo>
                <a:cubicBezTo>
                  <a:pt x="550329" y="1242871"/>
                  <a:pt x="553999" y="1240928"/>
                  <a:pt x="559613" y="1237042"/>
                </a:cubicBezTo>
                <a:cubicBezTo>
                  <a:pt x="560045" y="1236178"/>
                  <a:pt x="560692" y="1235746"/>
                  <a:pt x="561556" y="1235746"/>
                </a:cubicBezTo>
                <a:cubicBezTo>
                  <a:pt x="563715" y="1235746"/>
                  <a:pt x="567601" y="1231644"/>
                  <a:pt x="573214" y="1223440"/>
                </a:cubicBezTo>
                <a:cubicBezTo>
                  <a:pt x="577532" y="1213077"/>
                  <a:pt x="582066" y="1199907"/>
                  <a:pt x="586816" y="1183930"/>
                </a:cubicBezTo>
                <a:cubicBezTo>
                  <a:pt x="587680" y="1180908"/>
                  <a:pt x="588327" y="1177022"/>
                  <a:pt x="588759" y="1172272"/>
                </a:cubicBezTo>
                <a:cubicBezTo>
                  <a:pt x="589191" y="1167522"/>
                  <a:pt x="589623" y="1159102"/>
                  <a:pt x="590055" y="1147012"/>
                </a:cubicBezTo>
                <a:lnTo>
                  <a:pt x="590702" y="1119160"/>
                </a:lnTo>
                <a:lnTo>
                  <a:pt x="592645" y="1130171"/>
                </a:lnTo>
                <a:cubicBezTo>
                  <a:pt x="597827" y="1157807"/>
                  <a:pt x="605168" y="1181772"/>
                  <a:pt x="614667" y="1202066"/>
                </a:cubicBezTo>
                <a:cubicBezTo>
                  <a:pt x="622440" y="1221065"/>
                  <a:pt x="628485" y="1237906"/>
                  <a:pt x="632803" y="1252587"/>
                </a:cubicBezTo>
                <a:cubicBezTo>
                  <a:pt x="633666" y="1255609"/>
                  <a:pt x="634314" y="1257552"/>
                  <a:pt x="634746" y="1258416"/>
                </a:cubicBezTo>
                <a:cubicBezTo>
                  <a:pt x="636905" y="1264461"/>
                  <a:pt x="638416" y="1273745"/>
                  <a:pt x="639280" y="1286267"/>
                </a:cubicBezTo>
                <a:cubicBezTo>
                  <a:pt x="639280" y="1296198"/>
                  <a:pt x="633882" y="1302676"/>
                  <a:pt x="623087" y="1305698"/>
                </a:cubicBezTo>
                <a:cubicBezTo>
                  <a:pt x="616610" y="1308289"/>
                  <a:pt x="604304" y="1310232"/>
                  <a:pt x="586168" y="1311527"/>
                </a:cubicBezTo>
                <a:cubicBezTo>
                  <a:pt x="578396" y="1312391"/>
                  <a:pt x="572783" y="1313039"/>
                  <a:pt x="569328" y="1313471"/>
                </a:cubicBezTo>
                <a:cubicBezTo>
                  <a:pt x="566306" y="1313471"/>
                  <a:pt x="560260" y="1313686"/>
                  <a:pt x="551193" y="1314118"/>
                </a:cubicBezTo>
                <a:cubicBezTo>
                  <a:pt x="542125" y="1314550"/>
                  <a:pt x="535864" y="1314766"/>
                  <a:pt x="532409" y="1314766"/>
                </a:cubicBezTo>
                <a:cubicBezTo>
                  <a:pt x="528523" y="1315630"/>
                  <a:pt x="519239" y="1316493"/>
                  <a:pt x="504558" y="1317357"/>
                </a:cubicBezTo>
                <a:cubicBezTo>
                  <a:pt x="482536" y="1317788"/>
                  <a:pt x="464401" y="1317788"/>
                  <a:pt x="450151" y="1317357"/>
                </a:cubicBezTo>
                <a:cubicBezTo>
                  <a:pt x="448424" y="1316925"/>
                  <a:pt x="444970" y="1316493"/>
                  <a:pt x="439788" y="1316061"/>
                </a:cubicBezTo>
                <a:cubicBezTo>
                  <a:pt x="425107" y="1315198"/>
                  <a:pt x="412153" y="1311959"/>
                  <a:pt x="400926" y="1306346"/>
                </a:cubicBezTo>
                <a:cubicBezTo>
                  <a:pt x="362928" y="1286915"/>
                  <a:pt x="337020" y="1259711"/>
                  <a:pt x="323202" y="1224736"/>
                </a:cubicBezTo>
                <a:cubicBezTo>
                  <a:pt x="321043" y="1218690"/>
                  <a:pt x="319748" y="1213077"/>
                  <a:pt x="319316" y="1207896"/>
                </a:cubicBezTo>
                <a:cubicBezTo>
                  <a:pt x="318884" y="1202714"/>
                  <a:pt x="318668" y="1192351"/>
                  <a:pt x="318668" y="1176806"/>
                </a:cubicBezTo>
                <a:cubicBezTo>
                  <a:pt x="318668" y="1145284"/>
                  <a:pt x="320395" y="1124558"/>
                  <a:pt x="323850" y="1114627"/>
                </a:cubicBezTo>
                <a:cubicBezTo>
                  <a:pt x="325145" y="1108581"/>
                  <a:pt x="326225" y="1104048"/>
                  <a:pt x="327088" y="1101025"/>
                </a:cubicBezTo>
                <a:cubicBezTo>
                  <a:pt x="328816" y="1092389"/>
                  <a:pt x="330327" y="1085048"/>
                  <a:pt x="331622" y="1079003"/>
                </a:cubicBezTo>
                <a:cubicBezTo>
                  <a:pt x="332918" y="1072958"/>
                  <a:pt x="333565" y="1069288"/>
                  <a:pt x="333565" y="1067992"/>
                </a:cubicBezTo>
                <a:cubicBezTo>
                  <a:pt x="334429" y="1066697"/>
                  <a:pt x="334861" y="1064538"/>
                  <a:pt x="334861" y="1061515"/>
                </a:cubicBezTo>
                <a:cubicBezTo>
                  <a:pt x="334861" y="1057629"/>
                  <a:pt x="333781" y="1055686"/>
                  <a:pt x="331622" y="1055686"/>
                </a:cubicBezTo>
                <a:cubicBezTo>
                  <a:pt x="329895" y="1054822"/>
                  <a:pt x="327628" y="1054822"/>
                  <a:pt x="324821" y="1055686"/>
                </a:cubicBezTo>
                <a:cubicBezTo>
                  <a:pt x="322015" y="1056549"/>
                  <a:pt x="316941" y="1058924"/>
                  <a:pt x="309601" y="1062811"/>
                </a:cubicBezTo>
                <a:cubicBezTo>
                  <a:pt x="297510" y="1068856"/>
                  <a:pt x="289090" y="1073282"/>
                  <a:pt x="284340" y="1076089"/>
                </a:cubicBezTo>
                <a:cubicBezTo>
                  <a:pt x="279590" y="1078895"/>
                  <a:pt x="276784" y="1081810"/>
                  <a:pt x="275920" y="1084832"/>
                </a:cubicBezTo>
                <a:cubicBezTo>
                  <a:pt x="274193" y="1087423"/>
                  <a:pt x="273113" y="1088719"/>
                  <a:pt x="272682" y="1088719"/>
                </a:cubicBezTo>
                <a:cubicBezTo>
                  <a:pt x="272250" y="1088719"/>
                  <a:pt x="272034" y="1089150"/>
                  <a:pt x="272034" y="1090014"/>
                </a:cubicBezTo>
                <a:cubicBezTo>
                  <a:pt x="272034" y="1090446"/>
                  <a:pt x="271170" y="1092173"/>
                  <a:pt x="269443" y="1095196"/>
                </a:cubicBezTo>
                <a:cubicBezTo>
                  <a:pt x="267716" y="1098218"/>
                  <a:pt x="265557" y="1101673"/>
                  <a:pt x="262966" y="1105559"/>
                </a:cubicBezTo>
                <a:cubicBezTo>
                  <a:pt x="256921" y="1113763"/>
                  <a:pt x="253251" y="1118729"/>
                  <a:pt x="251955" y="1120456"/>
                </a:cubicBezTo>
                <a:cubicBezTo>
                  <a:pt x="251092" y="1121751"/>
                  <a:pt x="248285" y="1125853"/>
                  <a:pt x="243535" y="1132762"/>
                </a:cubicBezTo>
                <a:cubicBezTo>
                  <a:pt x="238785" y="1139671"/>
                  <a:pt x="234143" y="1146472"/>
                  <a:pt x="229610" y="1153165"/>
                </a:cubicBezTo>
                <a:cubicBezTo>
                  <a:pt x="225076" y="1159858"/>
                  <a:pt x="221405" y="1165471"/>
                  <a:pt x="218599" y="1170005"/>
                </a:cubicBezTo>
                <a:cubicBezTo>
                  <a:pt x="215792" y="1174539"/>
                  <a:pt x="214389" y="1176806"/>
                  <a:pt x="214389" y="1176806"/>
                </a:cubicBezTo>
                <a:cubicBezTo>
                  <a:pt x="214389" y="1177669"/>
                  <a:pt x="214173" y="1178101"/>
                  <a:pt x="213741" y="1178101"/>
                </a:cubicBezTo>
                <a:cubicBezTo>
                  <a:pt x="213309" y="1178101"/>
                  <a:pt x="211798" y="1180044"/>
                  <a:pt x="209207" y="1183930"/>
                </a:cubicBezTo>
                <a:cubicBezTo>
                  <a:pt x="207480" y="1188249"/>
                  <a:pt x="205537" y="1191703"/>
                  <a:pt x="203378" y="1194294"/>
                </a:cubicBezTo>
                <a:cubicBezTo>
                  <a:pt x="191719" y="1215884"/>
                  <a:pt x="179845" y="1239633"/>
                  <a:pt x="167754" y="1265541"/>
                </a:cubicBezTo>
                <a:cubicBezTo>
                  <a:pt x="165595" y="1270290"/>
                  <a:pt x="164084" y="1273097"/>
                  <a:pt x="163220" y="1273961"/>
                </a:cubicBezTo>
                <a:cubicBezTo>
                  <a:pt x="161493" y="1276552"/>
                  <a:pt x="159982" y="1280870"/>
                  <a:pt x="158686" y="1286915"/>
                </a:cubicBezTo>
                <a:cubicBezTo>
                  <a:pt x="158255" y="1294255"/>
                  <a:pt x="156527" y="1298789"/>
                  <a:pt x="153505" y="1300517"/>
                </a:cubicBezTo>
                <a:cubicBezTo>
                  <a:pt x="151778" y="1302244"/>
                  <a:pt x="149187" y="1302676"/>
                  <a:pt x="145732" y="1301812"/>
                </a:cubicBezTo>
                <a:cubicBezTo>
                  <a:pt x="143142" y="1301812"/>
                  <a:pt x="137960" y="1299437"/>
                  <a:pt x="130188" y="1294687"/>
                </a:cubicBezTo>
                <a:cubicBezTo>
                  <a:pt x="127597" y="1292960"/>
                  <a:pt x="123927" y="1289722"/>
                  <a:pt x="119177" y="1284972"/>
                </a:cubicBezTo>
                <a:cubicBezTo>
                  <a:pt x="114427" y="1280222"/>
                  <a:pt x="112052" y="1277415"/>
                  <a:pt x="112052" y="1276552"/>
                </a:cubicBezTo>
                <a:cubicBezTo>
                  <a:pt x="112052" y="1276120"/>
                  <a:pt x="110541" y="1273745"/>
                  <a:pt x="107518" y="1269427"/>
                </a:cubicBezTo>
                <a:cubicBezTo>
                  <a:pt x="101473" y="1262086"/>
                  <a:pt x="98450" y="1250428"/>
                  <a:pt x="98450" y="1234451"/>
                </a:cubicBezTo>
                <a:cubicBezTo>
                  <a:pt x="98450" y="1224520"/>
                  <a:pt x="97155" y="1215020"/>
                  <a:pt x="94564" y="1205952"/>
                </a:cubicBezTo>
                <a:cubicBezTo>
                  <a:pt x="92837" y="1197316"/>
                  <a:pt x="91973" y="1191919"/>
                  <a:pt x="91973" y="1189760"/>
                </a:cubicBezTo>
                <a:cubicBezTo>
                  <a:pt x="92405" y="1188464"/>
                  <a:pt x="94564" y="1191919"/>
                  <a:pt x="98450" y="1200123"/>
                </a:cubicBezTo>
                <a:cubicBezTo>
                  <a:pt x="106655" y="1216100"/>
                  <a:pt x="114859" y="1229054"/>
                  <a:pt x="123063" y="1238985"/>
                </a:cubicBezTo>
                <a:cubicBezTo>
                  <a:pt x="126517" y="1243303"/>
                  <a:pt x="129972" y="1244383"/>
                  <a:pt x="133426" y="1242224"/>
                </a:cubicBezTo>
                <a:cubicBezTo>
                  <a:pt x="136449" y="1240496"/>
                  <a:pt x="140119" y="1236826"/>
                  <a:pt x="144437" y="1231213"/>
                </a:cubicBezTo>
                <a:cubicBezTo>
                  <a:pt x="148755" y="1225599"/>
                  <a:pt x="155448" y="1215668"/>
                  <a:pt x="164516" y="1201418"/>
                </a:cubicBezTo>
                <a:cubicBezTo>
                  <a:pt x="168402" y="1195373"/>
                  <a:pt x="170993" y="1191271"/>
                  <a:pt x="172288" y="1189112"/>
                </a:cubicBezTo>
                <a:cubicBezTo>
                  <a:pt x="173584" y="1186953"/>
                  <a:pt x="175743" y="1183283"/>
                  <a:pt x="178765" y="1178101"/>
                </a:cubicBezTo>
                <a:cubicBezTo>
                  <a:pt x="181788" y="1172920"/>
                  <a:pt x="184379" y="1168386"/>
                  <a:pt x="186538" y="1164500"/>
                </a:cubicBezTo>
                <a:cubicBezTo>
                  <a:pt x="188697" y="1161045"/>
                  <a:pt x="191071" y="1156727"/>
                  <a:pt x="193662" y="1151546"/>
                </a:cubicBezTo>
                <a:cubicBezTo>
                  <a:pt x="196685" y="1146364"/>
                  <a:pt x="199276" y="1141830"/>
                  <a:pt x="201435" y="1137944"/>
                </a:cubicBezTo>
                <a:cubicBezTo>
                  <a:pt x="203594" y="1134058"/>
                  <a:pt x="204673" y="1131899"/>
                  <a:pt x="204673" y="1131467"/>
                </a:cubicBezTo>
                <a:cubicBezTo>
                  <a:pt x="204673" y="1131467"/>
                  <a:pt x="203486" y="1132330"/>
                  <a:pt x="201111" y="1134058"/>
                </a:cubicBezTo>
                <a:cubicBezTo>
                  <a:pt x="198736" y="1135785"/>
                  <a:pt x="195821" y="1138376"/>
                  <a:pt x="192367" y="1141830"/>
                </a:cubicBezTo>
                <a:cubicBezTo>
                  <a:pt x="188912" y="1145284"/>
                  <a:pt x="185242" y="1148523"/>
                  <a:pt x="181356" y="1151546"/>
                </a:cubicBezTo>
                <a:cubicBezTo>
                  <a:pt x="177901" y="1154568"/>
                  <a:pt x="174231" y="1157807"/>
                  <a:pt x="170345" y="1161261"/>
                </a:cubicBezTo>
                <a:cubicBezTo>
                  <a:pt x="155232" y="1175079"/>
                  <a:pt x="144221" y="1181987"/>
                  <a:pt x="137312" y="1181987"/>
                </a:cubicBezTo>
                <a:cubicBezTo>
                  <a:pt x="134290" y="1181987"/>
                  <a:pt x="128245" y="1179181"/>
                  <a:pt x="119177" y="1173567"/>
                </a:cubicBezTo>
                <a:cubicBezTo>
                  <a:pt x="113132" y="1170976"/>
                  <a:pt x="108598" y="1166011"/>
                  <a:pt x="105575" y="1158670"/>
                </a:cubicBezTo>
                <a:cubicBezTo>
                  <a:pt x="97371" y="1146580"/>
                  <a:pt x="96723" y="1138807"/>
                  <a:pt x="103632" y="1135353"/>
                </a:cubicBezTo>
                <a:cubicBezTo>
                  <a:pt x="114427" y="1128012"/>
                  <a:pt x="123171" y="1122399"/>
                  <a:pt x="129864" y="1118513"/>
                </a:cubicBezTo>
                <a:cubicBezTo>
                  <a:pt x="136557" y="1114627"/>
                  <a:pt x="140767" y="1112684"/>
                  <a:pt x="142494" y="1112684"/>
                </a:cubicBezTo>
                <a:cubicBezTo>
                  <a:pt x="142926" y="1112684"/>
                  <a:pt x="143358" y="1112252"/>
                  <a:pt x="143789" y="1111388"/>
                </a:cubicBezTo>
                <a:cubicBezTo>
                  <a:pt x="143789" y="1110956"/>
                  <a:pt x="146380" y="1110309"/>
                  <a:pt x="151562" y="1109445"/>
                </a:cubicBezTo>
                <a:cubicBezTo>
                  <a:pt x="156743" y="1108581"/>
                  <a:pt x="160630" y="1107934"/>
                  <a:pt x="163220" y="1107502"/>
                </a:cubicBezTo>
                <a:cubicBezTo>
                  <a:pt x="164516" y="1107070"/>
                  <a:pt x="164840" y="1107394"/>
                  <a:pt x="164192" y="1108473"/>
                </a:cubicBezTo>
                <a:cubicBezTo>
                  <a:pt x="163544" y="1109553"/>
                  <a:pt x="161277" y="1112252"/>
                  <a:pt x="157391" y="1116570"/>
                </a:cubicBezTo>
                <a:cubicBezTo>
                  <a:pt x="151346" y="1122615"/>
                  <a:pt x="148323" y="1126069"/>
                  <a:pt x="148323" y="1126933"/>
                </a:cubicBezTo>
                <a:cubicBezTo>
                  <a:pt x="148323" y="1128660"/>
                  <a:pt x="150914" y="1129308"/>
                  <a:pt x="156096" y="1128876"/>
                </a:cubicBezTo>
                <a:cubicBezTo>
                  <a:pt x="167754" y="1125422"/>
                  <a:pt x="186322" y="1116786"/>
                  <a:pt x="211798" y="1102968"/>
                </a:cubicBezTo>
                <a:cubicBezTo>
                  <a:pt x="218707" y="1099514"/>
                  <a:pt x="222809" y="1095411"/>
                  <a:pt x="224104" y="1090662"/>
                </a:cubicBezTo>
                <a:cubicBezTo>
                  <a:pt x="226263" y="1085912"/>
                  <a:pt x="228422" y="1080515"/>
                  <a:pt x="230581" y="1074469"/>
                </a:cubicBezTo>
                <a:cubicBezTo>
                  <a:pt x="233172" y="1068424"/>
                  <a:pt x="235547" y="1062595"/>
                  <a:pt x="237706" y="1056981"/>
                </a:cubicBezTo>
                <a:cubicBezTo>
                  <a:pt x="241160" y="1050504"/>
                  <a:pt x="243751" y="1044459"/>
                  <a:pt x="245478" y="1038846"/>
                </a:cubicBezTo>
                <a:cubicBezTo>
                  <a:pt x="247206" y="1034528"/>
                  <a:pt x="249149" y="1029994"/>
                  <a:pt x="251307" y="1025244"/>
                </a:cubicBezTo>
                <a:cubicBezTo>
                  <a:pt x="253898" y="1020062"/>
                  <a:pt x="255194" y="1017256"/>
                  <a:pt x="255194" y="1016824"/>
                </a:cubicBezTo>
                <a:cubicBezTo>
                  <a:pt x="255194" y="1016392"/>
                  <a:pt x="255625" y="1015744"/>
                  <a:pt x="256489" y="1014881"/>
                </a:cubicBezTo>
                <a:cubicBezTo>
                  <a:pt x="257353" y="1014449"/>
                  <a:pt x="258216" y="1012722"/>
                  <a:pt x="259080" y="1009699"/>
                </a:cubicBezTo>
                <a:cubicBezTo>
                  <a:pt x="259944" y="1006245"/>
                  <a:pt x="261023" y="1003006"/>
                  <a:pt x="262319" y="999984"/>
                </a:cubicBezTo>
                <a:cubicBezTo>
                  <a:pt x="264909" y="995666"/>
                  <a:pt x="264477" y="991995"/>
                  <a:pt x="261023" y="988973"/>
                </a:cubicBezTo>
                <a:cubicBezTo>
                  <a:pt x="259728" y="987677"/>
                  <a:pt x="258864" y="986382"/>
                  <a:pt x="258432" y="985087"/>
                </a:cubicBezTo>
                <a:cubicBezTo>
                  <a:pt x="258000" y="983791"/>
                  <a:pt x="258216" y="983143"/>
                  <a:pt x="259080" y="983143"/>
                </a:cubicBezTo>
                <a:cubicBezTo>
                  <a:pt x="259512" y="983143"/>
                  <a:pt x="261671" y="983575"/>
                  <a:pt x="265557" y="984439"/>
                </a:cubicBezTo>
                <a:cubicBezTo>
                  <a:pt x="281102" y="990052"/>
                  <a:pt x="291897" y="998041"/>
                  <a:pt x="297942" y="1008404"/>
                </a:cubicBezTo>
                <a:lnTo>
                  <a:pt x="299885" y="1012938"/>
                </a:lnTo>
                <a:lnTo>
                  <a:pt x="303123" y="1010347"/>
                </a:lnTo>
                <a:cubicBezTo>
                  <a:pt x="321259" y="995234"/>
                  <a:pt x="333997" y="982712"/>
                  <a:pt x="341338" y="972780"/>
                </a:cubicBezTo>
                <a:cubicBezTo>
                  <a:pt x="346519" y="966303"/>
                  <a:pt x="349110" y="962633"/>
                  <a:pt x="349110" y="961769"/>
                </a:cubicBezTo>
                <a:cubicBezTo>
                  <a:pt x="349110" y="959179"/>
                  <a:pt x="344792" y="955508"/>
                  <a:pt x="336156" y="950759"/>
                </a:cubicBezTo>
                <a:cubicBezTo>
                  <a:pt x="323202" y="944282"/>
                  <a:pt x="314998" y="936077"/>
                  <a:pt x="311544" y="926146"/>
                </a:cubicBezTo>
                <a:cubicBezTo>
                  <a:pt x="308953" y="921396"/>
                  <a:pt x="307657" y="916646"/>
                  <a:pt x="307657" y="911896"/>
                </a:cubicBezTo>
                <a:cubicBezTo>
                  <a:pt x="307657" y="907579"/>
                  <a:pt x="308305" y="904124"/>
                  <a:pt x="309601" y="901533"/>
                </a:cubicBezTo>
                <a:cubicBezTo>
                  <a:pt x="315214" y="886852"/>
                  <a:pt x="318021" y="878000"/>
                  <a:pt x="318021" y="874978"/>
                </a:cubicBezTo>
                <a:cubicBezTo>
                  <a:pt x="318021" y="874114"/>
                  <a:pt x="317589" y="873251"/>
                  <a:pt x="316725" y="872387"/>
                </a:cubicBezTo>
                <a:cubicBezTo>
                  <a:pt x="315430" y="872387"/>
                  <a:pt x="315214" y="870660"/>
                  <a:pt x="316077" y="867205"/>
                </a:cubicBezTo>
                <a:close/>
                <a:moveTo>
                  <a:pt x="110757" y="849717"/>
                </a:moveTo>
                <a:cubicBezTo>
                  <a:pt x="111620" y="849717"/>
                  <a:pt x="113347" y="850905"/>
                  <a:pt x="115938" y="853280"/>
                </a:cubicBezTo>
                <a:cubicBezTo>
                  <a:pt x="118529" y="855655"/>
                  <a:pt x="120688" y="857922"/>
                  <a:pt x="122415" y="860081"/>
                </a:cubicBezTo>
                <a:cubicBezTo>
                  <a:pt x="126301" y="867421"/>
                  <a:pt x="129324" y="876921"/>
                  <a:pt x="131483" y="888579"/>
                </a:cubicBezTo>
                <a:cubicBezTo>
                  <a:pt x="132347" y="895056"/>
                  <a:pt x="132994" y="909090"/>
                  <a:pt x="133426" y="930680"/>
                </a:cubicBezTo>
                <a:cubicBezTo>
                  <a:pt x="133426" y="952270"/>
                  <a:pt x="133642" y="965872"/>
                  <a:pt x="134074" y="971485"/>
                </a:cubicBezTo>
                <a:cubicBezTo>
                  <a:pt x="134506" y="980121"/>
                  <a:pt x="133210" y="985734"/>
                  <a:pt x="130188" y="988325"/>
                </a:cubicBezTo>
                <a:cubicBezTo>
                  <a:pt x="127165" y="989621"/>
                  <a:pt x="122847" y="988973"/>
                  <a:pt x="117234" y="986382"/>
                </a:cubicBezTo>
                <a:cubicBezTo>
                  <a:pt x="114211" y="985087"/>
                  <a:pt x="111404" y="983791"/>
                  <a:pt x="108814" y="982496"/>
                </a:cubicBezTo>
                <a:cubicBezTo>
                  <a:pt x="104064" y="980769"/>
                  <a:pt x="98450" y="972996"/>
                  <a:pt x="91973" y="959179"/>
                </a:cubicBezTo>
                <a:cubicBezTo>
                  <a:pt x="88087" y="950975"/>
                  <a:pt x="87871" y="944282"/>
                  <a:pt x="91326" y="939100"/>
                </a:cubicBezTo>
                <a:cubicBezTo>
                  <a:pt x="98234" y="922692"/>
                  <a:pt x="101689" y="912544"/>
                  <a:pt x="101689" y="908658"/>
                </a:cubicBezTo>
                <a:cubicBezTo>
                  <a:pt x="101689" y="907363"/>
                  <a:pt x="102121" y="905636"/>
                  <a:pt x="102984" y="903476"/>
                </a:cubicBezTo>
                <a:cubicBezTo>
                  <a:pt x="106439" y="893977"/>
                  <a:pt x="108598" y="881023"/>
                  <a:pt x="109461" y="864614"/>
                </a:cubicBezTo>
                <a:cubicBezTo>
                  <a:pt x="109461" y="860296"/>
                  <a:pt x="109677" y="856734"/>
                  <a:pt x="110109" y="853927"/>
                </a:cubicBezTo>
                <a:cubicBezTo>
                  <a:pt x="110541" y="851121"/>
                  <a:pt x="110757" y="849717"/>
                  <a:pt x="110757" y="849717"/>
                </a:cubicBezTo>
                <a:close/>
                <a:moveTo>
                  <a:pt x="459867" y="784300"/>
                </a:moveTo>
                <a:cubicBezTo>
                  <a:pt x="467208" y="785595"/>
                  <a:pt x="475412" y="789697"/>
                  <a:pt x="484480" y="796606"/>
                </a:cubicBezTo>
                <a:cubicBezTo>
                  <a:pt x="488797" y="799628"/>
                  <a:pt x="492900" y="802651"/>
                  <a:pt x="496786" y="805674"/>
                </a:cubicBezTo>
                <a:cubicBezTo>
                  <a:pt x="503695" y="809992"/>
                  <a:pt x="508228" y="815173"/>
                  <a:pt x="510388" y="821218"/>
                </a:cubicBezTo>
                <a:cubicBezTo>
                  <a:pt x="511251" y="823809"/>
                  <a:pt x="512978" y="827480"/>
                  <a:pt x="515569" y="832229"/>
                </a:cubicBezTo>
                <a:cubicBezTo>
                  <a:pt x="520751" y="841729"/>
                  <a:pt x="521614" y="848638"/>
                  <a:pt x="518160" y="852956"/>
                </a:cubicBezTo>
                <a:cubicBezTo>
                  <a:pt x="516865" y="855115"/>
                  <a:pt x="515353" y="856410"/>
                  <a:pt x="513626" y="856842"/>
                </a:cubicBezTo>
                <a:cubicBezTo>
                  <a:pt x="507149" y="859001"/>
                  <a:pt x="502615" y="860081"/>
                  <a:pt x="500024" y="860081"/>
                </a:cubicBezTo>
                <a:cubicBezTo>
                  <a:pt x="498729" y="860081"/>
                  <a:pt x="497649" y="860512"/>
                  <a:pt x="496786" y="861376"/>
                </a:cubicBezTo>
                <a:cubicBezTo>
                  <a:pt x="496354" y="861808"/>
                  <a:pt x="495922" y="862024"/>
                  <a:pt x="495491" y="862024"/>
                </a:cubicBezTo>
                <a:cubicBezTo>
                  <a:pt x="494627" y="861592"/>
                  <a:pt x="493763" y="861592"/>
                  <a:pt x="492900" y="862024"/>
                </a:cubicBezTo>
                <a:cubicBezTo>
                  <a:pt x="492036" y="862455"/>
                  <a:pt x="490525" y="862671"/>
                  <a:pt x="488366" y="862671"/>
                </a:cubicBezTo>
                <a:cubicBezTo>
                  <a:pt x="486207" y="863103"/>
                  <a:pt x="484480" y="863535"/>
                  <a:pt x="483184" y="863967"/>
                </a:cubicBezTo>
                <a:cubicBezTo>
                  <a:pt x="481889" y="864399"/>
                  <a:pt x="481025" y="864399"/>
                  <a:pt x="480593" y="863967"/>
                </a:cubicBezTo>
                <a:cubicBezTo>
                  <a:pt x="480162" y="863535"/>
                  <a:pt x="479514" y="863535"/>
                  <a:pt x="478650" y="863967"/>
                </a:cubicBezTo>
                <a:cubicBezTo>
                  <a:pt x="477787" y="864830"/>
                  <a:pt x="474980" y="865478"/>
                  <a:pt x="470230" y="865910"/>
                </a:cubicBezTo>
                <a:cubicBezTo>
                  <a:pt x="450367" y="867637"/>
                  <a:pt x="434391" y="870012"/>
                  <a:pt x="422300" y="873034"/>
                </a:cubicBezTo>
                <a:cubicBezTo>
                  <a:pt x="406756" y="878216"/>
                  <a:pt x="390347" y="884909"/>
                  <a:pt x="373075" y="893113"/>
                </a:cubicBezTo>
                <a:cubicBezTo>
                  <a:pt x="367893" y="895704"/>
                  <a:pt x="365303" y="896783"/>
                  <a:pt x="365303" y="896352"/>
                </a:cubicBezTo>
                <a:cubicBezTo>
                  <a:pt x="370484" y="891602"/>
                  <a:pt x="379984" y="883182"/>
                  <a:pt x="393802" y="871091"/>
                </a:cubicBezTo>
                <a:cubicBezTo>
                  <a:pt x="406756" y="860296"/>
                  <a:pt x="416255" y="850581"/>
                  <a:pt x="422300" y="841945"/>
                </a:cubicBezTo>
                <a:cubicBezTo>
                  <a:pt x="431368" y="829855"/>
                  <a:pt x="435686" y="821434"/>
                  <a:pt x="435254" y="816685"/>
                </a:cubicBezTo>
                <a:cubicBezTo>
                  <a:pt x="433959" y="812798"/>
                  <a:pt x="427590" y="811287"/>
                  <a:pt x="416147" y="812151"/>
                </a:cubicBezTo>
                <a:cubicBezTo>
                  <a:pt x="404704" y="813014"/>
                  <a:pt x="387972" y="816469"/>
                  <a:pt x="365950" y="822514"/>
                </a:cubicBezTo>
                <a:cubicBezTo>
                  <a:pt x="338747" y="830286"/>
                  <a:pt x="313703" y="838922"/>
                  <a:pt x="290817" y="848422"/>
                </a:cubicBezTo>
                <a:cubicBezTo>
                  <a:pt x="284772" y="851013"/>
                  <a:pt x="278511" y="853603"/>
                  <a:pt x="272034" y="856194"/>
                </a:cubicBezTo>
                <a:cubicBezTo>
                  <a:pt x="265557" y="858785"/>
                  <a:pt x="262103" y="860081"/>
                  <a:pt x="261671" y="860081"/>
                </a:cubicBezTo>
                <a:cubicBezTo>
                  <a:pt x="260807" y="860081"/>
                  <a:pt x="259944" y="860728"/>
                  <a:pt x="259080" y="862024"/>
                </a:cubicBezTo>
                <a:cubicBezTo>
                  <a:pt x="258216" y="862887"/>
                  <a:pt x="257569" y="863103"/>
                  <a:pt x="257137" y="862671"/>
                </a:cubicBezTo>
                <a:cubicBezTo>
                  <a:pt x="256705" y="862671"/>
                  <a:pt x="256489" y="862887"/>
                  <a:pt x="256489" y="863319"/>
                </a:cubicBezTo>
                <a:cubicBezTo>
                  <a:pt x="256489" y="863751"/>
                  <a:pt x="253251" y="865478"/>
                  <a:pt x="246774" y="868501"/>
                </a:cubicBezTo>
                <a:cubicBezTo>
                  <a:pt x="241160" y="871091"/>
                  <a:pt x="238138" y="872819"/>
                  <a:pt x="237706" y="873682"/>
                </a:cubicBezTo>
                <a:cubicBezTo>
                  <a:pt x="237274" y="874114"/>
                  <a:pt x="236626" y="874330"/>
                  <a:pt x="235763" y="874330"/>
                </a:cubicBezTo>
                <a:cubicBezTo>
                  <a:pt x="234899" y="874330"/>
                  <a:pt x="232524" y="875409"/>
                  <a:pt x="228638" y="877568"/>
                </a:cubicBezTo>
                <a:cubicBezTo>
                  <a:pt x="224752" y="879727"/>
                  <a:pt x="220218" y="882102"/>
                  <a:pt x="215036" y="884693"/>
                </a:cubicBezTo>
                <a:cubicBezTo>
                  <a:pt x="209423" y="887284"/>
                  <a:pt x="203594" y="890307"/>
                  <a:pt x="197549" y="893761"/>
                </a:cubicBezTo>
                <a:cubicBezTo>
                  <a:pt x="189344" y="898511"/>
                  <a:pt x="180492" y="901749"/>
                  <a:pt x="170993" y="903476"/>
                </a:cubicBezTo>
                <a:cubicBezTo>
                  <a:pt x="166675" y="904772"/>
                  <a:pt x="162357" y="904124"/>
                  <a:pt x="158039" y="901533"/>
                </a:cubicBezTo>
                <a:cubicBezTo>
                  <a:pt x="154153" y="899374"/>
                  <a:pt x="150698" y="896999"/>
                  <a:pt x="147675" y="894409"/>
                </a:cubicBezTo>
                <a:cubicBezTo>
                  <a:pt x="142062" y="888364"/>
                  <a:pt x="139040" y="883830"/>
                  <a:pt x="138608" y="880807"/>
                </a:cubicBezTo>
                <a:cubicBezTo>
                  <a:pt x="139471" y="880375"/>
                  <a:pt x="141199" y="880807"/>
                  <a:pt x="143789" y="882102"/>
                </a:cubicBezTo>
                <a:cubicBezTo>
                  <a:pt x="149403" y="885988"/>
                  <a:pt x="162357" y="884693"/>
                  <a:pt x="182651" y="878216"/>
                </a:cubicBezTo>
                <a:cubicBezTo>
                  <a:pt x="200787" y="872603"/>
                  <a:pt x="212662" y="868501"/>
                  <a:pt x="218275" y="865910"/>
                </a:cubicBezTo>
                <a:cubicBezTo>
                  <a:pt x="219138" y="865478"/>
                  <a:pt x="219570" y="865478"/>
                  <a:pt x="219570" y="865910"/>
                </a:cubicBezTo>
                <a:cubicBezTo>
                  <a:pt x="219570" y="866342"/>
                  <a:pt x="220002" y="866126"/>
                  <a:pt x="220866" y="865262"/>
                </a:cubicBezTo>
                <a:cubicBezTo>
                  <a:pt x="221729" y="864830"/>
                  <a:pt x="222377" y="864830"/>
                  <a:pt x="222809" y="865262"/>
                </a:cubicBezTo>
                <a:cubicBezTo>
                  <a:pt x="223240" y="865262"/>
                  <a:pt x="224104" y="864830"/>
                  <a:pt x="225399" y="863967"/>
                </a:cubicBezTo>
                <a:cubicBezTo>
                  <a:pt x="227127" y="863103"/>
                  <a:pt x="227990" y="862671"/>
                  <a:pt x="227990" y="862671"/>
                </a:cubicBezTo>
                <a:cubicBezTo>
                  <a:pt x="228854" y="862671"/>
                  <a:pt x="231661" y="861808"/>
                  <a:pt x="236410" y="860081"/>
                </a:cubicBezTo>
                <a:cubicBezTo>
                  <a:pt x="251092" y="854467"/>
                  <a:pt x="266421" y="848854"/>
                  <a:pt x="282397" y="843240"/>
                </a:cubicBezTo>
                <a:cubicBezTo>
                  <a:pt x="288442" y="841513"/>
                  <a:pt x="293408" y="839786"/>
                  <a:pt x="297294" y="838059"/>
                </a:cubicBezTo>
                <a:cubicBezTo>
                  <a:pt x="340042" y="822082"/>
                  <a:pt x="376745" y="809992"/>
                  <a:pt x="407403" y="801788"/>
                </a:cubicBezTo>
                <a:cubicBezTo>
                  <a:pt x="416903" y="799197"/>
                  <a:pt x="422948" y="797254"/>
                  <a:pt x="425539" y="795958"/>
                </a:cubicBezTo>
                <a:cubicBezTo>
                  <a:pt x="426834" y="795095"/>
                  <a:pt x="427482" y="794879"/>
                  <a:pt x="427482" y="795311"/>
                </a:cubicBezTo>
                <a:cubicBezTo>
                  <a:pt x="427482" y="795742"/>
                  <a:pt x="427914" y="795526"/>
                  <a:pt x="428777" y="794663"/>
                </a:cubicBezTo>
                <a:cubicBezTo>
                  <a:pt x="430073" y="793799"/>
                  <a:pt x="430936" y="793583"/>
                  <a:pt x="431368" y="794015"/>
                </a:cubicBezTo>
                <a:cubicBezTo>
                  <a:pt x="431800" y="794015"/>
                  <a:pt x="434823" y="792720"/>
                  <a:pt x="440436" y="790129"/>
                </a:cubicBezTo>
                <a:cubicBezTo>
                  <a:pt x="445617" y="787106"/>
                  <a:pt x="449720" y="785379"/>
                  <a:pt x="452742" y="784947"/>
                </a:cubicBezTo>
                <a:cubicBezTo>
                  <a:pt x="454901" y="784084"/>
                  <a:pt x="457276" y="783868"/>
                  <a:pt x="459867" y="784300"/>
                </a:cubicBezTo>
                <a:close/>
                <a:moveTo>
                  <a:pt x="270253" y="746328"/>
                </a:moveTo>
                <a:cubicBezTo>
                  <a:pt x="279968" y="747786"/>
                  <a:pt x="293084" y="754829"/>
                  <a:pt x="309601" y="767459"/>
                </a:cubicBezTo>
                <a:cubicBezTo>
                  <a:pt x="315646" y="771346"/>
                  <a:pt x="319964" y="777607"/>
                  <a:pt x="322555" y="786243"/>
                </a:cubicBezTo>
                <a:cubicBezTo>
                  <a:pt x="329032" y="801356"/>
                  <a:pt x="330111" y="809776"/>
                  <a:pt x="325793" y="811503"/>
                </a:cubicBezTo>
                <a:cubicBezTo>
                  <a:pt x="324066" y="812367"/>
                  <a:pt x="319964" y="812798"/>
                  <a:pt x="313487" y="812798"/>
                </a:cubicBezTo>
                <a:cubicBezTo>
                  <a:pt x="306578" y="813230"/>
                  <a:pt x="300533" y="813878"/>
                  <a:pt x="295351" y="814742"/>
                </a:cubicBezTo>
                <a:cubicBezTo>
                  <a:pt x="289738" y="816037"/>
                  <a:pt x="283477" y="817332"/>
                  <a:pt x="276568" y="818628"/>
                </a:cubicBezTo>
                <a:cubicBezTo>
                  <a:pt x="269227" y="819923"/>
                  <a:pt x="263830" y="821003"/>
                  <a:pt x="260375" y="821866"/>
                </a:cubicBezTo>
                <a:cubicBezTo>
                  <a:pt x="248285" y="826616"/>
                  <a:pt x="235979" y="832877"/>
                  <a:pt x="223456" y="840649"/>
                </a:cubicBezTo>
                <a:cubicBezTo>
                  <a:pt x="219138" y="843240"/>
                  <a:pt x="216440" y="844752"/>
                  <a:pt x="215360" y="845183"/>
                </a:cubicBezTo>
                <a:cubicBezTo>
                  <a:pt x="214281" y="845615"/>
                  <a:pt x="215036" y="844752"/>
                  <a:pt x="217627" y="842593"/>
                </a:cubicBezTo>
                <a:cubicBezTo>
                  <a:pt x="220218" y="840002"/>
                  <a:pt x="223888" y="835468"/>
                  <a:pt x="228638" y="828991"/>
                </a:cubicBezTo>
                <a:cubicBezTo>
                  <a:pt x="233820" y="822082"/>
                  <a:pt x="238138" y="816469"/>
                  <a:pt x="241592" y="812151"/>
                </a:cubicBezTo>
                <a:cubicBezTo>
                  <a:pt x="250228" y="797901"/>
                  <a:pt x="254330" y="784947"/>
                  <a:pt x="253898" y="773289"/>
                </a:cubicBezTo>
                <a:cubicBezTo>
                  <a:pt x="252171" y="770266"/>
                  <a:pt x="249796" y="768539"/>
                  <a:pt x="246774" y="768107"/>
                </a:cubicBezTo>
                <a:cubicBezTo>
                  <a:pt x="245910" y="768107"/>
                  <a:pt x="243535" y="768539"/>
                  <a:pt x="239649" y="769402"/>
                </a:cubicBezTo>
                <a:cubicBezTo>
                  <a:pt x="235331" y="770266"/>
                  <a:pt x="233172" y="770266"/>
                  <a:pt x="233172" y="769402"/>
                </a:cubicBezTo>
                <a:cubicBezTo>
                  <a:pt x="233172" y="767244"/>
                  <a:pt x="237058" y="763141"/>
                  <a:pt x="244831" y="757096"/>
                </a:cubicBezTo>
                <a:cubicBezTo>
                  <a:pt x="247421" y="755801"/>
                  <a:pt x="249149" y="754937"/>
                  <a:pt x="250012" y="754505"/>
                </a:cubicBezTo>
                <a:cubicBezTo>
                  <a:pt x="255625" y="750187"/>
                  <a:pt x="259512" y="747597"/>
                  <a:pt x="261671" y="746733"/>
                </a:cubicBezTo>
                <a:cubicBezTo>
                  <a:pt x="264154" y="745977"/>
                  <a:pt x="267014" y="745842"/>
                  <a:pt x="270253" y="746328"/>
                </a:cubicBezTo>
                <a:close/>
                <a:moveTo>
                  <a:pt x="395097" y="289342"/>
                </a:moveTo>
                <a:cubicBezTo>
                  <a:pt x="392506" y="291070"/>
                  <a:pt x="391211" y="292365"/>
                  <a:pt x="391211" y="293229"/>
                </a:cubicBezTo>
                <a:cubicBezTo>
                  <a:pt x="391211" y="294524"/>
                  <a:pt x="391535" y="294956"/>
                  <a:pt x="392182" y="294524"/>
                </a:cubicBezTo>
                <a:cubicBezTo>
                  <a:pt x="392830" y="294092"/>
                  <a:pt x="393586" y="293229"/>
                  <a:pt x="394449" y="291933"/>
                </a:cubicBezTo>
                <a:cubicBezTo>
                  <a:pt x="395745" y="290206"/>
                  <a:pt x="395960" y="289342"/>
                  <a:pt x="395097" y="289342"/>
                </a:cubicBezTo>
                <a:close/>
                <a:moveTo>
                  <a:pt x="374371" y="196074"/>
                </a:moveTo>
                <a:cubicBezTo>
                  <a:pt x="368757" y="201687"/>
                  <a:pt x="365950" y="204926"/>
                  <a:pt x="365950" y="205789"/>
                </a:cubicBezTo>
                <a:cubicBezTo>
                  <a:pt x="365950" y="205789"/>
                  <a:pt x="364763" y="207517"/>
                  <a:pt x="362388" y="210971"/>
                </a:cubicBezTo>
                <a:cubicBezTo>
                  <a:pt x="360013" y="214425"/>
                  <a:pt x="356883" y="218527"/>
                  <a:pt x="352996" y="223277"/>
                </a:cubicBezTo>
                <a:cubicBezTo>
                  <a:pt x="332702" y="249617"/>
                  <a:pt x="319100" y="269696"/>
                  <a:pt x="312191" y="283513"/>
                </a:cubicBezTo>
                <a:cubicBezTo>
                  <a:pt x="310032" y="286968"/>
                  <a:pt x="308845" y="289235"/>
                  <a:pt x="308629" y="290314"/>
                </a:cubicBezTo>
                <a:cubicBezTo>
                  <a:pt x="308413" y="291393"/>
                  <a:pt x="308737" y="292149"/>
                  <a:pt x="309601" y="292581"/>
                </a:cubicBezTo>
                <a:cubicBezTo>
                  <a:pt x="314350" y="292149"/>
                  <a:pt x="316725" y="291070"/>
                  <a:pt x="316725" y="289342"/>
                </a:cubicBezTo>
                <a:cubicBezTo>
                  <a:pt x="316725" y="288911"/>
                  <a:pt x="317373" y="288695"/>
                  <a:pt x="318668" y="288695"/>
                </a:cubicBezTo>
                <a:cubicBezTo>
                  <a:pt x="319100" y="288695"/>
                  <a:pt x="320827" y="287615"/>
                  <a:pt x="323850" y="285456"/>
                </a:cubicBezTo>
                <a:cubicBezTo>
                  <a:pt x="326009" y="282865"/>
                  <a:pt x="327304" y="281570"/>
                  <a:pt x="327736" y="281570"/>
                </a:cubicBezTo>
                <a:cubicBezTo>
                  <a:pt x="328168" y="282434"/>
                  <a:pt x="328384" y="282218"/>
                  <a:pt x="328384" y="280922"/>
                </a:cubicBezTo>
                <a:cubicBezTo>
                  <a:pt x="328384" y="280491"/>
                  <a:pt x="328816" y="280275"/>
                  <a:pt x="329679" y="280275"/>
                </a:cubicBezTo>
                <a:cubicBezTo>
                  <a:pt x="330975" y="280275"/>
                  <a:pt x="331622" y="279843"/>
                  <a:pt x="331622" y="278979"/>
                </a:cubicBezTo>
                <a:cubicBezTo>
                  <a:pt x="331622" y="278548"/>
                  <a:pt x="332270" y="278116"/>
                  <a:pt x="333565" y="277684"/>
                </a:cubicBezTo>
                <a:cubicBezTo>
                  <a:pt x="334429" y="277684"/>
                  <a:pt x="335077" y="277252"/>
                  <a:pt x="335508" y="276389"/>
                </a:cubicBezTo>
                <a:cubicBezTo>
                  <a:pt x="335940" y="275525"/>
                  <a:pt x="336588" y="275093"/>
                  <a:pt x="337452" y="275093"/>
                </a:cubicBezTo>
                <a:cubicBezTo>
                  <a:pt x="338315" y="275093"/>
                  <a:pt x="338963" y="274877"/>
                  <a:pt x="339395" y="274446"/>
                </a:cubicBezTo>
                <a:cubicBezTo>
                  <a:pt x="339827" y="273582"/>
                  <a:pt x="341554" y="272502"/>
                  <a:pt x="344576" y="271207"/>
                </a:cubicBezTo>
                <a:cubicBezTo>
                  <a:pt x="354940" y="267752"/>
                  <a:pt x="359905" y="261276"/>
                  <a:pt x="359473" y="251776"/>
                </a:cubicBezTo>
                <a:cubicBezTo>
                  <a:pt x="361201" y="244004"/>
                  <a:pt x="362496" y="238822"/>
                  <a:pt x="363360" y="236231"/>
                </a:cubicBezTo>
                <a:cubicBezTo>
                  <a:pt x="366814" y="222845"/>
                  <a:pt x="369189" y="214857"/>
                  <a:pt x="370484" y="212266"/>
                </a:cubicBezTo>
                <a:cubicBezTo>
                  <a:pt x="371348" y="210107"/>
                  <a:pt x="372212" y="207085"/>
                  <a:pt x="373075" y="203198"/>
                </a:cubicBezTo>
                <a:cubicBezTo>
                  <a:pt x="373939" y="198880"/>
                  <a:pt x="374371" y="196506"/>
                  <a:pt x="374371" y="196074"/>
                </a:cubicBezTo>
                <a:close/>
                <a:moveTo>
                  <a:pt x="461810" y="166279"/>
                </a:moveTo>
                <a:cubicBezTo>
                  <a:pt x="454038" y="168007"/>
                  <a:pt x="442811" y="187869"/>
                  <a:pt x="428130" y="225868"/>
                </a:cubicBezTo>
                <a:lnTo>
                  <a:pt x="426834" y="229754"/>
                </a:lnTo>
                <a:lnTo>
                  <a:pt x="430073" y="227811"/>
                </a:lnTo>
                <a:cubicBezTo>
                  <a:pt x="441299" y="223061"/>
                  <a:pt x="450799" y="219391"/>
                  <a:pt x="458571" y="216800"/>
                </a:cubicBezTo>
                <a:cubicBezTo>
                  <a:pt x="463321" y="215505"/>
                  <a:pt x="466128" y="214425"/>
                  <a:pt x="466992" y="213562"/>
                </a:cubicBezTo>
                <a:cubicBezTo>
                  <a:pt x="466992" y="213130"/>
                  <a:pt x="466992" y="206221"/>
                  <a:pt x="466992" y="192835"/>
                </a:cubicBezTo>
                <a:cubicBezTo>
                  <a:pt x="467423" y="178586"/>
                  <a:pt x="466992" y="171029"/>
                  <a:pt x="465696" y="170166"/>
                </a:cubicBezTo>
                <a:cubicBezTo>
                  <a:pt x="464833" y="168438"/>
                  <a:pt x="463537" y="167143"/>
                  <a:pt x="461810" y="166279"/>
                </a:cubicBezTo>
                <a:close/>
                <a:moveTo>
                  <a:pt x="219570" y="34796"/>
                </a:moveTo>
                <a:cubicBezTo>
                  <a:pt x="222161" y="33933"/>
                  <a:pt x="225831" y="33933"/>
                  <a:pt x="230581" y="34796"/>
                </a:cubicBezTo>
                <a:cubicBezTo>
                  <a:pt x="241808" y="38683"/>
                  <a:pt x="251739" y="44080"/>
                  <a:pt x="260375" y="50989"/>
                </a:cubicBezTo>
                <a:cubicBezTo>
                  <a:pt x="261671" y="52716"/>
                  <a:pt x="264046" y="57034"/>
                  <a:pt x="267500" y="63943"/>
                </a:cubicBezTo>
                <a:cubicBezTo>
                  <a:pt x="272682" y="72147"/>
                  <a:pt x="275056" y="78192"/>
                  <a:pt x="274625" y="82078"/>
                </a:cubicBezTo>
                <a:cubicBezTo>
                  <a:pt x="274625" y="85101"/>
                  <a:pt x="273437" y="88448"/>
                  <a:pt x="271062" y="92118"/>
                </a:cubicBezTo>
                <a:cubicBezTo>
                  <a:pt x="268688" y="95788"/>
                  <a:pt x="262750" y="102373"/>
                  <a:pt x="253251" y="111873"/>
                </a:cubicBezTo>
                <a:cubicBezTo>
                  <a:pt x="236410" y="130008"/>
                  <a:pt x="222809" y="145553"/>
                  <a:pt x="212445" y="158507"/>
                </a:cubicBezTo>
                <a:cubicBezTo>
                  <a:pt x="208559" y="163257"/>
                  <a:pt x="205321" y="167359"/>
                  <a:pt x="202730" y="170813"/>
                </a:cubicBezTo>
                <a:cubicBezTo>
                  <a:pt x="189344" y="189381"/>
                  <a:pt x="179629" y="203414"/>
                  <a:pt x="173584" y="212914"/>
                </a:cubicBezTo>
                <a:cubicBezTo>
                  <a:pt x="171425" y="216368"/>
                  <a:pt x="167754" y="222198"/>
                  <a:pt x="162573" y="230402"/>
                </a:cubicBezTo>
                <a:cubicBezTo>
                  <a:pt x="158686" y="236015"/>
                  <a:pt x="154800" y="241737"/>
                  <a:pt x="150914" y="247566"/>
                </a:cubicBezTo>
                <a:cubicBezTo>
                  <a:pt x="147028" y="253395"/>
                  <a:pt x="144005" y="258361"/>
                  <a:pt x="141846" y="262463"/>
                </a:cubicBezTo>
                <a:cubicBezTo>
                  <a:pt x="139687" y="266565"/>
                  <a:pt x="138608" y="268832"/>
                  <a:pt x="138608" y="269264"/>
                </a:cubicBezTo>
                <a:cubicBezTo>
                  <a:pt x="145948" y="266241"/>
                  <a:pt x="154368" y="261923"/>
                  <a:pt x="163868" y="256310"/>
                </a:cubicBezTo>
                <a:cubicBezTo>
                  <a:pt x="164732" y="255446"/>
                  <a:pt x="165595" y="255015"/>
                  <a:pt x="166459" y="255015"/>
                </a:cubicBezTo>
                <a:cubicBezTo>
                  <a:pt x="166891" y="255015"/>
                  <a:pt x="167322" y="254583"/>
                  <a:pt x="167754" y="253719"/>
                </a:cubicBezTo>
                <a:cubicBezTo>
                  <a:pt x="167754" y="253287"/>
                  <a:pt x="168834" y="252424"/>
                  <a:pt x="170993" y="251128"/>
                </a:cubicBezTo>
                <a:cubicBezTo>
                  <a:pt x="173584" y="250265"/>
                  <a:pt x="176606" y="247890"/>
                  <a:pt x="180060" y="244004"/>
                </a:cubicBezTo>
                <a:cubicBezTo>
                  <a:pt x="183515" y="240981"/>
                  <a:pt x="186322" y="239038"/>
                  <a:pt x="188481" y="238174"/>
                </a:cubicBezTo>
                <a:cubicBezTo>
                  <a:pt x="190208" y="237311"/>
                  <a:pt x="191935" y="235799"/>
                  <a:pt x="193662" y="233640"/>
                </a:cubicBezTo>
                <a:cubicBezTo>
                  <a:pt x="195821" y="231913"/>
                  <a:pt x="199923" y="228891"/>
                  <a:pt x="205969" y="224572"/>
                </a:cubicBezTo>
                <a:cubicBezTo>
                  <a:pt x="212445" y="219391"/>
                  <a:pt x="219570" y="212914"/>
                  <a:pt x="227343" y="205141"/>
                </a:cubicBezTo>
                <a:lnTo>
                  <a:pt x="239001" y="193483"/>
                </a:lnTo>
                <a:lnTo>
                  <a:pt x="244183" y="194131"/>
                </a:lnTo>
                <a:cubicBezTo>
                  <a:pt x="256273" y="197585"/>
                  <a:pt x="264046" y="202551"/>
                  <a:pt x="267500" y="209028"/>
                </a:cubicBezTo>
                <a:cubicBezTo>
                  <a:pt x="268364" y="211187"/>
                  <a:pt x="269659" y="213346"/>
                  <a:pt x="271386" y="215505"/>
                </a:cubicBezTo>
                <a:cubicBezTo>
                  <a:pt x="273113" y="218095"/>
                  <a:pt x="274193" y="221118"/>
                  <a:pt x="274625" y="224572"/>
                </a:cubicBezTo>
                <a:cubicBezTo>
                  <a:pt x="275920" y="228459"/>
                  <a:pt x="275488" y="231913"/>
                  <a:pt x="273329" y="234936"/>
                </a:cubicBezTo>
                <a:cubicBezTo>
                  <a:pt x="266421" y="244004"/>
                  <a:pt x="259296" y="254906"/>
                  <a:pt x="251955" y="267645"/>
                </a:cubicBezTo>
                <a:cubicBezTo>
                  <a:pt x="244615" y="280383"/>
                  <a:pt x="240944" y="287831"/>
                  <a:pt x="240944" y="289990"/>
                </a:cubicBezTo>
                <a:cubicBezTo>
                  <a:pt x="240944" y="290854"/>
                  <a:pt x="240512" y="292797"/>
                  <a:pt x="239649" y="295819"/>
                </a:cubicBezTo>
                <a:cubicBezTo>
                  <a:pt x="238354" y="297978"/>
                  <a:pt x="237706" y="300569"/>
                  <a:pt x="237706" y="303592"/>
                </a:cubicBezTo>
                <a:lnTo>
                  <a:pt x="237058" y="310069"/>
                </a:lnTo>
                <a:lnTo>
                  <a:pt x="240297" y="310069"/>
                </a:lnTo>
                <a:cubicBezTo>
                  <a:pt x="242456" y="310069"/>
                  <a:pt x="246558" y="307262"/>
                  <a:pt x="252603" y="301649"/>
                </a:cubicBezTo>
                <a:cubicBezTo>
                  <a:pt x="266421" y="289990"/>
                  <a:pt x="281965" y="274877"/>
                  <a:pt x="299237" y="256310"/>
                </a:cubicBezTo>
                <a:lnTo>
                  <a:pt x="308953" y="246594"/>
                </a:lnTo>
                <a:lnTo>
                  <a:pt x="297294" y="264082"/>
                </a:lnTo>
                <a:cubicBezTo>
                  <a:pt x="289954" y="274877"/>
                  <a:pt x="285636" y="281786"/>
                  <a:pt x="284340" y="284809"/>
                </a:cubicBezTo>
                <a:cubicBezTo>
                  <a:pt x="282613" y="287400"/>
                  <a:pt x="278079" y="295172"/>
                  <a:pt x="270738" y="308126"/>
                </a:cubicBezTo>
                <a:cubicBezTo>
                  <a:pt x="265125" y="317194"/>
                  <a:pt x="258648" y="329500"/>
                  <a:pt x="251307" y="345045"/>
                </a:cubicBezTo>
                <a:cubicBezTo>
                  <a:pt x="246126" y="354976"/>
                  <a:pt x="239217" y="364476"/>
                  <a:pt x="230581" y="373544"/>
                </a:cubicBezTo>
                <a:cubicBezTo>
                  <a:pt x="226263" y="379157"/>
                  <a:pt x="222809" y="381316"/>
                  <a:pt x="220218" y="380020"/>
                </a:cubicBezTo>
                <a:cubicBezTo>
                  <a:pt x="217195" y="379589"/>
                  <a:pt x="213093" y="377861"/>
                  <a:pt x="207912" y="374839"/>
                </a:cubicBezTo>
                <a:cubicBezTo>
                  <a:pt x="202298" y="371816"/>
                  <a:pt x="197549" y="367283"/>
                  <a:pt x="193662" y="361237"/>
                </a:cubicBezTo>
                <a:cubicBezTo>
                  <a:pt x="188049" y="353033"/>
                  <a:pt x="185890" y="347420"/>
                  <a:pt x="187185" y="344397"/>
                </a:cubicBezTo>
                <a:cubicBezTo>
                  <a:pt x="188049" y="342238"/>
                  <a:pt x="189992" y="338999"/>
                  <a:pt x="193015" y="334681"/>
                </a:cubicBezTo>
                <a:cubicBezTo>
                  <a:pt x="197764" y="328636"/>
                  <a:pt x="202082" y="321727"/>
                  <a:pt x="205969" y="313955"/>
                </a:cubicBezTo>
                <a:cubicBezTo>
                  <a:pt x="215900" y="294956"/>
                  <a:pt x="222809" y="277036"/>
                  <a:pt x="226695" y="260196"/>
                </a:cubicBezTo>
                <a:cubicBezTo>
                  <a:pt x="227559" y="251992"/>
                  <a:pt x="226479" y="248321"/>
                  <a:pt x="223456" y="249185"/>
                </a:cubicBezTo>
                <a:cubicBezTo>
                  <a:pt x="221297" y="249617"/>
                  <a:pt x="218923" y="250265"/>
                  <a:pt x="216332" y="251128"/>
                </a:cubicBezTo>
                <a:cubicBezTo>
                  <a:pt x="213741" y="251992"/>
                  <a:pt x="210286" y="253719"/>
                  <a:pt x="205969" y="256310"/>
                </a:cubicBezTo>
                <a:cubicBezTo>
                  <a:pt x="202082" y="259764"/>
                  <a:pt x="198844" y="262355"/>
                  <a:pt x="196253" y="264082"/>
                </a:cubicBezTo>
                <a:cubicBezTo>
                  <a:pt x="194526" y="264946"/>
                  <a:pt x="191935" y="266781"/>
                  <a:pt x="188481" y="269588"/>
                </a:cubicBezTo>
                <a:cubicBezTo>
                  <a:pt x="185026" y="272394"/>
                  <a:pt x="178333" y="277900"/>
                  <a:pt x="168402" y="286104"/>
                </a:cubicBezTo>
                <a:cubicBezTo>
                  <a:pt x="158471" y="294740"/>
                  <a:pt x="151562" y="300137"/>
                  <a:pt x="147675" y="302296"/>
                </a:cubicBezTo>
                <a:cubicBezTo>
                  <a:pt x="144221" y="304024"/>
                  <a:pt x="142710" y="307046"/>
                  <a:pt x="143142" y="311364"/>
                </a:cubicBezTo>
                <a:cubicBezTo>
                  <a:pt x="142710" y="316546"/>
                  <a:pt x="142818" y="321944"/>
                  <a:pt x="143465" y="327557"/>
                </a:cubicBezTo>
                <a:cubicBezTo>
                  <a:pt x="144113" y="333170"/>
                  <a:pt x="145732" y="343965"/>
                  <a:pt x="148323" y="359942"/>
                </a:cubicBezTo>
                <a:cubicBezTo>
                  <a:pt x="150050" y="369010"/>
                  <a:pt x="151346" y="377646"/>
                  <a:pt x="152209" y="385850"/>
                </a:cubicBezTo>
                <a:cubicBezTo>
                  <a:pt x="153937" y="400099"/>
                  <a:pt x="151993" y="407008"/>
                  <a:pt x="146380" y="406576"/>
                </a:cubicBezTo>
                <a:cubicBezTo>
                  <a:pt x="144653" y="407008"/>
                  <a:pt x="140335" y="405281"/>
                  <a:pt x="133426" y="401395"/>
                </a:cubicBezTo>
                <a:cubicBezTo>
                  <a:pt x="126517" y="398372"/>
                  <a:pt x="121336" y="394054"/>
                  <a:pt x="117881" y="388441"/>
                </a:cubicBezTo>
                <a:cubicBezTo>
                  <a:pt x="110109" y="378077"/>
                  <a:pt x="105575" y="370089"/>
                  <a:pt x="104280" y="364476"/>
                </a:cubicBezTo>
                <a:cubicBezTo>
                  <a:pt x="102552" y="359294"/>
                  <a:pt x="102336" y="352817"/>
                  <a:pt x="103632" y="345045"/>
                </a:cubicBezTo>
                <a:cubicBezTo>
                  <a:pt x="104495" y="335545"/>
                  <a:pt x="104927" y="329824"/>
                  <a:pt x="104927" y="327881"/>
                </a:cubicBezTo>
                <a:cubicBezTo>
                  <a:pt x="104927" y="325938"/>
                  <a:pt x="104712" y="325614"/>
                  <a:pt x="104280" y="326909"/>
                </a:cubicBezTo>
                <a:cubicBezTo>
                  <a:pt x="102552" y="328636"/>
                  <a:pt x="99962" y="332954"/>
                  <a:pt x="96507" y="339863"/>
                </a:cubicBezTo>
                <a:cubicBezTo>
                  <a:pt x="93485" y="346340"/>
                  <a:pt x="90894" y="350874"/>
                  <a:pt x="88735" y="353465"/>
                </a:cubicBezTo>
                <a:cubicBezTo>
                  <a:pt x="80531" y="368146"/>
                  <a:pt x="71247" y="387145"/>
                  <a:pt x="60884" y="410462"/>
                </a:cubicBezTo>
                <a:cubicBezTo>
                  <a:pt x="56566" y="420826"/>
                  <a:pt x="53327" y="427734"/>
                  <a:pt x="51168" y="431189"/>
                </a:cubicBezTo>
                <a:cubicBezTo>
                  <a:pt x="47714" y="440688"/>
                  <a:pt x="44044" y="450620"/>
                  <a:pt x="40157" y="460983"/>
                </a:cubicBezTo>
                <a:cubicBezTo>
                  <a:pt x="39294" y="464006"/>
                  <a:pt x="38214" y="466380"/>
                  <a:pt x="36919" y="468108"/>
                </a:cubicBezTo>
                <a:cubicBezTo>
                  <a:pt x="33896" y="470267"/>
                  <a:pt x="29794" y="470051"/>
                  <a:pt x="24612" y="467460"/>
                </a:cubicBezTo>
                <a:cubicBezTo>
                  <a:pt x="22453" y="466596"/>
                  <a:pt x="21374" y="466165"/>
                  <a:pt x="21374" y="466165"/>
                </a:cubicBezTo>
                <a:cubicBezTo>
                  <a:pt x="21374" y="466596"/>
                  <a:pt x="20726" y="466380"/>
                  <a:pt x="19431" y="465517"/>
                </a:cubicBezTo>
                <a:cubicBezTo>
                  <a:pt x="18136" y="465085"/>
                  <a:pt x="17488" y="465085"/>
                  <a:pt x="17488" y="465517"/>
                </a:cubicBezTo>
                <a:cubicBezTo>
                  <a:pt x="17488" y="465517"/>
                  <a:pt x="16624" y="464869"/>
                  <a:pt x="14897" y="463574"/>
                </a:cubicBezTo>
                <a:cubicBezTo>
                  <a:pt x="4966" y="451052"/>
                  <a:pt x="0" y="441768"/>
                  <a:pt x="0" y="435723"/>
                </a:cubicBezTo>
                <a:cubicBezTo>
                  <a:pt x="0" y="433995"/>
                  <a:pt x="1079" y="430109"/>
                  <a:pt x="3238" y="424064"/>
                </a:cubicBezTo>
                <a:cubicBezTo>
                  <a:pt x="5397" y="418451"/>
                  <a:pt x="7556" y="412405"/>
                  <a:pt x="9715" y="405929"/>
                </a:cubicBezTo>
                <a:cubicBezTo>
                  <a:pt x="11443" y="399883"/>
                  <a:pt x="12738" y="396213"/>
                  <a:pt x="13602" y="394918"/>
                </a:cubicBezTo>
                <a:cubicBezTo>
                  <a:pt x="14033" y="393622"/>
                  <a:pt x="15329" y="389088"/>
                  <a:pt x="17488" y="381316"/>
                </a:cubicBezTo>
                <a:lnTo>
                  <a:pt x="22022" y="369657"/>
                </a:lnTo>
                <a:lnTo>
                  <a:pt x="22022" y="376134"/>
                </a:lnTo>
                <a:cubicBezTo>
                  <a:pt x="22022" y="387793"/>
                  <a:pt x="23101" y="399668"/>
                  <a:pt x="25260" y="411758"/>
                </a:cubicBezTo>
                <a:cubicBezTo>
                  <a:pt x="27419" y="415212"/>
                  <a:pt x="30010" y="415428"/>
                  <a:pt x="33033" y="412405"/>
                </a:cubicBezTo>
                <a:cubicBezTo>
                  <a:pt x="34328" y="411542"/>
                  <a:pt x="36595" y="408303"/>
                  <a:pt x="39833" y="402690"/>
                </a:cubicBezTo>
                <a:cubicBezTo>
                  <a:pt x="43072" y="397077"/>
                  <a:pt x="47174" y="389412"/>
                  <a:pt x="52140" y="379697"/>
                </a:cubicBezTo>
                <a:cubicBezTo>
                  <a:pt x="57105" y="369981"/>
                  <a:pt x="62827" y="358862"/>
                  <a:pt x="69304" y="346340"/>
                </a:cubicBezTo>
                <a:cubicBezTo>
                  <a:pt x="80962" y="322591"/>
                  <a:pt x="90030" y="304024"/>
                  <a:pt x="96507" y="290638"/>
                </a:cubicBezTo>
                <a:cubicBezTo>
                  <a:pt x="102552" y="279843"/>
                  <a:pt x="105575" y="273366"/>
                  <a:pt x="105575" y="271207"/>
                </a:cubicBezTo>
                <a:cubicBezTo>
                  <a:pt x="102121" y="253071"/>
                  <a:pt x="97587" y="242276"/>
                  <a:pt x="91973" y="238822"/>
                </a:cubicBezTo>
                <a:cubicBezTo>
                  <a:pt x="88951" y="237095"/>
                  <a:pt x="87008" y="236231"/>
                  <a:pt x="86144" y="236231"/>
                </a:cubicBezTo>
                <a:cubicBezTo>
                  <a:pt x="85712" y="236231"/>
                  <a:pt x="85496" y="235799"/>
                  <a:pt x="85496" y="234936"/>
                </a:cubicBezTo>
                <a:cubicBezTo>
                  <a:pt x="87655" y="233208"/>
                  <a:pt x="90894" y="233640"/>
                  <a:pt x="95212" y="236231"/>
                </a:cubicBezTo>
                <a:cubicBezTo>
                  <a:pt x="97371" y="237526"/>
                  <a:pt x="101041" y="240981"/>
                  <a:pt x="106223" y="246594"/>
                </a:cubicBezTo>
                <a:cubicBezTo>
                  <a:pt x="111836" y="252208"/>
                  <a:pt x="114643" y="255015"/>
                  <a:pt x="114643" y="255015"/>
                </a:cubicBezTo>
                <a:cubicBezTo>
                  <a:pt x="115075" y="255015"/>
                  <a:pt x="116586" y="252424"/>
                  <a:pt x="119177" y="247242"/>
                </a:cubicBezTo>
                <a:cubicBezTo>
                  <a:pt x="121768" y="242492"/>
                  <a:pt x="123711" y="238822"/>
                  <a:pt x="125006" y="236231"/>
                </a:cubicBezTo>
                <a:cubicBezTo>
                  <a:pt x="139255" y="209459"/>
                  <a:pt x="153289" y="181608"/>
                  <a:pt x="167106" y="152678"/>
                </a:cubicBezTo>
                <a:cubicBezTo>
                  <a:pt x="174015" y="135406"/>
                  <a:pt x="173368" y="125690"/>
                  <a:pt x="165163" y="123531"/>
                </a:cubicBezTo>
                <a:cubicBezTo>
                  <a:pt x="162141" y="122668"/>
                  <a:pt x="159334" y="122020"/>
                  <a:pt x="156743" y="121588"/>
                </a:cubicBezTo>
                <a:cubicBezTo>
                  <a:pt x="143789" y="118997"/>
                  <a:pt x="128460" y="110145"/>
                  <a:pt x="110757" y="95032"/>
                </a:cubicBezTo>
                <a:cubicBezTo>
                  <a:pt x="103848" y="88987"/>
                  <a:pt x="98127" y="84237"/>
                  <a:pt x="93593" y="80783"/>
                </a:cubicBezTo>
                <a:cubicBezTo>
                  <a:pt x="89059" y="77329"/>
                  <a:pt x="86360" y="75601"/>
                  <a:pt x="85496" y="75601"/>
                </a:cubicBezTo>
                <a:cubicBezTo>
                  <a:pt x="83769" y="75601"/>
                  <a:pt x="82905" y="74306"/>
                  <a:pt x="82905" y="71715"/>
                </a:cubicBezTo>
                <a:cubicBezTo>
                  <a:pt x="85496" y="70852"/>
                  <a:pt x="93485" y="71931"/>
                  <a:pt x="106870" y="74954"/>
                </a:cubicBezTo>
                <a:cubicBezTo>
                  <a:pt x="118097" y="77976"/>
                  <a:pt x="129108" y="78408"/>
                  <a:pt x="139903" y="76249"/>
                </a:cubicBezTo>
                <a:cubicBezTo>
                  <a:pt x="145085" y="74954"/>
                  <a:pt x="148971" y="74090"/>
                  <a:pt x="151562" y="73658"/>
                </a:cubicBezTo>
                <a:cubicBezTo>
                  <a:pt x="154153" y="73227"/>
                  <a:pt x="156312" y="72579"/>
                  <a:pt x="158039" y="71715"/>
                </a:cubicBezTo>
                <a:cubicBezTo>
                  <a:pt x="160198" y="70852"/>
                  <a:pt x="163004" y="70204"/>
                  <a:pt x="166459" y="69772"/>
                </a:cubicBezTo>
                <a:cubicBezTo>
                  <a:pt x="173799" y="67613"/>
                  <a:pt x="179413" y="64806"/>
                  <a:pt x="183299" y="61352"/>
                </a:cubicBezTo>
                <a:cubicBezTo>
                  <a:pt x="184163" y="60488"/>
                  <a:pt x="184810" y="60273"/>
                  <a:pt x="185242" y="60704"/>
                </a:cubicBezTo>
                <a:cubicBezTo>
                  <a:pt x="186106" y="60704"/>
                  <a:pt x="186753" y="60488"/>
                  <a:pt x="187185" y="60057"/>
                </a:cubicBezTo>
                <a:cubicBezTo>
                  <a:pt x="188049" y="59193"/>
                  <a:pt x="189776" y="57898"/>
                  <a:pt x="192367" y="56170"/>
                </a:cubicBezTo>
                <a:cubicBezTo>
                  <a:pt x="195821" y="53580"/>
                  <a:pt x="199707" y="50341"/>
                  <a:pt x="204025" y="46455"/>
                </a:cubicBezTo>
                <a:cubicBezTo>
                  <a:pt x="210934" y="39546"/>
                  <a:pt x="216116" y="35660"/>
                  <a:pt x="219570" y="34796"/>
                </a:cubicBezTo>
                <a:close/>
                <a:moveTo>
                  <a:pt x="495976" y="144"/>
                </a:moveTo>
                <a:cubicBezTo>
                  <a:pt x="499754" y="576"/>
                  <a:pt x="503910" y="1979"/>
                  <a:pt x="508444" y="4354"/>
                </a:cubicBezTo>
                <a:cubicBezTo>
                  <a:pt x="514058" y="7377"/>
                  <a:pt x="519239" y="9968"/>
                  <a:pt x="523989" y="12127"/>
                </a:cubicBezTo>
                <a:cubicBezTo>
                  <a:pt x="531762" y="16877"/>
                  <a:pt x="536727" y="22274"/>
                  <a:pt x="538886" y="28319"/>
                </a:cubicBezTo>
                <a:cubicBezTo>
                  <a:pt x="539750" y="31774"/>
                  <a:pt x="541045" y="35444"/>
                  <a:pt x="542773" y="39330"/>
                </a:cubicBezTo>
                <a:cubicBezTo>
                  <a:pt x="545795" y="46239"/>
                  <a:pt x="546227" y="51421"/>
                  <a:pt x="544068" y="54875"/>
                </a:cubicBezTo>
                <a:cubicBezTo>
                  <a:pt x="540614" y="57898"/>
                  <a:pt x="536943" y="59625"/>
                  <a:pt x="533057" y="60057"/>
                </a:cubicBezTo>
                <a:cubicBezTo>
                  <a:pt x="532625" y="60057"/>
                  <a:pt x="531978" y="60488"/>
                  <a:pt x="531114" y="61352"/>
                </a:cubicBezTo>
                <a:cubicBezTo>
                  <a:pt x="530250" y="61784"/>
                  <a:pt x="529387" y="62000"/>
                  <a:pt x="528523" y="62000"/>
                </a:cubicBezTo>
                <a:cubicBezTo>
                  <a:pt x="527660" y="62000"/>
                  <a:pt x="526580" y="62216"/>
                  <a:pt x="525285" y="62647"/>
                </a:cubicBezTo>
                <a:cubicBezTo>
                  <a:pt x="519239" y="65238"/>
                  <a:pt x="509956" y="68693"/>
                  <a:pt x="497434" y="73011"/>
                </a:cubicBezTo>
                <a:cubicBezTo>
                  <a:pt x="486639" y="77760"/>
                  <a:pt x="473469" y="87692"/>
                  <a:pt x="457924" y="102805"/>
                </a:cubicBezTo>
                <a:cubicBezTo>
                  <a:pt x="446265" y="114032"/>
                  <a:pt x="425971" y="136053"/>
                  <a:pt x="397040" y="168870"/>
                </a:cubicBezTo>
                <a:lnTo>
                  <a:pt x="377609" y="190892"/>
                </a:lnTo>
                <a:lnTo>
                  <a:pt x="382143" y="193483"/>
                </a:lnTo>
                <a:cubicBezTo>
                  <a:pt x="385166" y="195210"/>
                  <a:pt x="387109" y="197909"/>
                  <a:pt x="387972" y="201579"/>
                </a:cubicBezTo>
                <a:cubicBezTo>
                  <a:pt x="388836" y="205249"/>
                  <a:pt x="389268" y="213130"/>
                  <a:pt x="389268" y="225220"/>
                </a:cubicBezTo>
                <a:cubicBezTo>
                  <a:pt x="389268" y="232993"/>
                  <a:pt x="389376" y="238282"/>
                  <a:pt x="389591" y="241089"/>
                </a:cubicBezTo>
                <a:cubicBezTo>
                  <a:pt x="389807" y="243896"/>
                  <a:pt x="390347" y="245083"/>
                  <a:pt x="391211" y="244651"/>
                </a:cubicBezTo>
                <a:cubicBezTo>
                  <a:pt x="392506" y="244219"/>
                  <a:pt x="394881" y="243356"/>
                  <a:pt x="398335" y="242061"/>
                </a:cubicBezTo>
                <a:cubicBezTo>
                  <a:pt x="403085" y="239902"/>
                  <a:pt x="407835" y="237958"/>
                  <a:pt x="412585" y="236231"/>
                </a:cubicBezTo>
                <a:cubicBezTo>
                  <a:pt x="417766" y="233640"/>
                  <a:pt x="420789" y="231913"/>
                  <a:pt x="421653" y="231050"/>
                </a:cubicBezTo>
                <a:cubicBezTo>
                  <a:pt x="422516" y="229754"/>
                  <a:pt x="424243" y="226084"/>
                  <a:pt x="426834" y="220039"/>
                </a:cubicBezTo>
                <a:cubicBezTo>
                  <a:pt x="428993" y="212698"/>
                  <a:pt x="432016" y="203414"/>
                  <a:pt x="435902" y="192187"/>
                </a:cubicBezTo>
                <a:cubicBezTo>
                  <a:pt x="440220" y="180961"/>
                  <a:pt x="443243" y="172756"/>
                  <a:pt x="444970" y="167575"/>
                </a:cubicBezTo>
                <a:cubicBezTo>
                  <a:pt x="447129" y="160234"/>
                  <a:pt x="449288" y="154189"/>
                  <a:pt x="451447" y="149439"/>
                </a:cubicBezTo>
                <a:cubicBezTo>
                  <a:pt x="453606" y="144689"/>
                  <a:pt x="454901" y="141883"/>
                  <a:pt x="455333" y="141019"/>
                </a:cubicBezTo>
                <a:cubicBezTo>
                  <a:pt x="456197" y="138860"/>
                  <a:pt x="457276" y="135838"/>
                  <a:pt x="458571" y="131951"/>
                </a:cubicBezTo>
                <a:cubicBezTo>
                  <a:pt x="460299" y="127202"/>
                  <a:pt x="461810" y="123747"/>
                  <a:pt x="463106" y="121588"/>
                </a:cubicBezTo>
                <a:cubicBezTo>
                  <a:pt x="463969" y="119429"/>
                  <a:pt x="464833" y="117054"/>
                  <a:pt x="465696" y="114464"/>
                </a:cubicBezTo>
                <a:cubicBezTo>
                  <a:pt x="466128" y="111441"/>
                  <a:pt x="466992" y="109282"/>
                  <a:pt x="468287" y="107986"/>
                </a:cubicBezTo>
                <a:cubicBezTo>
                  <a:pt x="470878" y="105828"/>
                  <a:pt x="475843" y="106043"/>
                  <a:pt x="483184" y="108634"/>
                </a:cubicBezTo>
                <a:cubicBezTo>
                  <a:pt x="487070" y="110361"/>
                  <a:pt x="490741" y="111873"/>
                  <a:pt x="494195" y="113168"/>
                </a:cubicBezTo>
                <a:cubicBezTo>
                  <a:pt x="501104" y="115327"/>
                  <a:pt x="508660" y="124827"/>
                  <a:pt x="516865" y="141667"/>
                </a:cubicBezTo>
                <a:cubicBezTo>
                  <a:pt x="524205" y="153325"/>
                  <a:pt x="527875" y="166927"/>
                  <a:pt x="527875" y="182472"/>
                </a:cubicBezTo>
                <a:cubicBezTo>
                  <a:pt x="528307" y="187654"/>
                  <a:pt x="528739" y="190676"/>
                  <a:pt x="529171" y="191540"/>
                </a:cubicBezTo>
                <a:cubicBezTo>
                  <a:pt x="530034" y="191540"/>
                  <a:pt x="533705" y="190460"/>
                  <a:pt x="540182" y="188301"/>
                </a:cubicBezTo>
                <a:cubicBezTo>
                  <a:pt x="547091" y="185710"/>
                  <a:pt x="551408" y="184199"/>
                  <a:pt x="553136" y="183767"/>
                </a:cubicBezTo>
                <a:cubicBezTo>
                  <a:pt x="554431" y="183336"/>
                  <a:pt x="555727" y="182472"/>
                  <a:pt x="557022" y="181177"/>
                </a:cubicBezTo>
                <a:cubicBezTo>
                  <a:pt x="558317" y="180745"/>
                  <a:pt x="559829" y="180313"/>
                  <a:pt x="561556" y="179881"/>
                </a:cubicBezTo>
                <a:cubicBezTo>
                  <a:pt x="562851" y="179449"/>
                  <a:pt x="565010" y="178154"/>
                  <a:pt x="568033" y="175995"/>
                </a:cubicBezTo>
                <a:cubicBezTo>
                  <a:pt x="571056" y="173404"/>
                  <a:pt x="572351" y="171353"/>
                  <a:pt x="571919" y="169842"/>
                </a:cubicBezTo>
                <a:cubicBezTo>
                  <a:pt x="571487" y="168331"/>
                  <a:pt x="568896" y="164552"/>
                  <a:pt x="564147" y="158507"/>
                </a:cubicBezTo>
                <a:cubicBezTo>
                  <a:pt x="560692" y="152462"/>
                  <a:pt x="556374" y="145985"/>
                  <a:pt x="551193" y="139076"/>
                </a:cubicBezTo>
                <a:cubicBezTo>
                  <a:pt x="547306" y="133894"/>
                  <a:pt x="545255" y="130872"/>
                  <a:pt x="545039" y="130008"/>
                </a:cubicBezTo>
                <a:cubicBezTo>
                  <a:pt x="544824" y="129145"/>
                  <a:pt x="545795" y="129792"/>
                  <a:pt x="547954" y="131951"/>
                </a:cubicBezTo>
                <a:cubicBezTo>
                  <a:pt x="550977" y="134974"/>
                  <a:pt x="553352" y="138212"/>
                  <a:pt x="555079" y="141667"/>
                </a:cubicBezTo>
                <a:cubicBezTo>
                  <a:pt x="558102" y="144689"/>
                  <a:pt x="562419" y="148792"/>
                  <a:pt x="568033" y="153973"/>
                </a:cubicBezTo>
                <a:cubicBezTo>
                  <a:pt x="574510" y="160018"/>
                  <a:pt x="581203" y="164552"/>
                  <a:pt x="588112" y="167575"/>
                </a:cubicBezTo>
                <a:cubicBezTo>
                  <a:pt x="603225" y="175347"/>
                  <a:pt x="614883" y="183551"/>
                  <a:pt x="623087" y="192187"/>
                </a:cubicBezTo>
                <a:cubicBezTo>
                  <a:pt x="627837" y="199096"/>
                  <a:pt x="631939" y="206653"/>
                  <a:pt x="635394" y="214857"/>
                </a:cubicBezTo>
                <a:cubicBezTo>
                  <a:pt x="638416" y="224789"/>
                  <a:pt x="636257" y="231697"/>
                  <a:pt x="628917" y="235583"/>
                </a:cubicBezTo>
                <a:cubicBezTo>
                  <a:pt x="627621" y="235583"/>
                  <a:pt x="623411" y="235799"/>
                  <a:pt x="616286" y="236231"/>
                </a:cubicBezTo>
                <a:cubicBezTo>
                  <a:pt x="609162" y="236663"/>
                  <a:pt x="600202" y="236879"/>
                  <a:pt x="589407" y="236879"/>
                </a:cubicBezTo>
                <a:cubicBezTo>
                  <a:pt x="579044" y="236879"/>
                  <a:pt x="569976" y="236987"/>
                  <a:pt x="562204" y="237203"/>
                </a:cubicBezTo>
                <a:cubicBezTo>
                  <a:pt x="554431" y="237419"/>
                  <a:pt x="549897" y="237526"/>
                  <a:pt x="548602" y="237526"/>
                </a:cubicBezTo>
                <a:cubicBezTo>
                  <a:pt x="545579" y="237958"/>
                  <a:pt x="541477" y="238606"/>
                  <a:pt x="536295" y="239470"/>
                </a:cubicBezTo>
                <a:lnTo>
                  <a:pt x="527228" y="240765"/>
                </a:lnTo>
                <a:lnTo>
                  <a:pt x="525932" y="251128"/>
                </a:lnTo>
                <a:cubicBezTo>
                  <a:pt x="525069" y="258037"/>
                  <a:pt x="524421" y="264082"/>
                  <a:pt x="523989" y="269264"/>
                </a:cubicBezTo>
                <a:cubicBezTo>
                  <a:pt x="523557" y="279627"/>
                  <a:pt x="522478" y="288695"/>
                  <a:pt x="520751" y="296467"/>
                </a:cubicBezTo>
                <a:cubicBezTo>
                  <a:pt x="520319" y="300785"/>
                  <a:pt x="519887" y="304887"/>
                  <a:pt x="519455" y="308774"/>
                </a:cubicBezTo>
                <a:cubicBezTo>
                  <a:pt x="519023" y="312228"/>
                  <a:pt x="518592" y="315682"/>
                  <a:pt x="518160" y="319137"/>
                </a:cubicBezTo>
                <a:cubicBezTo>
                  <a:pt x="517728" y="323023"/>
                  <a:pt x="517080" y="330363"/>
                  <a:pt x="516217" y="341159"/>
                </a:cubicBezTo>
                <a:cubicBezTo>
                  <a:pt x="516217" y="347204"/>
                  <a:pt x="515785" y="352817"/>
                  <a:pt x="514921" y="357999"/>
                </a:cubicBezTo>
                <a:cubicBezTo>
                  <a:pt x="514490" y="363180"/>
                  <a:pt x="514274" y="368362"/>
                  <a:pt x="514274" y="373544"/>
                </a:cubicBezTo>
                <a:cubicBezTo>
                  <a:pt x="513842" y="378293"/>
                  <a:pt x="513626" y="381964"/>
                  <a:pt x="513626" y="384555"/>
                </a:cubicBezTo>
                <a:cubicBezTo>
                  <a:pt x="513194" y="387145"/>
                  <a:pt x="512762" y="391463"/>
                  <a:pt x="512331" y="397508"/>
                </a:cubicBezTo>
                <a:cubicBezTo>
                  <a:pt x="511899" y="403554"/>
                  <a:pt x="511467" y="407872"/>
                  <a:pt x="511035" y="410462"/>
                </a:cubicBezTo>
                <a:cubicBezTo>
                  <a:pt x="510172" y="413485"/>
                  <a:pt x="509524" y="418019"/>
                  <a:pt x="509092" y="424064"/>
                </a:cubicBezTo>
                <a:cubicBezTo>
                  <a:pt x="508228" y="437882"/>
                  <a:pt x="507581" y="448677"/>
                  <a:pt x="507149" y="456449"/>
                </a:cubicBezTo>
                <a:cubicBezTo>
                  <a:pt x="505854" y="469835"/>
                  <a:pt x="504990" y="477391"/>
                  <a:pt x="504558" y="479119"/>
                </a:cubicBezTo>
                <a:cubicBezTo>
                  <a:pt x="504558" y="481278"/>
                  <a:pt x="504342" y="484516"/>
                  <a:pt x="503910" y="488834"/>
                </a:cubicBezTo>
                <a:cubicBezTo>
                  <a:pt x="503479" y="493152"/>
                  <a:pt x="503047" y="495959"/>
                  <a:pt x="502615" y="497254"/>
                </a:cubicBezTo>
                <a:cubicBezTo>
                  <a:pt x="502615" y="499413"/>
                  <a:pt x="502399" y="502220"/>
                  <a:pt x="501967" y="505674"/>
                </a:cubicBezTo>
                <a:cubicBezTo>
                  <a:pt x="498945" y="522514"/>
                  <a:pt x="495922" y="536548"/>
                  <a:pt x="492900" y="547775"/>
                </a:cubicBezTo>
                <a:cubicBezTo>
                  <a:pt x="491172" y="551229"/>
                  <a:pt x="487934" y="560945"/>
                  <a:pt x="483184" y="576921"/>
                </a:cubicBezTo>
                <a:cubicBezTo>
                  <a:pt x="480593" y="587284"/>
                  <a:pt x="478003" y="600454"/>
                  <a:pt x="475412" y="616431"/>
                </a:cubicBezTo>
                <a:lnTo>
                  <a:pt x="473469" y="622260"/>
                </a:lnTo>
                <a:lnTo>
                  <a:pt x="473469" y="617726"/>
                </a:lnTo>
                <a:cubicBezTo>
                  <a:pt x="473469" y="614704"/>
                  <a:pt x="473253" y="611249"/>
                  <a:pt x="472821" y="607363"/>
                </a:cubicBezTo>
                <a:cubicBezTo>
                  <a:pt x="471957" y="602613"/>
                  <a:pt x="471094" y="595273"/>
                  <a:pt x="470230" y="585341"/>
                </a:cubicBezTo>
                <a:cubicBezTo>
                  <a:pt x="468935" y="574115"/>
                  <a:pt x="467208" y="560513"/>
                  <a:pt x="465049" y="544536"/>
                </a:cubicBezTo>
                <a:cubicBezTo>
                  <a:pt x="460730" y="523378"/>
                  <a:pt x="458571" y="483005"/>
                  <a:pt x="458571" y="423416"/>
                </a:cubicBezTo>
                <a:cubicBezTo>
                  <a:pt x="459003" y="389304"/>
                  <a:pt x="459867" y="351953"/>
                  <a:pt x="461162" y="311364"/>
                </a:cubicBezTo>
                <a:cubicBezTo>
                  <a:pt x="461594" y="304024"/>
                  <a:pt x="462242" y="295819"/>
                  <a:pt x="463106" y="286752"/>
                </a:cubicBezTo>
                <a:cubicBezTo>
                  <a:pt x="463537" y="277684"/>
                  <a:pt x="463969" y="270559"/>
                  <a:pt x="464401" y="265378"/>
                </a:cubicBezTo>
                <a:lnTo>
                  <a:pt x="465049" y="259548"/>
                </a:lnTo>
                <a:lnTo>
                  <a:pt x="454685" y="262787"/>
                </a:lnTo>
                <a:cubicBezTo>
                  <a:pt x="447777" y="264946"/>
                  <a:pt x="443674" y="266241"/>
                  <a:pt x="442379" y="266673"/>
                </a:cubicBezTo>
                <a:cubicBezTo>
                  <a:pt x="442379" y="266673"/>
                  <a:pt x="440652" y="267537"/>
                  <a:pt x="437197" y="269264"/>
                </a:cubicBezTo>
                <a:cubicBezTo>
                  <a:pt x="433743" y="270991"/>
                  <a:pt x="429641" y="272934"/>
                  <a:pt x="424891" y="275093"/>
                </a:cubicBezTo>
                <a:lnTo>
                  <a:pt x="409346" y="282865"/>
                </a:lnTo>
                <a:lnTo>
                  <a:pt x="405460" y="301001"/>
                </a:lnTo>
                <a:cubicBezTo>
                  <a:pt x="402438" y="313091"/>
                  <a:pt x="400495" y="321727"/>
                  <a:pt x="399631" y="326909"/>
                </a:cubicBezTo>
                <a:cubicBezTo>
                  <a:pt x="397040" y="339431"/>
                  <a:pt x="395313" y="358646"/>
                  <a:pt x="394449" y="384555"/>
                </a:cubicBezTo>
                <a:cubicBezTo>
                  <a:pt x="394017" y="397508"/>
                  <a:pt x="393370" y="405497"/>
                  <a:pt x="392506" y="408519"/>
                </a:cubicBezTo>
                <a:cubicBezTo>
                  <a:pt x="390347" y="416292"/>
                  <a:pt x="383006" y="416723"/>
                  <a:pt x="370484" y="409815"/>
                </a:cubicBezTo>
                <a:cubicBezTo>
                  <a:pt x="362280" y="406792"/>
                  <a:pt x="354940" y="400531"/>
                  <a:pt x="348462" y="391031"/>
                </a:cubicBezTo>
                <a:cubicBezTo>
                  <a:pt x="335077" y="373328"/>
                  <a:pt x="331190" y="357351"/>
                  <a:pt x="336804" y="343102"/>
                </a:cubicBezTo>
                <a:cubicBezTo>
                  <a:pt x="338099" y="338784"/>
                  <a:pt x="339395" y="334034"/>
                  <a:pt x="340690" y="328852"/>
                </a:cubicBezTo>
                <a:lnTo>
                  <a:pt x="343281" y="321727"/>
                </a:lnTo>
                <a:lnTo>
                  <a:pt x="338747" y="324318"/>
                </a:lnTo>
                <a:cubicBezTo>
                  <a:pt x="335724" y="326477"/>
                  <a:pt x="331406" y="329284"/>
                  <a:pt x="325793" y="332738"/>
                </a:cubicBezTo>
                <a:cubicBezTo>
                  <a:pt x="321043" y="335761"/>
                  <a:pt x="317805" y="337704"/>
                  <a:pt x="316077" y="338568"/>
                </a:cubicBezTo>
                <a:cubicBezTo>
                  <a:pt x="303987" y="345476"/>
                  <a:pt x="295351" y="348931"/>
                  <a:pt x="290169" y="348931"/>
                </a:cubicBezTo>
                <a:cubicBezTo>
                  <a:pt x="288010" y="348931"/>
                  <a:pt x="283261" y="346124"/>
                  <a:pt x="275920" y="340511"/>
                </a:cubicBezTo>
                <a:cubicBezTo>
                  <a:pt x="274625" y="338784"/>
                  <a:pt x="272897" y="336409"/>
                  <a:pt x="270738" y="333386"/>
                </a:cubicBezTo>
                <a:lnTo>
                  <a:pt x="266852" y="327557"/>
                </a:lnTo>
                <a:lnTo>
                  <a:pt x="271386" y="323671"/>
                </a:lnTo>
                <a:cubicBezTo>
                  <a:pt x="273545" y="321080"/>
                  <a:pt x="275272" y="318705"/>
                  <a:pt x="276568" y="316546"/>
                </a:cubicBezTo>
                <a:cubicBezTo>
                  <a:pt x="278295" y="314387"/>
                  <a:pt x="281965" y="309637"/>
                  <a:pt x="287579" y="302296"/>
                </a:cubicBezTo>
                <a:cubicBezTo>
                  <a:pt x="310464" y="273798"/>
                  <a:pt x="326657" y="252639"/>
                  <a:pt x="336156" y="238822"/>
                </a:cubicBezTo>
                <a:cubicBezTo>
                  <a:pt x="338747" y="234072"/>
                  <a:pt x="341986" y="229970"/>
                  <a:pt x="345872" y="226516"/>
                </a:cubicBezTo>
                <a:cubicBezTo>
                  <a:pt x="347167" y="224789"/>
                  <a:pt x="350406" y="220254"/>
                  <a:pt x="355587" y="212914"/>
                </a:cubicBezTo>
                <a:cubicBezTo>
                  <a:pt x="360769" y="204710"/>
                  <a:pt x="366382" y="196290"/>
                  <a:pt x="372427" y="187654"/>
                </a:cubicBezTo>
                <a:cubicBezTo>
                  <a:pt x="390563" y="160882"/>
                  <a:pt x="404165" y="139508"/>
                  <a:pt x="413232" y="123531"/>
                </a:cubicBezTo>
                <a:cubicBezTo>
                  <a:pt x="415391" y="120940"/>
                  <a:pt x="417119" y="118782"/>
                  <a:pt x="418414" y="117054"/>
                </a:cubicBezTo>
                <a:cubicBezTo>
                  <a:pt x="422732" y="111009"/>
                  <a:pt x="424891" y="107555"/>
                  <a:pt x="424891" y="106691"/>
                </a:cubicBezTo>
                <a:cubicBezTo>
                  <a:pt x="424891" y="105396"/>
                  <a:pt x="427050" y="101725"/>
                  <a:pt x="431368" y="95680"/>
                </a:cubicBezTo>
                <a:cubicBezTo>
                  <a:pt x="432232" y="94817"/>
                  <a:pt x="433527" y="90714"/>
                  <a:pt x="435254" y="83374"/>
                </a:cubicBezTo>
                <a:cubicBezTo>
                  <a:pt x="435686" y="82078"/>
                  <a:pt x="435038" y="80999"/>
                  <a:pt x="433311" y="80135"/>
                </a:cubicBezTo>
                <a:cubicBezTo>
                  <a:pt x="431584" y="76681"/>
                  <a:pt x="424459" y="78408"/>
                  <a:pt x="411937" y="85317"/>
                </a:cubicBezTo>
                <a:cubicBezTo>
                  <a:pt x="405028" y="89203"/>
                  <a:pt x="401142" y="91146"/>
                  <a:pt x="400279" y="91146"/>
                </a:cubicBezTo>
                <a:cubicBezTo>
                  <a:pt x="399415" y="91146"/>
                  <a:pt x="398551" y="91362"/>
                  <a:pt x="397688" y="91794"/>
                </a:cubicBezTo>
                <a:cubicBezTo>
                  <a:pt x="394233" y="93521"/>
                  <a:pt x="388188" y="94601"/>
                  <a:pt x="379552" y="95032"/>
                </a:cubicBezTo>
                <a:cubicBezTo>
                  <a:pt x="370053" y="95896"/>
                  <a:pt x="359689" y="91578"/>
                  <a:pt x="348462" y="82078"/>
                </a:cubicBezTo>
                <a:cubicBezTo>
                  <a:pt x="345872" y="79056"/>
                  <a:pt x="342957" y="75925"/>
                  <a:pt x="339719" y="72687"/>
                </a:cubicBezTo>
                <a:cubicBezTo>
                  <a:pt x="336480" y="69448"/>
                  <a:pt x="334861" y="67397"/>
                  <a:pt x="334861" y="66534"/>
                </a:cubicBezTo>
                <a:cubicBezTo>
                  <a:pt x="334861" y="65670"/>
                  <a:pt x="334213" y="64159"/>
                  <a:pt x="332918" y="62000"/>
                </a:cubicBezTo>
                <a:cubicBezTo>
                  <a:pt x="331622" y="59841"/>
                  <a:pt x="330111" y="57898"/>
                  <a:pt x="328384" y="56170"/>
                </a:cubicBezTo>
                <a:cubicBezTo>
                  <a:pt x="327088" y="53580"/>
                  <a:pt x="326657" y="52284"/>
                  <a:pt x="327088" y="52284"/>
                </a:cubicBezTo>
                <a:cubicBezTo>
                  <a:pt x="327520" y="52284"/>
                  <a:pt x="330111" y="54227"/>
                  <a:pt x="334861" y="58114"/>
                </a:cubicBezTo>
                <a:cubicBezTo>
                  <a:pt x="341770" y="63727"/>
                  <a:pt x="347815" y="66534"/>
                  <a:pt x="352996" y="66534"/>
                </a:cubicBezTo>
                <a:cubicBezTo>
                  <a:pt x="358178" y="66534"/>
                  <a:pt x="365735" y="64591"/>
                  <a:pt x="375666" y="60704"/>
                </a:cubicBezTo>
                <a:cubicBezTo>
                  <a:pt x="376529" y="60273"/>
                  <a:pt x="376961" y="60273"/>
                  <a:pt x="376961" y="60704"/>
                </a:cubicBezTo>
                <a:cubicBezTo>
                  <a:pt x="376961" y="61136"/>
                  <a:pt x="377609" y="60920"/>
                  <a:pt x="378904" y="60057"/>
                </a:cubicBezTo>
                <a:cubicBezTo>
                  <a:pt x="379768" y="59193"/>
                  <a:pt x="380200" y="58977"/>
                  <a:pt x="380200" y="59409"/>
                </a:cubicBezTo>
                <a:cubicBezTo>
                  <a:pt x="380200" y="59841"/>
                  <a:pt x="380632" y="59841"/>
                  <a:pt x="381495" y="59409"/>
                </a:cubicBezTo>
                <a:cubicBezTo>
                  <a:pt x="382791" y="58545"/>
                  <a:pt x="383870" y="58114"/>
                  <a:pt x="384734" y="58114"/>
                </a:cubicBezTo>
                <a:cubicBezTo>
                  <a:pt x="386029" y="58114"/>
                  <a:pt x="387109" y="57898"/>
                  <a:pt x="387972" y="57466"/>
                </a:cubicBezTo>
                <a:cubicBezTo>
                  <a:pt x="388404" y="56602"/>
                  <a:pt x="389699" y="55955"/>
                  <a:pt x="391858" y="55523"/>
                </a:cubicBezTo>
                <a:cubicBezTo>
                  <a:pt x="394017" y="55091"/>
                  <a:pt x="398119" y="53364"/>
                  <a:pt x="404165" y="50341"/>
                </a:cubicBezTo>
                <a:cubicBezTo>
                  <a:pt x="409778" y="47750"/>
                  <a:pt x="414528" y="45591"/>
                  <a:pt x="418414" y="43864"/>
                </a:cubicBezTo>
                <a:cubicBezTo>
                  <a:pt x="436118" y="36524"/>
                  <a:pt x="455765" y="24649"/>
                  <a:pt x="477355" y="8241"/>
                </a:cubicBezTo>
                <a:cubicBezTo>
                  <a:pt x="480809" y="4786"/>
                  <a:pt x="483616" y="2627"/>
                  <a:pt x="485775" y="1764"/>
                </a:cubicBezTo>
                <a:cubicBezTo>
                  <a:pt x="488797" y="252"/>
                  <a:pt x="492198" y="-287"/>
                  <a:pt x="495976" y="144"/>
                </a:cubicBezTo>
                <a:close/>
              </a:path>
            </a:pathLst>
          </a:custGeom>
          <a:gradFill flip="none" rotWithShape="1">
            <a:gsLst>
              <a:gs pos="37000">
                <a:srgbClr val="F60410"/>
              </a:gs>
              <a:gs pos="100000">
                <a:srgbClr val="F8E588"/>
              </a:gs>
            </a:gsLst>
            <a:lin ang="2700000" scaled="1"/>
            <a:tileRect/>
          </a:gradFill>
          <a:ln>
            <a:noFill/>
          </a:ln>
          <a:effectLst>
            <a:outerShdw blurRad="190500" dist="152400" dir="2700000" algn="tl" rotWithShape="0">
              <a:schemeClr val="accent1">
                <a:lumMod val="75000"/>
                <a:alpha val="20000"/>
              </a:scheme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altLang="zh-CN" sz="5076" dirty="0">
              <a:gradFill flip="none" rotWithShape="1">
                <a:gsLst>
                  <a:gs pos="37000">
                    <a:srgbClr val="F60410"/>
                  </a:gs>
                  <a:gs pos="100000">
                    <a:srgbClr val="F8E588"/>
                  </a:gs>
                </a:gsLst>
                <a:lin ang="2700000" scaled="1"/>
                <a:tileRect/>
              </a:gradFill>
              <a:effectLst>
                <a:outerShdw blurRad="190500" dist="152400" dir="2700000" algn="tl" rotWithShape="0">
                  <a:schemeClr val="accent1">
                    <a:lumMod val="75000"/>
                    <a:alpha val="20000"/>
                  </a:schemeClr>
                </a:outerShdw>
              </a:effectLst>
              <a:latin typeface="Arial" panose="020B0604020202020204" pitchFamily="34" charset="0"/>
              <a:ea typeface="微软雅黑" panose="020B0503020204020204" pitchFamily="34" charset="-122"/>
              <a:cs typeface="演示流云楷" panose="02000600000000000000" pitchFamily="2" charset="-122"/>
              <a:sym typeface="Arial" panose="020B0604020202020204" pitchFamily="34" charset="0"/>
            </a:endParaRPr>
          </a:p>
        </p:txBody>
      </p:sp>
      <p:sp>
        <p:nvSpPr>
          <p:cNvPr id="45" name="文本框 44">
            <a:extLst>
              <a:ext uri="{FF2B5EF4-FFF2-40B4-BE49-F238E27FC236}">
                <a16:creationId xmlns:a16="http://schemas.microsoft.com/office/drawing/2014/main" id="{094270DF-0AAE-1048-821F-72BBA45083AC}"/>
              </a:ext>
            </a:extLst>
          </p:cNvPr>
          <p:cNvSpPr txBox="1"/>
          <p:nvPr>
            <p:custDataLst>
              <p:tags r:id="rId2"/>
            </p:custDataLst>
          </p:nvPr>
        </p:nvSpPr>
        <p:spPr>
          <a:xfrm rot="20685290">
            <a:off x="9636823" y="5920531"/>
            <a:ext cx="2342617" cy="675132"/>
          </a:xfrm>
          <a:custGeom>
            <a:avLst/>
            <a:gdLst/>
            <a:ahLst/>
            <a:cxnLst/>
            <a:rect l="l" t="t" r="r" b="b"/>
            <a:pathLst>
              <a:path w="2342617" h="675132">
                <a:moveTo>
                  <a:pt x="161850" y="576072"/>
                </a:moveTo>
                <a:cubicBezTo>
                  <a:pt x="165914" y="577495"/>
                  <a:pt x="169875" y="579425"/>
                  <a:pt x="173736" y="581864"/>
                </a:cubicBezTo>
                <a:cubicBezTo>
                  <a:pt x="175159" y="582880"/>
                  <a:pt x="176988" y="584099"/>
                  <a:pt x="179222" y="585521"/>
                </a:cubicBezTo>
                <a:cubicBezTo>
                  <a:pt x="187554" y="591820"/>
                  <a:pt x="195783" y="600253"/>
                  <a:pt x="203912" y="610820"/>
                </a:cubicBezTo>
                <a:cubicBezTo>
                  <a:pt x="206350" y="614071"/>
                  <a:pt x="208687" y="617830"/>
                  <a:pt x="210922" y="622097"/>
                </a:cubicBezTo>
                <a:cubicBezTo>
                  <a:pt x="212345" y="625755"/>
                  <a:pt x="213259" y="629412"/>
                  <a:pt x="213665" y="633070"/>
                </a:cubicBezTo>
                <a:cubicBezTo>
                  <a:pt x="214072" y="635102"/>
                  <a:pt x="213666" y="636626"/>
                  <a:pt x="212446" y="637642"/>
                </a:cubicBezTo>
                <a:lnTo>
                  <a:pt x="210922" y="639471"/>
                </a:lnTo>
                <a:lnTo>
                  <a:pt x="207569" y="639166"/>
                </a:lnTo>
                <a:cubicBezTo>
                  <a:pt x="205537" y="638962"/>
                  <a:pt x="204013" y="638658"/>
                  <a:pt x="202998" y="638252"/>
                </a:cubicBezTo>
                <a:cubicBezTo>
                  <a:pt x="202388" y="637845"/>
                  <a:pt x="201981" y="637642"/>
                  <a:pt x="201778" y="637642"/>
                </a:cubicBezTo>
                <a:cubicBezTo>
                  <a:pt x="199746" y="636829"/>
                  <a:pt x="196393" y="635102"/>
                  <a:pt x="191720" y="632460"/>
                </a:cubicBezTo>
                <a:cubicBezTo>
                  <a:pt x="186437" y="629616"/>
                  <a:pt x="182271" y="627685"/>
                  <a:pt x="179223" y="626669"/>
                </a:cubicBezTo>
                <a:cubicBezTo>
                  <a:pt x="177190" y="626059"/>
                  <a:pt x="175769" y="625552"/>
                  <a:pt x="174956" y="625145"/>
                </a:cubicBezTo>
                <a:cubicBezTo>
                  <a:pt x="174346" y="624942"/>
                  <a:pt x="173939" y="624739"/>
                  <a:pt x="173737" y="624535"/>
                </a:cubicBezTo>
                <a:cubicBezTo>
                  <a:pt x="173330" y="624536"/>
                  <a:pt x="173127" y="624536"/>
                  <a:pt x="173127" y="624536"/>
                </a:cubicBezTo>
                <a:cubicBezTo>
                  <a:pt x="172923" y="624332"/>
                  <a:pt x="172720" y="624231"/>
                  <a:pt x="172517" y="624230"/>
                </a:cubicBezTo>
                <a:cubicBezTo>
                  <a:pt x="172111" y="624028"/>
                  <a:pt x="171602" y="623824"/>
                  <a:pt x="170993" y="623621"/>
                </a:cubicBezTo>
                <a:cubicBezTo>
                  <a:pt x="164897" y="621183"/>
                  <a:pt x="157480" y="619049"/>
                  <a:pt x="148743" y="617220"/>
                </a:cubicBezTo>
                <a:cubicBezTo>
                  <a:pt x="147524" y="617220"/>
                  <a:pt x="147625" y="616916"/>
                  <a:pt x="149048" y="616306"/>
                </a:cubicBezTo>
                <a:cubicBezTo>
                  <a:pt x="150267" y="615696"/>
                  <a:pt x="150978" y="615392"/>
                  <a:pt x="151181" y="615392"/>
                </a:cubicBezTo>
                <a:cubicBezTo>
                  <a:pt x="152603" y="615392"/>
                  <a:pt x="154839" y="614274"/>
                  <a:pt x="157887" y="612039"/>
                </a:cubicBezTo>
                <a:cubicBezTo>
                  <a:pt x="158903" y="611023"/>
                  <a:pt x="159817" y="609702"/>
                  <a:pt x="160630" y="608076"/>
                </a:cubicBezTo>
                <a:cubicBezTo>
                  <a:pt x="161646" y="606451"/>
                  <a:pt x="162357" y="605231"/>
                  <a:pt x="162764" y="604419"/>
                </a:cubicBezTo>
                <a:cubicBezTo>
                  <a:pt x="163170" y="604012"/>
                  <a:pt x="163373" y="603809"/>
                  <a:pt x="163373" y="603809"/>
                </a:cubicBezTo>
                <a:cubicBezTo>
                  <a:pt x="163170" y="603809"/>
                  <a:pt x="163171" y="603403"/>
                  <a:pt x="163373" y="602590"/>
                </a:cubicBezTo>
                <a:cubicBezTo>
                  <a:pt x="163577" y="601981"/>
                  <a:pt x="163577" y="600863"/>
                  <a:pt x="163373" y="599237"/>
                </a:cubicBezTo>
                <a:cubicBezTo>
                  <a:pt x="162154" y="594157"/>
                  <a:pt x="155854" y="589890"/>
                  <a:pt x="144475" y="586435"/>
                </a:cubicBezTo>
                <a:cubicBezTo>
                  <a:pt x="141225" y="585419"/>
                  <a:pt x="139294" y="584810"/>
                  <a:pt x="138684" y="584607"/>
                </a:cubicBezTo>
                <a:cubicBezTo>
                  <a:pt x="138075" y="584403"/>
                  <a:pt x="137669" y="584302"/>
                  <a:pt x="137465" y="584302"/>
                </a:cubicBezTo>
                <a:cubicBezTo>
                  <a:pt x="137262" y="584302"/>
                  <a:pt x="136957" y="584200"/>
                  <a:pt x="136550" y="583997"/>
                </a:cubicBezTo>
                <a:cubicBezTo>
                  <a:pt x="135129" y="583387"/>
                  <a:pt x="131775" y="582575"/>
                  <a:pt x="126493" y="581559"/>
                </a:cubicBezTo>
                <a:cubicBezTo>
                  <a:pt x="122429" y="580543"/>
                  <a:pt x="120396" y="579831"/>
                  <a:pt x="120396" y="579425"/>
                </a:cubicBezTo>
                <a:cubicBezTo>
                  <a:pt x="124054" y="578206"/>
                  <a:pt x="130760" y="576987"/>
                  <a:pt x="140513" y="575768"/>
                </a:cubicBezTo>
                <a:cubicBezTo>
                  <a:pt x="143764" y="575361"/>
                  <a:pt x="145797" y="575056"/>
                  <a:pt x="146609" y="574853"/>
                </a:cubicBezTo>
                <a:cubicBezTo>
                  <a:pt x="151689" y="574650"/>
                  <a:pt x="156769" y="575056"/>
                  <a:pt x="161850" y="576072"/>
                </a:cubicBezTo>
                <a:close/>
                <a:moveTo>
                  <a:pt x="137161" y="493472"/>
                </a:moveTo>
                <a:cubicBezTo>
                  <a:pt x="136957" y="493472"/>
                  <a:pt x="136601" y="494284"/>
                  <a:pt x="136094" y="495910"/>
                </a:cubicBezTo>
                <a:cubicBezTo>
                  <a:pt x="135586" y="497535"/>
                  <a:pt x="135128" y="499161"/>
                  <a:pt x="134722" y="500787"/>
                </a:cubicBezTo>
                <a:cubicBezTo>
                  <a:pt x="132894" y="508508"/>
                  <a:pt x="130963" y="515112"/>
                  <a:pt x="128931" y="520599"/>
                </a:cubicBezTo>
                <a:cubicBezTo>
                  <a:pt x="128525" y="521615"/>
                  <a:pt x="128321" y="522326"/>
                  <a:pt x="128321" y="522732"/>
                </a:cubicBezTo>
                <a:cubicBezTo>
                  <a:pt x="128321" y="523342"/>
                  <a:pt x="127763" y="525171"/>
                  <a:pt x="126645" y="528219"/>
                </a:cubicBezTo>
                <a:cubicBezTo>
                  <a:pt x="125527" y="531267"/>
                  <a:pt x="124663" y="533298"/>
                  <a:pt x="124054" y="534315"/>
                </a:cubicBezTo>
                <a:cubicBezTo>
                  <a:pt x="123444" y="535331"/>
                  <a:pt x="123444" y="535889"/>
                  <a:pt x="124054" y="535991"/>
                </a:cubicBezTo>
                <a:cubicBezTo>
                  <a:pt x="124664" y="536093"/>
                  <a:pt x="125781" y="535839"/>
                  <a:pt x="127407" y="535229"/>
                </a:cubicBezTo>
                <a:cubicBezTo>
                  <a:pt x="129438" y="534416"/>
                  <a:pt x="130557" y="534010"/>
                  <a:pt x="130760" y="534010"/>
                </a:cubicBezTo>
                <a:cubicBezTo>
                  <a:pt x="131166" y="534010"/>
                  <a:pt x="132182" y="533705"/>
                  <a:pt x="133807" y="533096"/>
                </a:cubicBezTo>
                <a:cubicBezTo>
                  <a:pt x="136449" y="531876"/>
                  <a:pt x="137871" y="531266"/>
                  <a:pt x="138075" y="531266"/>
                </a:cubicBezTo>
                <a:cubicBezTo>
                  <a:pt x="138278" y="531267"/>
                  <a:pt x="138583" y="531165"/>
                  <a:pt x="138989" y="530962"/>
                </a:cubicBezTo>
                <a:cubicBezTo>
                  <a:pt x="139396" y="530759"/>
                  <a:pt x="139700" y="530759"/>
                  <a:pt x="139904" y="530962"/>
                </a:cubicBezTo>
                <a:cubicBezTo>
                  <a:pt x="140107" y="530962"/>
                  <a:pt x="140310" y="530860"/>
                  <a:pt x="140514" y="530657"/>
                </a:cubicBezTo>
                <a:cubicBezTo>
                  <a:pt x="141123" y="530251"/>
                  <a:pt x="142240" y="529844"/>
                  <a:pt x="143866" y="529438"/>
                </a:cubicBezTo>
                <a:cubicBezTo>
                  <a:pt x="145694" y="529031"/>
                  <a:pt x="147117" y="528625"/>
                  <a:pt x="148133" y="528218"/>
                </a:cubicBezTo>
                <a:cubicBezTo>
                  <a:pt x="153010" y="527000"/>
                  <a:pt x="157480" y="525882"/>
                  <a:pt x="161545" y="524866"/>
                </a:cubicBezTo>
                <a:cubicBezTo>
                  <a:pt x="162154" y="524663"/>
                  <a:pt x="162661" y="524358"/>
                  <a:pt x="163069" y="523952"/>
                </a:cubicBezTo>
                <a:cubicBezTo>
                  <a:pt x="163475" y="523342"/>
                  <a:pt x="163780" y="523037"/>
                  <a:pt x="163983" y="523037"/>
                </a:cubicBezTo>
                <a:cubicBezTo>
                  <a:pt x="164796" y="523037"/>
                  <a:pt x="164999" y="522631"/>
                  <a:pt x="164592" y="521818"/>
                </a:cubicBezTo>
                <a:cubicBezTo>
                  <a:pt x="164186" y="521005"/>
                  <a:pt x="162916" y="519481"/>
                  <a:pt x="160782" y="517246"/>
                </a:cubicBezTo>
                <a:cubicBezTo>
                  <a:pt x="158649" y="515011"/>
                  <a:pt x="155448" y="511759"/>
                  <a:pt x="151181" y="507492"/>
                </a:cubicBezTo>
                <a:cubicBezTo>
                  <a:pt x="142037" y="498145"/>
                  <a:pt x="137364" y="493471"/>
                  <a:pt x="137161" y="493472"/>
                </a:cubicBezTo>
                <a:close/>
                <a:moveTo>
                  <a:pt x="123140" y="454457"/>
                </a:moveTo>
                <a:cubicBezTo>
                  <a:pt x="127407" y="455879"/>
                  <a:pt x="131572" y="458115"/>
                  <a:pt x="135637" y="461163"/>
                </a:cubicBezTo>
                <a:cubicBezTo>
                  <a:pt x="139497" y="466852"/>
                  <a:pt x="141427" y="470815"/>
                  <a:pt x="141428" y="473050"/>
                </a:cubicBezTo>
                <a:cubicBezTo>
                  <a:pt x="141427" y="474066"/>
                  <a:pt x="141123" y="476504"/>
                  <a:pt x="140513" y="480365"/>
                </a:cubicBezTo>
                <a:cubicBezTo>
                  <a:pt x="139700" y="485039"/>
                  <a:pt x="138888" y="488595"/>
                  <a:pt x="138075" y="491033"/>
                </a:cubicBezTo>
                <a:lnTo>
                  <a:pt x="137465" y="492862"/>
                </a:lnTo>
                <a:lnTo>
                  <a:pt x="141733" y="497129"/>
                </a:lnTo>
                <a:cubicBezTo>
                  <a:pt x="151283" y="506679"/>
                  <a:pt x="160325" y="512877"/>
                  <a:pt x="168859" y="515722"/>
                </a:cubicBezTo>
                <a:cubicBezTo>
                  <a:pt x="175972" y="518566"/>
                  <a:pt x="182677" y="523037"/>
                  <a:pt x="188976" y="529133"/>
                </a:cubicBezTo>
                <a:cubicBezTo>
                  <a:pt x="194463" y="534416"/>
                  <a:pt x="197612" y="538480"/>
                  <a:pt x="198425" y="541325"/>
                </a:cubicBezTo>
                <a:cubicBezTo>
                  <a:pt x="201067" y="548031"/>
                  <a:pt x="201371" y="551790"/>
                  <a:pt x="199339" y="552603"/>
                </a:cubicBezTo>
                <a:cubicBezTo>
                  <a:pt x="198324" y="553009"/>
                  <a:pt x="197409" y="553212"/>
                  <a:pt x="196596" y="553212"/>
                </a:cubicBezTo>
                <a:cubicBezTo>
                  <a:pt x="195174" y="553213"/>
                  <a:pt x="192329" y="552298"/>
                  <a:pt x="188062" y="550469"/>
                </a:cubicBezTo>
                <a:cubicBezTo>
                  <a:pt x="178308" y="546608"/>
                  <a:pt x="170790" y="544678"/>
                  <a:pt x="165507" y="544678"/>
                </a:cubicBezTo>
                <a:cubicBezTo>
                  <a:pt x="164694" y="544678"/>
                  <a:pt x="164085" y="544475"/>
                  <a:pt x="163678" y="544068"/>
                </a:cubicBezTo>
                <a:cubicBezTo>
                  <a:pt x="158802" y="543662"/>
                  <a:pt x="153924" y="543662"/>
                  <a:pt x="149048" y="544068"/>
                </a:cubicBezTo>
                <a:cubicBezTo>
                  <a:pt x="148845" y="544475"/>
                  <a:pt x="147829" y="544780"/>
                  <a:pt x="146000" y="544983"/>
                </a:cubicBezTo>
                <a:cubicBezTo>
                  <a:pt x="139904" y="545593"/>
                  <a:pt x="132995" y="547117"/>
                  <a:pt x="125273" y="549555"/>
                </a:cubicBezTo>
                <a:lnTo>
                  <a:pt x="117653" y="552298"/>
                </a:lnTo>
                <a:lnTo>
                  <a:pt x="116434" y="555346"/>
                </a:lnTo>
                <a:cubicBezTo>
                  <a:pt x="115621" y="557581"/>
                  <a:pt x="115215" y="558800"/>
                  <a:pt x="115215" y="559003"/>
                </a:cubicBezTo>
                <a:cubicBezTo>
                  <a:pt x="115214" y="559207"/>
                  <a:pt x="114809" y="560121"/>
                  <a:pt x="113995" y="561747"/>
                </a:cubicBezTo>
                <a:cubicBezTo>
                  <a:pt x="113183" y="563576"/>
                  <a:pt x="112776" y="564490"/>
                  <a:pt x="112776" y="564490"/>
                </a:cubicBezTo>
                <a:cubicBezTo>
                  <a:pt x="112777" y="564693"/>
                  <a:pt x="112065" y="566319"/>
                  <a:pt x="110643" y="569367"/>
                </a:cubicBezTo>
                <a:cubicBezTo>
                  <a:pt x="109221" y="572212"/>
                  <a:pt x="108509" y="573837"/>
                  <a:pt x="108509" y="574244"/>
                </a:cubicBezTo>
                <a:cubicBezTo>
                  <a:pt x="108509" y="574447"/>
                  <a:pt x="107951" y="575819"/>
                  <a:pt x="106833" y="578358"/>
                </a:cubicBezTo>
                <a:cubicBezTo>
                  <a:pt x="105715" y="580898"/>
                  <a:pt x="104547" y="583387"/>
                  <a:pt x="103327" y="585826"/>
                </a:cubicBezTo>
                <a:cubicBezTo>
                  <a:pt x="100279" y="590906"/>
                  <a:pt x="96825" y="595986"/>
                  <a:pt x="92964" y="601066"/>
                </a:cubicBezTo>
                <a:cubicBezTo>
                  <a:pt x="88494" y="606146"/>
                  <a:pt x="84430" y="610210"/>
                  <a:pt x="80772" y="613258"/>
                </a:cubicBezTo>
                <a:cubicBezTo>
                  <a:pt x="78944" y="614477"/>
                  <a:pt x="77318" y="615696"/>
                  <a:pt x="75896" y="616916"/>
                </a:cubicBezTo>
                <a:cubicBezTo>
                  <a:pt x="70612" y="620167"/>
                  <a:pt x="66040" y="622504"/>
                  <a:pt x="62180" y="623926"/>
                </a:cubicBezTo>
                <a:cubicBezTo>
                  <a:pt x="62179" y="623723"/>
                  <a:pt x="61977" y="623825"/>
                  <a:pt x="61570" y="624231"/>
                </a:cubicBezTo>
                <a:cubicBezTo>
                  <a:pt x="60960" y="624637"/>
                  <a:pt x="60656" y="624739"/>
                  <a:pt x="60655" y="624535"/>
                </a:cubicBezTo>
                <a:cubicBezTo>
                  <a:pt x="60656" y="624332"/>
                  <a:pt x="60453" y="624434"/>
                  <a:pt x="60047" y="624840"/>
                </a:cubicBezTo>
                <a:cubicBezTo>
                  <a:pt x="59436" y="625247"/>
                  <a:pt x="57404" y="625856"/>
                  <a:pt x="53950" y="626669"/>
                </a:cubicBezTo>
                <a:cubicBezTo>
                  <a:pt x="49074" y="628091"/>
                  <a:pt x="42063" y="629209"/>
                  <a:pt x="32918" y="630022"/>
                </a:cubicBezTo>
                <a:cubicBezTo>
                  <a:pt x="29668" y="630428"/>
                  <a:pt x="26315" y="630835"/>
                  <a:pt x="22861" y="631241"/>
                </a:cubicBezTo>
                <a:cubicBezTo>
                  <a:pt x="21235" y="631444"/>
                  <a:pt x="19660" y="631597"/>
                  <a:pt x="18136" y="631698"/>
                </a:cubicBezTo>
                <a:cubicBezTo>
                  <a:pt x="16612" y="631800"/>
                  <a:pt x="15596" y="631851"/>
                  <a:pt x="15088" y="631851"/>
                </a:cubicBezTo>
                <a:cubicBezTo>
                  <a:pt x="14580" y="631851"/>
                  <a:pt x="14834" y="631749"/>
                  <a:pt x="15850" y="631546"/>
                </a:cubicBezTo>
                <a:cubicBezTo>
                  <a:pt x="23165" y="629717"/>
                  <a:pt x="30277" y="627177"/>
                  <a:pt x="37186" y="623926"/>
                </a:cubicBezTo>
                <a:cubicBezTo>
                  <a:pt x="38608" y="623113"/>
                  <a:pt x="40132" y="622401"/>
                  <a:pt x="41758" y="621793"/>
                </a:cubicBezTo>
                <a:cubicBezTo>
                  <a:pt x="48870" y="619354"/>
                  <a:pt x="55982" y="615290"/>
                  <a:pt x="63094" y="609600"/>
                </a:cubicBezTo>
                <a:cubicBezTo>
                  <a:pt x="65329" y="607771"/>
                  <a:pt x="67514" y="605892"/>
                  <a:pt x="69647" y="603962"/>
                </a:cubicBezTo>
                <a:cubicBezTo>
                  <a:pt x="71781" y="602031"/>
                  <a:pt x="72847" y="600964"/>
                  <a:pt x="72848" y="600761"/>
                </a:cubicBezTo>
                <a:cubicBezTo>
                  <a:pt x="72848" y="600558"/>
                  <a:pt x="73660" y="599542"/>
                  <a:pt x="75286" y="597713"/>
                </a:cubicBezTo>
                <a:cubicBezTo>
                  <a:pt x="78537" y="593242"/>
                  <a:pt x="82093" y="587960"/>
                  <a:pt x="85954" y="581863"/>
                </a:cubicBezTo>
                <a:cubicBezTo>
                  <a:pt x="86360" y="581050"/>
                  <a:pt x="87173" y="579323"/>
                  <a:pt x="88392" y="576682"/>
                </a:cubicBezTo>
                <a:cubicBezTo>
                  <a:pt x="89612" y="574040"/>
                  <a:pt x="90780" y="571348"/>
                  <a:pt x="91898" y="568605"/>
                </a:cubicBezTo>
                <a:cubicBezTo>
                  <a:pt x="93015" y="565861"/>
                  <a:pt x="93574" y="564389"/>
                  <a:pt x="93574" y="564185"/>
                </a:cubicBezTo>
                <a:cubicBezTo>
                  <a:pt x="93574" y="564185"/>
                  <a:pt x="92761" y="564642"/>
                  <a:pt x="91135" y="565556"/>
                </a:cubicBezTo>
                <a:cubicBezTo>
                  <a:pt x="89510" y="566471"/>
                  <a:pt x="87529" y="567639"/>
                  <a:pt x="85192" y="569062"/>
                </a:cubicBezTo>
                <a:cubicBezTo>
                  <a:pt x="82855" y="570484"/>
                  <a:pt x="80620" y="571856"/>
                  <a:pt x="78486" y="573177"/>
                </a:cubicBezTo>
                <a:cubicBezTo>
                  <a:pt x="76353" y="574498"/>
                  <a:pt x="74778" y="575564"/>
                  <a:pt x="73762" y="576377"/>
                </a:cubicBezTo>
                <a:cubicBezTo>
                  <a:pt x="71934" y="577596"/>
                  <a:pt x="70714" y="578409"/>
                  <a:pt x="70105" y="578815"/>
                </a:cubicBezTo>
                <a:cubicBezTo>
                  <a:pt x="68682" y="579628"/>
                  <a:pt x="66142" y="581254"/>
                  <a:pt x="62484" y="583692"/>
                </a:cubicBezTo>
                <a:cubicBezTo>
                  <a:pt x="60046" y="585521"/>
                  <a:pt x="58522" y="586639"/>
                  <a:pt x="57913" y="587045"/>
                </a:cubicBezTo>
                <a:cubicBezTo>
                  <a:pt x="55678" y="588671"/>
                  <a:pt x="51511" y="591617"/>
                  <a:pt x="45416" y="595884"/>
                </a:cubicBezTo>
                <a:cubicBezTo>
                  <a:pt x="43587" y="597307"/>
                  <a:pt x="42165" y="598221"/>
                  <a:pt x="41148" y="598628"/>
                </a:cubicBezTo>
                <a:cubicBezTo>
                  <a:pt x="34646" y="602285"/>
                  <a:pt x="29261" y="602387"/>
                  <a:pt x="24994" y="598932"/>
                </a:cubicBezTo>
                <a:cubicBezTo>
                  <a:pt x="21743" y="597103"/>
                  <a:pt x="19711" y="595071"/>
                  <a:pt x="18898" y="592836"/>
                </a:cubicBezTo>
                <a:cubicBezTo>
                  <a:pt x="18492" y="591821"/>
                  <a:pt x="17984" y="590804"/>
                  <a:pt x="17374" y="589788"/>
                </a:cubicBezTo>
                <a:cubicBezTo>
                  <a:pt x="15342" y="587553"/>
                  <a:pt x="15952" y="585419"/>
                  <a:pt x="19203" y="583387"/>
                </a:cubicBezTo>
                <a:cubicBezTo>
                  <a:pt x="21235" y="581965"/>
                  <a:pt x="22352" y="581254"/>
                  <a:pt x="22555" y="581254"/>
                </a:cubicBezTo>
                <a:cubicBezTo>
                  <a:pt x="22962" y="581254"/>
                  <a:pt x="23165" y="581153"/>
                  <a:pt x="23165" y="580949"/>
                </a:cubicBezTo>
                <a:cubicBezTo>
                  <a:pt x="25400" y="579323"/>
                  <a:pt x="28550" y="577596"/>
                  <a:pt x="32614" y="575768"/>
                </a:cubicBezTo>
                <a:cubicBezTo>
                  <a:pt x="43993" y="568655"/>
                  <a:pt x="56693" y="558597"/>
                  <a:pt x="70714" y="545592"/>
                </a:cubicBezTo>
                <a:cubicBezTo>
                  <a:pt x="72746" y="543560"/>
                  <a:pt x="73661" y="542239"/>
                  <a:pt x="73458" y="541630"/>
                </a:cubicBezTo>
                <a:cubicBezTo>
                  <a:pt x="73254" y="541020"/>
                  <a:pt x="71934" y="541122"/>
                  <a:pt x="69495" y="541935"/>
                </a:cubicBezTo>
                <a:cubicBezTo>
                  <a:pt x="68682" y="542138"/>
                  <a:pt x="67666" y="542341"/>
                  <a:pt x="66447" y="542544"/>
                </a:cubicBezTo>
                <a:cubicBezTo>
                  <a:pt x="65227" y="542747"/>
                  <a:pt x="64110" y="543154"/>
                  <a:pt x="63094" y="543764"/>
                </a:cubicBezTo>
                <a:cubicBezTo>
                  <a:pt x="62078" y="544373"/>
                  <a:pt x="61367" y="544678"/>
                  <a:pt x="60960" y="544678"/>
                </a:cubicBezTo>
                <a:cubicBezTo>
                  <a:pt x="60554" y="544678"/>
                  <a:pt x="60047" y="544779"/>
                  <a:pt x="59437" y="544983"/>
                </a:cubicBezTo>
                <a:cubicBezTo>
                  <a:pt x="58827" y="545389"/>
                  <a:pt x="57506" y="545694"/>
                  <a:pt x="55474" y="545897"/>
                </a:cubicBezTo>
                <a:cubicBezTo>
                  <a:pt x="53239" y="546100"/>
                  <a:pt x="51715" y="545897"/>
                  <a:pt x="50902" y="545288"/>
                </a:cubicBezTo>
                <a:cubicBezTo>
                  <a:pt x="46432" y="543052"/>
                  <a:pt x="43384" y="540309"/>
                  <a:pt x="41758" y="537058"/>
                </a:cubicBezTo>
                <a:cubicBezTo>
                  <a:pt x="40945" y="535635"/>
                  <a:pt x="40539" y="534721"/>
                  <a:pt x="40539" y="534315"/>
                </a:cubicBezTo>
                <a:cubicBezTo>
                  <a:pt x="40539" y="533908"/>
                  <a:pt x="41148" y="532892"/>
                  <a:pt x="42368" y="531267"/>
                </a:cubicBezTo>
                <a:cubicBezTo>
                  <a:pt x="43587" y="529641"/>
                  <a:pt x="44704" y="528218"/>
                  <a:pt x="45721" y="527000"/>
                </a:cubicBezTo>
                <a:cubicBezTo>
                  <a:pt x="47142" y="525780"/>
                  <a:pt x="48870" y="524256"/>
                  <a:pt x="50902" y="522427"/>
                </a:cubicBezTo>
                <a:cubicBezTo>
                  <a:pt x="65126" y="511048"/>
                  <a:pt x="72238" y="502819"/>
                  <a:pt x="72238" y="497739"/>
                </a:cubicBezTo>
                <a:cubicBezTo>
                  <a:pt x="72644" y="496316"/>
                  <a:pt x="72137" y="495402"/>
                  <a:pt x="70714" y="494995"/>
                </a:cubicBezTo>
                <a:cubicBezTo>
                  <a:pt x="63399" y="493776"/>
                  <a:pt x="57100" y="493675"/>
                  <a:pt x="51817" y="494691"/>
                </a:cubicBezTo>
                <a:cubicBezTo>
                  <a:pt x="50394" y="494691"/>
                  <a:pt x="49378" y="493675"/>
                  <a:pt x="48768" y="491643"/>
                </a:cubicBezTo>
                <a:cubicBezTo>
                  <a:pt x="49174" y="491033"/>
                  <a:pt x="50444" y="490017"/>
                  <a:pt x="52579" y="488595"/>
                </a:cubicBezTo>
                <a:cubicBezTo>
                  <a:pt x="54712" y="487172"/>
                  <a:pt x="55982" y="486461"/>
                  <a:pt x="56389" y="486461"/>
                </a:cubicBezTo>
                <a:cubicBezTo>
                  <a:pt x="56592" y="486461"/>
                  <a:pt x="58116" y="485852"/>
                  <a:pt x="60960" y="484632"/>
                </a:cubicBezTo>
                <a:cubicBezTo>
                  <a:pt x="63602" y="483413"/>
                  <a:pt x="65126" y="482804"/>
                  <a:pt x="65532" y="482803"/>
                </a:cubicBezTo>
                <a:cubicBezTo>
                  <a:pt x="65735" y="482803"/>
                  <a:pt x="66548" y="482499"/>
                  <a:pt x="67970" y="481889"/>
                </a:cubicBezTo>
                <a:cubicBezTo>
                  <a:pt x="69393" y="481279"/>
                  <a:pt x="71121" y="480568"/>
                  <a:pt x="73153" y="479756"/>
                </a:cubicBezTo>
                <a:cubicBezTo>
                  <a:pt x="75387" y="478942"/>
                  <a:pt x="76505" y="478333"/>
                  <a:pt x="76506" y="477927"/>
                </a:cubicBezTo>
                <a:cubicBezTo>
                  <a:pt x="76505" y="477723"/>
                  <a:pt x="76810" y="477724"/>
                  <a:pt x="77420" y="477927"/>
                </a:cubicBezTo>
                <a:cubicBezTo>
                  <a:pt x="77826" y="477927"/>
                  <a:pt x="78131" y="477825"/>
                  <a:pt x="78334" y="477622"/>
                </a:cubicBezTo>
                <a:cubicBezTo>
                  <a:pt x="78538" y="477419"/>
                  <a:pt x="78741" y="477317"/>
                  <a:pt x="78944" y="477317"/>
                </a:cubicBezTo>
                <a:cubicBezTo>
                  <a:pt x="79350" y="477520"/>
                  <a:pt x="79553" y="477520"/>
                  <a:pt x="79553" y="477317"/>
                </a:cubicBezTo>
                <a:cubicBezTo>
                  <a:pt x="79553" y="476911"/>
                  <a:pt x="79756" y="476809"/>
                  <a:pt x="80163" y="477012"/>
                </a:cubicBezTo>
                <a:cubicBezTo>
                  <a:pt x="80569" y="477215"/>
                  <a:pt x="81077" y="477317"/>
                  <a:pt x="81687" y="477317"/>
                </a:cubicBezTo>
                <a:cubicBezTo>
                  <a:pt x="82296" y="477114"/>
                  <a:pt x="82804" y="477215"/>
                  <a:pt x="83211" y="477622"/>
                </a:cubicBezTo>
                <a:cubicBezTo>
                  <a:pt x="83618" y="477825"/>
                  <a:pt x="83922" y="477927"/>
                  <a:pt x="84125" y="477927"/>
                </a:cubicBezTo>
                <a:cubicBezTo>
                  <a:pt x="84735" y="478130"/>
                  <a:pt x="86869" y="479146"/>
                  <a:pt x="90526" y="480975"/>
                </a:cubicBezTo>
                <a:cubicBezTo>
                  <a:pt x="97028" y="483820"/>
                  <a:pt x="100482" y="486868"/>
                  <a:pt x="100889" y="490118"/>
                </a:cubicBezTo>
                <a:cubicBezTo>
                  <a:pt x="101295" y="491948"/>
                  <a:pt x="101804" y="493675"/>
                  <a:pt x="102413" y="495300"/>
                </a:cubicBezTo>
                <a:cubicBezTo>
                  <a:pt x="103835" y="498551"/>
                  <a:pt x="103734" y="500787"/>
                  <a:pt x="102108" y="502006"/>
                </a:cubicBezTo>
                <a:cubicBezTo>
                  <a:pt x="99670" y="503428"/>
                  <a:pt x="97943" y="504241"/>
                  <a:pt x="96927" y="504444"/>
                </a:cubicBezTo>
                <a:cubicBezTo>
                  <a:pt x="96927" y="504241"/>
                  <a:pt x="96622" y="504444"/>
                  <a:pt x="96012" y="505054"/>
                </a:cubicBezTo>
                <a:cubicBezTo>
                  <a:pt x="93574" y="506476"/>
                  <a:pt x="89104" y="508203"/>
                  <a:pt x="82602" y="510236"/>
                </a:cubicBezTo>
                <a:cubicBezTo>
                  <a:pt x="79554" y="511048"/>
                  <a:pt x="75490" y="512471"/>
                  <a:pt x="70409" y="514503"/>
                </a:cubicBezTo>
                <a:cubicBezTo>
                  <a:pt x="66345" y="516128"/>
                  <a:pt x="63703" y="517348"/>
                  <a:pt x="62485" y="518160"/>
                </a:cubicBezTo>
                <a:cubicBezTo>
                  <a:pt x="61672" y="518973"/>
                  <a:pt x="61062" y="519380"/>
                  <a:pt x="60656" y="519380"/>
                </a:cubicBezTo>
                <a:cubicBezTo>
                  <a:pt x="60453" y="519379"/>
                  <a:pt x="60249" y="519583"/>
                  <a:pt x="60046" y="519989"/>
                </a:cubicBezTo>
                <a:cubicBezTo>
                  <a:pt x="59640" y="520599"/>
                  <a:pt x="59335" y="520904"/>
                  <a:pt x="59131" y="520904"/>
                </a:cubicBezTo>
                <a:cubicBezTo>
                  <a:pt x="58319" y="520903"/>
                  <a:pt x="55881" y="523342"/>
                  <a:pt x="51817" y="528219"/>
                </a:cubicBezTo>
                <a:cubicBezTo>
                  <a:pt x="51410" y="528828"/>
                  <a:pt x="51003" y="529742"/>
                  <a:pt x="50597" y="530962"/>
                </a:cubicBezTo>
                <a:cubicBezTo>
                  <a:pt x="49987" y="532587"/>
                  <a:pt x="50090" y="533502"/>
                  <a:pt x="50902" y="533705"/>
                </a:cubicBezTo>
                <a:cubicBezTo>
                  <a:pt x="52122" y="534721"/>
                  <a:pt x="54255" y="534518"/>
                  <a:pt x="57302" y="533095"/>
                </a:cubicBezTo>
                <a:cubicBezTo>
                  <a:pt x="59132" y="532486"/>
                  <a:pt x="60249" y="532181"/>
                  <a:pt x="60656" y="532181"/>
                </a:cubicBezTo>
                <a:cubicBezTo>
                  <a:pt x="61062" y="532181"/>
                  <a:pt x="61570" y="531978"/>
                  <a:pt x="62180" y="531572"/>
                </a:cubicBezTo>
                <a:cubicBezTo>
                  <a:pt x="62789" y="530962"/>
                  <a:pt x="64212" y="530352"/>
                  <a:pt x="66447" y="529743"/>
                </a:cubicBezTo>
                <a:cubicBezTo>
                  <a:pt x="69088" y="528930"/>
                  <a:pt x="72441" y="527914"/>
                  <a:pt x="76505" y="526695"/>
                </a:cubicBezTo>
                <a:cubicBezTo>
                  <a:pt x="81789" y="524459"/>
                  <a:pt x="85344" y="524256"/>
                  <a:pt x="87173" y="526085"/>
                </a:cubicBezTo>
                <a:cubicBezTo>
                  <a:pt x="88189" y="526695"/>
                  <a:pt x="88900" y="526999"/>
                  <a:pt x="89307" y="526999"/>
                </a:cubicBezTo>
                <a:cubicBezTo>
                  <a:pt x="90323" y="527000"/>
                  <a:pt x="91846" y="528625"/>
                  <a:pt x="93879" y="531876"/>
                </a:cubicBezTo>
                <a:cubicBezTo>
                  <a:pt x="94082" y="532689"/>
                  <a:pt x="94387" y="533603"/>
                  <a:pt x="94793" y="534619"/>
                </a:cubicBezTo>
                <a:cubicBezTo>
                  <a:pt x="95809" y="536245"/>
                  <a:pt x="94894" y="537464"/>
                  <a:pt x="92050" y="538277"/>
                </a:cubicBezTo>
                <a:cubicBezTo>
                  <a:pt x="88392" y="539903"/>
                  <a:pt x="83414" y="542544"/>
                  <a:pt x="77115" y="546202"/>
                </a:cubicBezTo>
                <a:cubicBezTo>
                  <a:pt x="74270" y="548031"/>
                  <a:pt x="72238" y="549250"/>
                  <a:pt x="71019" y="549859"/>
                </a:cubicBezTo>
                <a:cubicBezTo>
                  <a:pt x="61062" y="556972"/>
                  <a:pt x="53747" y="563372"/>
                  <a:pt x="49073" y="569062"/>
                </a:cubicBezTo>
                <a:cubicBezTo>
                  <a:pt x="49073" y="569671"/>
                  <a:pt x="49784" y="569773"/>
                  <a:pt x="51207" y="569367"/>
                </a:cubicBezTo>
                <a:cubicBezTo>
                  <a:pt x="52629" y="568960"/>
                  <a:pt x="54864" y="568046"/>
                  <a:pt x="57913" y="566624"/>
                </a:cubicBezTo>
                <a:cubicBezTo>
                  <a:pt x="59132" y="566014"/>
                  <a:pt x="59944" y="565709"/>
                  <a:pt x="60351" y="565709"/>
                </a:cubicBezTo>
                <a:cubicBezTo>
                  <a:pt x="60351" y="565709"/>
                  <a:pt x="61214" y="565303"/>
                  <a:pt x="62942" y="564490"/>
                </a:cubicBezTo>
                <a:cubicBezTo>
                  <a:pt x="64669" y="563677"/>
                  <a:pt x="66498" y="562813"/>
                  <a:pt x="68428" y="561899"/>
                </a:cubicBezTo>
                <a:cubicBezTo>
                  <a:pt x="70358" y="560985"/>
                  <a:pt x="71730" y="560324"/>
                  <a:pt x="72543" y="559918"/>
                </a:cubicBezTo>
                <a:cubicBezTo>
                  <a:pt x="73559" y="559308"/>
                  <a:pt x="74575" y="558800"/>
                  <a:pt x="75591" y="558394"/>
                </a:cubicBezTo>
                <a:cubicBezTo>
                  <a:pt x="76404" y="558191"/>
                  <a:pt x="77013" y="557886"/>
                  <a:pt x="77419" y="557480"/>
                </a:cubicBezTo>
                <a:cubicBezTo>
                  <a:pt x="77622" y="557073"/>
                  <a:pt x="78029" y="556870"/>
                  <a:pt x="78639" y="556870"/>
                </a:cubicBezTo>
                <a:cubicBezTo>
                  <a:pt x="79045" y="556870"/>
                  <a:pt x="79350" y="556768"/>
                  <a:pt x="79553" y="556565"/>
                </a:cubicBezTo>
                <a:cubicBezTo>
                  <a:pt x="79553" y="556362"/>
                  <a:pt x="80772" y="555651"/>
                  <a:pt x="83211" y="554432"/>
                </a:cubicBezTo>
                <a:cubicBezTo>
                  <a:pt x="91135" y="550774"/>
                  <a:pt x="96825" y="547828"/>
                  <a:pt x="100280" y="545592"/>
                </a:cubicBezTo>
                <a:cubicBezTo>
                  <a:pt x="100279" y="545186"/>
                  <a:pt x="100483" y="544678"/>
                  <a:pt x="100889" y="544068"/>
                </a:cubicBezTo>
                <a:cubicBezTo>
                  <a:pt x="101296" y="543256"/>
                  <a:pt x="101702" y="541833"/>
                  <a:pt x="102109" y="539801"/>
                </a:cubicBezTo>
                <a:cubicBezTo>
                  <a:pt x="102718" y="537769"/>
                  <a:pt x="103125" y="536347"/>
                  <a:pt x="103328" y="535534"/>
                </a:cubicBezTo>
                <a:cubicBezTo>
                  <a:pt x="103531" y="534924"/>
                  <a:pt x="103836" y="533908"/>
                  <a:pt x="104242" y="532486"/>
                </a:cubicBezTo>
                <a:cubicBezTo>
                  <a:pt x="105055" y="529235"/>
                  <a:pt x="105664" y="527101"/>
                  <a:pt x="106071" y="526085"/>
                </a:cubicBezTo>
                <a:cubicBezTo>
                  <a:pt x="107087" y="523647"/>
                  <a:pt x="108103" y="519583"/>
                  <a:pt x="109119" y="513893"/>
                </a:cubicBezTo>
                <a:cubicBezTo>
                  <a:pt x="109525" y="512065"/>
                  <a:pt x="109932" y="510845"/>
                  <a:pt x="110338" y="510235"/>
                </a:cubicBezTo>
                <a:cubicBezTo>
                  <a:pt x="110541" y="510032"/>
                  <a:pt x="110998" y="508305"/>
                  <a:pt x="111709" y="505054"/>
                </a:cubicBezTo>
                <a:cubicBezTo>
                  <a:pt x="112420" y="501803"/>
                  <a:pt x="113285" y="497535"/>
                  <a:pt x="114301" y="492252"/>
                </a:cubicBezTo>
                <a:cubicBezTo>
                  <a:pt x="115114" y="488391"/>
                  <a:pt x="115621" y="486156"/>
                  <a:pt x="115825" y="485547"/>
                </a:cubicBezTo>
                <a:cubicBezTo>
                  <a:pt x="117044" y="481483"/>
                  <a:pt x="117958" y="475692"/>
                  <a:pt x="118568" y="468173"/>
                </a:cubicBezTo>
                <a:lnTo>
                  <a:pt x="118873" y="463296"/>
                </a:lnTo>
                <a:lnTo>
                  <a:pt x="117044" y="462077"/>
                </a:lnTo>
                <a:cubicBezTo>
                  <a:pt x="110948" y="459639"/>
                  <a:pt x="107087" y="458420"/>
                  <a:pt x="105461" y="458420"/>
                </a:cubicBezTo>
                <a:cubicBezTo>
                  <a:pt x="105055" y="458419"/>
                  <a:pt x="104546" y="458623"/>
                  <a:pt x="103937" y="459029"/>
                </a:cubicBezTo>
                <a:cubicBezTo>
                  <a:pt x="103124" y="460248"/>
                  <a:pt x="103531" y="461976"/>
                  <a:pt x="105156" y="464211"/>
                </a:cubicBezTo>
                <a:cubicBezTo>
                  <a:pt x="106782" y="466040"/>
                  <a:pt x="107087" y="466649"/>
                  <a:pt x="106071" y="466040"/>
                </a:cubicBezTo>
                <a:cubicBezTo>
                  <a:pt x="103430" y="462382"/>
                  <a:pt x="102109" y="460147"/>
                  <a:pt x="102109" y="459334"/>
                </a:cubicBezTo>
                <a:cubicBezTo>
                  <a:pt x="102109" y="456489"/>
                  <a:pt x="105156" y="455168"/>
                  <a:pt x="111252" y="455372"/>
                </a:cubicBezTo>
                <a:cubicBezTo>
                  <a:pt x="114910" y="455168"/>
                  <a:pt x="117552" y="454965"/>
                  <a:pt x="119177" y="454762"/>
                </a:cubicBezTo>
                <a:cubicBezTo>
                  <a:pt x="120600" y="454559"/>
                  <a:pt x="121920" y="454457"/>
                  <a:pt x="123140" y="454457"/>
                </a:cubicBezTo>
                <a:close/>
                <a:moveTo>
                  <a:pt x="326441" y="502616"/>
                </a:moveTo>
                <a:cubicBezTo>
                  <a:pt x="326035" y="502412"/>
                  <a:pt x="325577" y="502971"/>
                  <a:pt x="325070" y="504292"/>
                </a:cubicBezTo>
                <a:cubicBezTo>
                  <a:pt x="324562" y="505613"/>
                  <a:pt x="324054" y="507594"/>
                  <a:pt x="323546" y="510235"/>
                </a:cubicBezTo>
                <a:cubicBezTo>
                  <a:pt x="323038" y="512877"/>
                  <a:pt x="322581" y="516027"/>
                  <a:pt x="322174" y="519684"/>
                </a:cubicBezTo>
                <a:cubicBezTo>
                  <a:pt x="321158" y="527812"/>
                  <a:pt x="320345" y="533299"/>
                  <a:pt x="319736" y="536144"/>
                </a:cubicBezTo>
                <a:cubicBezTo>
                  <a:pt x="318110" y="545288"/>
                  <a:pt x="316688" y="556565"/>
                  <a:pt x="315468" y="569976"/>
                </a:cubicBezTo>
                <a:cubicBezTo>
                  <a:pt x="315062" y="574244"/>
                  <a:pt x="315265" y="576580"/>
                  <a:pt x="316078" y="576987"/>
                </a:cubicBezTo>
                <a:cubicBezTo>
                  <a:pt x="316890" y="577799"/>
                  <a:pt x="317298" y="578104"/>
                  <a:pt x="317297" y="577901"/>
                </a:cubicBezTo>
                <a:cubicBezTo>
                  <a:pt x="317297" y="577495"/>
                  <a:pt x="317399" y="577393"/>
                  <a:pt x="317602" y="577596"/>
                </a:cubicBezTo>
                <a:cubicBezTo>
                  <a:pt x="318618" y="577190"/>
                  <a:pt x="320345" y="575361"/>
                  <a:pt x="322784" y="572110"/>
                </a:cubicBezTo>
                <a:cubicBezTo>
                  <a:pt x="324003" y="570078"/>
                  <a:pt x="326543" y="565303"/>
                  <a:pt x="330404" y="557785"/>
                </a:cubicBezTo>
                <a:cubicBezTo>
                  <a:pt x="332436" y="554330"/>
                  <a:pt x="334467" y="550774"/>
                  <a:pt x="336500" y="547116"/>
                </a:cubicBezTo>
                <a:lnTo>
                  <a:pt x="339548" y="541325"/>
                </a:lnTo>
                <a:lnTo>
                  <a:pt x="338938" y="539801"/>
                </a:lnTo>
                <a:cubicBezTo>
                  <a:pt x="338328" y="538988"/>
                  <a:pt x="338227" y="538277"/>
                  <a:pt x="338633" y="537667"/>
                </a:cubicBezTo>
                <a:cubicBezTo>
                  <a:pt x="340055" y="536652"/>
                  <a:pt x="340766" y="536652"/>
                  <a:pt x="340767" y="537668"/>
                </a:cubicBezTo>
                <a:cubicBezTo>
                  <a:pt x="340767" y="538480"/>
                  <a:pt x="341021" y="538480"/>
                  <a:pt x="341529" y="537667"/>
                </a:cubicBezTo>
                <a:cubicBezTo>
                  <a:pt x="342037" y="536855"/>
                  <a:pt x="343002" y="535026"/>
                  <a:pt x="344425" y="532181"/>
                </a:cubicBezTo>
                <a:cubicBezTo>
                  <a:pt x="346456" y="528320"/>
                  <a:pt x="347676" y="526085"/>
                  <a:pt x="348082" y="525475"/>
                </a:cubicBezTo>
                <a:cubicBezTo>
                  <a:pt x="348692" y="525069"/>
                  <a:pt x="348691" y="524459"/>
                  <a:pt x="348082" y="523647"/>
                </a:cubicBezTo>
                <a:cubicBezTo>
                  <a:pt x="347473" y="522834"/>
                  <a:pt x="346151" y="521411"/>
                  <a:pt x="344120" y="519380"/>
                </a:cubicBezTo>
                <a:cubicBezTo>
                  <a:pt x="340869" y="516535"/>
                  <a:pt x="337210" y="513080"/>
                  <a:pt x="333147" y="509016"/>
                </a:cubicBezTo>
                <a:cubicBezTo>
                  <a:pt x="329286" y="505359"/>
                  <a:pt x="327051" y="503225"/>
                  <a:pt x="326441" y="502616"/>
                </a:cubicBezTo>
                <a:close/>
                <a:moveTo>
                  <a:pt x="505054" y="545897"/>
                </a:moveTo>
                <a:cubicBezTo>
                  <a:pt x="510134" y="548132"/>
                  <a:pt x="515823" y="551180"/>
                  <a:pt x="522123" y="555041"/>
                </a:cubicBezTo>
                <a:cubicBezTo>
                  <a:pt x="523139" y="555854"/>
                  <a:pt x="524612" y="557174"/>
                  <a:pt x="526543" y="559004"/>
                </a:cubicBezTo>
                <a:cubicBezTo>
                  <a:pt x="528473" y="560832"/>
                  <a:pt x="530302" y="562661"/>
                  <a:pt x="532029" y="564490"/>
                </a:cubicBezTo>
                <a:cubicBezTo>
                  <a:pt x="533756" y="566319"/>
                  <a:pt x="534620" y="567335"/>
                  <a:pt x="534620" y="567538"/>
                </a:cubicBezTo>
                <a:cubicBezTo>
                  <a:pt x="534619" y="567741"/>
                  <a:pt x="535026" y="568046"/>
                  <a:pt x="535839" y="568452"/>
                </a:cubicBezTo>
                <a:cubicBezTo>
                  <a:pt x="536855" y="569265"/>
                  <a:pt x="538379" y="571196"/>
                  <a:pt x="540411" y="574244"/>
                </a:cubicBezTo>
                <a:cubicBezTo>
                  <a:pt x="542646" y="577495"/>
                  <a:pt x="544068" y="579425"/>
                  <a:pt x="544678" y="580035"/>
                </a:cubicBezTo>
                <a:cubicBezTo>
                  <a:pt x="545085" y="580644"/>
                  <a:pt x="545897" y="582372"/>
                  <a:pt x="547116" y="585216"/>
                </a:cubicBezTo>
                <a:cubicBezTo>
                  <a:pt x="548742" y="588264"/>
                  <a:pt x="549555" y="590906"/>
                  <a:pt x="549555" y="593141"/>
                </a:cubicBezTo>
                <a:cubicBezTo>
                  <a:pt x="549758" y="596799"/>
                  <a:pt x="549149" y="598932"/>
                  <a:pt x="547726" y="599542"/>
                </a:cubicBezTo>
                <a:cubicBezTo>
                  <a:pt x="547116" y="599948"/>
                  <a:pt x="546507" y="600253"/>
                  <a:pt x="545898" y="600456"/>
                </a:cubicBezTo>
                <a:cubicBezTo>
                  <a:pt x="543459" y="601472"/>
                  <a:pt x="538582" y="600456"/>
                  <a:pt x="531266" y="597408"/>
                </a:cubicBezTo>
                <a:cubicBezTo>
                  <a:pt x="529032" y="596392"/>
                  <a:pt x="526187" y="595376"/>
                  <a:pt x="522732" y="594360"/>
                </a:cubicBezTo>
                <a:cubicBezTo>
                  <a:pt x="518262" y="592735"/>
                  <a:pt x="513486" y="590906"/>
                  <a:pt x="508407" y="588874"/>
                </a:cubicBezTo>
                <a:cubicBezTo>
                  <a:pt x="503733" y="587045"/>
                  <a:pt x="498653" y="585826"/>
                  <a:pt x="493166" y="585216"/>
                </a:cubicBezTo>
                <a:lnTo>
                  <a:pt x="488290" y="584607"/>
                </a:lnTo>
                <a:lnTo>
                  <a:pt x="489814" y="583692"/>
                </a:lnTo>
                <a:cubicBezTo>
                  <a:pt x="491033" y="583286"/>
                  <a:pt x="492658" y="582676"/>
                  <a:pt x="494691" y="581864"/>
                </a:cubicBezTo>
                <a:cubicBezTo>
                  <a:pt x="498349" y="581660"/>
                  <a:pt x="502717" y="578409"/>
                  <a:pt x="507798" y="572110"/>
                </a:cubicBezTo>
                <a:cubicBezTo>
                  <a:pt x="508610" y="570078"/>
                  <a:pt x="508712" y="568148"/>
                  <a:pt x="508102" y="566319"/>
                </a:cubicBezTo>
                <a:cubicBezTo>
                  <a:pt x="507696" y="565912"/>
                  <a:pt x="507594" y="565607"/>
                  <a:pt x="507797" y="565404"/>
                </a:cubicBezTo>
                <a:cubicBezTo>
                  <a:pt x="508000" y="565201"/>
                  <a:pt x="507898" y="565100"/>
                  <a:pt x="507492" y="565099"/>
                </a:cubicBezTo>
                <a:cubicBezTo>
                  <a:pt x="507289" y="565099"/>
                  <a:pt x="507188" y="564897"/>
                  <a:pt x="507188" y="564490"/>
                </a:cubicBezTo>
                <a:cubicBezTo>
                  <a:pt x="507188" y="563474"/>
                  <a:pt x="505054" y="561239"/>
                  <a:pt x="500787" y="557784"/>
                </a:cubicBezTo>
                <a:cubicBezTo>
                  <a:pt x="496520" y="555346"/>
                  <a:pt x="491134" y="552907"/>
                  <a:pt x="484633" y="550469"/>
                </a:cubicBezTo>
                <a:cubicBezTo>
                  <a:pt x="480162" y="549047"/>
                  <a:pt x="475489" y="548234"/>
                  <a:pt x="470612" y="548031"/>
                </a:cubicBezTo>
                <a:cubicBezTo>
                  <a:pt x="466547" y="547624"/>
                  <a:pt x="464922" y="546913"/>
                  <a:pt x="465735" y="545897"/>
                </a:cubicBezTo>
                <a:cubicBezTo>
                  <a:pt x="466751" y="545084"/>
                  <a:pt x="468783" y="544576"/>
                  <a:pt x="471830" y="544373"/>
                </a:cubicBezTo>
                <a:cubicBezTo>
                  <a:pt x="472847" y="544373"/>
                  <a:pt x="473558" y="544271"/>
                  <a:pt x="473965" y="544068"/>
                </a:cubicBezTo>
                <a:cubicBezTo>
                  <a:pt x="474371" y="544068"/>
                  <a:pt x="475488" y="544068"/>
                  <a:pt x="477318" y="544068"/>
                </a:cubicBezTo>
                <a:cubicBezTo>
                  <a:pt x="479349" y="544068"/>
                  <a:pt x="480772" y="543966"/>
                  <a:pt x="481585" y="543764"/>
                </a:cubicBezTo>
                <a:cubicBezTo>
                  <a:pt x="483007" y="543154"/>
                  <a:pt x="484124" y="543154"/>
                  <a:pt x="484937" y="543764"/>
                </a:cubicBezTo>
                <a:cubicBezTo>
                  <a:pt x="485750" y="543966"/>
                  <a:pt x="487375" y="544068"/>
                  <a:pt x="489814" y="544068"/>
                </a:cubicBezTo>
                <a:cubicBezTo>
                  <a:pt x="494691" y="544068"/>
                  <a:pt x="499771" y="544678"/>
                  <a:pt x="505054" y="545897"/>
                </a:cubicBezTo>
                <a:close/>
                <a:moveTo>
                  <a:pt x="428854" y="522428"/>
                </a:moveTo>
                <a:lnTo>
                  <a:pt x="430988" y="524561"/>
                </a:lnTo>
                <a:cubicBezTo>
                  <a:pt x="431598" y="524764"/>
                  <a:pt x="431190" y="524460"/>
                  <a:pt x="429768" y="523646"/>
                </a:cubicBezTo>
                <a:close/>
                <a:moveTo>
                  <a:pt x="191872" y="408585"/>
                </a:moveTo>
                <a:cubicBezTo>
                  <a:pt x="195224" y="409093"/>
                  <a:pt x="198323" y="410363"/>
                  <a:pt x="201168" y="412395"/>
                </a:cubicBezTo>
                <a:cubicBezTo>
                  <a:pt x="206858" y="416459"/>
                  <a:pt x="210922" y="419608"/>
                  <a:pt x="213361" y="421844"/>
                </a:cubicBezTo>
                <a:cubicBezTo>
                  <a:pt x="215189" y="424282"/>
                  <a:pt x="217018" y="427939"/>
                  <a:pt x="218846" y="432816"/>
                </a:cubicBezTo>
                <a:cubicBezTo>
                  <a:pt x="220066" y="436067"/>
                  <a:pt x="219863" y="438201"/>
                  <a:pt x="218237" y="439217"/>
                </a:cubicBezTo>
                <a:cubicBezTo>
                  <a:pt x="217627" y="439826"/>
                  <a:pt x="216104" y="439827"/>
                  <a:pt x="213665" y="439217"/>
                </a:cubicBezTo>
                <a:cubicBezTo>
                  <a:pt x="211633" y="439014"/>
                  <a:pt x="210109" y="438709"/>
                  <a:pt x="209094" y="438303"/>
                </a:cubicBezTo>
                <a:cubicBezTo>
                  <a:pt x="208077" y="437896"/>
                  <a:pt x="207468" y="437693"/>
                  <a:pt x="207265" y="437693"/>
                </a:cubicBezTo>
                <a:cubicBezTo>
                  <a:pt x="206858" y="437490"/>
                  <a:pt x="206452" y="437287"/>
                  <a:pt x="206045" y="437083"/>
                </a:cubicBezTo>
                <a:cubicBezTo>
                  <a:pt x="205436" y="436881"/>
                  <a:pt x="204927" y="436982"/>
                  <a:pt x="204521" y="437388"/>
                </a:cubicBezTo>
                <a:cubicBezTo>
                  <a:pt x="204114" y="437592"/>
                  <a:pt x="203810" y="437591"/>
                  <a:pt x="203607" y="437388"/>
                </a:cubicBezTo>
                <a:cubicBezTo>
                  <a:pt x="203404" y="437389"/>
                  <a:pt x="202997" y="437490"/>
                  <a:pt x="202388" y="437693"/>
                </a:cubicBezTo>
                <a:cubicBezTo>
                  <a:pt x="201981" y="437896"/>
                  <a:pt x="201677" y="437998"/>
                  <a:pt x="201474" y="437998"/>
                </a:cubicBezTo>
                <a:cubicBezTo>
                  <a:pt x="201270" y="437998"/>
                  <a:pt x="200965" y="438099"/>
                  <a:pt x="200559" y="438303"/>
                </a:cubicBezTo>
                <a:cubicBezTo>
                  <a:pt x="199543" y="438709"/>
                  <a:pt x="197511" y="439217"/>
                  <a:pt x="194463" y="439827"/>
                </a:cubicBezTo>
                <a:cubicBezTo>
                  <a:pt x="190399" y="440436"/>
                  <a:pt x="183287" y="442062"/>
                  <a:pt x="173127" y="444704"/>
                </a:cubicBezTo>
                <a:cubicBezTo>
                  <a:pt x="165608" y="446736"/>
                  <a:pt x="159004" y="449072"/>
                  <a:pt x="153315" y="451714"/>
                </a:cubicBezTo>
                <a:cubicBezTo>
                  <a:pt x="151689" y="452323"/>
                  <a:pt x="149861" y="453137"/>
                  <a:pt x="147828" y="454152"/>
                </a:cubicBezTo>
                <a:cubicBezTo>
                  <a:pt x="145796" y="455168"/>
                  <a:pt x="143358" y="456388"/>
                  <a:pt x="140513" y="457810"/>
                </a:cubicBezTo>
                <a:cubicBezTo>
                  <a:pt x="137669" y="459232"/>
                  <a:pt x="136043" y="460045"/>
                  <a:pt x="135636" y="460248"/>
                </a:cubicBezTo>
                <a:cubicBezTo>
                  <a:pt x="135433" y="460045"/>
                  <a:pt x="136450" y="459131"/>
                  <a:pt x="138685" y="457505"/>
                </a:cubicBezTo>
                <a:cubicBezTo>
                  <a:pt x="141326" y="455676"/>
                  <a:pt x="144374" y="453543"/>
                  <a:pt x="147829" y="451104"/>
                </a:cubicBezTo>
                <a:cubicBezTo>
                  <a:pt x="151080" y="448463"/>
                  <a:pt x="153721" y="446431"/>
                  <a:pt x="155753" y="445009"/>
                </a:cubicBezTo>
                <a:cubicBezTo>
                  <a:pt x="163882" y="438709"/>
                  <a:pt x="169469" y="433731"/>
                  <a:pt x="172517" y="430073"/>
                </a:cubicBezTo>
                <a:cubicBezTo>
                  <a:pt x="173737" y="428041"/>
                  <a:pt x="173939" y="426415"/>
                  <a:pt x="173127" y="425196"/>
                </a:cubicBezTo>
                <a:cubicBezTo>
                  <a:pt x="172720" y="424993"/>
                  <a:pt x="172213" y="424993"/>
                  <a:pt x="171603" y="425196"/>
                </a:cubicBezTo>
                <a:cubicBezTo>
                  <a:pt x="171196" y="425196"/>
                  <a:pt x="170993" y="425095"/>
                  <a:pt x="170993" y="424891"/>
                </a:cubicBezTo>
                <a:cubicBezTo>
                  <a:pt x="170993" y="424485"/>
                  <a:pt x="169469" y="424282"/>
                  <a:pt x="166421" y="424282"/>
                </a:cubicBezTo>
                <a:cubicBezTo>
                  <a:pt x="163373" y="424282"/>
                  <a:pt x="161544" y="424383"/>
                  <a:pt x="160934" y="424587"/>
                </a:cubicBezTo>
                <a:cubicBezTo>
                  <a:pt x="160326" y="424790"/>
                  <a:pt x="158801" y="425095"/>
                  <a:pt x="156363" y="425501"/>
                </a:cubicBezTo>
                <a:cubicBezTo>
                  <a:pt x="147016" y="427127"/>
                  <a:pt x="136957" y="430073"/>
                  <a:pt x="126188" y="434340"/>
                </a:cubicBezTo>
                <a:cubicBezTo>
                  <a:pt x="121717" y="435966"/>
                  <a:pt x="119279" y="436778"/>
                  <a:pt x="118872" y="436779"/>
                </a:cubicBezTo>
                <a:cubicBezTo>
                  <a:pt x="118669" y="436779"/>
                  <a:pt x="118466" y="436982"/>
                  <a:pt x="118263" y="437388"/>
                </a:cubicBezTo>
                <a:cubicBezTo>
                  <a:pt x="117856" y="437998"/>
                  <a:pt x="116739" y="438709"/>
                  <a:pt x="114910" y="439522"/>
                </a:cubicBezTo>
                <a:cubicBezTo>
                  <a:pt x="112878" y="440131"/>
                  <a:pt x="109220" y="441859"/>
                  <a:pt x="103937" y="444703"/>
                </a:cubicBezTo>
                <a:cubicBezTo>
                  <a:pt x="101702" y="445923"/>
                  <a:pt x="97638" y="448463"/>
                  <a:pt x="91745" y="452324"/>
                </a:cubicBezTo>
                <a:cubicBezTo>
                  <a:pt x="85852" y="456388"/>
                  <a:pt x="81789" y="459029"/>
                  <a:pt x="79553" y="460249"/>
                </a:cubicBezTo>
                <a:cubicBezTo>
                  <a:pt x="77928" y="461467"/>
                  <a:pt x="77115" y="462179"/>
                  <a:pt x="77115" y="462382"/>
                </a:cubicBezTo>
                <a:cubicBezTo>
                  <a:pt x="77115" y="462585"/>
                  <a:pt x="76911" y="462687"/>
                  <a:pt x="76505" y="462687"/>
                </a:cubicBezTo>
                <a:cubicBezTo>
                  <a:pt x="76302" y="462687"/>
                  <a:pt x="75490" y="463195"/>
                  <a:pt x="74066" y="464211"/>
                </a:cubicBezTo>
                <a:cubicBezTo>
                  <a:pt x="71222" y="466446"/>
                  <a:pt x="67565" y="468173"/>
                  <a:pt x="63094" y="469392"/>
                </a:cubicBezTo>
                <a:cubicBezTo>
                  <a:pt x="55372" y="470408"/>
                  <a:pt x="47245" y="466446"/>
                  <a:pt x="38710" y="457505"/>
                </a:cubicBezTo>
                <a:cubicBezTo>
                  <a:pt x="35865" y="454051"/>
                  <a:pt x="33325" y="452324"/>
                  <a:pt x="31090" y="452323"/>
                </a:cubicBezTo>
                <a:cubicBezTo>
                  <a:pt x="30074" y="452324"/>
                  <a:pt x="29515" y="452374"/>
                  <a:pt x="29414" y="452476"/>
                </a:cubicBezTo>
                <a:cubicBezTo>
                  <a:pt x="29311" y="452578"/>
                  <a:pt x="29363" y="453035"/>
                  <a:pt x="29566" y="453848"/>
                </a:cubicBezTo>
                <a:cubicBezTo>
                  <a:pt x="29769" y="454863"/>
                  <a:pt x="30074" y="455880"/>
                  <a:pt x="30480" y="456895"/>
                </a:cubicBezTo>
                <a:cubicBezTo>
                  <a:pt x="31293" y="460146"/>
                  <a:pt x="31802" y="464008"/>
                  <a:pt x="32004" y="468478"/>
                </a:cubicBezTo>
                <a:cubicBezTo>
                  <a:pt x="31599" y="473355"/>
                  <a:pt x="31293" y="476962"/>
                  <a:pt x="31090" y="479298"/>
                </a:cubicBezTo>
                <a:cubicBezTo>
                  <a:pt x="30887" y="481635"/>
                  <a:pt x="30684" y="482905"/>
                  <a:pt x="30481" y="483108"/>
                </a:cubicBezTo>
                <a:cubicBezTo>
                  <a:pt x="30278" y="483515"/>
                  <a:pt x="30074" y="484327"/>
                  <a:pt x="29871" y="485547"/>
                </a:cubicBezTo>
                <a:cubicBezTo>
                  <a:pt x="28855" y="491643"/>
                  <a:pt x="27534" y="497027"/>
                  <a:pt x="25909" y="501701"/>
                </a:cubicBezTo>
                <a:cubicBezTo>
                  <a:pt x="25705" y="502311"/>
                  <a:pt x="25603" y="502920"/>
                  <a:pt x="25604" y="503530"/>
                </a:cubicBezTo>
                <a:cubicBezTo>
                  <a:pt x="25604" y="504546"/>
                  <a:pt x="23978" y="507797"/>
                  <a:pt x="20727" y="513283"/>
                </a:cubicBezTo>
                <a:cubicBezTo>
                  <a:pt x="17678" y="517551"/>
                  <a:pt x="15342" y="519176"/>
                  <a:pt x="13717" y="518160"/>
                </a:cubicBezTo>
                <a:cubicBezTo>
                  <a:pt x="13310" y="517957"/>
                  <a:pt x="13106" y="517856"/>
                  <a:pt x="13106" y="517856"/>
                </a:cubicBezTo>
                <a:cubicBezTo>
                  <a:pt x="12903" y="517856"/>
                  <a:pt x="12294" y="517449"/>
                  <a:pt x="11278" y="516636"/>
                </a:cubicBezTo>
                <a:cubicBezTo>
                  <a:pt x="10262" y="516027"/>
                  <a:pt x="9042" y="515417"/>
                  <a:pt x="7621" y="514807"/>
                </a:cubicBezTo>
                <a:cubicBezTo>
                  <a:pt x="5995" y="514198"/>
                  <a:pt x="4573" y="512775"/>
                  <a:pt x="3354" y="510541"/>
                </a:cubicBezTo>
                <a:cubicBezTo>
                  <a:pt x="2134" y="508508"/>
                  <a:pt x="1220" y="506984"/>
                  <a:pt x="610" y="505968"/>
                </a:cubicBezTo>
                <a:cubicBezTo>
                  <a:pt x="-203" y="503123"/>
                  <a:pt x="-203" y="500685"/>
                  <a:pt x="610" y="498653"/>
                </a:cubicBezTo>
                <a:cubicBezTo>
                  <a:pt x="1829" y="495808"/>
                  <a:pt x="2438" y="494081"/>
                  <a:pt x="2439" y="493471"/>
                </a:cubicBezTo>
                <a:cubicBezTo>
                  <a:pt x="2439" y="493065"/>
                  <a:pt x="2845" y="492151"/>
                  <a:pt x="3658" y="490728"/>
                </a:cubicBezTo>
                <a:cubicBezTo>
                  <a:pt x="4471" y="489306"/>
                  <a:pt x="5080" y="487883"/>
                  <a:pt x="5486" y="486461"/>
                </a:cubicBezTo>
                <a:cubicBezTo>
                  <a:pt x="5893" y="484835"/>
                  <a:pt x="6300" y="483616"/>
                  <a:pt x="6706" y="482804"/>
                </a:cubicBezTo>
                <a:cubicBezTo>
                  <a:pt x="7112" y="481991"/>
                  <a:pt x="7316" y="481381"/>
                  <a:pt x="7315" y="480974"/>
                </a:cubicBezTo>
                <a:cubicBezTo>
                  <a:pt x="7316" y="480162"/>
                  <a:pt x="8027" y="477927"/>
                  <a:pt x="9450" y="474269"/>
                </a:cubicBezTo>
                <a:cubicBezTo>
                  <a:pt x="9856" y="473863"/>
                  <a:pt x="10262" y="472948"/>
                  <a:pt x="10669" y="471526"/>
                </a:cubicBezTo>
                <a:cubicBezTo>
                  <a:pt x="11075" y="469900"/>
                  <a:pt x="11684" y="467766"/>
                  <a:pt x="12497" y="465125"/>
                </a:cubicBezTo>
                <a:cubicBezTo>
                  <a:pt x="14732" y="457606"/>
                  <a:pt x="16155" y="452476"/>
                  <a:pt x="16764" y="449733"/>
                </a:cubicBezTo>
                <a:cubicBezTo>
                  <a:pt x="17374" y="446989"/>
                  <a:pt x="17272" y="445415"/>
                  <a:pt x="16460" y="445008"/>
                </a:cubicBezTo>
                <a:cubicBezTo>
                  <a:pt x="15850" y="443992"/>
                  <a:pt x="14733" y="444297"/>
                  <a:pt x="13107" y="445923"/>
                </a:cubicBezTo>
                <a:cubicBezTo>
                  <a:pt x="12091" y="446939"/>
                  <a:pt x="11481" y="447345"/>
                  <a:pt x="11278" y="447142"/>
                </a:cubicBezTo>
                <a:cubicBezTo>
                  <a:pt x="11074" y="446939"/>
                  <a:pt x="11177" y="446126"/>
                  <a:pt x="11583" y="444704"/>
                </a:cubicBezTo>
                <a:cubicBezTo>
                  <a:pt x="13411" y="441452"/>
                  <a:pt x="15037" y="439827"/>
                  <a:pt x="16460" y="439827"/>
                </a:cubicBezTo>
                <a:cubicBezTo>
                  <a:pt x="18695" y="439827"/>
                  <a:pt x="22454" y="442976"/>
                  <a:pt x="27737" y="449275"/>
                </a:cubicBezTo>
                <a:cubicBezTo>
                  <a:pt x="28347" y="450291"/>
                  <a:pt x="28753" y="450800"/>
                  <a:pt x="28956" y="450800"/>
                </a:cubicBezTo>
                <a:cubicBezTo>
                  <a:pt x="29160" y="450800"/>
                  <a:pt x="29770" y="450292"/>
                  <a:pt x="30786" y="449275"/>
                </a:cubicBezTo>
                <a:lnTo>
                  <a:pt x="32309" y="447447"/>
                </a:lnTo>
                <a:lnTo>
                  <a:pt x="36577" y="448666"/>
                </a:lnTo>
                <a:cubicBezTo>
                  <a:pt x="42266" y="450292"/>
                  <a:pt x="49785" y="449784"/>
                  <a:pt x="59132" y="447142"/>
                </a:cubicBezTo>
                <a:cubicBezTo>
                  <a:pt x="72543" y="443484"/>
                  <a:pt x="81483" y="440640"/>
                  <a:pt x="85954" y="438608"/>
                </a:cubicBezTo>
                <a:cubicBezTo>
                  <a:pt x="86361" y="438404"/>
                  <a:pt x="86564" y="438404"/>
                  <a:pt x="86564" y="438607"/>
                </a:cubicBezTo>
                <a:cubicBezTo>
                  <a:pt x="86564" y="438811"/>
                  <a:pt x="86767" y="438709"/>
                  <a:pt x="87173" y="438303"/>
                </a:cubicBezTo>
                <a:cubicBezTo>
                  <a:pt x="87579" y="437896"/>
                  <a:pt x="87783" y="437795"/>
                  <a:pt x="87783" y="437998"/>
                </a:cubicBezTo>
                <a:cubicBezTo>
                  <a:pt x="87783" y="438201"/>
                  <a:pt x="87986" y="438201"/>
                  <a:pt x="88392" y="437998"/>
                </a:cubicBezTo>
                <a:cubicBezTo>
                  <a:pt x="89206" y="437592"/>
                  <a:pt x="91542" y="436778"/>
                  <a:pt x="95403" y="435559"/>
                </a:cubicBezTo>
                <a:cubicBezTo>
                  <a:pt x="99467" y="434137"/>
                  <a:pt x="102718" y="433020"/>
                  <a:pt x="105156" y="432206"/>
                </a:cubicBezTo>
                <a:cubicBezTo>
                  <a:pt x="107392" y="431191"/>
                  <a:pt x="109322" y="430480"/>
                  <a:pt x="110948" y="430073"/>
                </a:cubicBezTo>
                <a:cubicBezTo>
                  <a:pt x="115825" y="428448"/>
                  <a:pt x="120498" y="426822"/>
                  <a:pt x="124969" y="425196"/>
                </a:cubicBezTo>
                <a:cubicBezTo>
                  <a:pt x="125375" y="424993"/>
                  <a:pt x="125680" y="424892"/>
                  <a:pt x="125883" y="424892"/>
                </a:cubicBezTo>
                <a:cubicBezTo>
                  <a:pt x="126086" y="424892"/>
                  <a:pt x="126594" y="424688"/>
                  <a:pt x="127407" y="424282"/>
                </a:cubicBezTo>
                <a:cubicBezTo>
                  <a:pt x="128219" y="423875"/>
                  <a:pt x="129743" y="423368"/>
                  <a:pt x="131978" y="422758"/>
                </a:cubicBezTo>
                <a:cubicBezTo>
                  <a:pt x="134418" y="422148"/>
                  <a:pt x="136855" y="421437"/>
                  <a:pt x="139294" y="420624"/>
                </a:cubicBezTo>
                <a:cubicBezTo>
                  <a:pt x="144374" y="418999"/>
                  <a:pt x="151079" y="417271"/>
                  <a:pt x="159411" y="415443"/>
                </a:cubicBezTo>
                <a:cubicBezTo>
                  <a:pt x="166117" y="413817"/>
                  <a:pt x="170688" y="412598"/>
                  <a:pt x="173127" y="411785"/>
                </a:cubicBezTo>
                <a:cubicBezTo>
                  <a:pt x="173737" y="411582"/>
                  <a:pt x="174142" y="411378"/>
                  <a:pt x="174346" y="411175"/>
                </a:cubicBezTo>
                <a:cubicBezTo>
                  <a:pt x="174752" y="411176"/>
                  <a:pt x="175159" y="411074"/>
                  <a:pt x="175565" y="410871"/>
                </a:cubicBezTo>
                <a:cubicBezTo>
                  <a:pt x="176175" y="410667"/>
                  <a:pt x="178004" y="410159"/>
                  <a:pt x="181052" y="409347"/>
                </a:cubicBezTo>
                <a:cubicBezTo>
                  <a:pt x="184913" y="408331"/>
                  <a:pt x="188520" y="408077"/>
                  <a:pt x="191872" y="408585"/>
                </a:cubicBezTo>
                <a:close/>
                <a:moveTo>
                  <a:pt x="101195" y="380391"/>
                </a:moveTo>
                <a:cubicBezTo>
                  <a:pt x="102007" y="380797"/>
                  <a:pt x="103429" y="381508"/>
                  <a:pt x="105462" y="382525"/>
                </a:cubicBezTo>
                <a:cubicBezTo>
                  <a:pt x="111557" y="385572"/>
                  <a:pt x="116739" y="389230"/>
                  <a:pt x="121006" y="393497"/>
                </a:cubicBezTo>
                <a:cubicBezTo>
                  <a:pt x="128321" y="402438"/>
                  <a:pt x="131979" y="409347"/>
                  <a:pt x="131979" y="414224"/>
                </a:cubicBezTo>
                <a:cubicBezTo>
                  <a:pt x="131979" y="416865"/>
                  <a:pt x="128524" y="417881"/>
                  <a:pt x="121615" y="417271"/>
                </a:cubicBezTo>
                <a:cubicBezTo>
                  <a:pt x="118771" y="417068"/>
                  <a:pt x="116638" y="417068"/>
                  <a:pt x="115215" y="417271"/>
                </a:cubicBezTo>
                <a:cubicBezTo>
                  <a:pt x="113793" y="417475"/>
                  <a:pt x="111761" y="417678"/>
                  <a:pt x="109119" y="417881"/>
                </a:cubicBezTo>
                <a:cubicBezTo>
                  <a:pt x="103429" y="418288"/>
                  <a:pt x="98247" y="419100"/>
                  <a:pt x="93574" y="420320"/>
                </a:cubicBezTo>
                <a:cubicBezTo>
                  <a:pt x="88291" y="421945"/>
                  <a:pt x="84735" y="423266"/>
                  <a:pt x="82906" y="424282"/>
                </a:cubicBezTo>
                <a:cubicBezTo>
                  <a:pt x="82703" y="424485"/>
                  <a:pt x="82398" y="424587"/>
                  <a:pt x="81991" y="424587"/>
                </a:cubicBezTo>
                <a:cubicBezTo>
                  <a:pt x="81991" y="424587"/>
                  <a:pt x="80671" y="425298"/>
                  <a:pt x="78029" y="426720"/>
                </a:cubicBezTo>
                <a:lnTo>
                  <a:pt x="74067" y="428549"/>
                </a:lnTo>
                <a:lnTo>
                  <a:pt x="78639" y="423977"/>
                </a:lnTo>
                <a:cubicBezTo>
                  <a:pt x="79858" y="422758"/>
                  <a:pt x="80925" y="421640"/>
                  <a:pt x="81839" y="420624"/>
                </a:cubicBezTo>
                <a:cubicBezTo>
                  <a:pt x="82753" y="419608"/>
                  <a:pt x="83211" y="419100"/>
                  <a:pt x="83211" y="419100"/>
                </a:cubicBezTo>
                <a:cubicBezTo>
                  <a:pt x="83210" y="418897"/>
                  <a:pt x="83414" y="418694"/>
                  <a:pt x="83821" y="418491"/>
                </a:cubicBezTo>
                <a:cubicBezTo>
                  <a:pt x="84227" y="418491"/>
                  <a:pt x="85344" y="417525"/>
                  <a:pt x="87173" y="415595"/>
                </a:cubicBezTo>
                <a:cubicBezTo>
                  <a:pt x="89002" y="413665"/>
                  <a:pt x="89917" y="412496"/>
                  <a:pt x="89916" y="412090"/>
                </a:cubicBezTo>
                <a:cubicBezTo>
                  <a:pt x="89916" y="411683"/>
                  <a:pt x="90120" y="411176"/>
                  <a:pt x="90527" y="410566"/>
                </a:cubicBezTo>
                <a:cubicBezTo>
                  <a:pt x="93371" y="404267"/>
                  <a:pt x="94793" y="400406"/>
                  <a:pt x="94793" y="398983"/>
                </a:cubicBezTo>
                <a:cubicBezTo>
                  <a:pt x="94793" y="397155"/>
                  <a:pt x="93777" y="396037"/>
                  <a:pt x="91746" y="395631"/>
                </a:cubicBezTo>
                <a:cubicBezTo>
                  <a:pt x="88291" y="394208"/>
                  <a:pt x="83820" y="393599"/>
                  <a:pt x="78334" y="393802"/>
                </a:cubicBezTo>
                <a:cubicBezTo>
                  <a:pt x="72035" y="394208"/>
                  <a:pt x="67767" y="395123"/>
                  <a:pt x="65533" y="396545"/>
                </a:cubicBezTo>
                <a:cubicBezTo>
                  <a:pt x="63704" y="397765"/>
                  <a:pt x="63602" y="397256"/>
                  <a:pt x="65228" y="395021"/>
                </a:cubicBezTo>
                <a:cubicBezTo>
                  <a:pt x="66853" y="392786"/>
                  <a:pt x="70003" y="390449"/>
                  <a:pt x="74677" y="388011"/>
                </a:cubicBezTo>
                <a:cubicBezTo>
                  <a:pt x="76912" y="386792"/>
                  <a:pt x="78537" y="385776"/>
                  <a:pt x="79553" y="384963"/>
                </a:cubicBezTo>
                <a:cubicBezTo>
                  <a:pt x="80569" y="384557"/>
                  <a:pt x="81179" y="384252"/>
                  <a:pt x="81382" y="384048"/>
                </a:cubicBezTo>
                <a:cubicBezTo>
                  <a:pt x="82601" y="383642"/>
                  <a:pt x="85446" y="382524"/>
                  <a:pt x="89917" y="380696"/>
                </a:cubicBezTo>
                <a:cubicBezTo>
                  <a:pt x="90729" y="380289"/>
                  <a:pt x="91542" y="380086"/>
                  <a:pt x="92355" y="380086"/>
                </a:cubicBezTo>
                <a:cubicBezTo>
                  <a:pt x="96012" y="379680"/>
                  <a:pt x="98959" y="379781"/>
                  <a:pt x="101195" y="380391"/>
                </a:cubicBezTo>
                <a:close/>
                <a:moveTo>
                  <a:pt x="772974" y="527914"/>
                </a:moveTo>
                <a:cubicBezTo>
                  <a:pt x="772364" y="527507"/>
                  <a:pt x="771958" y="527508"/>
                  <a:pt x="771754" y="527914"/>
                </a:cubicBezTo>
                <a:cubicBezTo>
                  <a:pt x="771551" y="528117"/>
                  <a:pt x="771246" y="528117"/>
                  <a:pt x="770840" y="527914"/>
                </a:cubicBezTo>
                <a:cubicBezTo>
                  <a:pt x="770433" y="527914"/>
                  <a:pt x="770129" y="528016"/>
                  <a:pt x="769925" y="528219"/>
                </a:cubicBezTo>
                <a:cubicBezTo>
                  <a:pt x="769519" y="528625"/>
                  <a:pt x="769112" y="528828"/>
                  <a:pt x="768706" y="528828"/>
                </a:cubicBezTo>
                <a:cubicBezTo>
                  <a:pt x="768300" y="528828"/>
                  <a:pt x="766776" y="529438"/>
                  <a:pt x="764134" y="530657"/>
                </a:cubicBezTo>
                <a:lnTo>
                  <a:pt x="760172" y="532486"/>
                </a:lnTo>
                <a:lnTo>
                  <a:pt x="760781" y="534619"/>
                </a:lnTo>
                <a:cubicBezTo>
                  <a:pt x="762610" y="540106"/>
                  <a:pt x="763930" y="543662"/>
                  <a:pt x="764744" y="545287"/>
                </a:cubicBezTo>
                <a:cubicBezTo>
                  <a:pt x="766979" y="544271"/>
                  <a:pt x="769925" y="541529"/>
                  <a:pt x="773583" y="537058"/>
                </a:cubicBezTo>
                <a:cubicBezTo>
                  <a:pt x="775005" y="535026"/>
                  <a:pt x="775818" y="533146"/>
                  <a:pt x="776021" y="531419"/>
                </a:cubicBezTo>
                <a:cubicBezTo>
                  <a:pt x="776224" y="529692"/>
                  <a:pt x="775717" y="528828"/>
                  <a:pt x="774497" y="528828"/>
                </a:cubicBezTo>
                <a:cubicBezTo>
                  <a:pt x="774090" y="528828"/>
                  <a:pt x="773583" y="528524"/>
                  <a:pt x="772974" y="527914"/>
                </a:cubicBezTo>
                <a:close/>
                <a:moveTo>
                  <a:pt x="1107929" y="614058"/>
                </a:moveTo>
                <a:cubicBezTo>
                  <a:pt x="1113683" y="613829"/>
                  <a:pt x="1120293" y="616916"/>
                  <a:pt x="1127761" y="623316"/>
                </a:cubicBezTo>
                <a:cubicBezTo>
                  <a:pt x="1132027" y="626364"/>
                  <a:pt x="1134466" y="629311"/>
                  <a:pt x="1135076" y="632156"/>
                </a:cubicBezTo>
                <a:cubicBezTo>
                  <a:pt x="1135482" y="633375"/>
                  <a:pt x="1136092" y="634797"/>
                  <a:pt x="1136904" y="636422"/>
                </a:cubicBezTo>
                <a:cubicBezTo>
                  <a:pt x="1137514" y="638049"/>
                  <a:pt x="1137818" y="639267"/>
                  <a:pt x="1137819" y="640080"/>
                </a:cubicBezTo>
                <a:cubicBezTo>
                  <a:pt x="1137412" y="641909"/>
                  <a:pt x="1135736" y="642519"/>
                  <a:pt x="1132790" y="641909"/>
                </a:cubicBezTo>
                <a:cubicBezTo>
                  <a:pt x="1129843" y="641299"/>
                  <a:pt x="1125119" y="639471"/>
                  <a:pt x="1118617" y="636423"/>
                </a:cubicBezTo>
                <a:cubicBezTo>
                  <a:pt x="1112724" y="633375"/>
                  <a:pt x="1106119" y="631648"/>
                  <a:pt x="1098804" y="631241"/>
                </a:cubicBezTo>
                <a:cubicBezTo>
                  <a:pt x="1096569" y="631038"/>
                  <a:pt x="1094537" y="630733"/>
                  <a:pt x="1092709" y="630327"/>
                </a:cubicBezTo>
                <a:cubicBezTo>
                  <a:pt x="1086206" y="629717"/>
                  <a:pt x="1077468" y="629819"/>
                  <a:pt x="1066495" y="630631"/>
                </a:cubicBezTo>
                <a:cubicBezTo>
                  <a:pt x="1062635" y="630835"/>
                  <a:pt x="1059689" y="631038"/>
                  <a:pt x="1057657" y="631241"/>
                </a:cubicBezTo>
                <a:cubicBezTo>
                  <a:pt x="1055625" y="631444"/>
                  <a:pt x="1052881" y="631749"/>
                  <a:pt x="1049427" y="632156"/>
                </a:cubicBezTo>
                <a:cubicBezTo>
                  <a:pt x="1045972" y="632562"/>
                  <a:pt x="1042112" y="633070"/>
                  <a:pt x="1037844" y="633680"/>
                </a:cubicBezTo>
                <a:cubicBezTo>
                  <a:pt x="1033781" y="634086"/>
                  <a:pt x="1031342" y="634391"/>
                  <a:pt x="1030530" y="634594"/>
                </a:cubicBezTo>
                <a:cubicBezTo>
                  <a:pt x="1030123" y="634797"/>
                  <a:pt x="1029818" y="634899"/>
                  <a:pt x="1029615" y="634899"/>
                </a:cubicBezTo>
                <a:cubicBezTo>
                  <a:pt x="1029208" y="634696"/>
                  <a:pt x="1028801" y="634797"/>
                  <a:pt x="1028395" y="635204"/>
                </a:cubicBezTo>
                <a:cubicBezTo>
                  <a:pt x="1027989" y="635610"/>
                  <a:pt x="1027481" y="635712"/>
                  <a:pt x="1026871" y="635508"/>
                </a:cubicBezTo>
                <a:cubicBezTo>
                  <a:pt x="1026262" y="635305"/>
                  <a:pt x="1025855" y="635406"/>
                  <a:pt x="1025652" y="635813"/>
                </a:cubicBezTo>
                <a:cubicBezTo>
                  <a:pt x="1025246" y="636016"/>
                  <a:pt x="1024738" y="636118"/>
                  <a:pt x="1024129" y="636118"/>
                </a:cubicBezTo>
                <a:cubicBezTo>
                  <a:pt x="1023722" y="636118"/>
                  <a:pt x="1022096" y="636423"/>
                  <a:pt x="1019252" y="637032"/>
                </a:cubicBezTo>
                <a:cubicBezTo>
                  <a:pt x="1016407" y="637642"/>
                  <a:pt x="1013409" y="638251"/>
                  <a:pt x="1010260" y="638861"/>
                </a:cubicBezTo>
                <a:cubicBezTo>
                  <a:pt x="1007110" y="639471"/>
                  <a:pt x="1004621" y="640080"/>
                  <a:pt x="1002793" y="640690"/>
                </a:cubicBezTo>
                <a:cubicBezTo>
                  <a:pt x="1000760" y="641096"/>
                  <a:pt x="998423" y="641604"/>
                  <a:pt x="995782" y="642214"/>
                </a:cubicBezTo>
                <a:cubicBezTo>
                  <a:pt x="993343" y="642823"/>
                  <a:pt x="991617" y="643332"/>
                  <a:pt x="990600" y="643738"/>
                </a:cubicBezTo>
                <a:cubicBezTo>
                  <a:pt x="986740" y="644957"/>
                  <a:pt x="980238" y="646278"/>
                  <a:pt x="971094" y="647700"/>
                </a:cubicBezTo>
                <a:cubicBezTo>
                  <a:pt x="965810" y="648513"/>
                  <a:pt x="961848" y="648310"/>
                  <a:pt x="959206" y="647091"/>
                </a:cubicBezTo>
                <a:cubicBezTo>
                  <a:pt x="956361" y="645872"/>
                  <a:pt x="953719" y="644144"/>
                  <a:pt x="951281" y="641909"/>
                </a:cubicBezTo>
                <a:cubicBezTo>
                  <a:pt x="949656" y="640283"/>
                  <a:pt x="948386" y="638455"/>
                  <a:pt x="947471" y="636422"/>
                </a:cubicBezTo>
                <a:cubicBezTo>
                  <a:pt x="946557" y="634391"/>
                  <a:pt x="946506" y="633375"/>
                  <a:pt x="947319" y="633375"/>
                </a:cubicBezTo>
                <a:cubicBezTo>
                  <a:pt x="947928" y="633578"/>
                  <a:pt x="948538" y="633679"/>
                  <a:pt x="949147" y="633679"/>
                </a:cubicBezTo>
                <a:cubicBezTo>
                  <a:pt x="949554" y="633680"/>
                  <a:pt x="949859" y="633985"/>
                  <a:pt x="950062" y="634594"/>
                </a:cubicBezTo>
                <a:cubicBezTo>
                  <a:pt x="949656" y="635407"/>
                  <a:pt x="950875" y="635813"/>
                  <a:pt x="953720" y="635813"/>
                </a:cubicBezTo>
                <a:cubicBezTo>
                  <a:pt x="955548" y="635813"/>
                  <a:pt x="956666" y="635610"/>
                  <a:pt x="957072" y="635203"/>
                </a:cubicBezTo>
                <a:cubicBezTo>
                  <a:pt x="957479" y="634797"/>
                  <a:pt x="958292" y="634696"/>
                  <a:pt x="959510" y="634899"/>
                </a:cubicBezTo>
                <a:cubicBezTo>
                  <a:pt x="960730" y="634899"/>
                  <a:pt x="961644" y="634797"/>
                  <a:pt x="962254" y="634594"/>
                </a:cubicBezTo>
                <a:cubicBezTo>
                  <a:pt x="966521" y="633374"/>
                  <a:pt x="969366" y="632765"/>
                  <a:pt x="970788" y="632765"/>
                </a:cubicBezTo>
                <a:cubicBezTo>
                  <a:pt x="971195" y="632765"/>
                  <a:pt x="972465" y="632663"/>
                  <a:pt x="974598" y="632460"/>
                </a:cubicBezTo>
                <a:cubicBezTo>
                  <a:pt x="976732" y="632257"/>
                  <a:pt x="979119" y="631952"/>
                  <a:pt x="981761" y="631546"/>
                </a:cubicBezTo>
                <a:cubicBezTo>
                  <a:pt x="987858" y="630530"/>
                  <a:pt x="992531" y="629920"/>
                  <a:pt x="995782" y="629717"/>
                </a:cubicBezTo>
                <a:cubicBezTo>
                  <a:pt x="998627" y="629311"/>
                  <a:pt x="1000964" y="629006"/>
                  <a:pt x="1002792" y="628803"/>
                </a:cubicBezTo>
                <a:cubicBezTo>
                  <a:pt x="1006856" y="627990"/>
                  <a:pt x="1017727" y="626771"/>
                  <a:pt x="1035406" y="625145"/>
                </a:cubicBezTo>
                <a:cubicBezTo>
                  <a:pt x="1037235" y="624942"/>
                  <a:pt x="1040283" y="624637"/>
                  <a:pt x="1044550" y="624231"/>
                </a:cubicBezTo>
                <a:cubicBezTo>
                  <a:pt x="1048817" y="623621"/>
                  <a:pt x="1052475" y="623215"/>
                  <a:pt x="1055523" y="623011"/>
                </a:cubicBezTo>
                <a:cubicBezTo>
                  <a:pt x="1058368" y="622605"/>
                  <a:pt x="1060602" y="622300"/>
                  <a:pt x="1062228" y="622097"/>
                </a:cubicBezTo>
                <a:cubicBezTo>
                  <a:pt x="1063448" y="621894"/>
                  <a:pt x="1064261" y="621793"/>
                  <a:pt x="1064667" y="621792"/>
                </a:cubicBezTo>
                <a:cubicBezTo>
                  <a:pt x="1066293" y="621589"/>
                  <a:pt x="1068731" y="621284"/>
                  <a:pt x="1071982" y="620878"/>
                </a:cubicBezTo>
                <a:cubicBezTo>
                  <a:pt x="1072388" y="620878"/>
                  <a:pt x="1073506" y="620776"/>
                  <a:pt x="1075335" y="620573"/>
                </a:cubicBezTo>
                <a:cubicBezTo>
                  <a:pt x="1080211" y="619963"/>
                  <a:pt x="1083564" y="619354"/>
                  <a:pt x="1085393" y="618744"/>
                </a:cubicBezTo>
                <a:cubicBezTo>
                  <a:pt x="1085799" y="618744"/>
                  <a:pt x="1086206" y="618643"/>
                  <a:pt x="1086612" y="618439"/>
                </a:cubicBezTo>
                <a:cubicBezTo>
                  <a:pt x="1087018" y="618440"/>
                  <a:pt x="1087323" y="618439"/>
                  <a:pt x="1087527" y="618439"/>
                </a:cubicBezTo>
                <a:cubicBezTo>
                  <a:pt x="1087933" y="618236"/>
                  <a:pt x="1088441" y="618236"/>
                  <a:pt x="1089051" y="618440"/>
                </a:cubicBezTo>
                <a:cubicBezTo>
                  <a:pt x="1089863" y="618439"/>
                  <a:pt x="1090473" y="618236"/>
                  <a:pt x="1090879" y="617830"/>
                </a:cubicBezTo>
                <a:cubicBezTo>
                  <a:pt x="1091286" y="617423"/>
                  <a:pt x="1091591" y="617322"/>
                  <a:pt x="1091794" y="617525"/>
                </a:cubicBezTo>
                <a:cubicBezTo>
                  <a:pt x="1091998" y="617728"/>
                  <a:pt x="1092302" y="617627"/>
                  <a:pt x="1092708" y="617220"/>
                </a:cubicBezTo>
                <a:cubicBezTo>
                  <a:pt x="1093115" y="617017"/>
                  <a:pt x="1093622" y="616916"/>
                  <a:pt x="1094232" y="616915"/>
                </a:cubicBezTo>
                <a:cubicBezTo>
                  <a:pt x="1094842" y="617119"/>
                  <a:pt x="1095248" y="617119"/>
                  <a:pt x="1095452" y="616916"/>
                </a:cubicBezTo>
                <a:cubicBezTo>
                  <a:pt x="1095858" y="616509"/>
                  <a:pt x="1096366" y="616306"/>
                  <a:pt x="1096976" y="616306"/>
                </a:cubicBezTo>
                <a:cubicBezTo>
                  <a:pt x="1097382" y="616306"/>
                  <a:pt x="1099211" y="616001"/>
                  <a:pt x="1102462" y="615391"/>
                </a:cubicBezTo>
                <a:cubicBezTo>
                  <a:pt x="1104189" y="614579"/>
                  <a:pt x="1106012" y="614134"/>
                  <a:pt x="1107929" y="614058"/>
                </a:cubicBezTo>
                <a:close/>
                <a:moveTo>
                  <a:pt x="808330" y="531267"/>
                </a:moveTo>
                <a:cubicBezTo>
                  <a:pt x="808533" y="531470"/>
                  <a:pt x="808533" y="531775"/>
                  <a:pt x="808330" y="532181"/>
                </a:cubicBezTo>
                <a:cubicBezTo>
                  <a:pt x="808127" y="532587"/>
                  <a:pt x="808025" y="532486"/>
                  <a:pt x="808025" y="531876"/>
                </a:cubicBezTo>
                <a:cubicBezTo>
                  <a:pt x="808025" y="531267"/>
                  <a:pt x="808127" y="531063"/>
                  <a:pt x="808330" y="531267"/>
                </a:cubicBezTo>
                <a:close/>
                <a:moveTo>
                  <a:pt x="350825" y="397155"/>
                </a:moveTo>
                <a:cubicBezTo>
                  <a:pt x="355296" y="398780"/>
                  <a:pt x="358039" y="400000"/>
                  <a:pt x="359055" y="400812"/>
                </a:cubicBezTo>
                <a:cubicBezTo>
                  <a:pt x="359461" y="401219"/>
                  <a:pt x="359766" y="401422"/>
                  <a:pt x="359969" y="401422"/>
                </a:cubicBezTo>
                <a:cubicBezTo>
                  <a:pt x="360375" y="401422"/>
                  <a:pt x="360680" y="401625"/>
                  <a:pt x="360884" y="402032"/>
                </a:cubicBezTo>
                <a:cubicBezTo>
                  <a:pt x="360883" y="402235"/>
                  <a:pt x="361188" y="402946"/>
                  <a:pt x="361798" y="404165"/>
                </a:cubicBezTo>
                <a:cubicBezTo>
                  <a:pt x="362611" y="405181"/>
                  <a:pt x="363018" y="405893"/>
                  <a:pt x="363018" y="406299"/>
                </a:cubicBezTo>
                <a:cubicBezTo>
                  <a:pt x="363017" y="406502"/>
                  <a:pt x="363525" y="407619"/>
                  <a:pt x="364542" y="409652"/>
                </a:cubicBezTo>
                <a:cubicBezTo>
                  <a:pt x="366573" y="413309"/>
                  <a:pt x="366573" y="416256"/>
                  <a:pt x="364541" y="418491"/>
                </a:cubicBezTo>
                <a:cubicBezTo>
                  <a:pt x="363525" y="419710"/>
                  <a:pt x="362814" y="420828"/>
                  <a:pt x="362408" y="421844"/>
                </a:cubicBezTo>
                <a:cubicBezTo>
                  <a:pt x="361798" y="422860"/>
                  <a:pt x="361087" y="423774"/>
                  <a:pt x="360274" y="424587"/>
                </a:cubicBezTo>
                <a:cubicBezTo>
                  <a:pt x="359258" y="425806"/>
                  <a:pt x="358750" y="426517"/>
                  <a:pt x="358750" y="426720"/>
                </a:cubicBezTo>
                <a:cubicBezTo>
                  <a:pt x="358750" y="426924"/>
                  <a:pt x="358343" y="427432"/>
                  <a:pt x="357531" y="428245"/>
                </a:cubicBezTo>
                <a:cubicBezTo>
                  <a:pt x="354686" y="431902"/>
                  <a:pt x="353263" y="434036"/>
                  <a:pt x="353264" y="434645"/>
                </a:cubicBezTo>
                <a:cubicBezTo>
                  <a:pt x="353263" y="434848"/>
                  <a:pt x="352857" y="435661"/>
                  <a:pt x="352045" y="437083"/>
                </a:cubicBezTo>
                <a:cubicBezTo>
                  <a:pt x="347777" y="443586"/>
                  <a:pt x="345441" y="449783"/>
                  <a:pt x="345034" y="455676"/>
                </a:cubicBezTo>
                <a:cubicBezTo>
                  <a:pt x="345034" y="457302"/>
                  <a:pt x="346354" y="458826"/>
                  <a:pt x="348996" y="460248"/>
                </a:cubicBezTo>
                <a:cubicBezTo>
                  <a:pt x="357937" y="464922"/>
                  <a:pt x="363728" y="470307"/>
                  <a:pt x="366370" y="476403"/>
                </a:cubicBezTo>
                <a:cubicBezTo>
                  <a:pt x="369215" y="481280"/>
                  <a:pt x="370739" y="485750"/>
                  <a:pt x="370942" y="489814"/>
                </a:cubicBezTo>
                <a:cubicBezTo>
                  <a:pt x="371551" y="495097"/>
                  <a:pt x="371247" y="501295"/>
                  <a:pt x="370027" y="508407"/>
                </a:cubicBezTo>
                <a:cubicBezTo>
                  <a:pt x="367589" y="524866"/>
                  <a:pt x="362205" y="530861"/>
                  <a:pt x="353873" y="526390"/>
                </a:cubicBezTo>
                <a:cubicBezTo>
                  <a:pt x="352248" y="525780"/>
                  <a:pt x="351232" y="525475"/>
                  <a:pt x="350825" y="525475"/>
                </a:cubicBezTo>
                <a:cubicBezTo>
                  <a:pt x="349199" y="527304"/>
                  <a:pt x="346761" y="531267"/>
                  <a:pt x="343510" y="537363"/>
                </a:cubicBezTo>
                <a:cubicBezTo>
                  <a:pt x="341885" y="539801"/>
                  <a:pt x="342088" y="541020"/>
                  <a:pt x="344120" y="541020"/>
                </a:cubicBezTo>
                <a:cubicBezTo>
                  <a:pt x="344323" y="541021"/>
                  <a:pt x="344526" y="541020"/>
                  <a:pt x="344729" y="541020"/>
                </a:cubicBezTo>
                <a:cubicBezTo>
                  <a:pt x="346355" y="541224"/>
                  <a:pt x="348082" y="541224"/>
                  <a:pt x="349910" y="541020"/>
                </a:cubicBezTo>
                <a:cubicBezTo>
                  <a:pt x="350520" y="540817"/>
                  <a:pt x="351130" y="540614"/>
                  <a:pt x="351740" y="540411"/>
                </a:cubicBezTo>
                <a:cubicBezTo>
                  <a:pt x="352349" y="540207"/>
                  <a:pt x="352959" y="540106"/>
                  <a:pt x="353569" y="540106"/>
                </a:cubicBezTo>
                <a:cubicBezTo>
                  <a:pt x="354381" y="539902"/>
                  <a:pt x="355194" y="539598"/>
                  <a:pt x="356007" y="539192"/>
                </a:cubicBezTo>
                <a:cubicBezTo>
                  <a:pt x="357023" y="538785"/>
                  <a:pt x="358750" y="538175"/>
                  <a:pt x="361188" y="537363"/>
                </a:cubicBezTo>
                <a:cubicBezTo>
                  <a:pt x="364033" y="536347"/>
                  <a:pt x="367183" y="535026"/>
                  <a:pt x="370638" y="533400"/>
                </a:cubicBezTo>
                <a:cubicBezTo>
                  <a:pt x="374091" y="531775"/>
                  <a:pt x="376632" y="530657"/>
                  <a:pt x="378257" y="530047"/>
                </a:cubicBezTo>
                <a:cubicBezTo>
                  <a:pt x="380289" y="529031"/>
                  <a:pt x="383642" y="527406"/>
                  <a:pt x="388316" y="525171"/>
                </a:cubicBezTo>
                <a:cubicBezTo>
                  <a:pt x="393396" y="522529"/>
                  <a:pt x="396545" y="520904"/>
                  <a:pt x="397765" y="520294"/>
                </a:cubicBezTo>
                <a:cubicBezTo>
                  <a:pt x="398984" y="519684"/>
                  <a:pt x="400000" y="519176"/>
                  <a:pt x="400812" y="518770"/>
                </a:cubicBezTo>
                <a:cubicBezTo>
                  <a:pt x="402031" y="518364"/>
                  <a:pt x="403250" y="517754"/>
                  <a:pt x="404470" y="516941"/>
                </a:cubicBezTo>
                <a:cubicBezTo>
                  <a:pt x="405689" y="516332"/>
                  <a:pt x="407417" y="515519"/>
                  <a:pt x="409652" y="514503"/>
                </a:cubicBezTo>
                <a:cubicBezTo>
                  <a:pt x="411886" y="513486"/>
                  <a:pt x="414426" y="512267"/>
                  <a:pt x="417272" y="510845"/>
                </a:cubicBezTo>
                <a:cubicBezTo>
                  <a:pt x="426822" y="506375"/>
                  <a:pt x="433426" y="503327"/>
                  <a:pt x="437084" y="501701"/>
                </a:cubicBezTo>
                <a:cubicBezTo>
                  <a:pt x="440538" y="500279"/>
                  <a:pt x="443382" y="499059"/>
                  <a:pt x="445618" y="498044"/>
                </a:cubicBezTo>
                <a:cubicBezTo>
                  <a:pt x="447447" y="497231"/>
                  <a:pt x="448971" y="496520"/>
                  <a:pt x="450190" y="495910"/>
                </a:cubicBezTo>
                <a:cubicBezTo>
                  <a:pt x="451409" y="495504"/>
                  <a:pt x="452730" y="494894"/>
                  <a:pt x="454152" y="494081"/>
                </a:cubicBezTo>
                <a:cubicBezTo>
                  <a:pt x="455982" y="493268"/>
                  <a:pt x="458318" y="492354"/>
                  <a:pt x="461163" y="491338"/>
                </a:cubicBezTo>
                <a:cubicBezTo>
                  <a:pt x="463805" y="490322"/>
                  <a:pt x="465531" y="489611"/>
                  <a:pt x="466345" y="489204"/>
                </a:cubicBezTo>
                <a:cubicBezTo>
                  <a:pt x="470409" y="487376"/>
                  <a:pt x="474472" y="485750"/>
                  <a:pt x="478536" y="484327"/>
                </a:cubicBezTo>
                <a:cubicBezTo>
                  <a:pt x="480771" y="483718"/>
                  <a:pt x="482397" y="483210"/>
                  <a:pt x="483414" y="482804"/>
                </a:cubicBezTo>
                <a:cubicBezTo>
                  <a:pt x="484226" y="482194"/>
                  <a:pt x="484836" y="481889"/>
                  <a:pt x="485242" y="481889"/>
                </a:cubicBezTo>
                <a:cubicBezTo>
                  <a:pt x="485446" y="481889"/>
                  <a:pt x="485953" y="481686"/>
                  <a:pt x="486766" y="481280"/>
                </a:cubicBezTo>
                <a:cubicBezTo>
                  <a:pt x="487376" y="480873"/>
                  <a:pt x="487680" y="480771"/>
                  <a:pt x="487681" y="480975"/>
                </a:cubicBezTo>
                <a:cubicBezTo>
                  <a:pt x="487680" y="481178"/>
                  <a:pt x="487986" y="481076"/>
                  <a:pt x="488595" y="480670"/>
                </a:cubicBezTo>
                <a:cubicBezTo>
                  <a:pt x="489001" y="480264"/>
                  <a:pt x="489204" y="480162"/>
                  <a:pt x="489205" y="480365"/>
                </a:cubicBezTo>
                <a:cubicBezTo>
                  <a:pt x="489204" y="480568"/>
                  <a:pt x="489611" y="480467"/>
                  <a:pt x="490424" y="480061"/>
                </a:cubicBezTo>
                <a:cubicBezTo>
                  <a:pt x="491033" y="479654"/>
                  <a:pt x="491541" y="479451"/>
                  <a:pt x="491948" y="479451"/>
                </a:cubicBezTo>
                <a:cubicBezTo>
                  <a:pt x="492964" y="479247"/>
                  <a:pt x="495504" y="478130"/>
                  <a:pt x="499567" y="476098"/>
                </a:cubicBezTo>
                <a:cubicBezTo>
                  <a:pt x="501193" y="475285"/>
                  <a:pt x="502616" y="474675"/>
                  <a:pt x="503834" y="474269"/>
                </a:cubicBezTo>
                <a:cubicBezTo>
                  <a:pt x="506680" y="474066"/>
                  <a:pt x="510134" y="475184"/>
                  <a:pt x="514198" y="477622"/>
                </a:cubicBezTo>
                <a:cubicBezTo>
                  <a:pt x="516230" y="479045"/>
                  <a:pt x="517246" y="479654"/>
                  <a:pt x="517246" y="479450"/>
                </a:cubicBezTo>
                <a:cubicBezTo>
                  <a:pt x="517246" y="479450"/>
                  <a:pt x="517856" y="479654"/>
                  <a:pt x="519075" y="480060"/>
                </a:cubicBezTo>
                <a:cubicBezTo>
                  <a:pt x="521513" y="481279"/>
                  <a:pt x="523647" y="484023"/>
                  <a:pt x="525475" y="488290"/>
                </a:cubicBezTo>
                <a:cubicBezTo>
                  <a:pt x="526695" y="491541"/>
                  <a:pt x="527456" y="493624"/>
                  <a:pt x="527762" y="494538"/>
                </a:cubicBezTo>
                <a:cubicBezTo>
                  <a:pt x="528067" y="495453"/>
                  <a:pt x="527914" y="496316"/>
                  <a:pt x="527304" y="497129"/>
                </a:cubicBezTo>
                <a:cubicBezTo>
                  <a:pt x="526898" y="498348"/>
                  <a:pt x="526288" y="499059"/>
                  <a:pt x="525476" y="499263"/>
                </a:cubicBezTo>
                <a:cubicBezTo>
                  <a:pt x="520395" y="501091"/>
                  <a:pt x="515113" y="502717"/>
                  <a:pt x="509626" y="504140"/>
                </a:cubicBezTo>
                <a:cubicBezTo>
                  <a:pt x="508407" y="504546"/>
                  <a:pt x="507188" y="504851"/>
                  <a:pt x="505969" y="505054"/>
                </a:cubicBezTo>
                <a:cubicBezTo>
                  <a:pt x="504749" y="505460"/>
                  <a:pt x="502209" y="506070"/>
                  <a:pt x="498349" y="506883"/>
                </a:cubicBezTo>
                <a:cubicBezTo>
                  <a:pt x="492049" y="508508"/>
                  <a:pt x="487376" y="509931"/>
                  <a:pt x="484328" y="511150"/>
                </a:cubicBezTo>
                <a:cubicBezTo>
                  <a:pt x="483515" y="511556"/>
                  <a:pt x="481584" y="512369"/>
                  <a:pt x="478536" y="513588"/>
                </a:cubicBezTo>
                <a:cubicBezTo>
                  <a:pt x="471424" y="516636"/>
                  <a:pt x="463805" y="520396"/>
                  <a:pt x="455676" y="524866"/>
                </a:cubicBezTo>
                <a:cubicBezTo>
                  <a:pt x="452628" y="526288"/>
                  <a:pt x="451104" y="526999"/>
                  <a:pt x="451104" y="526999"/>
                </a:cubicBezTo>
                <a:cubicBezTo>
                  <a:pt x="451104" y="526999"/>
                  <a:pt x="452730" y="525882"/>
                  <a:pt x="455982" y="523647"/>
                </a:cubicBezTo>
                <a:cubicBezTo>
                  <a:pt x="464110" y="517957"/>
                  <a:pt x="470103" y="513588"/>
                  <a:pt x="473965" y="510540"/>
                </a:cubicBezTo>
                <a:cubicBezTo>
                  <a:pt x="475996" y="509118"/>
                  <a:pt x="477114" y="508407"/>
                  <a:pt x="477317" y="508407"/>
                </a:cubicBezTo>
                <a:cubicBezTo>
                  <a:pt x="479756" y="506781"/>
                  <a:pt x="482905" y="504139"/>
                  <a:pt x="486766" y="500482"/>
                </a:cubicBezTo>
                <a:cubicBezTo>
                  <a:pt x="488798" y="497637"/>
                  <a:pt x="489103" y="495808"/>
                  <a:pt x="487681" y="494996"/>
                </a:cubicBezTo>
                <a:cubicBezTo>
                  <a:pt x="479756" y="493980"/>
                  <a:pt x="464618" y="498348"/>
                  <a:pt x="442265" y="508102"/>
                </a:cubicBezTo>
                <a:cubicBezTo>
                  <a:pt x="437795" y="510134"/>
                  <a:pt x="435255" y="511353"/>
                  <a:pt x="434645" y="511760"/>
                </a:cubicBezTo>
                <a:cubicBezTo>
                  <a:pt x="434645" y="511963"/>
                  <a:pt x="435255" y="512470"/>
                  <a:pt x="436474" y="513284"/>
                </a:cubicBezTo>
                <a:cubicBezTo>
                  <a:pt x="440945" y="516332"/>
                  <a:pt x="444906" y="520294"/>
                  <a:pt x="448362" y="525171"/>
                </a:cubicBezTo>
                <a:cubicBezTo>
                  <a:pt x="449174" y="526796"/>
                  <a:pt x="449783" y="527507"/>
                  <a:pt x="450190" y="527304"/>
                </a:cubicBezTo>
                <a:cubicBezTo>
                  <a:pt x="450800" y="527101"/>
                  <a:pt x="450901" y="527202"/>
                  <a:pt x="450495" y="527609"/>
                </a:cubicBezTo>
                <a:cubicBezTo>
                  <a:pt x="450089" y="527812"/>
                  <a:pt x="450393" y="529133"/>
                  <a:pt x="451409" y="531571"/>
                </a:cubicBezTo>
                <a:cubicBezTo>
                  <a:pt x="454051" y="537464"/>
                  <a:pt x="456083" y="543662"/>
                  <a:pt x="457505" y="550164"/>
                </a:cubicBezTo>
                <a:cubicBezTo>
                  <a:pt x="458115" y="552603"/>
                  <a:pt x="458522" y="556057"/>
                  <a:pt x="458724" y="560527"/>
                </a:cubicBezTo>
                <a:cubicBezTo>
                  <a:pt x="458927" y="564794"/>
                  <a:pt x="459233" y="567945"/>
                  <a:pt x="459639" y="569976"/>
                </a:cubicBezTo>
                <a:cubicBezTo>
                  <a:pt x="460045" y="573431"/>
                  <a:pt x="460248" y="579222"/>
                  <a:pt x="460248" y="587350"/>
                </a:cubicBezTo>
                <a:cubicBezTo>
                  <a:pt x="460451" y="593446"/>
                  <a:pt x="460452" y="597307"/>
                  <a:pt x="460248" y="598932"/>
                </a:cubicBezTo>
                <a:cubicBezTo>
                  <a:pt x="459842" y="600355"/>
                  <a:pt x="459537" y="602082"/>
                  <a:pt x="459334" y="604114"/>
                </a:cubicBezTo>
                <a:cubicBezTo>
                  <a:pt x="457911" y="611836"/>
                  <a:pt x="455676" y="617119"/>
                  <a:pt x="452628" y="619963"/>
                </a:cubicBezTo>
                <a:cubicBezTo>
                  <a:pt x="451613" y="621183"/>
                  <a:pt x="450291" y="621589"/>
                  <a:pt x="448666" y="621183"/>
                </a:cubicBezTo>
                <a:cubicBezTo>
                  <a:pt x="447040" y="620979"/>
                  <a:pt x="445009" y="620268"/>
                  <a:pt x="442571" y="619049"/>
                </a:cubicBezTo>
                <a:cubicBezTo>
                  <a:pt x="439318" y="618440"/>
                  <a:pt x="435154" y="614375"/>
                  <a:pt x="430073" y="606857"/>
                </a:cubicBezTo>
                <a:cubicBezTo>
                  <a:pt x="428448" y="604216"/>
                  <a:pt x="426772" y="602438"/>
                  <a:pt x="425044" y="601523"/>
                </a:cubicBezTo>
                <a:cubicBezTo>
                  <a:pt x="423317" y="600609"/>
                  <a:pt x="419101" y="599440"/>
                  <a:pt x="412395" y="598018"/>
                </a:cubicBezTo>
                <a:cubicBezTo>
                  <a:pt x="409753" y="597408"/>
                  <a:pt x="406096" y="596494"/>
                  <a:pt x="401422" y="595275"/>
                </a:cubicBezTo>
                <a:cubicBezTo>
                  <a:pt x="396342" y="593852"/>
                  <a:pt x="393599" y="593141"/>
                  <a:pt x="393192" y="593141"/>
                </a:cubicBezTo>
                <a:cubicBezTo>
                  <a:pt x="392989" y="593141"/>
                  <a:pt x="392684" y="593649"/>
                  <a:pt x="392278" y="594665"/>
                </a:cubicBezTo>
                <a:cubicBezTo>
                  <a:pt x="391262" y="598526"/>
                  <a:pt x="389535" y="602183"/>
                  <a:pt x="387097" y="605638"/>
                </a:cubicBezTo>
                <a:cubicBezTo>
                  <a:pt x="386690" y="606654"/>
                  <a:pt x="385674" y="607162"/>
                  <a:pt x="384049" y="607162"/>
                </a:cubicBezTo>
                <a:cubicBezTo>
                  <a:pt x="382219" y="607162"/>
                  <a:pt x="379578" y="606146"/>
                  <a:pt x="376123" y="604114"/>
                </a:cubicBezTo>
                <a:cubicBezTo>
                  <a:pt x="375514" y="603708"/>
                  <a:pt x="375209" y="603606"/>
                  <a:pt x="375209" y="603809"/>
                </a:cubicBezTo>
                <a:cubicBezTo>
                  <a:pt x="375209" y="604012"/>
                  <a:pt x="374498" y="603606"/>
                  <a:pt x="373076" y="602590"/>
                </a:cubicBezTo>
                <a:cubicBezTo>
                  <a:pt x="368809" y="598323"/>
                  <a:pt x="365963" y="593446"/>
                  <a:pt x="364542" y="587959"/>
                </a:cubicBezTo>
                <a:cubicBezTo>
                  <a:pt x="363525" y="586131"/>
                  <a:pt x="365151" y="582879"/>
                  <a:pt x="369418" y="578206"/>
                </a:cubicBezTo>
                <a:cubicBezTo>
                  <a:pt x="371247" y="575971"/>
                  <a:pt x="372669" y="574142"/>
                  <a:pt x="373685" y="572719"/>
                </a:cubicBezTo>
                <a:cubicBezTo>
                  <a:pt x="374498" y="571500"/>
                  <a:pt x="375412" y="570180"/>
                  <a:pt x="376428" y="568757"/>
                </a:cubicBezTo>
                <a:cubicBezTo>
                  <a:pt x="377445" y="567538"/>
                  <a:pt x="378054" y="566725"/>
                  <a:pt x="378257" y="566319"/>
                </a:cubicBezTo>
                <a:cubicBezTo>
                  <a:pt x="380289" y="562661"/>
                  <a:pt x="382829" y="559105"/>
                  <a:pt x="385877" y="555651"/>
                </a:cubicBezTo>
                <a:cubicBezTo>
                  <a:pt x="386284" y="555041"/>
                  <a:pt x="386791" y="555244"/>
                  <a:pt x="387401" y="556260"/>
                </a:cubicBezTo>
                <a:cubicBezTo>
                  <a:pt x="388621" y="557073"/>
                  <a:pt x="388620" y="559410"/>
                  <a:pt x="387401" y="563270"/>
                </a:cubicBezTo>
                <a:cubicBezTo>
                  <a:pt x="386386" y="567335"/>
                  <a:pt x="386385" y="569773"/>
                  <a:pt x="387401" y="570586"/>
                </a:cubicBezTo>
                <a:cubicBezTo>
                  <a:pt x="388418" y="571805"/>
                  <a:pt x="390703" y="572008"/>
                  <a:pt x="394259" y="571196"/>
                </a:cubicBezTo>
                <a:cubicBezTo>
                  <a:pt x="397815" y="570383"/>
                  <a:pt x="403556" y="568452"/>
                  <a:pt x="411480" y="565404"/>
                </a:cubicBezTo>
                <a:cubicBezTo>
                  <a:pt x="415748" y="563779"/>
                  <a:pt x="418185" y="562966"/>
                  <a:pt x="418796" y="562966"/>
                </a:cubicBezTo>
                <a:cubicBezTo>
                  <a:pt x="418796" y="563169"/>
                  <a:pt x="418490" y="563372"/>
                  <a:pt x="417882" y="563576"/>
                </a:cubicBezTo>
                <a:cubicBezTo>
                  <a:pt x="412802" y="566014"/>
                  <a:pt x="407721" y="570078"/>
                  <a:pt x="402641" y="575768"/>
                </a:cubicBezTo>
                <a:cubicBezTo>
                  <a:pt x="400609" y="578409"/>
                  <a:pt x="399593" y="579730"/>
                  <a:pt x="399593" y="579730"/>
                </a:cubicBezTo>
                <a:cubicBezTo>
                  <a:pt x="399594" y="579933"/>
                  <a:pt x="398984" y="581152"/>
                  <a:pt x="397764" y="583387"/>
                </a:cubicBezTo>
                <a:cubicBezTo>
                  <a:pt x="395733" y="587452"/>
                  <a:pt x="394716" y="589890"/>
                  <a:pt x="394716" y="590703"/>
                </a:cubicBezTo>
                <a:cubicBezTo>
                  <a:pt x="396342" y="590703"/>
                  <a:pt x="399898" y="590093"/>
                  <a:pt x="405385" y="588874"/>
                </a:cubicBezTo>
                <a:cubicBezTo>
                  <a:pt x="410668" y="587655"/>
                  <a:pt x="415646" y="586232"/>
                  <a:pt x="420319" y="584607"/>
                </a:cubicBezTo>
                <a:cubicBezTo>
                  <a:pt x="427838" y="581762"/>
                  <a:pt x="432511" y="576377"/>
                  <a:pt x="434340" y="568452"/>
                </a:cubicBezTo>
                <a:cubicBezTo>
                  <a:pt x="435763" y="556057"/>
                  <a:pt x="435865" y="541528"/>
                  <a:pt x="434645" y="524866"/>
                </a:cubicBezTo>
                <a:cubicBezTo>
                  <a:pt x="434239" y="519989"/>
                  <a:pt x="433325" y="517449"/>
                  <a:pt x="431902" y="517246"/>
                </a:cubicBezTo>
                <a:cubicBezTo>
                  <a:pt x="430886" y="516433"/>
                  <a:pt x="429769" y="516332"/>
                  <a:pt x="428549" y="516941"/>
                </a:cubicBezTo>
                <a:cubicBezTo>
                  <a:pt x="427330" y="517347"/>
                  <a:pt x="426517" y="517957"/>
                  <a:pt x="426111" y="518770"/>
                </a:cubicBezTo>
                <a:lnTo>
                  <a:pt x="428854" y="522428"/>
                </a:lnTo>
                <a:lnTo>
                  <a:pt x="424586" y="518160"/>
                </a:lnTo>
                <a:cubicBezTo>
                  <a:pt x="424587" y="517347"/>
                  <a:pt x="424485" y="516941"/>
                  <a:pt x="424282" y="516941"/>
                </a:cubicBezTo>
                <a:cubicBezTo>
                  <a:pt x="424282" y="516941"/>
                  <a:pt x="421234" y="518567"/>
                  <a:pt x="415138" y="521818"/>
                </a:cubicBezTo>
                <a:cubicBezTo>
                  <a:pt x="412699" y="523240"/>
                  <a:pt x="410566" y="524409"/>
                  <a:pt x="408737" y="525323"/>
                </a:cubicBezTo>
                <a:cubicBezTo>
                  <a:pt x="406908" y="526238"/>
                  <a:pt x="405892" y="526695"/>
                  <a:pt x="405689" y="526695"/>
                </a:cubicBezTo>
                <a:cubicBezTo>
                  <a:pt x="405486" y="526695"/>
                  <a:pt x="405385" y="526796"/>
                  <a:pt x="405384" y="526999"/>
                </a:cubicBezTo>
                <a:cubicBezTo>
                  <a:pt x="405384" y="527406"/>
                  <a:pt x="404571" y="527914"/>
                  <a:pt x="402946" y="528524"/>
                </a:cubicBezTo>
                <a:cubicBezTo>
                  <a:pt x="401523" y="529133"/>
                  <a:pt x="400711" y="529743"/>
                  <a:pt x="400507" y="530352"/>
                </a:cubicBezTo>
                <a:cubicBezTo>
                  <a:pt x="400304" y="530759"/>
                  <a:pt x="400000" y="530962"/>
                  <a:pt x="399594" y="530962"/>
                </a:cubicBezTo>
                <a:cubicBezTo>
                  <a:pt x="399186" y="530962"/>
                  <a:pt x="398882" y="531063"/>
                  <a:pt x="398678" y="531267"/>
                </a:cubicBezTo>
                <a:cubicBezTo>
                  <a:pt x="398679" y="531470"/>
                  <a:pt x="398475" y="531673"/>
                  <a:pt x="398070" y="531876"/>
                </a:cubicBezTo>
                <a:cubicBezTo>
                  <a:pt x="397866" y="531877"/>
                  <a:pt x="396800" y="532486"/>
                  <a:pt x="394869" y="533705"/>
                </a:cubicBezTo>
                <a:cubicBezTo>
                  <a:pt x="392939" y="534925"/>
                  <a:pt x="389941" y="536956"/>
                  <a:pt x="385877" y="539801"/>
                </a:cubicBezTo>
                <a:cubicBezTo>
                  <a:pt x="384455" y="540817"/>
                  <a:pt x="383337" y="541731"/>
                  <a:pt x="382524" y="542544"/>
                </a:cubicBezTo>
                <a:cubicBezTo>
                  <a:pt x="381712" y="543154"/>
                  <a:pt x="380899" y="543561"/>
                  <a:pt x="380086" y="543764"/>
                </a:cubicBezTo>
                <a:cubicBezTo>
                  <a:pt x="379476" y="543967"/>
                  <a:pt x="379171" y="544271"/>
                  <a:pt x="379171" y="544678"/>
                </a:cubicBezTo>
                <a:cubicBezTo>
                  <a:pt x="379172" y="544881"/>
                  <a:pt x="378867" y="544983"/>
                  <a:pt x="378257" y="544983"/>
                </a:cubicBezTo>
                <a:cubicBezTo>
                  <a:pt x="377851" y="544983"/>
                  <a:pt x="377648" y="545084"/>
                  <a:pt x="377648" y="545287"/>
                </a:cubicBezTo>
                <a:cubicBezTo>
                  <a:pt x="377648" y="545694"/>
                  <a:pt x="377444" y="545897"/>
                  <a:pt x="377038" y="545897"/>
                </a:cubicBezTo>
                <a:cubicBezTo>
                  <a:pt x="376631" y="545897"/>
                  <a:pt x="376327" y="545999"/>
                  <a:pt x="376123" y="546202"/>
                </a:cubicBezTo>
                <a:cubicBezTo>
                  <a:pt x="376124" y="546608"/>
                  <a:pt x="375311" y="547218"/>
                  <a:pt x="373685" y="548030"/>
                </a:cubicBezTo>
                <a:cubicBezTo>
                  <a:pt x="371857" y="548843"/>
                  <a:pt x="370841" y="549453"/>
                  <a:pt x="370638" y="549860"/>
                </a:cubicBezTo>
                <a:cubicBezTo>
                  <a:pt x="370434" y="550063"/>
                  <a:pt x="370130" y="550164"/>
                  <a:pt x="369722" y="550164"/>
                </a:cubicBezTo>
                <a:cubicBezTo>
                  <a:pt x="369316" y="550164"/>
                  <a:pt x="368910" y="550266"/>
                  <a:pt x="368503" y="550469"/>
                </a:cubicBezTo>
                <a:cubicBezTo>
                  <a:pt x="365862" y="551891"/>
                  <a:pt x="362306" y="552603"/>
                  <a:pt x="357836" y="552603"/>
                </a:cubicBezTo>
                <a:cubicBezTo>
                  <a:pt x="354788" y="552806"/>
                  <a:pt x="352349" y="552400"/>
                  <a:pt x="350520" y="551383"/>
                </a:cubicBezTo>
                <a:cubicBezTo>
                  <a:pt x="348285" y="550164"/>
                  <a:pt x="346151" y="548538"/>
                  <a:pt x="344120" y="546507"/>
                </a:cubicBezTo>
                <a:lnTo>
                  <a:pt x="340767" y="543459"/>
                </a:lnTo>
                <a:lnTo>
                  <a:pt x="339852" y="545592"/>
                </a:lnTo>
                <a:cubicBezTo>
                  <a:pt x="336601" y="554330"/>
                  <a:pt x="333757" y="563474"/>
                  <a:pt x="331318" y="573024"/>
                </a:cubicBezTo>
                <a:cubicBezTo>
                  <a:pt x="330099" y="577698"/>
                  <a:pt x="329185" y="583489"/>
                  <a:pt x="328575" y="590398"/>
                </a:cubicBezTo>
                <a:cubicBezTo>
                  <a:pt x="327966" y="595478"/>
                  <a:pt x="327558" y="598729"/>
                  <a:pt x="327355" y="600151"/>
                </a:cubicBezTo>
                <a:cubicBezTo>
                  <a:pt x="327152" y="601371"/>
                  <a:pt x="326847" y="603301"/>
                  <a:pt x="326441" y="605943"/>
                </a:cubicBezTo>
                <a:cubicBezTo>
                  <a:pt x="325222" y="613867"/>
                  <a:pt x="323596" y="619252"/>
                  <a:pt x="321565" y="622097"/>
                </a:cubicBezTo>
                <a:cubicBezTo>
                  <a:pt x="319330" y="623317"/>
                  <a:pt x="315570" y="622199"/>
                  <a:pt x="310287" y="618744"/>
                </a:cubicBezTo>
                <a:cubicBezTo>
                  <a:pt x="306832" y="615696"/>
                  <a:pt x="303784" y="611836"/>
                  <a:pt x="301142" y="607162"/>
                </a:cubicBezTo>
                <a:cubicBezTo>
                  <a:pt x="299720" y="604927"/>
                  <a:pt x="299517" y="600253"/>
                  <a:pt x="300533" y="593141"/>
                </a:cubicBezTo>
                <a:cubicBezTo>
                  <a:pt x="301143" y="588671"/>
                  <a:pt x="301752" y="582270"/>
                  <a:pt x="302362" y="573939"/>
                </a:cubicBezTo>
                <a:cubicBezTo>
                  <a:pt x="302565" y="572313"/>
                  <a:pt x="302768" y="569875"/>
                  <a:pt x="302971" y="566623"/>
                </a:cubicBezTo>
                <a:cubicBezTo>
                  <a:pt x="303174" y="560528"/>
                  <a:pt x="303582" y="555143"/>
                  <a:pt x="304191" y="550469"/>
                </a:cubicBezTo>
                <a:cubicBezTo>
                  <a:pt x="305004" y="541325"/>
                  <a:pt x="305613" y="532892"/>
                  <a:pt x="306020" y="525171"/>
                </a:cubicBezTo>
                <a:cubicBezTo>
                  <a:pt x="306223" y="522326"/>
                  <a:pt x="306629" y="518364"/>
                  <a:pt x="307239" y="513283"/>
                </a:cubicBezTo>
                <a:cubicBezTo>
                  <a:pt x="307848" y="504546"/>
                  <a:pt x="308255" y="498348"/>
                  <a:pt x="308458" y="494691"/>
                </a:cubicBezTo>
                <a:cubicBezTo>
                  <a:pt x="308661" y="491643"/>
                  <a:pt x="308864" y="489306"/>
                  <a:pt x="309068" y="487680"/>
                </a:cubicBezTo>
                <a:cubicBezTo>
                  <a:pt x="309270" y="485648"/>
                  <a:pt x="309373" y="481686"/>
                  <a:pt x="309372" y="475793"/>
                </a:cubicBezTo>
                <a:cubicBezTo>
                  <a:pt x="309373" y="467259"/>
                  <a:pt x="309677" y="461874"/>
                  <a:pt x="310286" y="459639"/>
                </a:cubicBezTo>
                <a:cubicBezTo>
                  <a:pt x="312116" y="459639"/>
                  <a:pt x="314554" y="460756"/>
                  <a:pt x="317602" y="462991"/>
                </a:cubicBezTo>
                <a:cubicBezTo>
                  <a:pt x="321666" y="467665"/>
                  <a:pt x="324104" y="475183"/>
                  <a:pt x="324917" y="485547"/>
                </a:cubicBezTo>
                <a:cubicBezTo>
                  <a:pt x="325120" y="491033"/>
                  <a:pt x="325374" y="494437"/>
                  <a:pt x="325680" y="495758"/>
                </a:cubicBezTo>
                <a:cubicBezTo>
                  <a:pt x="325984" y="497078"/>
                  <a:pt x="326645" y="498145"/>
                  <a:pt x="327661" y="498958"/>
                </a:cubicBezTo>
                <a:cubicBezTo>
                  <a:pt x="334569" y="503632"/>
                  <a:pt x="338633" y="505969"/>
                  <a:pt x="339852" y="505968"/>
                </a:cubicBezTo>
                <a:cubicBezTo>
                  <a:pt x="340868" y="505968"/>
                  <a:pt x="341884" y="504952"/>
                  <a:pt x="342900" y="502920"/>
                </a:cubicBezTo>
                <a:cubicBezTo>
                  <a:pt x="342900" y="502514"/>
                  <a:pt x="343103" y="502209"/>
                  <a:pt x="343510" y="502006"/>
                </a:cubicBezTo>
                <a:cubicBezTo>
                  <a:pt x="343917" y="501396"/>
                  <a:pt x="344424" y="499568"/>
                  <a:pt x="345034" y="496520"/>
                </a:cubicBezTo>
                <a:cubicBezTo>
                  <a:pt x="346050" y="491236"/>
                  <a:pt x="346456" y="484226"/>
                  <a:pt x="346253" y="475488"/>
                </a:cubicBezTo>
                <a:cubicBezTo>
                  <a:pt x="346659" y="473863"/>
                  <a:pt x="345847" y="472237"/>
                  <a:pt x="343815" y="470611"/>
                </a:cubicBezTo>
                <a:cubicBezTo>
                  <a:pt x="342190" y="469189"/>
                  <a:pt x="340665" y="467869"/>
                  <a:pt x="339243" y="466649"/>
                </a:cubicBezTo>
                <a:cubicBezTo>
                  <a:pt x="335991" y="463398"/>
                  <a:pt x="333452" y="459740"/>
                  <a:pt x="331623" y="455676"/>
                </a:cubicBezTo>
                <a:cubicBezTo>
                  <a:pt x="331216" y="454457"/>
                  <a:pt x="331420" y="452831"/>
                  <a:pt x="332233" y="450800"/>
                </a:cubicBezTo>
                <a:cubicBezTo>
                  <a:pt x="334874" y="442468"/>
                  <a:pt x="336398" y="436880"/>
                  <a:pt x="336804" y="434036"/>
                </a:cubicBezTo>
                <a:cubicBezTo>
                  <a:pt x="337008" y="432207"/>
                  <a:pt x="336702" y="431191"/>
                  <a:pt x="335890" y="430988"/>
                </a:cubicBezTo>
                <a:cubicBezTo>
                  <a:pt x="335280" y="430378"/>
                  <a:pt x="334061" y="430785"/>
                  <a:pt x="332232" y="432207"/>
                </a:cubicBezTo>
                <a:cubicBezTo>
                  <a:pt x="330403" y="433222"/>
                  <a:pt x="328879" y="434543"/>
                  <a:pt x="327660" y="436169"/>
                </a:cubicBezTo>
                <a:cubicBezTo>
                  <a:pt x="323800" y="440030"/>
                  <a:pt x="320447" y="442976"/>
                  <a:pt x="317602" y="445008"/>
                </a:cubicBezTo>
                <a:cubicBezTo>
                  <a:pt x="317195" y="445211"/>
                  <a:pt x="316586" y="445618"/>
                  <a:pt x="315773" y="446228"/>
                </a:cubicBezTo>
                <a:cubicBezTo>
                  <a:pt x="312116" y="448666"/>
                  <a:pt x="308661" y="449885"/>
                  <a:pt x="305410" y="449885"/>
                </a:cubicBezTo>
                <a:cubicBezTo>
                  <a:pt x="301956" y="450088"/>
                  <a:pt x="297486" y="448463"/>
                  <a:pt x="291999" y="445008"/>
                </a:cubicBezTo>
                <a:cubicBezTo>
                  <a:pt x="288341" y="442977"/>
                  <a:pt x="286512" y="441960"/>
                  <a:pt x="286512" y="441960"/>
                </a:cubicBezTo>
                <a:cubicBezTo>
                  <a:pt x="286106" y="441960"/>
                  <a:pt x="284937" y="441046"/>
                  <a:pt x="283007" y="439217"/>
                </a:cubicBezTo>
                <a:cubicBezTo>
                  <a:pt x="281077" y="437388"/>
                  <a:pt x="280010" y="436271"/>
                  <a:pt x="279807" y="435864"/>
                </a:cubicBezTo>
                <a:cubicBezTo>
                  <a:pt x="280010" y="435864"/>
                  <a:pt x="280620" y="436169"/>
                  <a:pt x="281635" y="436779"/>
                </a:cubicBezTo>
                <a:cubicBezTo>
                  <a:pt x="283058" y="437388"/>
                  <a:pt x="284278" y="437693"/>
                  <a:pt x="285293" y="437693"/>
                </a:cubicBezTo>
                <a:cubicBezTo>
                  <a:pt x="286309" y="437693"/>
                  <a:pt x="287731" y="437795"/>
                  <a:pt x="289560" y="437998"/>
                </a:cubicBezTo>
                <a:cubicBezTo>
                  <a:pt x="294030" y="439623"/>
                  <a:pt x="299517" y="438709"/>
                  <a:pt x="306020" y="435255"/>
                </a:cubicBezTo>
                <a:cubicBezTo>
                  <a:pt x="307442" y="434645"/>
                  <a:pt x="309677" y="433324"/>
                  <a:pt x="312725" y="431292"/>
                </a:cubicBezTo>
                <a:cubicBezTo>
                  <a:pt x="318618" y="427228"/>
                  <a:pt x="322784" y="424079"/>
                  <a:pt x="325222" y="421844"/>
                </a:cubicBezTo>
                <a:cubicBezTo>
                  <a:pt x="335179" y="413106"/>
                  <a:pt x="341275" y="406197"/>
                  <a:pt x="343510" y="401117"/>
                </a:cubicBezTo>
                <a:cubicBezTo>
                  <a:pt x="344729" y="398882"/>
                  <a:pt x="345644" y="397561"/>
                  <a:pt x="346253" y="397154"/>
                </a:cubicBezTo>
                <a:cubicBezTo>
                  <a:pt x="347472" y="396748"/>
                  <a:pt x="348997" y="396749"/>
                  <a:pt x="350825" y="397155"/>
                </a:cubicBezTo>
                <a:close/>
                <a:moveTo>
                  <a:pt x="455372" y="406223"/>
                </a:moveTo>
                <a:cubicBezTo>
                  <a:pt x="457302" y="406680"/>
                  <a:pt x="459639" y="407619"/>
                  <a:pt x="462382" y="409042"/>
                </a:cubicBezTo>
                <a:cubicBezTo>
                  <a:pt x="468072" y="411683"/>
                  <a:pt x="471425" y="414528"/>
                  <a:pt x="472441" y="417577"/>
                </a:cubicBezTo>
                <a:cubicBezTo>
                  <a:pt x="473050" y="419202"/>
                  <a:pt x="473660" y="420828"/>
                  <a:pt x="474269" y="422453"/>
                </a:cubicBezTo>
                <a:cubicBezTo>
                  <a:pt x="474879" y="424079"/>
                  <a:pt x="475386" y="425298"/>
                  <a:pt x="475793" y="426111"/>
                </a:cubicBezTo>
                <a:cubicBezTo>
                  <a:pt x="475996" y="426517"/>
                  <a:pt x="475895" y="427330"/>
                  <a:pt x="475489" y="428549"/>
                </a:cubicBezTo>
                <a:cubicBezTo>
                  <a:pt x="475082" y="429768"/>
                  <a:pt x="473558" y="431089"/>
                  <a:pt x="470916" y="432511"/>
                </a:cubicBezTo>
                <a:cubicBezTo>
                  <a:pt x="468478" y="433730"/>
                  <a:pt x="467157" y="434340"/>
                  <a:pt x="466954" y="434340"/>
                </a:cubicBezTo>
                <a:cubicBezTo>
                  <a:pt x="466547" y="434340"/>
                  <a:pt x="465532" y="434848"/>
                  <a:pt x="463906" y="435864"/>
                </a:cubicBezTo>
                <a:cubicBezTo>
                  <a:pt x="462077" y="436880"/>
                  <a:pt x="460045" y="437998"/>
                  <a:pt x="457810" y="439217"/>
                </a:cubicBezTo>
                <a:cubicBezTo>
                  <a:pt x="455574" y="440436"/>
                  <a:pt x="453645" y="441554"/>
                  <a:pt x="452019" y="442570"/>
                </a:cubicBezTo>
                <a:cubicBezTo>
                  <a:pt x="450393" y="443586"/>
                  <a:pt x="448768" y="444602"/>
                  <a:pt x="447142" y="445618"/>
                </a:cubicBezTo>
                <a:cubicBezTo>
                  <a:pt x="445110" y="446837"/>
                  <a:pt x="443281" y="448158"/>
                  <a:pt x="441655" y="449580"/>
                </a:cubicBezTo>
                <a:cubicBezTo>
                  <a:pt x="441046" y="450190"/>
                  <a:pt x="440335" y="450698"/>
                  <a:pt x="439522" y="451105"/>
                </a:cubicBezTo>
                <a:cubicBezTo>
                  <a:pt x="437287" y="452527"/>
                  <a:pt x="431699" y="457200"/>
                  <a:pt x="422758" y="465125"/>
                </a:cubicBezTo>
                <a:cubicBezTo>
                  <a:pt x="415239" y="471628"/>
                  <a:pt x="408838" y="477825"/>
                  <a:pt x="403556" y="483718"/>
                </a:cubicBezTo>
                <a:cubicBezTo>
                  <a:pt x="401930" y="485547"/>
                  <a:pt x="401320" y="486106"/>
                  <a:pt x="401727" y="485394"/>
                </a:cubicBezTo>
                <a:cubicBezTo>
                  <a:pt x="402133" y="484683"/>
                  <a:pt x="403758" y="482092"/>
                  <a:pt x="406603" y="477622"/>
                </a:cubicBezTo>
                <a:cubicBezTo>
                  <a:pt x="409855" y="472948"/>
                  <a:pt x="412192" y="469290"/>
                  <a:pt x="413614" y="466649"/>
                </a:cubicBezTo>
                <a:cubicBezTo>
                  <a:pt x="415240" y="464414"/>
                  <a:pt x="417373" y="461265"/>
                  <a:pt x="420015" y="457200"/>
                </a:cubicBezTo>
                <a:cubicBezTo>
                  <a:pt x="424282" y="450698"/>
                  <a:pt x="426314" y="446634"/>
                  <a:pt x="426110" y="445008"/>
                </a:cubicBezTo>
                <a:lnTo>
                  <a:pt x="426415" y="442874"/>
                </a:lnTo>
                <a:lnTo>
                  <a:pt x="424892" y="442570"/>
                </a:lnTo>
                <a:cubicBezTo>
                  <a:pt x="423673" y="442570"/>
                  <a:pt x="421945" y="442671"/>
                  <a:pt x="419710" y="442875"/>
                </a:cubicBezTo>
                <a:cubicBezTo>
                  <a:pt x="414833" y="443891"/>
                  <a:pt x="410668" y="443484"/>
                  <a:pt x="407213" y="441655"/>
                </a:cubicBezTo>
                <a:cubicBezTo>
                  <a:pt x="402540" y="439217"/>
                  <a:pt x="399085" y="435763"/>
                  <a:pt x="396850" y="431292"/>
                </a:cubicBezTo>
                <a:lnTo>
                  <a:pt x="395326" y="428244"/>
                </a:lnTo>
                <a:lnTo>
                  <a:pt x="396545" y="425501"/>
                </a:lnTo>
                <a:cubicBezTo>
                  <a:pt x="397764" y="422250"/>
                  <a:pt x="398984" y="421437"/>
                  <a:pt x="400203" y="423063"/>
                </a:cubicBezTo>
                <a:cubicBezTo>
                  <a:pt x="400609" y="423673"/>
                  <a:pt x="401016" y="424587"/>
                  <a:pt x="401422" y="425806"/>
                </a:cubicBezTo>
                <a:cubicBezTo>
                  <a:pt x="402031" y="428651"/>
                  <a:pt x="403251" y="430073"/>
                  <a:pt x="405079" y="430073"/>
                </a:cubicBezTo>
                <a:cubicBezTo>
                  <a:pt x="407518" y="430073"/>
                  <a:pt x="412497" y="428346"/>
                  <a:pt x="420015" y="424892"/>
                </a:cubicBezTo>
                <a:cubicBezTo>
                  <a:pt x="422860" y="423469"/>
                  <a:pt x="424740" y="422504"/>
                  <a:pt x="425653" y="421996"/>
                </a:cubicBezTo>
                <a:cubicBezTo>
                  <a:pt x="426568" y="421488"/>
                  <a:pt x="427229" y="421031"/>
                  <a:pt x="427635" y="420624"/>
                </a:cubicBezTo>
                <a:cubicBezTo>
                  <a:pt x="428448" y="420015"/>
                  <a:pt x="428854" y="419812"/>
                  <a:pt x="428854" y="420015"/>
                </a:cubicBezTo>
                <a:cubicBezTo>
                  <a:pt x="428854" y="420218"/>
                  <a:pt x="429159" y="420015"/>
                  <a:pt x="429768" y="419405"/>
                </a:cubicBezTo>
                <a:cubicBezTo>
                  <a:pt x="430378" y="418999"/>
                  <a:pt x="430683" y="418897"/>
                  <a:pt x="430683" y="419100"/>
                </a:cubicBezTo>
                <a:cubicBezTo>
                  <a:pt x="430683" y="419100"/>
                  <a:pt x="431598" y="418592"/>
                  <a:pt x="433426" y="417576"/>
                </a:cubicBezTo>
                <a:cubicBezTo>
                  <a:pt x="435255" y="416560"/>
                  <a:pt x="437185" y="415443"/>
                  <a:pt x="439217" y="414224"/>
                </a:cubicBezTo>
                <a:cubicBezTo>
                  <a:pt x="441046" y="413208"/>
                  <a:pt x="442163" y="412496"/>
                  <a:pt x="442570" y="412090"/>
                </a:cubicBezTo>
                <a:cubicBezTo>
                  <a:pt x="442773" y="411684"/>
                  <a:pt x="442976" y="411480"/>
                  <a:pt x="443179" y="411480"/>
                </a:cubicBezTo>
                <a:cubicBezTo>
                  <a:pt x="443586" y="411480"/>
                  <a:pt x="444094" y="411176"/>
                  <a:pt x="444703" y="410566"/>
                </a:cubicBezTo>
                <a:cubicBezTo>
                  <a:pt x="446939" y="408534"/>
                  <a:pt x="448971" y="407111"/>
                  <a:pt x="450800" y="406299"/>
                </a:cubicBezTo>
                <a:cubicBezTo>
                  <a:pt x="451918" y="405791"/>
                  <a:pt x="453441" y="405765"/>
                  <a:pt x="455372" y="406223"/>
                </a:cubicBezTo>
                <a:close/>
                <a:moveTo>
                  <a:pt x="654406" y="452323"/>
                </a:moveTo>
                <a:cubicBezTo>
                  <a:pt x="657251" y="452730"/>
                  <a:pt x="659587" y="453542"/>
                  <a:pt x="661416" y="454762"/>
                </a:cubicBezTo>
                <a:cubicBezTo>
                  <a:pt x="661823" y="455168"/>
                  <a:pt x="662534" y="455575"/>
                  <a:pt x="663550" y="455981"/>
                </a:cubicBezTo>
                <a:cubicBezTo>
                  <a:pt x="666598" y="456794"/>
                  <a:pt x="668935" y="459029"/>
                  <a:pt x="670560" y="462687"/>
                </a:cubicBezTo>
                <a:cubicBezTo>
                  <a:pt x="672796" y="466954"/>
                  <a:pt x="673913" y="470104"/>
                  <a:pt x="673913" y="472136"/>
                </a:cubicBezTo>
                <a:cubicBezTo>
                  <a:pt x="673913" y="473761"/>
                  <a:pt x="673303" y="475488"/>
                  <a:pt x="672085" y="477317"/>
                </a:cubicBezTo>
                <a:cubicBezTo>
                  <a:pt x="671881" y="477317"/>
                  <a:pt x="671678" y="477520"/>
                  <a:pt x="671475" y="477927"/>
                </a:cubicBezTo>
                <a:cubicBezTo>
                  <a:pt x="671474" y="478130"/>
                  <a:pt x="671170" y="478638"/>
                  <a:pt x="670560" y="479450"/>
                </a:cubicBezTo>
                <a:cubicBezTo>
                  <a:pt x="669747" y="480466"/>
                  <a:pt x="668833" y="481889"/>
                  <a:pt x="667817" y="483718"/>
                </a:cubicBezTo>
                <a:cubicBezTo>
                  <a:pt x="666598" y="485750"/>
                  <a:pt x="665378" y="487578"/>
                  <a:pt x="664160" y="489204"/>
                </a:cubicBezTo>
                <a:cubicBezTo>
                  <a:pt x="663144" y="490830"/>
                  <a:pt x="661924" y="493065"/>
                  <a:pt x="660502" y="495910"/>
                </a:cubicBezTo>
                <a:cubicBezTo>
                  <a:pt x="659080" y="498755"/>
                  <a:pt x="658064" y="500787"/>
                  <a:pt x="657454" y="502006"/>
                </a:cubicBezTo>
                <a:cubicBezTo>
                  <a:pt x="656845" y="503225"/>
                  <a:pt x="656133" y="505155"/>
                  <a:pt x="655321" y="507797"/>
                </a:cubicBezTo>
                <a:cubicBezTo>
                  <a:pt x="654304" y="510235"/>
                  <a:pt x="653593" y="511658"/>
                  <a:pt x="653187" y="512064"/>
                </a:cubicBezTo>
                <a:cubicBezTo>
                  <a:pt x="653186" y="512267"/>
                  <a:pt x="652882" y="513131"/>
                  <a:pt x="652272" y="514655"/>
                </a:cubicBezTo>
                <a:cubicBezTo>
                  <a:pt x="651663" y="516179"/>
                  <a:pt x="650647" y="518973"/>
                  <a:pt x="649224" y="523037"/>
                </a:cubicBezTo>
                <a:cubicBezTo>
                  <a:pt x="648412" y="525882"/>
                  <a:pt x="647599" y="529844"/>
                  <a:pt x="646786" y="534924"/>
                </a:cubicBezTo>
                <a:cubicBezTo>
                  <a:pt x="646380" y="536956"/>
                  <a:pt x="646380" y="538582"/>
                  <a:pt x="646786" y="539801"/>
                </a:cubicBezTo>
                <a:cubicBezTo>
                  <a:pt x="647193" y="541630"/>
                  <a:pt x="647903" y="542239"/>
                  <a:pt x="648920" y="541630"/>
                </a:cubicBezTo>
                <a:cubicBezTo>
                  <a:pt x="649935" y="541020"/>
                  <a:pt x="651765" y="538887"/>
                  <a:pt x="654406" y="535229"/>
                </a:cubicBezTo>
                <a:cubicBezTo>
                  <a:pt x="656235" y="532587"/>
                  <a:pt x="657352" y="530860"/>
                  <a:pt x="657759" y="530047"/>
                </a:cubicBezTo>
                <a:cubicBezTo>
                  <a:pt x="660198" y="526390"/>
                  <a:pt x="663753" y="521513"/>
                  <a:pt x="668427" y="515417"/>
                </a:cubicBezTo>
                <a:cubicBezTo>
                  <a:pt x="669646" y="513995"/>
                  <a:pt x="671170" y="511963"/>
                  <a:pt x="672998" y="509321"/>
                </a:cubicBezTo>
                <a:cubicBezTo>
                  <a:pt x="679908" y="499771"/>
                  <a:pt x="685699" y="491744"/>
                  <a:pt x="690372" y="485242"/>
                </a:cubicBezTo>
                <a:cubicBezTo>
                  <a:pt x="691389" y="484023"/>
                  <a:pt x="691897" y="483312"/>
                  <a:pt x="691896" y="483108"/>
                </a:cubicBezTo>
                <a:cubicBezTo>
                  <a:pt x="691897" y="482905"/>
                  <a:pt x="693369" y="480670"/>
                  <a:pt x="696316" y="476403"/>
                </a:cubicBezTo>
                <a:cubicBezTo>
                  <a:pt x="699263" y="472135"/>
                  <a:pt x="701041" y="469494"/>
                  <a:pt x="701650" y="468478"/>
                </a:cubicBezTo>
                <a:cubicBezTo>
                  <a:pt x="701853" y="468275"/>
                  <a:pt x="701548" y="468986"/>
                  <a:pt x="700735" y="470611"/>
                </a:cubicBezTo>
                <a:cubicBezTo>
                  <a:pt x="699923" y="472237"/>
                  <a:pt x="699415" y="473152"/>
                  <a:pt x="699212" y="473355"/>
                </a:cubicBezTo>
                <a:cubicBezTo>
                  <a:pt x="699008" y="473761"/>
                  <a:pt x="698703" y="474370"/>
                  <a:pt x="698297" y="475184"/>
                </a:cubicBezTo>
                <a:cubicBezTo>
                  <a:pt x="697891" y="476200"/>
                  <a:pt x="697586" y="476707"/>
                  <a:pt x="697382" y="476707"/>
                </a:cubicBezTo>
                <a:cubicBezTo>
                  <a:pt x="697179" y="476707"/>
                  <a:pt x="696417" y="477977"/>
                  <a:pt x="695097" y="480517"/>
                </a:cubicBezTo>
                <a:cubicBezTo>
                  <a:pt x="693776" y="483057"/>
                  <a:pt x="692303" y="486004"/>
                  <a:pt x="690677" y="489357"/>
                </a:cubicBezTo>
                <a:cubicBezTo>
                  <a:pt x="689051" y="492709"/>
                  <a:pt x="687578" y="495758"/>
                  <a:pt x="686257" y="498501"/>
                </a:cubicBezTo>
                <a:cubicBezTo>
                  <a:pt x="684936" y="501244"/>
                  <a:pt x="684175" y="502920"/>
                  <a:pt x="683971" y="503530"/>
                </a:cubicBezTo>
                <a:cubicBezTo>
                  <a:pt x="683769" y="504343"/>
                  <a:pt x="683463" y="504952"/>
                  <a:pt x="683057" y="505359"/>
                </a:cubicBezTo>
                <a:cubicBezTo>
                  <a:pt x="682651" y="505968"/>
                  <a:pt x="682143" y="507086"/>
                  <a:pt x="681533" y="508711"/>
                </a:cubicBezTo>
                <a:cubicBezTo>
                  <a:pt x="680924" y="510337"/>
                  <a:pt x="680111" y="512369"/>
                  <a:pt x="679095" y="514807"/>
                </a:cubicBezTo>
                <a:cubicBezTo>
                  <a:pt x="676657" y="520700"/>
                  <a:pt x="674828" y="525780"/>
                  <a:pt x="673608" y="530047"/>
                </a:cubicBezTo>
                <a:cubicBezTo>
                  <a:pt x="673406" y="531063"/>
                  <a:pt x="673101" y="532080"/>
                  <a:pt x="672694" y="533095"/>
                </a:cubicBezTo>
                <a:cubicBezTo>
                  <a:pt x="672288" y="534112"/>
                  <a:pt x="671881" y="535331"/>
                  <a:pt x="671475" y="536753"/>
                </a:cubicBezTo>
                <a:cubicBezTo>
                  <a:pt x="669850" y="543255"/>
                  <a:pt x="668630" y="547319"/>
                  <a:pt x="667817" y="548945"/>
                </a:cubicBezTo>
                <a:cubicBezTo>
                  <a:pt x="667614" y="549758"/>
                  <a:pt x="667106" y="551485"/>
                  <a:pt x="666293" y="554127"/>
                </a:cubicBezTo>
                <a:cubicBezTo>
                  <a:pt x="665684" y="557175"/>
                  <a:pt x="664972" y="560223"/>
                  <a:pt x="664159" y="563271"/>
                </a:cubicBezTo>
                <a:cubicBezTo>
                  <a:pt x="663347" y="566319"/>
                  <a:pt x="662738" y="569164"/>
                  <a:pt x="662331" y="571805"/>
                </a:cubicBezTo>
                <a:cubicBezTo>
                  <a:pt x="661722" y="574041"/>
                  <a:pt x="661213" y="575971"/>
                  <a:pt x="660806" y="577596"/>
                </a:cubicBezTo>
                <a:cubicBezTo>
                  <a:pt x="660400" y="579019"/>
                  <a:pt x="660096" y="580340"/>
                  <a:pt x="659892" y="581559"/>
                </a:cubicBezTo>
                <a:cubicBezTo>
                  <a:pt x="659892" y="582575"/>
                  <a:pt x="659690" y="583184"/>
                  <a:pt x="659283" y="583388"/>
                </a:cubicBezTo>
                <a:cubicBezTo>
                  <a:pt x="659080" y="583794"/>
                  <a:pt x="658978" y="584302"/>
                  <a:pt x="658978" y="584912"/>
                </a:cubicBezTo>
                <a:cubicBezTo>
                  <a:pt x="658979" y="586334"/>
                  <a:pt x="657860" y="589484"/>
                  <a:pt x="655625" y="594360"/>
                </a:cubicBezTo>
                <a:cubicBezTo>
                  <a:pt x="654000" y="597205"/>
                  <a:pt x="652374" y="599237"/>
                  <a:pt x="650748" y="600456"/>
                </a:cubicBezTo>
                <a:cubicBezTo>
                  <a:pt x="650342" y="600659"/>
                  <a:pt x="649936" y="600863"/>
                  <a:pt x="649529" y="601066"/>
                </a:cubicBezTo>
                <a:cubicBezTo>
                  <a:pt x="647904" y="601473"/>
                  <a:pt x="646075" y="601574"/>
                  <a:pt x="644043" y="601371"/>
                </a:cubicBezTo>
                <a:cubicBezTo>
                  <a:pt x="644043" y="601371"/>
                  <a:pt x="643941" y="601371"/>
                  <a:pt x="643738" y="601371"/>
                </a:cubicBezTo>
                <a:cubicBezTo>
                  <a:pt x="639470" y="599339"/>
                  <a:pt x="635407" y="596697"/>
                  <a:pt x="631546" y="593446"/>
                </a:cubicBezTo>
                <a:cubicBezTo>
                  <a:pt x="628905" y="590398"/>
                  <a:pt x="626567" y="586842"/>
                  <a:pt x="624536" y="582778"/>
                </a:cubicBezTo>
                <a:cubicBezTo>
                  <a:pt x="623113" y="580339"/>
                  <a:pt x="622605" y="578104"/>
                  <a:pt x="623011" y="576072"/>
                </a:cubicBezTo>
                <a:cubicBezTo>
                  <a:pt x="623215" y="574243"/>
                  <a:pt x="623418" y="573126"/>
                  <a:pt x="623621" y="572720"/>
                </a:cubicBezTo>
                <a:cubicBezTo>
                  <a:pt x="624840" y="570281"/>
                  <a:pt x="626060" y="566217"/>
                  <a:pt x="627279" y="560527"/>
                </a:cubicBezTo>
                <a:cubicBezTo>
                  <a:pt x="627685" y="558292"/>
                  <a:pt x="628295" y="556260"/>
                  <a:pt x="629108" y="554432"/>
                </a:cubicBezTo>
                <a:cubicBezTo>
                  <a:pt x="629717" y="552603"/>
                  <a:pt x="630022" y="551485"/>
                  <a:pt x="630022" y="551079"/>
                </a:cubicBezTo>
                <a:cubicBezTo>
                  <a:pt x="630022" y="550469"/>
                  <a:pt x="630429" y="548132"/>
                  <a:pt x="631241" y="544068"/>
                </a:cubicBezTo>
                <a:cubicBezTo>
                  <a:pt x="635508" y="526593"/>
                  <a:pt x="637642" y="517754"/>
                  <a:pt x="637642" y="517551"/>
                </a:cubicBezTo>
                <a:cubicBezTo>
                  <a:pt x="638251" y="515925"/>
                  <a:pt x="638556" y="514909"/>
                  <a:pt x="638556" y="514502"/>
                </a:cubicBezTo>
                <a:cubicBezTo>
                  <a:pt x="638556" y="514299"/>
                  <a:pt x="638760" y="513792"/>
                  <a:pt x="639166" y="512979"/>
                </a:cubicBezTo>
                <a:cubicBezTo>
                  <a:pt x="639572" y="511963"/>
                  <a:pt x="639877" y="510540"/>
                  <a:pt x="640080" y="508711"/>
                </a:cubicBezTo>
                <a:cubicBezTo>
                  <a:pt x="640487" y="506882"/>
                  <a:pt x="640893" y="505257"/>
                  <a:pt x="641300" y="503834"/>
                </a:cubicBezTo>
                <a:cubicBezTo>
                  <a:pt x="642316" y="499161"/>
                  <a:pt x="642925" y="494792"/>
                  <a:pt x="643128" y="490728"/>
                </a:cubicBezTo>
                <a:cubicBezTo>
                  <a:pt x="643129" y="489509"/>
                  <a:pt x="642925" y="488696"/>
                  <a:pt x="642519" y="488290"/>
                </a:cubicBezTo>
                <a:cubicBezTo>
                  <a:pt x="640893" y="487477"/>
                  <a:pt x="639369" y="487477"/>
                  <a:pt x="637947" y="488290"/>
                </a:cubicBezTo>
                <a:cubicBezTo>
                  <a:pt x="637540" y="488696"/>
                  <a:pt x="637134" y="488900"/>
                  <a:pt x="636728" y="488900"/>
                </a:cubicBezTo>
                <a:cubicBezTo>
                  <a:pt x="636322" y="488899"/>
                  <a:pt x="635204" y="489712"/>
                  <a:pt x="633375" y="491338"/>
                </a:cubicBezTo>
                <a:cubicBezTo>
                  <a:pt x="631546" y="492964"/>
                  <a:pt x="629514" y="494691"/>
                  <a:pt x="627279" y="496519"/>
                </a:cubicBezTo>
                <a:cubicBezTo>
                  <a:pt x="625043" y="498755"/>
                  <a:pt x="621894" y="501600"/>
                  <a:pt x="617830" y="505054"/>
                </a:cubicBezTo>
                <a:cubicBezTo>
                  <a:pt x="609703" y="512776"/>
                  <a:pt x="603809" y="516230"/>
                  <a:pt x="600152" y="515417"/>
                </a:cubicBezTo>
                <a:cubicBezTo>
                  <a:pt x="596697" y="514604"/>
                  <a:pt x="593344" y="512572"/>
                  <a:pt x="590093" y="509321"/>
                </a:cubicBezTo>
                <a:cubicBezTo>
                  <a:pt x="587249" y="505664"/>
                  <a:pt x="585826" y="503022"/>
                  <a:pt x="585827" y="501397"/>
                </a:cubicBezTo>
                <a:cubicBezTo>
                  <a:pt x="585826" y="500990"/>
                  <a:pt x="586233" y="500279"/>
                  <a:pt x="587045" y="499263"/>
                </a:cubicBezTo>
                <a:cubicBezTo>
                  <a:pt x="587858" y="498450"/>
                  <a:pt x="588265" y="497942"/>
                  <a:pt x="588264" y="497739"/>
                </a:cubicBezTo>
                <a:cubicBezTo>
                  <a:pt x="588264" y="496926"/>
                  <a:pt x="590398" y="494386"/>
                  <a:pt x="594665" y="490119"/>
                </a:cubicBezTo>
                <a:cubicBezTo>
                  <a:pt x="596087" y="489102"/>
                  <a:pt x="597459" y="487934"/>
                  <a:pt x="598780" y="486613"/>
                </a:cubicBezTo>
                <a:cubicBezTo>
                  <a:pt x="600101" y="485293"/>
                  <a:pt x="600761" y="484531"/>
                  <a:pt x="600761" y="484327"/>
                </a:cubicBezTo>
                <a:cubicBezTo>
                  <a:pt x="600761" y="484124"/>
                  <a:pt x="601066" y="483921"/>
                  <a:pt x="601676" y="483718"/>
                </a:cubicBezTo>
                <a:cubicBezTo>
                  <a:pt x="602692" y="483108"/>
                  <a:pt x="602386" y="483921"/>
                  <a:pt x="600761" y="486156"/>
                </a:cubicBezTo>
                <a:cubicBezTo>
                  <a:pt x="598526" y="489407"/>
                  <a:pt x="597409" y="492252"/>
                  <a:pt x="597408" y="494691"/>
                </a:cubicBezTo>
                <a:cubicBezTo>
                  <a:pt x="597206" y="495910"/>
                  <a:pt x="597510" y="496520"/>
                  <a:pt x="598323" y="496519"/>
                </a:cubicBezTo>
                <a:cubicBezTo>
                  <a:pt x="599745" y="496519"/>
                  <a:pt x="602488" y="495503"/>
                  <a:pt x="606553" y="493472"/>
                </a:cubicBezTo>
                <a:cubicBezTo>
                  <a:pt x="607568" y="492659"/>
                  <a:pt x="608686" y="491947"/>
                  <a:pt x="609905" y="491338"/>
                </a:cubicBezTo>
                <a:cubicBezTo>
                  <a:pt x="611124" y="490728"/>
                  <a:pt x="612039" y="490220"/>
                  <a:pt x="612648" y="489814"/>
                </a:cubicBezTo>
                <a:cubicBezTo>
                  <a:pt x="613055" y="489407"/>
                  <a:pt x="613766" y="488899"/>
                  <a:pt x="614782" y="488290"/>
                </a:cubicBezTo>
                <a:cubicBezTo>
                  <a:pt x="622301" y="483007"/>
                  <a:pt x="630326" y="476707"/>
                  <a:pt x="638861" y="469392"/>
                </a:cubicBezTo>
                <a:cubicBezTo>
                  <a:pt x="641706" y="466548"/>
                  <a:pt x="644347" y="463195"/>
                  <a:pt x="646786" y="459334"/>
                </a:cubicBezTo>
                <a:cubicBezTo>
                  <a:pt x="649022" y="456083"/>
                  <a:pt x="650952" y="453949"/>
                  <a:pt x="652577" y="452933"/>
                </a:cubicBezTo>
                <a:cubicBezTo>
                  <a:pt x="653390" y="452527"/>
                  <a:pt x="653999" y="452324"/>
                  <a:pt x="654406" y="452323"/>
                </a:cubicBezTo>
                <a:close/>
                <a:moveTo>
                  <a:pt x="1072897" y="516332"/>
                </a:moveTo>
                <a:cubicBezTo>
                  <a:pt x="1077164" y="514503"/>
                  <a:pt x="1083564" y="516840"/>
                  <a:pt x="1092099" y="523342"/>
                </a:cubicBezTo>
                <a:cubicBezTo>
                  <a:pt x="1095350" y="525171"/>
                  <a:pt x="1098296" y="528828"/>
                  <a:pt x="1100938" y="534315"/>
                </a:cubicBezTo>
                <a:cubicBezTo>
                  <a:pt x="1103580" y="538989"/>
                  <a:pt x="1103986" y="542443"/>
                  <a:pt x="1102158" y="544678"/>
                </a:cubicBezTo>
                <a:cubicBezTo>
                  <a:pt x="1101345" y="545694"/>
                  <a:pt x="1100226" y="546710"/>
                  <a:pt x="1098804" y="547726"/>
                </a:cubicBezTo>
                <a:cubicBezTo>
                  <a:pt x="1096366" y="549554"/>
                  <a:pt x="1095045" y="551282"/>
                  <a:pt x="1094842" y="552908"/>
                </a:cubicBezTo>
                <a:cubicBezTo>
                  <a:pt x="1094436" y="554330"/>
                  <a:pt x="1093928" y="556057"/>
                  <a:pt x="1093318" y="558089"/>
                </a:cubicBezTo>
                <a:cubicBezTo>
                  <a:pt x="1092708" y="560121"/>
                  <a:pt x="1092302" y="561645"/>
                  <a:pt x="1092099" y="562661"/>
                </a:cubicBezTo>
                <a:cubicBezTo>
                  <a:pt x="1091693" y="565912"/>
                  <a:pt x="1090879" y="569570"/>
                  <a:pt x="1089660" y="573634"/>
                </a:cubicBezTo>
                <a:cubicBezTo>
                  <a:pt x="1089051" y="575260"/>
                  <a:pt x="1088644" y="576479"/>
                  <a:pt x="1088441" y="577291"/>
                </a:cubicBezTo>
                <a:cubicBezTo>
                  <a:pt x="1087222" y="581152"/>
                  <a:pt x="1085902" y="584708"/>
                  <a:pt x="1084479" y="587959"/>
                </a:cubicBezTo>
                <a:cubicBezTo>
                  <a:pt x="1084073" y="588772"/>
                  <a:pt x="1083463" y="590195"/>
                  <a:pt x="1082650" y="592227"/>
                </a:cubicBezTo>
                <a:cubicBezTo>
                  <a:pt x="1080211" y="596900"/>
                  <a:pt x="1077266" y="601066"/>
                  <a:pt x="1073811" y="604724"/>
                </a:cubicBezTo>
                <a:cubicBezTo>
                  <a:pt x="1069543" y="608787"/>
                  <a:pt x="1064768" y="611226"/>
                  <a:pt x="1059486" y="612039"/>
                </a:cubicBezTo>
                <a:cubicBezTo>
                  <a:pt x="1053999" y="612242"/>
                  <a:pt x="1048004" y="609905"/>
                  <a:pt x="1041502" y="605028"/>
                </a:cubicBezTo>
                <a:cubicBezTo>
                  <a:pt x="1039877" y="603606"/>
                  <a:pt x="1038860" y="602894"/>
                  <a:pt x="1038454" y="602895"/>
                </a:cubicBezTo>
                <a:cubicBezTo>
                  <a:pt x="1038047" y="602895"/>
                  <a:pt x="1037134" y="603403"/>
                  <a:pt x="1035710" y="604419"/>
                </a:cubicBezTo>
                <a:cubicBezTo>
                  <a:pt x="1032256" y="607060"/>
                  <a:pt x="1029209" y="608788"/>
                  <a:pt x="1026566" y="609600"/>
                </a:cubicBezTo>
                <a:lnTo>
                  <a:pt x="1024128" y="610515"/>
                </a:lnTo>
                <a:lnTo>
                  <a:pt x="1021385" y="608991"/>
                </a:lnTo>
                <a:cubicBezTo>
                  <a:pt x="1017931" y="606146"/>
                  <a:pt x="1016203" y="603809"/>
                  <a:pt x="1016203" y="601980"/>
                </a:cubicBezTo>
                <a:cubicBezTo>
                  <a:pt x="1016204" y="601371"/>
                  <a:pt x="1017118" y="600253"/>
                  <a:pt x="1018947" y="598628"/>
                </a:cubicBezTo>
                <a:cubicBezTo>
                  <a:pt x="1030529" y="587655"/>
                  <a:pt x="1036320" y="579527"/>
                  <a:pt x="1036321" y="574243"/>
                </a:cubicBezTo>
                <a:cubicBezTo>
                  <a:pt x="1036320" y="572008"/>
                  <a:pt x="1034492" y="570484"/>
                  <a:pt x="1030834" y="569671"/>
                </a:cubicBezTo>
                <a:cubicBezTo>
                  <a:pt x="1023112" y="569671"/>
                  <a:pt x="1019252" y="571602"/>
                  <a:pt x="1019251" y="575462"/>
                </a:cubicBezTo>
                <a:cubicBezTo>
                  <a:pt x="1019252" y="576073"/>
                  <a:pt x="1019150" y="576377"/>
                  <a:pt x="1018947" y="576377"/>
                </a:cubicBezTo>
                <a:cubicBezTo>
                  <a:pt x="1018541" y="575971"/>
                  <a:pt x="1018337" y="574955"/>
                  <a:pt x="1018337" y="573329"/>
                </a:cubicBezTo>
                <a:cubicBezTo>
                  <a:pt x="1018337" y="570484"/>
                  <a:pt x="1019557" y="567538"/>
                  <a:pt x="1021995" y="564490"/>
                </a:cubicBezTo>
                <a:cubicBezTo>
                  <a:pt x="1025449" y="561645"/>
                  <a:pt x="1027481" y="560223"/>
                  <a:pt x="1028091" y="560222"/>
                </a:cubicBezTo>
                <a:cubicBezTo>
                  <a:pt x="1028091" y="560222"/>
                  <a:pt x="1028802" y="559816"/>
                  <a:pt x="1030224" y="559004"/>
                </a:cubicBezTo>
                <a:cubicBezTo>
                  <a:pt x="1031647" y="556769"/>
                  <a:pt x="1035101" y="557378"/>
                  <a:pt x="1040587" y="560832"/>
                </a:cubicBezTo>
                <a:cubicBezTo>
                  <a:pt x="1042417" y="561645"/>
                  <a:pt x="1043940" y="562661"/>
                  <a:pt x="1045160" y="563880"/>
                </a:cubicBezTo>
                <a:cubicBezTo>
                  <a:pt x="1049224" y="569773"/>
                  <a:pt x="1051256" y="573431"/>
                  <a:pt x="1051256" y="574853"/>
                </a:cubicBezTo>
                <a:cubicBezTo>
                  <a:pt x="1051256" y="575462"/>
                  <a:pt x="1050138" y="576834"/>
                  <a:pt x="1047903" y="578968"/>
                </a:cubicBezTo>
                <a:cubicBezTo>
                  <a:pt x="1045667" y="581101"/>
                  <a:pt x="1042721" y="583692"/>
                  <a:pt x="1039064" y="586741"/>
                </a:cubicBezTo>
                <a:cubicBezTo>
                  <a:pt x="1033374" y="591617"/>
                  <a:pt x="1029717" y="595478"/>
                  <a:pt x="1028091" y="598323"/>
                </a:cubicBezTo>
                <a:lnTo>
                  <a:pt x="1027176" y="600152"/>
                </a:lnTo>
                <a:lnTo>
                  <a:pt x="1028091" y="600761"/>
                </a:lnTo>
                <a:cubicBezTo>
                  <a:pt x="1028294" y="601370"/>
                  <a:pt x="1030428" y="601574"/>
                  <a:pt x="1034491" y="601370"/>
                </a:cubicBezTo>
                <a:cubicBezTo>
                  <a:pt x="1037743" y="601167"/>
                  <a:pt x="1039775" y="600965"/>
                  <a:pt x="1040588" y="600761"/>
                </a:cubicBezTo>
                <a:cubicBezTo>
                  <a:pt x="1041197" y="600558"/>
                  <a:pt x="1041502" y="600558"/>
                  <a:pt x="1041502" y="600761"/>
                </a:cubicBezTo>
                <a:cubicBezTo>
                  <a:pt x="1041502" y="601167"/>
                  <a:pt x="1041096" y="601472"/>
                  <a:pt x="1040283" y="601676"/>
                </a:cubicBezTo>
                <a:cubicBezTo>
                  <a:pt x="1039673" y="601878"/>
                  <a:pt x="1039419" y="602133"/>
                  <a:pt x="1039521" y="602437"/>
                </a:cubicBezTo>
                <a:cubicBezTo>
                  <a:pt x="1039622" y="602742"/>
                  <a:pt x="1040181" y="603098"/>
                  <a:pt x="1041197" y="603504"/>
                </a:cubicBezTo>
                <a:cubicBezTo>
                  <a:pt x="1043636" y="604520"/>
                  <a:pt x="1045973" y="604520"/>
                  <a:pt x="1048208" y="603504"/>
                </a:cubicBezTo>
                <a:cubicBezTo>
                  <a:pt x="1051052" y="601675"/>
                  <a:pt x="1053491" y="599034"/>
                  <a:pt x="1055523" y="595579"/>
                </a:cubicBezTo>
                <a:cubicBezTo>
                  <a:pt x="1057351" y="591312"/>
                  <a:pt x="1058774" y="587858"/>
                  <a:pt x="1059790" y="585216"/>
                </a:cubicBezTo>
                <a:cubicBezTo>
                  <a:pt x="1060603" y="583184"/>
                  <a:pt x="1061213" y="581863"/>
                  <a:pt x="1061618" y="581254"/>
                </a:cubicBezTo>
                <a:cubicBezTo>
                  <a:pt x="1062432" y="579019"/>
                  <a:pt x="1063245" y="576276"/>
                  <a:pt x="1064057" y="573024"/>
                </a:cubicBezTo>
                <a:cubicBezTo>
                  <a:pt x="1064057" y="572618"/>
                  <a:pt x="1064260" y="572313"/>
                  <a:pt x="1064667" y="572110"/>
                </a:cubicBezTo>
                <a:cubicBezTo>
                  <a:pt x="1064870" y="571704"/>
                  <a:pt x="1065073" y="571297"/>
                  <a:pt x="1065276" y="570891"/>
                </a:cubicBezTo>
                <a:cubicBezTo>
                  <a:pt x="1065276" y="570281"/>
                  <a:pt x="1065581" y="568858"/>
                  <a:pt x="1066191" y="566624"/>
                </a:cubicBezTo>
                <a:cubicBezTo>
                  <a:pt x="1068426" y="559308"/>
                  <a:pt x="1069747" y="552704"/>
                  <a:pt x="1070153" y="546811"/>
                </a:cubicBezTo>
                <a:cubicBezTo>
                  <a:pt x="1070356" y="544983"/>
                  <a:pt x="1070560" y="543560"/>
                  <a:pt x="1070763" y="542544"/>
                </a:cubicBezTo>
                <a:cubicBezTo>
                  <a:pt x="1070967" y="539496"/>
                  <a:pt x="1070255" y="537159"/>
                  <a:pt x="1068629" y="535534"/>
                </a:cubicBezTo>
                <a:cubicBezTo>
                  <a:pt x="1065581" y="534112"/>
                  <a:pt x="1061212" y="534010"/>
                  <a:pt x="1055523" y="535229"/>
                </a:cubicBezTo>
                <a:cubicBezTo>
                  <a:pt x="1053288" y="536042"/>
                  <a:pt x="1051256" y="536652"/>
                  <a:pt x="1049427" y="537058"/>
                </a:cubicBezTo>
                <a:cubicBezTo>
                  <a:pt x="1036625" y="540716"/>
                  <a:pt x="1025957" y="546405"/>
                  <a:pt x="1017423" y="554127"/>
                </a:cubicBezTo>
                <a:cubicBezTo>
                  <a:pt x="1012749" y="558800"/>
                  <a:pt x="1009905" y="565201"/>
                  <a:pt x="1008889" y="573329"/>
                </a:cubicBezTo>
                <a:cubicBezTo>
                  <a:pt x="1008685" y="574752"/>
                  <a:pt x="1008482" y="575666"/>
                  <a:pt x="1008279" y="576072"/>
                </a:cubicBezTo>
                <a:cubicBezTo>
                  <a:pt x="1008075" y="576682"/>
                  <a:pt x="1007974" y="578308"/>
                  <a:pt x="1007974" y="580949"/>
                </a:cubicBezTo>
                <a:cubicBezTo>
                  <a:pt x="1007771" y="583794"/>
                  <a:pt x="1008482" y="587553"/>
                  <a:pt x="1010107" y="592226"/>
                </a:cubicBezTo>
                <a:cubicBezTo>
                  <a:pt x="1012140" y="598932"/>
                  <a:pt x="1012242" y="602996"/>
                  <a:pt x="1010412" y="604419"/>
                </a:cubicBezTo>
                <a:cubicBezTo>
                  <a:pt x="1008787" y="605232"/>
                  <a:pt x="1006247" y="604724"/>
                  <a:pt x="1002792" y="602895"/>
                </a:cubicBezTo>
                <a:cubicBezTo>
                  <a:pt x="997916" y="600253"/>
                  <a:pt x="993242" y="595681"/>
                  <a:pt x="988772" y="589179"/>
                </a:cubicBezTo>
                <a:cubicBezTo>
                  <a:pt x="984708" y="583896"/>
                  <a:pt x="982778" y="577901"/>
                  <a:pt x="982981" y="571195"/>
                </a:cubicBezTo>
                <a:cubicBezTo>
                  <a:pt x="982168" y="567538"/>
                  <a:pt x="982981" y="562458"/>
                  <a:pt x="985419" y="555956"/>
                </a:cubicBezTo>
                <a:cubicBezTo>
                  <a:pt x="987247" y="550469"/>
                  <a:pt x="991515" y="545084"/>
                  <a:pt x="998220" y="539801"/>
                </a:cubicBezTo>
                <a:cubicBezTo>
                  <a:pt x="1000862" y="537769"/>
                  <a:pt x="1002691" y="536398"/>
                  <a:pt x="1003706" y="535686"/>
                </a:cubicBezTo>
                <a:cubicBezTo>
                  <a:pt x="1004722" y="534975"/>
                  <a:pt x="1005130" y="534823"/>
                  <a:pt x="1004927" y="535229"/>
                </a:cubicBezTo>
                <a:cubicBezTo>
                  <a:pt x="1004723" y="535636"/>
                  <a:pt x="1004011" y="536550"/>
                  <a:pt x="1002792" y="537972"/>
                </a:cubicBezTo>
                <a:cubicBezTo>
                  <a:pt x="998119" y="543865"/>
                  <a:pt x="995781" y="547624"/>
                  <a:pt x="995782" y="549250"/>
                </a:cubicBezTo>
                <a:cubicBezTo>
                  <a:pt x="995782" y="549657"/>
                  <a:pt x="995579" y="550368"/>
                  <a:pt x="995173" y="551384"/>
                </a:cubicBezTo>
                <a:cubicBezTo>
                  <a:pt x="994766" y="552399"/>
                  <a:pt x="994563" y="553670"/>
                  <a:pt x="994562" y="555193"/>
                </a:cubicBezTo>
                <a:cubicBezTo>
                  <a:pt x="994563" y="556717"/>
                  <a:pt x="994665" y="557480"/>
                  <a:pt x="994868" y="557479"/>
                </a:cubicBezTo>
                <a:cubicBezTo>
                  <a:pt x="995274" y="557479"/>
                  <a:pt x="995477" y="557987"/>
                  <a:pt x="995478" y="559003"/>
                </a:cubicBezTo>
                <a:cubicBezTo>
                  <a:pt x="995477" y="561645"/>
                  <a:pt x="997408" y="566522"/>
                  <a:pt x="1001268" y="573634"/>
                </a:cubicBezTo>
                <a:lnTo>
                  <a:pt x="1002183" y="574853"/>
                </a:lnTo>
                <a:lnTo>
                  <a:pt x="1003402" y="573329"/>
                </a:lnTo>
                <a:cubicBezTo>
                  <a:pt x="1004012" y="572110"/>
                  <a:pt x="1004316" y="571399"/>
                  <a:pt x="1004317" y="571196"/>
                </a:cubicBezTo>
                <a:cubicBezTo>
                  <a:pt x="1004316" y="570992"/>
                  <a:pt x="1004723" y="570078"/>
                  <a:pt x="1005536" y="568452"/>
                </a:cubicBezTo>
                <a:cubicBezTo>
                  <a:pt x="1009397" y="559105"/>
                  <a:pt x="1013359" y="552603"/>
                  <a:pt x="1017423" y="548945"/>
                </a:cubicBezTo>
                <a:cubicBezTo>
                  <a:pt x="1022706" y="544069"/>
                  <a:pt x="1026770" y="540817"/>
                  <a:pt x="1029614" y="539192"/>
                </a:cubicBezTo>
                <a:cubicBezTo>
                  <a:pt x="1029819" y="539192"/>
                  <a:pt x="1030021" y="538988"/>
                  <a:pt x="1030224" y="538582"/>
                </a:cubicBezTo>
                <a:cubicBezTo>
                  <a:pt x="1030225" y="538379"/>
                  <a:pt x="1030326" y="538277"/>
                  <a:pt x="1030529" y="538277"/>
                </a:cubicBezTo>
                <a:cubicBezTo>
                  <a:pt x="1030732" y="538277"/>
                  <a:pt x="1031647" y="537769"/>
                  <a:pt x="1033272" y="536753"/>
                </a:cubicBezTo>
                <a:cubicBezTo>
                  <a:pt x="1034695" y="535737"/>
                  <a:pt x="1036117" y="534823"/>
                  <a:pt x="1037540" y="534010"/>
                </a:cubicBezTo>
                <a:cubicBezTo>
                  <a:pt x="1038962" y="533197"/>
                  <a:pt x="1040486" y="532282"/>
                  <a:pt x="1042112" y="531267"/>
                </a:cubicBezTo>
                <a:cubicBezTo>
                  <a:pt x="1047394" y="528219"/>
                  <a:pt x="1052271" y="525780"/>
                  <a:pt x="1056742" y="523951"/>
                </a:cubicBezTo>
                <a:cubicBezTo>
                  <a:pt x="1057555" y="523545"/>
                  <a:pt x="1058367" y="523139"/>
                  <a:pt x="1059181" y="522732"/>
                </a:cubicBezTo>
                <a:cubicBezTo>
                  <a:pt x="1059993" y="522122"/>
                  <a:pt x="1060908" y="521614"/>
                  <a:pt x="1061923" y="521208"/>
                </a:cubicBezTo>
                <a:cubicBezTo>
                  <a:pt x="1062939" y="521005"/>
                  <a:pt x="1063854" y="520700"/>
                  <a:pt x="1064667" y="520294"/>
                </a:cubicBezTo>
                <a:cubicBezTo>
                  <a:pt x="1067512" y="519075"/>
                  <a:pt x="1069747" y="517957"/>
                  <a:pt x="1071373" y="516941"/>
                </a:cubicBezTo>
                <a:cubicBezTo>
                  <a:pt x="1071575" y="516738"/>
                  <a:pt x="1072084" y="516534"/>
                  <a:pt x="1072897" y="516332"/>
                </a:cubicBezTo>
                <a:close/>
                <a:moveTo>
                  <a:pt x="668427" y="394107"/>
                </a:moveTo>
                <a:cubicBezTo>
                  <a:pt x="669849" y="394919"/>
                  <a:pt x="671780" y="395834"/>
                  <a:pt x="674218" y="396850"/>
                </a:cubicBezTo>
                <a:cubicBezTo>
                  <a:pt x="679095" y="399695"/>
                  <a:pt x="681534" y="401727"/>
                  <a:pt x="681533" y="402946"/>
                </a:cubicBezTo>
                <a:cubicBezTo>
                  <a:pt x="681534" y="403149"/>
                  <a:pt x="682245" y="404673"/>
                  <a:pt x="683667" y="407518"/>
                </a:cubicBezTo>
                <a:cubicBezTo>
                  <a:pt x="685902" y="412192"/>
                  <a:pt x="686511" y="415443"/>
                  <a:pt x="685496" y="417272"/>
                </a:cubicBezTo>
                <a:cubicBezTo>
                  <a:pt x="683870" y="418897"/>
                  <a:pt x="681939" y="420116"/>
                  <a:pt x="679704" y="420929"/>
                </a:cubicBezTo>
                <a:cubicBezTo>
                  <a:pt x="679095" y="421132"/>
                  <a:pt x="677571" y="421945"/>
                  <a:pt x="675133" y="423368"/>
                </a:cubicBezTo>
                <a:cubicBezTo>
                  <a:pt x="672491" y="424993"/>
                  <a:pt x="670154" y="426314"/>
                  <a:pt x="668122" y="427330"/>
                </a:cubicBezTo>
                <a:cubicBezTo>
                  <a:pt x="663245" y="429565"/>
                  <a:pt x="659689" y="431394"/>
                  <a:pt x="657454" y="432816"/>
                </a:cubicBezTo>
                <a:cubicBezTo>
                  <a:pt x="652780" y="435864"/>
                  <a:pt x="648310" y="439115"/>
                  <a:pt x="644043" y="442570"/>
                </a:cubicBezTo>
                <a:cubicBezTo>
                  <a:pt x="640995" y="445008"/>
                  <a:pt x="639065" y="446532"/>
                  <a:pt x="638252" y="447142"/>
                </a:cubicBezTo>
                <a:cubicBezTo>
                  <a:pt x="637642" y="447549"/>
                  <a:pt x="636727" y="448259"/>
                  <a:pt x="635508" y="449276"/>
                </a:cubicBezTo>
                <a:cubicBezTo>
                  <a:pt x="634086" y="450698"/>
                  <a:pt x="633528" y="451104"/>
                  <a:pt x="633832" y="450495"/>
                </a:cubicBezTo>
                <a:cubicBezTo>
                  <a:pt x="634137" y="449885"/>
                  <a:pt x="635305" y="448361"/>
                  <a:pt x="637337" y="445923"/>
                </a:cubicBezTo>
                <a:cubicBezTo>
                  <a:pt x="642824" y="439014"/>
                  <a:pt x="647091" y="432816"/>
                  <a:pt x="650139" y="427330"/>
                </a:cubicBezTo>
                <a:cubicBezTo>
                  <a:pt x="651358" y="424688"/>
                  <a:pt x="652170" y="421742"/>
                  <a:pt x="652578" y="418491"/>
                </a:cubicBezTo>
                <a:cubicBezTo>
                  <a:pt x="652781" y="417069"/>
                  <a:pt x="652983" y="416154"/>
                  <a:pt x="653186" y="415747"/>
                </a:cubicBezTo>
                <a:cubicBezTo>
                  <a:pt x="653999" y="414122"/>
                  <a:pt x="653999" y="412699"/>
                  <a:pt x="653186" y="411480"/>
                </a:cubicBezTo>
                <a:cubicBezTo>
                  <a:pt x="652781" y="410667"/>
                  <a:pt x="651460" y="409449"/>
                  <a:pt x="649225" y="407823"/>
                </a:cubicBezTo>
                <a:cubicBezTo>
                  <a:pt x="643535" y="403352"/>
                  <a:pt x="639979" y="400101"/>
                  <a:pt x="638556" y="398069"/>
                </a:cubicBezTo>
                <a:cubicBezTo>
                  <a:pt x="638759" y="398069"/>
                  <a:pt x="639064" y="398272"/>
                  <a:pt x="639471" y="398679"/>
                </a:cubicBezTo>
                <a:cubicBezTo>
                  <a:pt x="639674" y="399288"/>
                  <a:pt x="641096" y="399695"/>
                  <a:pt x="643737" y="399898"/>
                </a:cubicBezTo>
                <a:cubicBezTo>
                  <a:pt x="645973" y="399898"/>
                  <a:pt x="647599" y="399796"/>
                  <a:pt x="648615" y="399593"/>
                </a:cubicBezTo>
                <a:cubicBezTo>
                  <a:pt x="649428" y="399187"/>
                  <a:pt x="650240" y="398882"/>
                  <a:pt x="651054" y="398679"/>
                </a:cubicBezTo>
                <a:cubicBezTo>
                  <a:pt x="652069" y="398476"/>
                  <a:pt x="653695" y="397459"/>
                  <a:pt x="655930" y="395631"/>
                </a:cubicBezTo>
                <a:cubicBezTo>
                  <a:pt x="658165" y="394005"/>
                  <a:pt x="659689" y="392989"/>
                  <a:pt x="660502" y="392583"/>
                </a:cubicBezTo>
                <a:cubicBezTo>
                  <a:pt x="662738" y="392176"/>
                  <a:pt x="665379" y="392684"/>
                  <a:pt x="668427" y="394107"/>
                </a:cubicBezTo>
                <a:close/>
                <a:moveTo>
                  <a:pt x="832715" y="383743"/>
                </a:moveTo>
                <a:cubicBezTo>
                  <a:pt x="837590" y="386385"/>
                  <a:pt x="841857" y="389128"/>
                  <a:pt x="845516" y="391973"/>
                </a:cubicBezTo>
                <a:cubicBezTo>
                  <a:pt x="848360" y="396037"/>
                  <a:pt x="850698" y="400609"/>
                  <a:pt x="852526" y="405689"/>
                </a:cubicBezTo>
                <a:cubicBezTo>
                  <a:pt x="852526" y="406705"/>
                  <a:pt x="852373" y="407873"/>
                  <a:pt x="852068" y="409194"/>
                </a:cubicBezTo>
                <a:cubicBezTo>
                  <a:pt x="851764" y="410515"/>
                  <a:pt x="851510" y="411175"/>
                  <a:pt x="851307" y="411176"/>
                </a:cubicBezTo>
                <a:cubicBezTo>
                  <a:pt x="850900" y="411176"/>
                  <a:pt x="850392" y="411480"/>
                  <a:pt x="849782" y="412090"/>
                </a:cubicBezTo>
                <a:cubicBezTo>
                  <a:pt x="848970" y="412699"/>
                  <a:pt x="848462" y="413004"/>
                  <a:pt x="848258" y="413004"/>
                </a:cubicBezTo>
                <a:cubicBezTo>
                  <a:pt x="847852" y="413004"/>
                  <a:pt x="847548" y="413106"/>
                  <a:pt x="847344" y="413309"/>
                </a:cubicBezTo>
                <a:cubicBezTo>
                  <a:pt x="847344" y="413716"/>
                  <a:pt x="847141" y="413919"/>
                  <a:pt x="846734" y="413918"/>
                </a:cubicBezTo>
                <a:cubicBezTo>
                  <a:pt x="846328" y="413918"/>
                  <a:pt x="845719" y="414325"/>
                  <a:pt x="844906" y="415138"/>
                </a:cubicBezTo>
                <a:cubicBezTo>
                  <a:pt x="843889" y="415747"/>
                  <a:pt x="843484" y="417170"/>
                  <a:pt x="843686" y="419405"/>
                </a:cubicBezTo>
                <a:cubicBezTo>
                  <a:pt x="843890" y="421234"/>
                  <a:pt x="844195" y="422453"/>
                  <a:pt x="844601" y="423063"/>
                </a:cubicBezTo>
                <a:cubicBezTo>
                  <a:pt x="844804" y="423469"/>
                  <a:pt x="845007" y="424180"/>
                  <a:pt x="845211" y="425196"/>
                </a:cubicBezTo>
                <a:cubicBezTo>
                  <a:pt x="845414" y="426415"/>
                  <a:pt x="845820" y="428448"/>
                  <a:pt x="846430" y="431292"/>
                </a:cubicBezTo>
                <a:cubicBezTo>
                  <a:pt x="848462" y="441046"/>
                  <a:pt x="849478" y="449682"/>
                  <a:pt x="849478" y="457200"/>
                </a:cubicBezTo>
                <a:cubicBezTo>
                  <a:pt x="849275" y="461265"/>
                  <a:pt x="849173" y="466141"/>
                  <a:pt x="849173" y="471831"/>
                </a:cubicBezTo>
                <a:cubicBezTo>
                  <a:pt x="849174" y="481991"/>
                  <a:pt x="849478" y="499059"/>
                  <a:pt x="850088" y="523037"/>
                </a:cubicBezTo>
                <a:cubicBezTo>
                  <a:pt x="850493" y="539293"/>
                  <a:pt x="850799" y="553111"/>
                  <a:pt x="851002" y="564490"/>
                </a:cubicBezTo>
                <a:cubicBezTo>
                  <a:pt x="851002" y="570992"/>
                  <a:pt x="851104" y="575056"/>
                  <a:pt x="851307" y="576682"/>
                </a:cubicBezTo>
                <a:cubicBezTo>
                  <a:pt x="852526" y="593344"/>
                  <a:pt x="852933" y="609194"/>
                  <a:pt x="852527" y="624231"/>
                </a:cubicBezTo>
                <a:cubicBezTo>
                  <a:pt x="852323" y="625857"/>
                  <a:pt x="852018" y="627787"/>
                  <a:pt x="851612" y="630022"/>
                </a:cubicBezTo>
                <a:cubicBezTo>
                  <a:pt x="851205" y="632460"/>
                  <a:pt x="850494" y="634086"/>
                  <a:pt x="849478" y="634899"/>
                </a:cubicBezTo>
                <a:cubicBezTo>
                  <a:pt x="848462" y="635915"/>
                  <a:pt x="847548" y="636524"/>
                  <a:pt x="846735" y="636728"/>
                </a:cubicBezTo>
                <a:cubicBezTo>
                  <a:pt x="843890" y="637134"/>
                  <a:pt x="840029" y="635813"/>
                  <a:pt x="835152" y="632765"/>
                </a:cubicBezTo>
                <a:cubicBezTo>
                  <a:pt x="830885" y="629920"/>
                  <a:pt x="826618" y="625857"/>
                  <a:pt x="822351" y="620573"/>
                </a:cubicBezTo>
                <a:cubicBezTo>
                  <a:pt x="819100" y="616103"/>
                  <a:pt x="814426" y="611836"/>
                  <a:pt x="808330" y="607772"/>
                </a:cubicBezTo>
                <a:cubicBezTo>
                  <a:pt x="794919" y="598627"/>
                  <a:pt x="784352" y="588366"/>
                  <a:pt x="776631" y="576986"/>
                </a:cubicBezTo>
                <a:cubicBezTo>
                  <a:pt x="772567" y="570687"/>
                  <a:pt x="769722" y="565404"/>
                  <a:pt x="768096" y="561137"/>
                </a:cubicBezTo>
                <a:cubicBezTo>
                  <a:pt x="767486" y="559715"/>
                  <a:pt x="766775" y="558597"/>
                  <a:pt x="765963" y="557784"/>
                </a:cubicBezTo>
                <a:cubicBezTo>
                  <a:pt x="762711" y="553923"/>
                  <a:pt x="761087" y="551282"/>
                  <a:pt x="761086" y="549859"/>
                </a:cubicBezTo>
                <a:cubicBezTo>
                  <a:pt x="761086" y="549047"/>
                  <a:pt x="761391" y="548437"/>
                  <a:pt x="762001" y="548031"/>
                </a:cubicBezTo>
                <a:lnTo>
                  <a:pt x="763220" y="547421"/>
                </a:lnTo>
                <a:lnTo>
                  <a:pt x="761696" y="542240"/>
                </a:lnTo>
                <a:cubicBezTo>
                  <a:pt x="760883" y="538988"/>
                  <a:pt x="760273" y="536651"/>
                  <a:pt x="759867" y="535229"/>
                </a:cubicBezTo>
                <a:cubicBezTo>
                  <a:pt x="759663" y="534010"/>
                  <a:pt x="759460" y="533400"/>
                  <a:pt x="759257" y="533400"/>
                </a:cubicBezTo>
                <a:cubicBezTo>
                  <a:pt x="759054" y="533400"/>
                  <a:pt x="757834" y="534518"/>
                  <a:pt x="755600" y="536753"/>
                </a:cubicBezTo>
                <a:cubicBezTo>
                  <a:pt x="753568" y="538785"/>
                  <a:pt x="752247" y="540614"/>
                  <a:pt x="751637" y="542240"/>
                </a:cubicBezTo>
                <a:cubicBezTo>
                  <a:pt x="749199" y="547929"/>
                  <a:pt x="748081" y="553009"/>
                  <a:pt x="748285" y="557479"/>
                </a:cubicBezTo>
                <a:cubicBezTo>
                  <a:pt x="748082" y="563982"/>
                  <a:pt x="747268" y="567335"/>
                  <a:pt x="745846" y="567538"/>
                </a:cubicBezTo>
                <a:cubicBezTo>
                  <a:pt x="743204" y="567335"/>
                  <a:pt x="740259" y="566217"/>
                  <a:pt x="737006" y="564185"/>
                </a:cubicBezTo>
                <a:cubicBezTo>
                  <a:pt x="734569" y="561747"/>
                  <a:pt x="732333" y="558191"/>
                  <a:pt x="730302" y="553517"/>
                </a:cubicBezTo>
                <a:cubicBezTo>
                  <a:pt x="728473" y="547015"/>
                  <a:pt x="728574" y="540716"/>
                  <a:pt x="730606" y="534620"/>
                </a:cubicBezTo>
                <a:cubicBezTo>
                  <a:pt x="731013" y="533604"/>
                  <a:pt x="731215" y="532994"/>
                  <a:pt x="731216" y="532791"/>
                </a:cubicBezTo>
                <a:cubicBezTo>
                  <a:pt x="731215" y="532587"/>
                  <a:pt x="731927" y="531470"/>
                  <a:pt x="733349" y="529438"/>
                </a:cubicBezTo>
                <a:cubicBezTo>
                  <a:pt x="735584" y="526187"/>
                  <a:pt x="738226" y="523443"/>
                  <a:pt x="741274" y="521208"/>
                </a:cubicBezTo>
                <a:cubicBezTo>
                  <a:pt x="744119" y="519379"/>
                  <a:pt x="747980" y="515316"/>
                  <a:pt x="752857" y="509016"/>
                </a:cubicBezTo>
                <a:cubicBezTo>
                  <a:pt x="755295" y="505968"/>
                  <a:pt x="756768" y="503936"/>
                  <a:pt x="757276" y="502920"/>
                </a:cubicBezTo>
                <a:cubicBezTo>
                  <a:pt x="757784" y="501904"/>
                  <a:pt x="757733" y="501295"/>
                  <a:pt x="757124" y="501091"/>
                </a:cubicBezTo>
                <a:cubicBezTo>
                  <a:pt x="756717" y="500685"/>
                  <a:pt x="756006" y="500787"/>
                  <a:pt x="754989" y="501396"/>
                </a:cubicBezTo>
                <a:cubicBezTo>
                  <a:pt x="753771" y="501803"/>
                  <a:pt x="753059" y="502006"/>
                  <a:pt x="752856" y="502006"/>
                </a:cubicBezTo>
                <a:cubicBezTo>
                  <a:pt x="752856" y="502006"/>
                  <a:pt x="750926" y="502920"/>
                  <a:pt x="747065" y="504749"/>
                </a:cubicBezTo>
                <a:cubicBezTo>
                  <a:pt x="743205" y="506781"/>
                  <a:pt x="741172" y="507797"/>
                  <a:pt x="740969" y="507797"/>
                </a:cubicBezTo>
                <a:cubicBezTo>
                  <a:pt x="740766" y="507797"/>
                  <a:pt x="739750" y="508204"/>
                  <a:pt x="737921" y="509016"/>
                </a:cubicBezTo>
                <a:cubicBezTo>
                  <a:pt x="734873" y="510845"/>
                  <a:pt x="731826" y="510743"/>
                  <a:pt x="728778" y="508711"/>
                </a:cubicBezTo>
                <a:cubicBezTo>
                  <a:pt x="725932" y="507492"/>
                  <a:pt x="724002" y="505562"/>
                  <a:pt x="722986" y="502920"/>
                </a:cubicBezTo>
                <a:cubicBezTo>
                  <a:pt x="721767" y="501295"/>
                  <a:pt x="721970" y="500075"/>
                  <a:pt x="723596" y="499263"/>
                </a:cubicBezTo>
                <a:cubicBezTo>
                  <a:pt x="724814" y="498450"/>
                  <a:pt x="726237" y="497333"/>
                  <a:pt x="727863" y="495910"/>
                </a:cubicBezTo>
                <a:cubicBezTo>
                  <a:pt x="729692" y="494488"/>
                  <a:pt x="731724" y="493065"/>
                  <a:pt x="733959" y="491643"/>
                </a:cubicBezTo>
                <a:cubicBezTo>
                  <a:pt x="740664" y="486969"/>
                  <a:pt x="745643" y="482600"/>
                  <a:pt x="748894" y="478536"/>
                </a:cubicBezTo>
                <a:cubicBezTo>
                  <a:pt x="749910" y="476911"/>
                  <a:pt x="749910" y="475590"/>
                  <a:pt x="748894" y="474574"/>
                </a:cubicBezTo>
                <a:cubicBezTo>
                  <a:pt x="747675" y="474370"/>
                  <a:pt x="745236" y="474269"/>
                  <a:pt x="741579" y="474269"/>
                </a:cubicBezTo>
                <a:cubicBezTo>
                  <a:pt x="736905" y="474269"/>
                  <a:pt x="733756" y="473863"/>
                  <a:pt x="732130" y="473050"/>
                </a:cubicBezTo>
                <a:cubicBezTo>
                  <a:pt x="728675" y="471627"/>
                  <a:pt x="726440" y="470307"/>
                  <a:pt x="725425" y="469087"/>
                </a:cubicBezTo>
                <a:cubicBezTo>
                  <a:pt x="724815" y="468478"/>
                  <a:pt x="724409" y="468681"/>
                  <a:pt x="724205" y="469697"/>
                </a:cubicBezTo>
                <a:cubicBezTo>
                  <a:pt x="724206" y="470104"/>
                  <a:pt x="724053" y="471120"/>
                  <a:pt x="723748" y="472745"/>
                </a:cubicBezTo>
                <a:cubicBezTo>
                  <a:pt x="723444" y="474371"/>
                  <a:pt x="723087" y="476200"/>
                  <a:pt x="722682" y="478231"/>
                </a:cubicBezTo>
                <a:cubicBezTo>
                  <a:pt x="721869" y="482296"/>
                  <a:pt x="721361" y="484835"/>
                  <a:pt x="721157" y="485852"/>
                </a:cubicBezTo>
                <a:cubicBezTo>
                  <a:pt x="720954" y="486868"/>
                  <a:pt x="720649" y="487782"/>
                  <a:pt x="720243" y="488595"/>
                </a:cubicBezTo>
                <a:cubicBezTo>
                  <a:pt x="719836" y="490626"/>
                  <a:pt x="718516" y="497027"/>
                  <a:pt x="716280" y="507797"/>
                </a:cubicBezTo>
                <a:cubicBezTo>
                  <a:pt x="714046" y="518567"/>
                  <a:pt x="712521" y="525577"/>
                  <a:pt x="711708" y="528828"/>
                </a:cubicBezTo>
                <a:cubicBezTo>
                  <a:pt x="710895" y="531267"/>
                  <a:pt x="709981" y="534416"/>
                  <a:pt x="708965" y="538277"/>
                </a:cubicBezTo>
                <a:cubicBezTo>
                  <a:pt x="706933" y="546608"/>
                  <a:pt x="705104" y="552603"/>
                  <a:pt x="703478" y="556260"/>
                </a:cubicBezTo>
                <a:cubicBezTo>
                  <a:pt x="703275" y="556667"/>
                  <a:pt x="702869" y="557683"/>
                  <a:pt x="702260" y="559309"/>
                </a:cubicBezTo>
                <a:cubicBezTo>
                  <a:pt x="700634" y="564185"/>
                  <a:pt x="696367" y="572415"/>
                  <a:pt x="689458" y="583997"/>
                </a:cubicBezTo>
                <a:cubicBezTo>
                  <a:pt x="688442" y="585420"/>
                  <a:pt x="687629" y="586690"/>
                  <a:pt x="687020" y="587807"/>
                </a:cubicBezTo>
                <a:cubicBezTo>
                  <a:pt x="686410" y="588924"/>
                  <a:pt x="686105" y="589585"/>
                  <a:pt x="686105" y="589788"/>
                </a:cubicBezTo>
                <a:cubicBezTo>
                  <a:pt x="686105" y="589992"/>
                  <a:pt x="686004" y="590093"/>
                  <a:pt x="685800" y="590093"/>
                </a:cubicBezTo>
                <a:cubicBezTo>
                  <a:pt x="685394" y="590093"/>
                  <a:pt x="684988" y="590703"/>
                  <a:pt x="684581" y="591922"/>
                </a:cubicBezTo>
                <a:cubicBezTo>
                  <a:pt x="683972" y="592938"/>
                  <a:pt x="683566" y="593446"/>
                  <a:pt x="683363" y="593446"/>
                </a:cubicBezTo>
                <a:cubicBezTo>
                  <a:pt x="683159" y="593446"/>
                  <a:pt x="682244" y="594564"/>
                  <a:pt x="680618" y="596799"/>
                </a:cubicBezTo>
                <a:cubicBezTo>
                  <a:pt x="678993" y="599034"/>
                  <a:pt x="677774" y="600761"/>
                  <a:pt x="676961" y="601980"/>
                </a:cubicBezTo>
                <a:cubicBezTo>
                  <a:pt x="675742" y="603199"/>
                  <a:pt x="673405" y="605943"/>
                  <a:pt x="669951" y="610210"/>
                </a:cubicBezTo>
                <a:cubicBezTo>
                  <a:pt x="666699" y="613867"/>
                  <a:pt x="664363" y="616458"/>
                  <a:pt x="662940" y="617982"/>
                </a:cubicBezTo>
                <a:cubicBezTo>
                  <a:pt x="661518" y="619506"/>
                  <a:pt x="660909" y="620065"/>
                  <a:pt x="661112" y="619659"/>
                </a:cubicBezTo>
                <a:cubicBezTo>
                  <a:pt x="661315" y="619252"/>
                  <a:pt x="662230" y="618033"/>
                  <a:pt x="663855" y="616001"/>
                </a:cubicBezTo>
                <a:cubicBezTo>
                  <a:pt x="665277" y="613766"/>
                  <a:pt x="665989" y="612547"/>
                  <a:pt x="665988" y="612343"/>
                </a:cubicBezTo>
                <a:cubicBezTo>
                  <a:pt x="665988" y="612140"/>
                  <a:pt x="666395" y="611632"/>
                  <a:pt x="667208" y="610819"/>
                </a:cubicBezTo>
                <a:cubicBezTo>
                  <a:pt x="671475" y="604317"/>
                  <a:pt x="676046" y="594665"/>
                  <a:pt x="680923" y="581863"/>
                </a:cubicBezTo>
                <a:cubicBezTo>
                  <a:pt x="681940" y="578815"/>
                  <a:pt x="682550" y="576987"/>
                  <a:pt x="682752" y="576377"/>
                </a:cubicBezTo>
                <a:cubicBezTo>
                  <a:pt x="684378" y="572516"/>
                  <a:pt x="686207" y="566623"/>
                  <a:pt x="688239" y="558699"/>
                </a:cubicBezTo>
                <a:cubicBezTo>
                  <a:pt x="688645" y="556870"/>
                  <a:pt x="689356" y="554127"/>
                  <a:pt x="690372" y="550469"/>
                </a:cubicBezTo>
                <a:cubicBezTo>
                  <a:pt x="691185" y="547015"/>
                  <a:pt x="691896" y="544170"/>
                  <a:pt x="692506" y="541934"/>
                </a:cubicBezTo>
                <a:cubicBezTo>
                  <a:pt x="692912" y="539700"/>
                  <a:pt x="693522" y="537058"/>
                  <a:pt x="694335" y="534010"/>
                </a:cubicBezTo>
                <a:cubicBezTo>
                  <a:pt x="695757" y="528320"/>
                  <a:pt x="696570" y="524460"/>
                  <a:pt x="696773" y="522427"/>
                </a:cubicBezTo>
                <a:cubicBezTo>
                  <a:pt x="696977" y="521005"/>
                  <a:pt x="697179" y="520091"/>
                  <a:pt x="697383" y="519684"/>
                </a:cubicBezTo>
                <a:cubicBezTo>
                  <a:pt x="697586" y="519278"/>
                  <a:pt x="697789" y="518364"/>
                  <a:pt x="697992" y="516941"/>
                </a:cubicBezTo>
                <a:cubicBezTo>
                  <a:pt x="698195" y="515112"/>
                  <a:pt x="698501" y="512877"/>
                  <a:pt x="698907" y="510235"/>
                </a:cubicBezTo>
                <a:cubicBezTo>
                  <a:pt x="699516" y="507391"/>
                  <a:pt x="699923" y="504343"/>
                  <a:pt x="700126" y="501091"/>
                </a:cubicBezTo>
                <a:cubicBezTo>
                  <a:pt x="700532" y="497434"/>
                  <a:pt x="701142" y="492252"/>
                  <a:pt x="701955" y="485547"/>
                </a:cubicBezTo>
                <a:cubicBezTo>
                  <a:pt x="702565" y="478841"/>
                  <a:pt x="703073" y="473558"/>
                  <a:pt x="703479" y="469697"/>
                </a:cubicBezTo>
                <a:cubicBezTo>
                  <a:pt x="703682" y="466446"/>
                  <a:pt x="703885" y="464210"/>
                  <a:pt x="704089" y="462992"/>
                </a:cubicBezTo>
                <a:cubicBezTo>
                  <a:pt x="704698" y="460756"/>
                  <a:pt x="705003" y="456895"/>
                  <a:pt x="705003" y="451409"/>
                </a:cubicBezTo>
                <a:lnTo>
                  <a:pt x="705003" y="445618"/>
                </a:lnTo>
                <a:lnTo>
                  <a:pt x="700431" y="440131"/>
                </a:lnTo>
                <a:cubicBezTo>
                  <a:pt x="694944" y="433832"/>
                  <a:pt x="691998" y="429667"/>
                  <a:pt x="691592" y="427635"/>
                </a:cubicBezTo>
                <a:cubicBezTo>
                  <a:pt x="691998" y="427635"/>
                  <a:pt x="693115" y="428549"/>
                  <a:pt x="694945" y="430378"/>
                </a:cubicBezTo>
                <a:cubicBezTo>
                  <a:pt x="698196" y="434239"/>
                  <a:pt x="701548" y="436068"/>
                  <a:pt x="705003" y="435864"/>
                </a:cubicBezTo>
                <a:cubicBezTo>
                  <a:pt x="707238" y="435864"/>
                  <a:pt x="709778" y="436677"/>
                  <a:pt x="712623" y="438303"/>
                </a:cubicBezTo>
                <a:cubicBezTo>
                  <a:pt x="718719" y="441960"/>
                  <a:pt x="721767" y="444500"/>
                  <a:pt x="721767" y="445923"/>
                </a:cubicBezTo>
                <a:cubicBezTo>
                  <a:pt x="721766" y="446329"/>
                  <a:pt x="722275" y="447447"/>
                  <a:pt x="723291" y="449276"/>
                </a:cubicBezTo>
                <a:cubicBezTo>
                  <a:pt x="725526" y="452324"/>
                  <a:pt x="726339" y="455676"/>
                  <a:pt x="725729" y="459334"/>
                </a:cubicBezTo>
                <a:cubicBezTo>
                  <a:pt x="725120" y="461772"/>
                  <a:pt x="725425" y="462991"/>
                  <a:pt x="726644" y="462991"/>
                </a:cubicBezTo>
                <a:cubicBezTo>
                  <a:pt x="728269" y="462991"/>
                  <a:pt x="731927" y="461975"/>
                  <a:pt x="737616" y="459943"/>
                </a:cubicBezTo>
                <a:cubicBezTo>
                  <a:pt x="740461" y="458928"/>
                  <a:pt x="742493" y="458216"/>
                  <a:pt x="743713" y="457810"/>
                </a:cubicBezTo>
                <a:cubicBezTo>
                  <a:pt x="747574" y="456388"/>
                  <a:pt x="751739" y="453847"/>
                  <a:pt x="756209" y="450190"/>
                </a:cubicBezTo>
                <a:cubicBezTo>
                  <a:pt x="759461" y="446329"/>
                  <a:pt x="761087" y="443688"/>
                  <a:pt x="761087" y="442265"/>
                </a:cubicBezTo>
                <a:cubicBezTo>
                  <a:pt x="761086" y="441656"/>
                  <a:pt x="761391" y="440741"/>
                  <a:pt x="762000" y="439522"/>
                </a:cubicBezTo>
                <a:cubicBezTo>
                  <a:pt x="762407" y="438506"/>
                  <a:pt x="762508" y="436372"/>
                  <a:pt x="762305" y="433121"/>
                </a:cubicBezTo>
                <a:cubicBezTo>
                  <a:pt x="762102" y="427431"/>
                  <a:pt x="762610" y="423876"/>
                  <a:pt x="763829" y="422453"/>
                </a:cubicBezTo>
                <a:cubicBezTo>
                  <a:pt x="765658" y="422453"/>
                  <a:pt x="768198" y="423876"/>
                  <a:pt x="771449" y="426720"/>
                </a:cubicBezTo>
                <a:cubicBezTo>
                  <a:pt x="773075" y="428346"/>
                  <a:pt x="774497" y="430073"/>
                  <a:pt x="775716" y="431902"/>
                </a:cubicBezTo>
                <a:cubicBezTo>
                  <a:pt x="776326" y="433934"/>
                  <a:pt x="777545" y="434950"/>
                  <a:pt x="779374" y="434950"/>
                </a:cubicBezTo>
                <a:cubicBezTo>
                  <a:pt x="780594" y="434950"/>
                  <a:pt x="781813" y="434747"/>
                  <a:pt x="783032" y="434340"/>
                </a:cubicBezTo>
                <a:cubicBezTo>
                  <a:pt x="784250" y="433934"/>
                  <a:pt x="785064" y="433731"/>
                  <a:pt x="785470" y="433731"/>
                </a:cubicBezTo>
                <a:cubicBezTo>
                  <a:pt x="786079" y="433731"/>
                  <a:pt x="787807" y="433020"/>
                  <a:pt x="790652" y="431597"/>
                </a:cubicBezTo>
                <a:cubicBezTo>
                  <a:pt x="794513" y="428955"/>
                  <a:pt x="797967" y="428752"/>
                  <a:pt x="801015" y="430988"/>
                </a:cubicBezTo>
                <a:cubicBezTo>
                  <a:pt x="802437" y="431597"/>
                  <a:pt x="803656" y="432105"/>
                  <a:pt x="804672" y="432511"/>
                </a:cubicBezTo>
                <a:cubicBezTo>
                  <a:pt x="807517" y="434137"/>
                  <a:pt x="808939" y="435762"/>
                  <a:pt x="808940" y="437388"/>
                </a:cubicBezTo>
                <a:cubicBezTo>
                  <a:pt x="808940" y="437998"/>
                  <a:pt x="809244" y="439116"/>
                  <a:pt x="809854" y="440741"/>
                </a:cubicBezTo>
                <a:cubicBezTo>
                  <a:pt x="811073" y="443586"/>
                  <a:pt x="809854" y="445313"/>
                  <a:pt x="806196" y="445923"/>
                </a:cubicBezTo>
                <a:cubicBezTo>
                  <a:pt x="794411" y="449174"/>
                  <a:pt x="784759" y="454762"/>
                  <a:pt x="777240" y="462687"/>
                </a:cubicBezTo>
                <a:cubicBezTo>
                  <a:pt x="773379" y="466954"/>
                  <a:pt x="770535" y="470306"/>
                  <a:pt x="768706" y="472745"/>
                </a:cubicBezTo>
                <a:cubicBezTo>
                  <a:pt x="767690" y="473964"/>
                  <a:pt x="766471" y="475285"/>
                  <a:pt x="765048" y="476708"/>
                </a:cubicBezTo>
                <a:cubicBezTo>
                  <a:pt x="763626" y="478130"/>
                  <a:pt x="762915" y="479044"/>
                  <a:pt x="762915" y="479451"/>
                </a:cubicBezTo>
                <a:cubicBezTo>
                  <a:pt x="762915" y="479654"/>
                  <a:pt x="762712" y="479857"/>
                  <a:pt x="762305" y="480060"/>
                </a:cubicBezTo>
                <a:cubicBezTo>
                  <a:pt x="761899" y="480060"/>
                  <a:pt x="761695" y="480264"/>
                  <a:pt x="761696" y="480670"/>
                </a:cubicBezTo>
                <a:cubicBezTo>
                  <a:pt x="761696" y="481076"/>
                  <a:pt x="761391" y="481483"/>
                  <a:pt x="760781" y="481889"/>
                </a:cubicBezTo>
                <a:cubicBezTo>
                  <a:pt x="759968" y="482905"/>
                  <a:pt x="759968" y="483312"/>
                  <a:pt x="760781" y="483108"/>
                </a:cubicBezTo>
                <a:cubicBezTo>
                  <a:pt x="761188" y="482905"/>
                  <a:pt x="761797" y="482702"/>
                  <a:pt x="762610" y="482499"/>
                </a:cubicBezTo>
                <a:cubicBezTo>
                  <a:pt x="766268" y="481280"/>
                  <a:pt x="769723" y="479451"/>
                  <a:pt x="772973" y="477012"/>
                </a:cubicBezTo>
                <a:cubicBezTo>
                  <a:pt x="773379" y="476606"/>
                  <a:pt x="774091" y="476098"/>
                  <a:pt x="775107" y="475489"/>
                </a:cubicBezTo>
                <a:cubicBezTo>
                  <a:pt x="779780" y="472237"/>
                  <a:pt x="782828" y="471018"/>
                  <a:pt x="784251" y="471831"/>
                </a:cubicBezTo>
                <a:cubicBezTo>
                  <a:pt x="788924" y="473050"/>
                  <a:pt x="792785" y="474879"/>
                  <a:pt x="795834" y="477317"/>
                </a:cubicBezTo>
                <a:cubicBezTo>
                  <a:pt x="796443" y="478130"/>
                  <a:pt x="796849" y="478943"/>
                  <a:pt x="797052" y="479755"/>
                </a:cubicBezTo>
                <a:cubicBezTo>
                  <a:pt x="797256" y="480568"/>
                  <a:pt x="797661" y="481483"/>
                  <a:pt x="798272" y="482499"/>
                </a:cubicBezTo>
                <a:cubicBezTo>
                  <a:pt x="799897" y="485750"/>
                  <a:pt x="799186" y="487883"/>
                  <a:pt x="796138" y="488900"/>
                </a:cubicBezTo>
                <a:cubicBezTo>
                  <a:pt x="792278" y="490322"/>
                  <a:pt x="789331" y="491643"/>
                  <a:pt x="787299" y="492862"/>
                </a:cubicBezTo>
                <a:cubicBezTo>
                  <a:pt x="785470" y="494081"/>
                  <a:pt x="784454" y="494691"/>
                  <a:pt x="784250" y="494691"/>
                </a:cubicBezTo>
                <a:cubicBezTo>
                  <a:pt x="783844" y="494691"/>
                  <a:pt x="783641" y="494792"/>
                  <a:pt x="783641" y="494996"/>
                </a:cubicBezTo>
                <a:cubicBezTo>
                  <a:pt x="783641" y="495199"/>
                  <a:pt x="782828" y="495707"/>
                  <a:pt x="781202" y="496519"/>
                </a:cubicBezTo>
                <a:cubicBezTo>
                  <a:pt x="779781" y="497332"/>
                  <a:pt x="778866" y="497942"/>
                  <a:pt x="778460" y="498348"/>
                </a:cubicBezTo>
                <a:cubicBezTo>
                  <a:pt x="778053" y="498958"/>
                  <a:pt x="777647" y="499263"/>
                  <a:pt x="777241" y="499263"/>
                </a:cubicBezTo>
                <a:cubicBezTo>
                  <a:pt x="777037" y="499263"/>
                  <a:pt x="776631" y="499568"/>
                  <a:pt x="776021" y="500177"/>
                </a:cubicBezTo>
                <a:cubicBezTo>
                  <a:pt x="775412" y="500786"/>
                  <a:pt x="774903" y="501092"/>
                  <a:pt x="774497" y="501092"/>
                </a:cubicBezTo>
                <a:cubicBezTo>
                  <a:pt x="774294" y="501091"/>
                  <a:pt x="773278" y="501803"/>
                  <a:pt x="771449" y="503225"/>
                </a:cubicBezTo>
                <a:cubicBezTo>
                  <a:pt x="769824" y="504444"/>
                  <a:pt x="768401" y="505460"/>
                  <a:pt x="767182" y="506273"/>
                </a:cubicBezTo>
                <a:cubicBezTo>
                  <a:pt x="758647" y="513588"/>
                  <a:pt x="751332" y="520904"/>
                  <a:pt x="745236" y="528219"/>
                </a:cubicBezTo>
                <a:cubicBezTo>
                  <a:pt x="743814" y="530251"/>
                  <a:pt x="743103" y="532283"/>
                  <a:pt x="743102" y="534315"/>
                </a:cubicBezTo>
                <a:cubicBezTo>
                  <a:pt x="742697" y="536347"/>
                  <a:pt x="742900" y="537363"/>
                  <a:pt x="743712" y="537363"/>
                </a:cubicBezTo>
                <a:cubicBezTo>
                  <a:pt x="744322" y="537363"/>
                  <a:pt x="745439" y="536347"/>
                  <a:pt x="747065" y="534315"/>
                </a:cubicBezTo>
                <a:cubicBezTo>
                  <a:pt x="748691" y="532486"/>
                  <a:pt x="752146" y="529336"/>
                  <a:pt x="757428" y="524866"/>
                </a:cubicBezTo>
                <a:cubicBezTo>
                  <a:pt x="758038" y="524256"/>
                  <a:pt x="758444" y="523952"/>
                  <a:pt x="758647" y="523951"/>
                </a:cubicBezTo>
                <a:cubicBezTo>
                  <a:pt x="759054" y="523951"/>
                  <a:pt x="760070" y="523444"/>
                  <a:pt x="761695" y="522427"/>
                </a:cubicBezTo>
                <a:cubicBezTo>
                  <a:pt x="763524" y="521208"/>
                  <a:pt x="765150" y="520294"/>
                  <a:pt x="766572" y="519684"/>
                </a:cubicBezTo>
                <a:cubicBezTo>
                  <a:pt x="767791" y="519075"/>
                  <a:pt x="769010" y="518363"/>
                  <a:pt x="770230" y="517551"/>
                </a:cubicBezTo>
                <a:cubicBezTo>
                  <a:pt x="771449" y="516535"/>
                  <a:pt x="772161" y="516027"/>
                  <a:pt x="772364" y="516027"/>
                </a:cubicBezTo>
                <a:cubicBezTo>
                  <a:pt x="772973" y="516027"/>
                  <a:pt x="774446" y="515061"/>
                  <a:pt x="776783" y="513131"/>
                </a:cubicBezTo>
                <a:cubicBezTo>
                  <a:pt x="779121" y="511201"/>
                  <a:pt x="781102" y="509321"/>
                  <a:pt x="782727" y="507492"/>
                </a:cubicBezTo>
                <a:lnTo>
                  <a:pt x="785775" y="504444"/>
                </a:lnTo>
                <a:lnTo>
                  <a:pt x="788823" y="504139"/>
                </a:lnTo>
                <a:cubicBezTo>
                  <a:pt x="791262" y="504140"/>
                  <a:pt x="793496" y="504851"/>
                  <a:pt x="795529" y="506273"/>
                </a:cubicBezTo>
                <a:cubicBezTo>
                  <a:pt x="797966" y="507289"/>
                  <a:pt x="799795" y="508101"/>
                  <a:pt x="801015" y="508712"/>
                </a:cubicBezTo>
                <a:cubicBezTo>
                  <a:pt x="803859" y="509931"/>
                  <a:pt x="805892" y="512471"/>
                  <a:pt x="807111" y="516331"/>
                </a:cubicBezTo>
                <a:cubicBezTo>
                  <a:pt x="807720" y="517957"/>
                  <a:pt x="808228" y="519278"/>
                  <a:pt x="808635" y="520294"/>
                </a:cubicBezTo>
                <a:cubicBezTo>
                  <a:pt x="810057" y="524561"/>
                  <a:pt x="809142" y="527914"/>
                  <a:pt x="805892" y="530352"/>
                </a:cubicBezTo>
                <a:cubicBezTo>
                  <a:pt x="804876" y="530962"/>
                  <a:pt x="803555" y="531876"/>
                  <a:pt x="801929" y="533096"/>
                </a:cubicBezTo>
                <a:cubicBezTo>
                  <a:pt x="800100" y="534721"/>
                  <a:pt x="798068" y="536347"/>
                  <a:pt x="795833" y="537972"/>
                </a:cubicBezTo>
                <a:cubicBezTo>
                  <a:pt x="792989" y="539598"/>
                  <a:pt x="791566" y="541427"/>
                  <a:pt x="791566" y="543459"/>
                </a:cubicBezTo>
                <a:cubicBezTo>
                  <a:pt x="791566" y="544475"/>
                  <a:pt x="793395" y="545085"/>
                  <a:pt x="797053" y="545287"/>
                </a:cubicBezTo>
                <a:cubicBezTo>
                  <a:pt x="798881" y="545694"/>
                  <a:pt x="800507" y="545999"/>
                  <a:pt x="801930" y="546202"/>
                </a:cubicBezTo>
                <a:cubicBezTo>
                  <a:pt x="804165" y="547015"/>
                  <a:pt x="805587" y="545897"/>
                  <a:pt x="806197" y="542849"/>
                </a:cubicBezTo>
                <a:cubicBezTo>
                  <a:pt x="806603" y="540614"/>
                  <a:pt x="806908" y="539649"/>
                  <a:pt x="807111" y="539954"/>
                </a:cubicBezTo>
                <a:cubicBezTo>
                  <a:pt x="807314" y="540258"/>
                  <a:pt x="807518" y="542036"/>
                  <a:pt x="807720" y="545287"/>
                </a:cubicBezTo>
                <a:cubicBezTo>
                  <a:pt x="807923" y="549554"/>
                  <a:pt x="807924" y="551993"/>
                  <a:pt x="807720" y="552602"/>
                </a:cubicBezTo>
                <a:cubicBezTo>
                  <a:pt x="807111" y="553212"/>
                  <a:pt x="805587" y="554025"/>
                  <a:pt x="803148" y="555041"/>
                </a:cubicBezTo>
                <a:cubicBezTo>
                  <a:pt x="800710" y="555854"/>
                  <a:pt x="799084" y="556463"/>
                  <a:pt x="798272" y="556870"/>
                </a:cubicBezTo>
                <a:cubicBezTo>
                  <a:pt x="797458" y="557276"/>
                  <a:pt x="796850" y="557480"/>
                  <a:pt x="796443" y="557480"/>
                </a:cubicBezTo>
                <a:cubicBezTo>
                  <a:pt x="796240" y="557480"/>
                  <a:pt x="795935" y="557581"/>
                  <a:pt x="795529" y="557785"/>
                </a:cubicBezTo>
                <a:cubicBezTo>
                  <a:pt x="795122" y="557988"/>
                  <a:pt x="794106" y="558292"/>
                  <a:pt x="792480" y="558699"/>
                </a:cubicBezTo>
                <a:cubicBezTo>
                  <a:pt x="787807" y="559715"/>
                  <a:pt x="783742" y="560730"/>
                  <a:pt x="780289" y="561747"/>
                </a:cubicBezTo>
                <a:cubicBezTo>
                  <a:pt x="779272" y="561950"/>
                  <a:pt x="777952" y="562153"/>
                  <a:pt x="776326" y="562357"/>
                </a:cubicBezTo>
                <a:lnTo>
                  <a:pt x="773888" y="562661"/>
                </a:lnTo>
                <a:lnTo>
                  <a:pt x="776631" y="566623"/>
                </a:lnTo>
                <a:cubicBezTo>
                  <a:pt x="781102" y="572923"/>
                  <a:pt x="785572" y="577597"/>
                  <a:pt x="790042" y="580644"/>
                </a:cubicBezTo>
                <a:cubicBezTo>
                  <a:pt x="796747" y="584302"/>
                  <a:pt x="803148" y="586029"/>
                  <a:pt x="809244" y="585826"/>
                </a:cubicBezTo>
                <a:cubicBezTo>
                  <a:pt x="816559" y="585013"/>
                  <a:pt x="820725" y="581254"/>
                  <a:pt x="821741" y="574549"/>
                </a:cubicBezTo>
                <a:cubicBezTo>
                  <a:pt x="821944" y="572720"/>
                  <a:pt x="822147" y="571602"/>
                  <a:pt x="822350" y="571195"/>
                </a:cubicBezTo>
                <a:cubicBezTo>
                  <a:pt x="822351" y="570992"/>
                  <a:pt x="822452" y="570027"/>
                  <a:pt x="822655" y="568300"/>
                </a:cubicBezTo>
                <a:cubicBezTo>
                  <a:pt x="822859" y="566573"/>
                  <a:pt x="823164" y="563575"/>
                  <a:pt x="823570" y="559308"/>
                </a:cubicBezTo>
                <a:cubicBezTo>
                  <a:pt x="823773" y="557277"/>
                  <a:pt x="823926" y="555600"/>
                  <a:pt x="824028" y="554279"/>
                </a:cubicBezTo>
                <a:cubicBezTo>
                  <a:pt x="824128" y="552958"/>
                  <a:pt x="824180" y="552196"/>
                  <a:pt x="824180" y="551993"/>
                </a:cubicBezTo>
                <a:cubicBezTo>
                  <a:pt x="824789" y="546913"/>
                  <a:pt x="825297" y="537566"/>
                  <a:pt x="825703" y="523951"/>
                </a:cubicBezTo>
                <a:cubicBezTo>
                  <a:pt x="825907" y="492456"/>
                  <a:pt x="825603" y="466446"/>
                  <a:pt x="824790" y="445923"/>
                </a:cubicBezTo>
                <a:cubicBezTo>
                  <a:pt x="824586" y="444297"/>
                  <a:pt x="824383" y="442468"/>
                  <a:pt x="824180" y="440436"/>
                </a:cubicBezTo>
                <a:cubicBezTo>
                  <a:pt x="823570" y="432105"/>
                  <a:pt x="823063" y="426517"/>
                  <a:pt x="822655" y="423672"/>
                </a:cubicBezTo>
                <a:cubicBezTo>
                  <a:pt x="822453" y="422453"/>
                  <a:pt x="822148" y="419913"/>
                  <a:pt x="821742" y="416053"/>
                </a:cubicBezTo>
                <a:cubicBezTo>
                  <a:pt x="821132" y="410159"/>
                  <a:pt x="820573" y="406451"/>
                  <a:pt x="820065" y="404927"/>
                </a:cubicBezTo>
                <a:cubicBezTo>
                  <a:pt x="819557" y="403403"/>
                  <a:pt x="818490" y="402540"/>
                  <a:pt x="816865" y="402337"/>
                </a:cubicBezTo>
                <a:cubicBezTo>
                  <a:pt x="807721" y="401523"/>
                  <a:pt x="795935" y="404369"/>
                  <a:pt x="781507" y="410871"/>
                </a:cubicBezTo>
                <a:cubicBezTo>
                  <a:pt x="778866" y="412293"/>
                  <a:pt x="776428" y="413411"/>
                  <a:pt x="774192" y="414224"/>
                </a:cubicBezTo>
                <a:cubicBezTo>
                  <a:pt x="772363" y="415036"/>
                  <a:pt x="770840" y="415748"/>
                  <a:pt x="769620" y="416357"/>
                </a:cubicBezTo>
                <a:cubicBezTo>
                  <a:pt x="768401" y="416967"/>
                  <a:pt x="766979" y="417576"/>
                  <a:pt x="765353" y="418186"/>
                </a:cubicBezTo>
                <a:cubicBezTo>
                  <a:pt x="763525" y="418795"/>
                  <a:pt x="761188" y="419609"/>
                  <a:pt x="758343" y="420624"/>
                </a:cubicBezTo>
                <a:cubicBezTo>
                  <a:pt x="755498" y="421844"/>
                  <a:pt x="750723" y="422961"/>
                  <a:pt x="744017" y="423977"/>
                </a:cubicBezTo>
                <a:cubicBezTo>
                  <a:pt x="742798" y="424180"/>
                  <a:pt x="741985" y="424383"/>
                  <a:pt x="741579" y="424587"/>
                </a:cubicBezTo>
                <a:cubicBezTo>
                  <a:pt x="740359" y="424790"/>
                  <a:pt x="738836" y="424892"/>
                  <a:pt x="737007" y="424892"/>
                </a:cubicBezTo>
                <a:cubicBezTo>
                  <a:pt x="735178" y="424891"/>
                  <a:pt x="733959" y="424790"/>
                  <a:pt x="733349" y="424587"/>
                </a:cubicBezTo>
                <a:cubicBezTo>
                  <a:pt x="733349" y="424384"/>
                  <a:pt x="732841" y="424282"/>
                  <a:pt x="731826" y="424282"/>
                </a:cubicBezTo>
                <a:cubicBezTo>
                  <a:pt x="730607" y="424282"/>
                  <a:pt x="729793" y="424282"/>
                  <a:pt x="729387" y="424282"/>
                </a:cubicBezTo>
                <a:cubicBezTo>
                  <a:pt x="728980" y="423875"/>
                  <a:pt x="727964" y="423469"/>
                  <a:pt x="726339" y="423063"/>
                </a:cubicBezTo>
                <a:cubicBezTo>
                  <a:pt x="723494" y="422047"/>
                  <a:pt x="719938" y="419507"/>
                  <a:pt x="715670" y="415443"/>
                </a:cubicBezTo>
                <a:cubicBezTo>
                  <a:pt x="713436" y="413411"/>
                  <a:pt x="712216" y="412090"/>
                  <a:pt x="712014" y="411480"/>
                </a:cubicBezTo>
                <a:cubicBezTo>
                  <a:pt x="711810" y="410871"/>
                  <a:pt x="712521" y="410972"/>
                  <a:pt x="714147" y="411785"/>
                </a:cubicBezTo>
                <a:cubicBezTo>
                  <a:pt x="718211" y="413614"/>
                  <a:pt x="721970" y="414426"/>
                  <a:pt x="725424" y="414224"/>
                </a:cubicBezTo>
                <a:cubicBezTo>
                  <a:pt x="726847" y="414020"/>
                  <a:pt x="727863" y="413817"/>
                  <a:pt x="728473" y="413614"/>
                </a:cubicBezTo>
                <a:cubicBezTo>
                  <a:pt x="732740" y="412801"/>
                  <a:pt x="736398" y="411887"/>
                  <a:pt x="739445" y="410871"/>
                </a:cubicBezTo>
                <a:cubicBezTo>
                  <a:pt x="740055" y="410668"/>
                  <a:pt x="740461" y="410566"/>
                  <a:pt x="740664" y="410566"/>
                </a:cubicBezTo>
                <a:cubicBezTo>
                  <a:pt x="741071" y="410566"/>
                  <a:pt x="741478" y="410464"/>
                  <a:pt x="741883" y="410261"/>
                </a:cubicBezTo>
                <a:cubicBezTo>
                  <a:pt x="742290" y="410058"/>
                  <a:pt x="742594" y="409956"/>
                  <a:pt x="742798" y="409956"/>
                </a:cubicBezTo>
                <a:cubicBezTo>
                  <a:pt x="743002" y="409956"/>
                  <a:pt x="743306" y="409855"/>
                  <a:pt x="743712" y="409651"/>
                </a:cubicBezTo>
                <a:cubicBezTo>
                  <a:pt x="744322" y="409448"/>
                  <a:pt x="745236" y="409143"/>
                  <a:pt x="746456" y="408737"/>
                </a:cubicBezTo>
                <a:cubicBezTo>
                  <a:pt x="750926" y="407518"/>
                  <a:pt x="754279" y="406502"/>
                  <a:pt x="756514" y="405689"/>
                </a:cubicBezTo>
                <a:cubicBezTo>
                  <a:pt x="757937" y="405079"/>
                  <a:pt x="761594" y="403759"/>
                  <a:pt x="767486" y="401727"/>
                </a:cubicBezTo>
                <a:cubicBezTo>
                  <a:pt x="773380" y="399491"/>
                  <a:pt x="777546" y="397866"/>
                  <a:pt x="779983" y="396850"/>
                </a:cubicBezTo>
                <a:cubicBezTo>
                  <a:pt x="781813" y="396037"/>
                  <a:pt x="782930" y="395529"/>
                  <a:pt x="783336" y="395326"/>
                </a:cubicBezTo>
                <a:cubicBezTo>
                  <a:pt x="783539" y="395326"/>
                  <a:pt x="783743" y="395224"/>
                  <a:pt x="783946" y="395021"/>
                </a:cubicBezTo>
                <a:cubicBezTo>
                  <a:pt x="784149" y="395021"/>
                  <a:pt x="784352" y="395021"/>
                  <a:pt x="784555" y="395021"/>
                </a:cubicBezTo>
                <a:cubicBezTo>
                  <a:pt x="784758" y="395021"/>
                  <a:pt x="784962" y="394920"/>
                  <a:pt x="785165" y="394716"/>
                </a:cubicBezTo>
                <a:cubicBezTo>
                  <a:pt x="785978" y="394107"/>
                  <a:pt x="787858" y="393294"/>
                  <a:pt x="790805" y="392278"/>
                </a:cubicBezTo>
                <a:cubicBezTo>
                  <a:pt x="793750" y="391262"/>
                  <a:pt x="796748" y="390246"/>
                  <a:pt x="799795" y="389230"/>
                </a:cubicBezTo>
                <a:cubicBezTo>
                  <a:pt x="802844" y="388214"/>
                  <a:pt x="804571" y="387706"/>
                  <a:pt x="804977" y="387706"/>
                </a:cubicBezTo>
                <a:cubicBezTo>
                  <a:pt x="805384" y="387706"/>
                  <a:pt x="807314" y="387198"/>
                  <a:pt x="810768" y="386182"/>
                </a:cubicBezTo>
                <a:cubicBezTo>
                  <a:pt x="815645" y="384556"/>
                  <a:pt x="819912" y="383337"/>
                  <a:pt x="823570" y="382525"/>
                </a:cubicBezTo>
                <a:cubicBezTo>
                  <a:pt x="826212" y="381915"/>
                  <a:pt x="829260" y="382321"/>
                  <a:pt x="832715" y="383743"/>
                </a:cubicBezTo>
                <a:close/>
                <a:moveTo>
                  <a:pt x="1364589" y="518465"/>
                </a:moveTo>
                <a:cubicBezTo>
                  <a:pt x="1363371" y="519278"/>
                  <a:pt x="1362761" y="519888"/>
                  <a:pt x="1362761" y="520294"/>
                </a:cubicBezTo>
                <a:cubicBezTo>
                  <a:pt x="1362761" y="520903"/>
                  <a:pt x="1362914" y="521107"/>
                  <a:pt x="1363218" y="520903"/>
                </a:cubicBezTo>
                <a:cubicBezTo>
                  <a:pt x="1363523" y="520700"/>
                  <a:pt x="1363879" y="520294"/>
                  <a:pt x="1364285" y="519684"/>
                </a:cubicBezTo>
                <a:cubicBezTo>
                  <a:pt x="1364895" y="518871"/>
                  <a:pt x="1364997" y="518465"/>
                  <a:pt x="1364589" y="518465"/>
                </a:cubicBezTo>
                <a:close/>
                <a:moveTo>
                  <a:pt x="1020776" y="405689"/>
                </a:moveTo>
                <a:cubicBezTo>
                  <a:pt x="1020776" y="405283"/>
                  <a:pt x="1021080" y="405486"/>
                  <a:pt x="1021690" y="406299"/>
                </a:cubicBezTo>
                <a:cubicBezTo>
                  <a:pt x="1022299" y="407112"/>
                  <a:pt x="1022300" y="407213"/>
                  <a:pt x="1021690" y="406603"/>
                </a:cubicBezTo>
                <a:cubicBezTo>
                  <a:pt x="1021080" y="405994"/>
                  <a:pt x="1020776" y="405689"/>
                  <a:pt x="1020776" y="405689"/>
                </a:cubicBezTo>
                <a:close/>
                <a:moveTo>
                  <a:pt x="1017358" y="399754"/>
                </a:moveTo>
                <a:lnTo>
                  <a:pt x="1018642" y="402641"/>
                </a:lnTo>
                <a:cubicBezTo>
                  <a:pt x="1019049" y="403048"/>
                  <a:pt x="1019150" y="403200"/>
                  <a:pt x="1018947" y="403098"/>
                </a:cubicBezTo>
                <a:cubicBezTo>
                  <a:pt x="1018743" y="402997"/>
                  <a:pt x="1018439" y="402743"/>
                  <a:pt x="1018033" y="402337"/>
                </a:cubicBezTo>
                <a:close/>
                <a:moveTo>
                  <a:pt x="1015608" y="393041"/>
                </a:moveTo>
                <a:lnTo>
                  <a:pt x="1017358" y="399754"/>
                </a:lnTo>
                <a:lnTo>
                  <a:pt x="1014984" y="394412"/>
                </a:lnTo>
                <a:close/>
                <a:moveTo>
                  <a:pt x="1354836" y="474574"/>
                </a:moveTo>
                <a:cubicBezTo>
                  <a:pt x="1352195" y="477215"/>
                  <a:pt x="1350874" y="478739"/>
                  <a:pt x="1350874" y="479146"/>
                </a:cubicBezTo>
                <a:cubicBezTo>
                  <a:pt x="1350874" y="479146"/>
                  <a:pt x="1350315" y="479959"/>
                  <a:pt x="1349198" y="481584"/>
                </a:cubicBezTo>
                <a:cubicBezTo>
                  <a:pt x="1348080" y="483210"/>
                  <a:pt x="1346606" y="485140"/>
                  <a:pt x="1344778" y="487375"/>
                </a:cubicBezTo>
                <a:cubicBezTo>
                  <a:pt x="1335228" y="499771"/>
                  <a:pt x="1328827" y="509220"/>
                  <a:pt x="1325576" y="515722"/>
                </a:cubicBezTo>
                <a:cubicBezTo>
                  <a:pt x="1324560" y="517348"/>
                  <a:pt x="1324000" y="518414"/>
                  <a:pt x="1323899" y="518922"/>
                </a:cubicBezTo>
                <a:cubicBezTo>
                  <a:pt x="1323797" y="519430"/>
                  <a:pt x="1323950" y="519786"/>
                  <a:pt x="1324357" y="519989"/>
                </a:cubicBezTo>
                <a:cubicBezTo>
                  <a:pt x="1326592" y="519786"/>
                  <a:pt x="1327709" y="519278"/>
                  <a:pt x="1327710" y="518465"/>
                </a:cubicBezTo>
                <a:cubicBezTo>
                  <a:pt x="1327709" y="518262"/>
                  <a:pt x="1328013" y="518160"/>
                  <a:pt x="1328624" y="518160"/>
                </a:cubicBezTo>
                <a:cubicBezTo>
                  <a:pt x="1328827" y="518160"/>
                  <a:pt x="1329639" y="517652"/>
                  <a:pt x="1331062" y="516636"/>
                </a:cubicBezTo>
                <a:cubicBezTo>
                  <a:pt x="1332078" y="515417"/>
                  <a:pt x="1332688" y="514807"/>
                  <a:pt x="1332891" y="514807"/>
                </a:cubicBezTo>
                <a:cubicBezTo>
                  <a:pt x="1333094" y="515214"/>
                  <a:pt x="1333195" y="515112"/>
                  <a:pt x="1333196" y="514503"/>
                </a:cubicBezTo>
                <a:cubicBezTo>
                  <a:pt x="1333196" y="514300"/>
                  <a:pt x="1333399" y="514198"/>
                  <a:pt x="1333805" y="514198"/>
                </a:cubicBezTo>
                <a:cubicBezTo>
                  <a:pt x="1334415" y="514198"/>
                  <a:pt x="1334720" y="513995"/>
                  <a:pt x="1334720" y="513588"/>
                </a:cubicBezTo>
                <a:cubicBezTo>
                  <a:pt x="1334720" y="513385"/>
                  <a:pt x="1335024" y="513182"/>
                  <a:pt x="1335634" y="512979"/>
                </a:cubicBezTo>
                <a:cubicBezTo>
                  <a:pt x="1336040" y="512979"/>
                  <a:pt x="1336345" y="512776"/>
                  <a:pt x="1336549" y="512369"/>
                </a:cubicBezTo>
                <a:cubicBezTo>
                  <a:pt x="1336752" y="511963"/>
                  <a:pt x="1337057" y="511760"/>
                  <a:pt x="1337463" y="511759"/>
                </a:cubicBezTo>
                <a:cubicBezTo>
                  <a:pt x="1337869" y="511760"/>
                  <a:pt x="1338174" y="511658"/>
                  <a:pt x="1338377" y="511455"/>
                </a:cubicBezTo>
                <a:cubicBezTo>
                  <a:pt x="1338580" y="511048"/>
                  <a:pt x="1339393" y="510541"/>
                  <a:pt x="1340816" y="509931"/>
                </a:cubicBezTo>
                <a:cubicBezTo>
                  <a:pt x="1345692" y="508305"/>
                  <a:pt x="1348029" y="505257"/>
                  <a:pt x="1347826" y="500787"/>
                </a:cubicBezTo>
                <a:cubicBezTo>
                  <a:pt x="1348638" y="497129"/>
                  <a:pt x="1349248" y="494691"/>
                  <a:pt x="1349655" y="493472"/>
                </a:cubicBezTo>
                <a:cubicBezTo>
                  <a:pt x="1351280" y="487172"/>
                  <a:pt x="1352398" y="483413"/>
                  <a:pt x="1353007" y="482194"/>
                </a:cubicBezTo>
                <a:cubicBezTo>
                  <a:pt x="1353414" y="481178"/>
                  <a:pt x="1353820" y="479755"/>
                  <a:pt x="1354226" y="477927"/>
                </a:cubicBezTo>
                <a:cubicBezTo>
                  <a:pt x="1354633" y="475895"/>
                  <a:pt x="1354836" y="474777"/>
                  <a:pt x="1354836" y="474574"/>
                </a:cubicBezTo>
                <a:close/>
                <a:moveTo>
                  <a:pt x="1036701" y="370789"/>
                </a:moveTo>
                <a:cubicBezTo>
                  <a:pt x="1038073" y="370891"/>
                  <a:pt x="1039673" y="371348"/>
                  <a:pt x="1041502" y="372161"/>
                </a:cubicBezTo>
                <a:cubicBezTo>
                  <a:pt x="1046988" y="375209"/>
                  <a:pt x="1051459" y="378257"/>
                  <a:pt x="1054913" y="381305"/>
                </a:cubicBezTo>
                <a:cubicBezTo>
                  <a:pt x="1057758" y="384963"/>
                  <a:pt x="1059993" y="389230"/>
                  <a:pt x="1061619" y="394106"/>
                </a:cubicBezTo>
                <a:cubicBezTo>
                  <a:pt x="1062634" y="396545"/>
                  <a:pt x="1062229" y="398679"/>
                  <a:pt x="1060400" y="400508"/>
                </a:cubicBezTo>
                <a:cubicBezTo>
                  <a:pt x="1059180" y="401726"/>
                  <a:pt x="1058571" y="402336"/>
                  <a:pt x="1058571" y="402336"/>
                </a:cubicBezTo>
                <a:cubicBezTo>
                  <a:pt x="1058571" y="402540"/>
                  <a:pt x="1057961" y="403556"/>
                  <a:pt x="1056742" y="405384"/>
                </a:cubicBezTo>
                <a:cubicBezTo>
                  <a:pt x="1053897" y="409245"/>
                  <a:pt x="1051154" y="417881"/>
                  <a:pt x="1048513" y="431292"/>
                </a:cubicBezTo>
                <a:cubicBezTo>
                  <a:pt x="1048106" y="432918"/>
                  <a:pt x="1047801" y="434645"/>
                  <a:pt x="1047598" y="436474"/>
                </a:cubicBezTo>
                <a:cubicBezTo>
                  <a:pt x="1047395" y="438303"/>
                  <a:pt x="1047394" y="439217"/>
                  <a:pt x="1047598" y="439217"/>
                </a:cubicBezTo>
                <a:cubicBezTo>
                  <a:pt x="1047801" y="439217"/>
                  <a:pt x="1049173" y="438556"/>
                  <a:pt x="1051712" y="437236"/>
                </a:cubicBezTo>
                <a:cubicBezTo>
                  <a:pt x="1054253" y="435915"/>
                  <a:pt x="1056335" y="434747"/>
                  <a:pt x="1057961" y="433730"/>
                </a:cubicBezTo>
                <a:cubicBezTo>
                  <a:pt x="1059180" y="433121"/>
                  <a:pt x="1060298" y="432613"/>
                  <a:pt x="1061314" y="432206"/>
                </a:cubicBezTo>
                <a:cubicBezTo>
                  <a:pt x="1062127" y="431801"/>
                  <a:pt x="1062431" y="431343"/>
                  <a:pt x="1062228" y="430835"/>
                </a:cubicBezTo>
                <a:cubicBezTo>
                  <a:pt x="1062025" y="430327"/>
                  <a:pt x="1061314" y="429870"/>
                  <a:pt x="1060095" y="429464"/>
                </a:cubicBezTo>
                <a:cubicBezTo>
                  <a:pt x="1059079" y="429057"/>
                  <a:pt x="1058570" y="428752"/>
                  <a:pt x="1058571" y="428549"/>
                </a:cubicBezTo>
                <a:cubicBezTo>
                  <a:pt x="1058774" y="428143"/>
                  <a:pt x="1058977" y="428041"/>
                  <a:pt x="1059181" y="428244"/>
                </a:cubicBezTo>
                <a:cubicBezTo>
                  <a:pt x="1062025" y="429463"/>
                  <a:pt x="1064972" y="429565"/>
                  <a:pt x="1068019" y="428549"/>
                </a:cubicBezTo>
                <a:cubicBezTo>
                  <a:pt x="1069036" y="428143"/>
                  <a:pt x="1069747" y="427939"/>
                  <a:pt x="1070154" y="427940"/>
                </a:cubicBezTo>
                <a:cubicBezTo>
                  <a:pt x="1070560" y="427940"/>
                  <a:pt x="1070864" y="427838"/>
                  <a:pt x="1071068" y="427635"/>
                </a:cubicBezTo>
                <a:cubicBezTo>
                  <a:pt x="1072490" y="427025"/>
                  <a:pt x="1073913" y="427025"/>
                  <a:pt x="1075334" y="427635"/>
                </a:cubicBezTo>
                <a:cubicBezTo>
                  <a:pt x="1075538" y="427838"/>
                  <a:pt x="1075843" y="427939"/>
                  <a:pt x="1076249" y="427940"/>
                </a:cubicBezTo>
                <a:cubicBezTo>
                  <a:pt x="1076656" y="427939"/>
                  <a:pt x="1077468" y="428346"/>
                  <a:pt x="1078687" y="429159"/>
                </a:cubicBezTo>
                <a:cubicBezTo>
                  <a:pt x="1080313" y="429972"/>
                  <a:pt x="1081227" y="430378"/>
                  <a:pt x="1081430" y="430378"/>
                </a:cubicBezTo>
                <a:cubicBezTo>
                  <a:pt x="1081634" y="430378"/>
                  <a:pt x="1082142" y="430683"/>
                  <a:pt x="1082955" y="431292"/>
                </a:cubicBezTo>
                <a:cubicBezTo>
                  <a:pt x="1085190" y="434950"/>
                  <a:pt x="1086307" y="437287"/>
                  <a:pt x="1086307" y="438303"/>
                </a:cubicBezTo>
                <a:cubicBezTo>
                  <a:pt x="1086308" y="439115"/>
                  <a:pt x="1084174" y="439928"/>
                  <a:pt x="1079907" y="440741"/>
                </a:cubicBezTo>
                <a:cubicBezTo>
                  <a:pt x="1072592" y="441960"/>
                  <a:pt x="1067309" y="442976"/>
                  <a:pt x="1064058" y="443789"/>
                </a:cubicBezTo>
                <a:cubicBezTo>
                  <a:pt x="1063854" y="443992"/>
                  <a:pt x="1063651" y="444094"/>
                  <a:pt x="1063448" y="444094"/>
                </a:cubicBezTo>
                <a:cubicBezTo>
                  <a:pt x="1063041" y="444297"/>
                  <a:pt x="1062838" y="444399"/>
                  <a:pt x="1062838" y="444399"/>
                </a:cubicBezTo>
                <a:cubicBezTo>
                  <a:pt x="1062635" y="444399"/>
                  <a:pt x="1062431" y="444500"/>
                  <a:pt x="1062229" y="444703"/>
                </a:cubicBezTo>
                <a:cubicBezTo>
                  <a:pt x="1061618" y="444703"/>
                  <a:pt x="1059891" y="445415"/>
                  <a:pt x="1057047" y="446837"/>
                </a:cubicBezTo>
                <a:cubicBezTo>
                  <a:pt x="1055014" y="447650"/>
                  <a:pt x="1053897" y="448056"/>
                  <a:pt x="1053694" y="448056"/>
                </a:cubicBezTo>
                <a:cubicBezTo>
                  <a:pt x="1053694" y="448056"/>
                  <a:pt x="1052678" y="448666"/>
                  <a:pt x="1050646" y="449885"/>
                </a:cubicBezTo>
                <a:cubicBezTo>
                  <a:pt x="1049020" y="450901"/>
                  <a:pt x="1047801" y="451511"/>
                  <a:pt x="1046988" y="451714"/>
                </a:cubicBezTo>
                <a:cubicBezTo>
                  <a:pt x="1045769" y="451714"/>
                  <a:pt x="1045160" y="452730"/>
                  <a:pt x="1045159" y="454762"/>
                </a:cubicBezTo>
                <a:cubicBezTo>
                  <a:pt x="1045160" y="455575"/>
                  <a:pt x="1044956" y="456693"/>
                  <a:pt x="1044550" y="458115"/>
                </a:cubicBezTo>
                <a:cubicBezTo>
                  <a:pt x="1044347" y="459334"/>
                  <a:pt x="1044143" y="461163"/>
                  <a:pt x="1043940" y="463601"/>
                </a:cubicBezTo>
                <a:lnTo>
                  <a:pt x="1043635" y="467564"/>
                </a:lnTo>
                <a:lnTo>
                  <a:pt x="1048818" y="467869"/>
                </a:lnTo>
                <a:cubicBezTo>
                  <a:pt x="1052475" y="468071"/>
                  <a:pt x="1055828" y="468478"/>
                  <a:pt x="1058875" y="469088"/>
                </a:cubicBezTo>
                <a:cubicBezTo>
                  <a:pt x="1064159" y="469697"/>
                  <a:pt x="1068426" y="470103"/>
                  <a:pt x="1071677" y="470307"/>
                </a:cubicBezTo>
                <a:cubicBezTo>
                  <a:pt x="1073303" y="470510"/>
                  <a:pt x="1075132" y="470713"/>
                  <a:pt x="1077164" y="470916"/>
                </a:cubicBezTo>
                <a:cubicBezTo>
                  <a:pt x="1079399" y="471119"/>
                  <a:pt x="1081736" y="471221"/>
                  <a:pt x="1084174" y="471221"/>
                </a:cubicBezTo>
                <a:cubicBezTo>
                  <a:pt x="1086409" y="471424"/>
                  <a:pt x="1088746" y="471729"/>
                  <a:pt x="1091184" y="472136"/>
                </a:cubicBezTo>
                <a:cubicBezTo>
                  <a:pt x="1093216" y="472542"/>
                  <a:pt x="1094740" y="472745"/>
                  <a:pt x="1095756" y="472745"/>
                </a:cubicBezTo>
                <a:cubicBezTo>
                  <a:pt x="1103478" y="473761"/>
                  <a:pt x="1109574" y="475895"/>
                  <a:pt x="1114045" y="479146"/>
                </a:cubicBezTo>
                <a:cubicBezTo>
                  <a:pt x="1114857" y="479959"/>
                  <a:pt x="1115365" y="480365"/>
                  <a:pt x="1115569" y="480365"/>
                </a:cubicBezTo>
                <a:cubicBezTo>
                  <a:pt x="1115975" y="480365"/>
                  <a:pt x="1117245" y="481330"/>
                  <a:pt x="1119378" y="483261"/>
                </a:cubicBezTo>
                <a:cubicBezTo>
                  <a:pt x="1121512" y="485191"/>
                  <a:pt x="1123087" y="486664"/>
                  <a:pt x="1124102" y="487680"/>
                </a:cubicBezTo>
                <a:cubicBezTo>
                  <a:pt x="1126744" y="491135"/>
                  <a:pt x="1128471" y="494792"/>
                  <a:pt x="1129284" y="498653"/>
                </a:cubicBezTo>
                <a:cubicBezTo>
                  <a:pt x="1129691" y="500279"/>
                  <a:pt x="1129386" y="501498"/>
                  <a:pt x="1128370" y="502311"/>
                </a:cubicBezTo>
                <a:cubicBezTo>
                  <a:pt x="1128167" y="503124"/>
                  <a:pt x="1126846" y="503530"/>
                  <a:pt x="1124407" y="503530"/>
                </a:cubicBezTo>
                <a:cubicBezTo>
                  <a:pt x="1120140" y="503530"/>
                  <a:pt x="1113638" y="502920"/>
                  <a:pt x="1104900" y="501701"/>
                </a:cubicBezTo>
                <a:cubicBezTo>
                  <a:pt x="1097179" y="500482"/>
                  <a:pt x="1090575" y="500177"/>
                  <a:pt x="1085088" y="500787"/>
                </a:cubicBezTo>
                <a:cubicBezTo>
                  <a:pt x="1075945" y="501600"/>
                  <a:pt x="1070154" y="502209"/>
                  <a:pt x="1067715" y="502615"/>
                </a:cubicBezTo>
                <a:cubicBezTo>
                  <a:pt x="1067511" y="502819"/>
                  <a:pt x="1067816" y="502666"/>
                  <a:pt x="1068629" y="502158"/>
                </a:cubicBezTo>
                <a:cubicBezTo>
                  <a:pt x="1069443" y="501650"/>
                  <a:pt x="1070560" y="500990"/>
                  <a:pt x="1071982" y="500177"/>
                </a:cubicBezTo>
                <a:cubicBezTo>
                  <a:pt x="1075233" y="498145"/>
                  <a:pt x="1077519" y="496723"/>
                  <a:pt x="1078840" y="495910"/>
                </a:cubicBezTo>
                <a:cubicBezTo>
                  <a:pt x="1080161" y="495097"/>
                  <a:pt x="1080822" y="494589"/>
                  <a:pt x="1080821" y="494386"/>
                </a:cubicBezTo>
                <a:cubicBezTo>
                  <a:pt x="1080821" y="492964"/>
                  <a:pt x="1078992" y="491440"/>
                  <a:pt x="1075334" y="489814"/>
                </a:cubicBezTo>
                <a:cubicBezTo>
                  <a:pt x="1072693" y="488594"/>
                  <a:pt x="1065886" y="484632"/>
                  <a:pt x="1054913" y="477927"/>
                </a:cubicBezTo>
                <a:cubicBezTo>
                  <a:pt x="1049020" y="474472"/>
                  <a:pt x="1045160" y="472542"/>
                  <a:pt x="1043331" y="472135"/>
                </a:cubicBezTo>
                <a:cubicBezTo>
                  <a:pt x="1043128" y="472542"/>
                  <a:pt x="1043026" y="474167"/>
                  <a:pt x="1043026" y="477013"/>
                </a:cubicBezTo>
                <a:cubicBezTo>
                  <a:pt x="1042823" y="480060"/>
                  <a:pt x="1042721" y="482397"/>
                  <a:pt x="1042721" y="484023"/>
                </a:cubicBezTo>
                <a:cubicBezTo>
                  <a:pt x="1042518" y="485852"/>
                  <a:pt x="1042112" y="489001"/>
                  <a:pt x="1041502" y="493471"/>
                </a:cubicBezTo>
                <a:cubicBezTo>
                  <a:pt x="1041096" y="497942"/>
                  <a:pt x="1040689" y="501701"/>
                  <a:pt x="1040282" y="504749"/>
                </a:cubicBezTo>
                <a:cubicBezTo>
                  <a:pt x="1039877" y="507391"/>
                  <a:pt x="1039572" y="510134"/>
                  <a:pt x="1039368" y="512979"/>
                </a:cubicBezTo>
                <a:cubicBezTo>
                  <a:pt x="1038759" y="519278"/>
                  <a:pt x="1038048" y="523647"/>
                  <a:pt x="1037235" y="526085"/>
                </a:cubicBezTo>
                <a:cubicBezTo>
                  <a:pt x="1035000" y="530962"/>
                  <a:pt x="1033578" y="533400"/>
                  <a:pt x="1032967" y="533400"/>
                </a:cubicBezTo>
                <a:cubicBezTo>
                  <a:pt x="1032764" y="533400"/>
                  <a:pt x="1032256" y="533096"/>
                  <a:pt x="1031443" y="532486"/>
                </a:cubicBezTo>
                <a:cubicBezTo>
                  <a:pt x="1030630" y="532079"/>
                  <a:pt x="1029615" y="531470"/>
                  <a:pt x="1028396" y="530657"/>
                </a:cubicBezTo>
                <a:cubicBezTo>
                  <a:pt x="1026973" y="529641"/>
                  <a:pt x="1025246" y="527812"/>
                  <a:pt x="1023214" y="525171"/>
                </a:cubicBezTo>
                <a:cubicBezTo>
                  <a:pt x="1020166" y="521513"/>
                  <a:pt x="1018641" y="516738"/>
                  <a:pt x="1018642" y="510845"/>
                </a:cubicBezTo>
                <a:lnTo>
                  <a:pt x="1018337" y="507492"/>
                </a:lnTo>
                <a:lnTo>
                  <a:pt x="1019252" y="509931"/>
                </a:lnTo>
                <a:cubicBezTo>
                  <a:pt x="1020674" y="513588"/>
                  <a:pt x="1021690" y="515519"/>
                  <a:pt x="1022299" y="515722"/>
                </a:cubicBezTo>
                <a:cubicBezTo>
                  <a:pt x="1022706" y="515519"/>
                  <a:pt x="1022909" y="513995"/>
                  <a:pt x="1022909" y="511150"/>
                </a:cubicBezTo>
                <a:cubicBezTo>
                  <a:pt x="1023112" y="506070"/>
                  <a:pt x="1023418" y="501397"/>
                  <a:pt x="1023824" y="497129"/>
                </a:cubicBezTo>
                <a:cubicBezTo>
                  <a:pt x="1024027" y="494894"/>
                  <a:pt x="1023926" y="494284"/>
                  <a:pt x="1023519" y="495300"/>
                </a:cubicBezTo>
                <a:cubicBezTo>
                  <a:pt x="1021893" y="497535"/>
                  <a:pt x="1020572" y="499161"/>
                  <a:pt x="1019556" y="500177"/>
                </a:cubicBezTo>
                <a:cubicBezTo>
                  <a:pt x="1019150" y="500583"/>
                  <a:pt x="1018947" y="500990"/>
                  <a:pt x="1018946" y="501396"/>
                </a:cubicBezTo>
                <a:cubicBezTo>
                  <a:pt x="1018947" y="501600"/>
                  <a:pt x="1018540" y="502107"/>
                  <a:pt x="1017728" y="502920"/>
                </a:cubicBezTo>
                <a:cubicBezTo>
                  <a:pt x="1017118" y="503530"/>
                  <a:pt x="1016204" y="504546"/>
                  <a:pt x="1014985" y="505968"/>
                </a:cubicBezTo>
                <a:cubicBezTo>
                  <a:pt x="1013765" y="507391"/>
                  <a:pt x="1011937" y="509626"/>
                  <a:pt x="1009498" y="512674"/>
                </a:cubicBezTo>
                <a:cubicBezTo>
                  <a:pt x="1007060" y="515519"/>
                  <a:pt x="1005332" y="517449"/>
                  <a:pt x="1004316" y="518465"/>
                </a:cubicBezTo>
                <a:cubicBezTo>
                  <a:pt x="1003504" y="519278"/>
                  <a:pt x="1002996" y="519887"/>
                  <a:pt x="1002793" y="520294"/>
                </a:cubicBezTo>
                <a:cubicBezTo>
                  <a:pt x="1002589" y="520700"/>
                  <a:pt x="1001066" y="522478"/>
                  <a:pt x="998220" y="525628"/>
                </a:cubicBezTo>
                <a:cubicBezTo>
                  <a:pt x="995376" y="528778"/>
                  <a:pt x="991820" y="532588"/>
                  <a:pt x="987552" y="537058"/>
                </a:cubicBezTo>
                <a:cubicBezTo>
                  <a:pt x="985317" y="539293"/>
                  <a:pt x="982981" y="541833"/>
                  <a:pt x="980542" y="544678"/>
                </a:cubicBezTo>
                <a:cubicBezTo>
                  <a:pt x="977494" y="547726"/>
                  <a:pt x="973328" y="552095"/>
                  <a:pt x="968045" y="557784"/>
                </a:cubicBezTo>
                <a:cubicBezTo>
                  <a:pt x="962762" y="563271"/>
                  <a:pt x="959104" y="567030"/>
                  <a:pt x="957072" y="569062"/>
                </a:cubicBezTo>
                <a:cubicBezTo>
                  <a:pt x="955650" y="570891"/>
                  <a:pt x="953923" y="572821"/>
                  <a:pt x="951891" y="574853"/>
                </a:cubicBezTo>
                <a:cubicBezTo>
                  <a:pt x="949859" y="577088"/>
                  <a:pt x="948233" y="578917"/>
                  <a:pt x="947014" y="580339"/>
                </a:cubicBezTo>
                <a:cubicBezTo>
                  <a:pt x="945795" y="581762"/>
                  <a:pt x="944982" y="582676"/>
                  <a:pt x="944576" y="583083"/>
                </a:cubicBezTo>
                <a:cubicBezTo>
                  <a:pt x="944169" y="583692"/>
                  <a:pt x="943458" y="584607"/>
                  <a:pt x="942441" y="585826"/>
                </a:cubicBezTo>
                <a:cubicBezTo>
                  <a:pt x="937159" y="591312"/>
                  <a:pt x="933197" y="594970"/>
                  <a:pt x="930555" y="596799"/>
                </a:cubicBezTo>
                <a:cubicBezTo>
                  <a:pt x="929742" y="597002"/>
                  <a:pt x="928726" y="597002"/>
                  <a:pt x="927506" y="596798"/>
                </a:cubicBezTo>
                <a:cubicBezTo>
                  <a:pt x="924661" y="595783"/>
                  <a:pt x="921614" y="593954"/>
                  <a:pt x="918362" y="591312"/>
                </a:cubicBezTo>
                <a:cubicBezTo>
                  <a:pt x="915518" y="588264"/>
                  <a:pt x="913384" y="585013"/>
                  <a:pt x="911962" y="581559"/>
                </a:cubicBezTo>
                <a:cubicBezTo>
                  <a:pt x="911149" y="579730"/>
                  <a:pt x="911658" y="577495"/>
                  <a:pt x="913486" y="574853"/>
                </a:cubicBezTo>
                <a:cubicBezTo>
                  <a:pt x="914909" y="573024"/>
                  <a:pt x="916636" y="569265"/>
                  <a:pt x="918667" y="563576"/>
                </a:cubicBezTo>
                <a:cubicBezTo>
                  <a:pt x="919074" y="562356"/>
                  <a:pt x="919582" y="561137"/>
                  <a:pt x="920192" y="559918"/>
                </a:cubicBezTo>
                <a:lnTo>
                  <a:pt x="920801" y="558089"/>
                </a:lnTo>
                <a:lnTo>
                  <a:pt x="920801" y="560832"/>
                </a:lnTo>
                <a:cubicBezTo>
                  <a:pt x="921004" y="565303"/>
                  <a:pt x="921614" y="568757"/>
                  <a:pt x="922630" y="571196"/>
                </a:cubicBezTo>
                <a:cubicBezTo>
                  <a:pt x="923443" y="572618"/>
                  <a:pt x="924764" y="573126"/>
                  <a:pt x="926592" y="572720"/>
                </a:cubicBezTo>
                <a:cubicBezTo>
                  <a:pt x="930453" y="570484"/>
                  <a:pt x="934416" y="567538"/>
                  <a:pt x="938479" y="563880"/>
                </a:cubicBezTo>
                <a:cubicBezTo>
                  <a:pt x="939293" y="563068"/>
                  <a:pt x="939800" y="562661"/>
                  <a:pt x="940004" y="562661"/>
                </a:cubicBezTo>
                <a:cubicBezTo>
                  <a:pt x="940410" y="562661"/>
                  <a:pt x="940613" y="562356"/>
                  <a:pt x="940613" y="561747"/>
                </a:cubicBezTo>
                <a:cubicBezTo>
                  <a:pt x="940613" y="561340"/>
                  <a:pt x="940816" y="561137"/>
                  <a:pt x="941222" y="561137"/>
                </a:cubicBezTo>
                <a:cubicBezTo>
                  <a:pt x="941425" y="561137"/>
                  <a:pt x="942595" y="560121"/>
                  <a:pt x="944728" y="558089"/>
                </a:cubicBezTo>
                <a:cubicBezTo>
                  <a:pt x="946862" y="556057"/>
                  <a:pt x="949453" y="553517"/>
                  <a:pt x="952500" y="550469"/>
                </a:cubicBezTo>
                <a:cubicBezTo>
                  <a:pt x="955548" y="547421"/>
                  <a:pt x="958545" y="544322"/>
                  <a:pt x="961492" y="541173"/>
                </a:cubicBezTo>
                <a:cubicBezTo>
                  <a:pt x="964438" y="538023"/>
                  <a:pt x="966928" y="535331"/>
                  <a:pt x="968960" y="533095"/>
                </a:cubicBezTo>
                <a:cubicBezTo>
                  <a:pt x="970991" y="530860"/>
                  <a:pt x="972008" y="529641"/>
                  <a:pt x="972007" y="529438"/>
                </a:cubicBezTo>
                <a:cubicBezTo>
                  <a:pt x="972007" y="529235"/>
                  <a:pt x="972414" y="528726"/>
                  <a:pt x="973227" y="527914"/>
                </a:cubicBezTo>
                <a:cubicBezTo>
                  <a:pt x="974040" y="527101"/>
                  <a:pt x="975259" y="525780"/>
                  <a:pt x="976884" y="523951"/>
                </a:cubicBezTo>
                <a:cubicBezTo>
                  <a:pt x="980745" y="519684"/>
                  <a:pt x="983387" y="516636"/>
                  <a:pt x="984810" y="514807"/>
                </a:cubicBezTo>
                <a:cubicBezTo>
                  <a:pt x="985215" y="514198"/>
                  <a:pt x="986384" y="512725"/>
                  <a:pt x="988314" y="510388"/>
                </a:cubicBezTo>
                <a:cubicBezTo>
                  <a:pt x="990244" y="508051"/>
                  <a:pt x="992733" y="505155"/>
                  <a:pt x="995782" y="501701"/>
                </a:cubicBezTo>
                <a:cubicBezTo>
                  <a:pt x="998424" y="498450"/>
                  <a:pt x="1000558" y="495808"/>
                  <a:pt x="1002183" y="493776"/>
                </a:cubicBezTo>
                <a:cubicBezTo>
                  <a:pt x="1003605" y="491744"/>
                  <a:pt x="1004824" y="490220"/>
                  <a:pt x="1005840" y="489204"/>
                </a:cubicBezTo>
                <a:cubicBezTo>
                  <a:pt x="1007873" y="486766"/>
                  <a:pt x="1011429" y="482397"/>
                  <a:pt x="1016509" y="476098"/>
                </a:cubicBezTo>
                <a:cubicBezTo>
                  <a:pt x="1019150" y="472644"/>
                  <a:pt x="1020979" y="470205"/>
                  <a:pt x="1021994" y="468783"/>
                </a:cubicBezTo>
                <a:cubicBezTo>
                  <a:pt x="1023011" y="467360"/>
                  <a:pt x="1023316" y="466751"/>
                  <a:pt x="1022909" y="466954"/>
                </a:cubicBezTo>
                <a:cubicBezTo>
                  <a:pt x="1022503" y="467157"/>
                  <a:pt x="1021588" y="467868"/>
                  <a:pt x="1020166" y="469088"/>
                </a:cubicBezTo>
                <a:cubicBezTo>
                  <a:pt x="1018134" y="470510"/>
                  <a:pt x="1016204" y="472034"/>
                  <a:pt x="1014375" y="473660"/>
                </a:cubicBezTo>
                <a:cubicBezTo>
                  <a:pt x="1011733" y="475488"/>
                  <a:pt x="1009091" y="477723"/>
                  <a:pt x="1006450" y="480365"/>
                </a:cubicBezTo>
                <a:cubicBezTo>
                  <a:pt x="1005637" y="480974"/>
                  <a:pt x="1004723" y="481686"/>
                  <a:pt x="1003707" y="482499"/>
                </a:cubicBezTo>
                <a:cubicBezTo>
                  <a:pt x="1002691" y="483311"/>
                  <a:pt x="1001674" y="484226"/>
                  <a:pt x="1000658" y="485242"/>
                </a:cubicBezTo>
                <a:cubicBezTo>
                  <a:pt x="999440" y="486055"/>
                  <a:pt x="998728" y="486461"/>
                  <a:pt x="998525" y="486461"/>
                </a:cubicBezTo>
                <a:cubicBezTo>
                  <a:pt x="998525" y="486461"/>
                  <a:pt x="998017" y="486868"/>
                  <a:pt x="997001" y="487680"/>
                </a:cubicBezTo>
                <a:cubicBezTo>
                  <a:pt x="996188" y="488493"/>
                  <a:pt x="995579" y="488900"/>
                  <a:pt x="995173" y="488900"/>
                </a:cubicBezTo>
                <a:cubicBezTo>
                  <a:pt x="994766" y="488899"/>
                  <a:pt x="993750" y="489509"/>
                  <a:pt x="992125" y="490728"/>
                </a:cubicBezTo>
                <a:cubicBezTo>
                  <a:pt x="990702" y="491744"/>
                  <a:pt x="989483" y="492455"/>
                  <a:pt x="988467" y="492862"/>
                </a:cubicBezTo>
                <a:cubicBezTo>
                  <a:pt x="987451" y="493269"/>
                  <a:pt x="986638" y="493675"/>
                  <a:pt x="986028" y="494081"/>
                </a:cubicBezTo>
                <a:cubicBezTo>
                  <a:pt x="985622" y="494284"/>
                  <a:pt x="984911" y="494589"/>
                  <a:pt x="983895" y="494995"/>
                </a:cubicBezTo>
                <a:cubicBezTo>
                  <a:pt x="983082" y="495402"/>
                  <a:pt x="982167" y="495808"/>
                  <a:pt x="981152" y="496215"/>
                </a:cubicBezTo>
                <a:cubicBezTo>
                  <a:pt x="980136" y="496621"/>
                  <a:pt x="979425" y="496824"/>
                  <a:pt x="979018" y="496824"/>
                </a:cubicBezTo>
                <a:cubicBezTo>
                  <a:pt x="978815" y="496621"/>
                  <a:pt x="978611" y="496621"/>
                  <a:pt x="978408" y="496824"/>
                </a:cubicBezTo>
                <a:cubicBezTo>
                  <a:pt x="975767" y="497434"/>
                  <a:pt x="973126" y="497434"/>
                  <a:pt x="970483" y="496824"/>
                </a:cubicBezTo>
                <a:cubicBezTo>
                  <a:pt x="970077" y="496621"/>
                  <a:pt x="969569" y="496519"/>
                  <a:pt x="968960" y="496520"/>
                </a:cubicBezTo>
                <a:cubicBezTo>
                  <a:pt x="968350" y="496519"/>
                  <a:pt x="967639" y="496418"/>
                  <a:pt x="966826" y="496215"/>
                </a:cubicBezTo>
                <a:cubicBezTo>
                  <a:pt x="966216" y="495808"/>
                  <a:pt x="965810" y="495605"/>
                  <a:pt x="965607" y="495605"/>
                </a:cubicBezTo>
                <a:cubicBezTo>
                  <a:pt x="965404" y="495605"/>
                  <a:pt x="963778" y="494945"/>
                  <a:pt x="960730" y="493624"/>
                </a:cubicBezTo>
                <a:cubicBezTo>
                  <a:pt x="957682" y="492303"/>
                  <a:pt x="954126" y="490728"/>
                  <a:pt x="950062" y="488899"/>
                </a:cubicBezTo>
                <a:cubicBezTo>
                  <a:pt x="942747" y="485648"/>
                  <a:pt x="936855" y="482499"/>
                  <a:pt x="932384" y="479451"/>
                </a:cubicBezTo>
                <a:cubicBezTo>
                  <a:pt x="928929" y="477012"/>
                  <a:pt x="926592" y="475590"/>
                  <a:pt x="925373" y="475183"/>
                </a:cubicBezTo>
                <a:cubicBezTo>
                  <a:pt x="924561" y="474981"/>
                  <a:pt x="924255" y="474675"/>
                  <a:pt x="924458" y="474269"/>
                </a:cubicBezTo>
                <a:cubicBezTo>
                  <a:pt x="924865" y="473660"/>
                  <a:pt x="927202" y="473863"/>
                  <a:pt x="931469" y="474878"/>
                </a:cubicBezTo>
                <a:cubicBezTo>
                  <a:pt x="933298" y="475285"/>
                  <a:pt x="935279" y="475488"/>
                  <a:pt x="937413" y="475488"/>
                </a:cubicBezTo>
                <a:cubicBezTo>
                  <a:pt x="939547" y="475488"/>
                  <a:pt x="940614" y="475285"/>
                  <a:pt x="940614" y="474879"/>
                </a:cubicBezTo>
                <a:cubicBezTo>
                  <a:pt x="940613" y="474675"/>
                  <a:pt x="941020" y="474473"/>
                  <a:pt x="941833" y="474269"/>
                </a:cubicBezTo>
                <a:cubicBezTo>
                  <a:pt x="942849" y="474066"/>
                  <a:pt x="944474" y="473660"/>
                  <a:pt x="946709" y="473050"/>
                </a:cubicBezTo>
                <a:cubicBezTo>
                  <a:pt x="949148" y="472440"/>
                  <a:pt x="951993" y="471933"/>
                  <a:pt x="955244" y="471526"/>
                </a:cubicBezTo>
                <a:cubicBezTo>
                  <a:pt x="958291" y="471120"/>
                  <a:pt x="960933" y="470713"/>
                  <a:pt x="963169" y="470306"/>
                </a:cubicBezTo>
                <a:cubicBezTo>
                  <a:pt x="965404" y="469900"/>
                  <a:pt x="967131" y="469595"/>
                  <a:pt x="968350" y="469392"/>
                </a:cubicBezTo>
                <a:cubicBezTo>
                  <a:pt x="969773" y="469189"/>
                  <a:pt x="971297" y="468884"/>
                  <a:pt x="972923" y="468478"/>
                </a:cubicBezTo>
                <a:cubicBezTo>
                  <a:pt x="974751" y="468071"/>
                  <a:pt x="977290" y="467462"/>
                  <a:pt x="980542" y="466649"/>
                </a:cubicBezTo>
                <a:cubicBezTo>
                  <a:pt x="988874" y="464821"/>
                  <a:pt x="993954" y="463500"/>
                  <a:pt x="995782" y="462686"/>
                </a:cubicBezTo>
                <a:cubicBezTo>
                  <a:pt x="996188" y="462280"/>
                  <a:pt x="996392" y="462179"/>
                  <a:pt x="996391" y="462382"/>
                </a:cubicBezTo>
                <a:cubicBezTo>
                  <a:pt x="996392" y="462585"/>
                  <a:pt x="996595" y="462585"/>
                  <a:pt x="997001" y="462382"/>
                </a:cubicBezTo>
                <a:cubicBezTo>
                  <a:pt x="997408" y="461976"/>
                  <a:pt x="997712" y="461772"/>
                  <a:pt x="997915" y="461772"/>
                </a:cubicBezTo>
                <a:cubicBezTo>
                  <a:pt x="998322" y="461772"/>
                  <a:pt x="999440" y="461366"/>
                  <a:pt x="1001268" y="460553"/>
                </a:cubicBezTo>
                <a:cubicBezTo>
                  <a:pt x="1003097" y="459740"/>
                  <a:pt x="1004113" y="459334"/>
                  <a:pt x="1004317" y="459334"/>
                </a:cubicBezTo>
                <a:cubicBezTo>
                  <a:pt x="1004520" y="459334"/>
                  <a:pt x="1005383" y="459080"/>
                  <a:pt x="1006907" y="458572"/>
                </a:cubicBezTo>
                <a:cubicBezTo>
                  <a:pt x="1008431" y="458064"/>
                  <a:pt x="1009904" y="457505"/>
                  <a:pt x="1011327" y="456896"/>
                </a:cubicBezTo>
                <a:cubicBezTo>
                  <a:pt x="1012343" y="456286"/>
                  <a:pt x="1012851" y="455981"/>
                  <a:pt x="1012851" y="455981"/>
                </a:cubicBezTo>
                <a:cubicBezTo>
                  <a:pt x="1013054" y="455981"/>
                  <a:pt x="1014273" y="455473"/>
                  <a:pt x="1016508" y="454457"/>
                </a:cubicBezTo>
                <a:cubicBezTo>
                  <a:pt x="1018744" y="453441"/>
                  <a:pt x="1020928" y="452425"/>
                  <a:pt x="1023061" y="451409"/>
                </a:cubicBezTo>
                <a:cubicBezTo>
                  <a:pt x="1025195" y="450393"/>
                  <a:pt x="1026364" y="449783"/>
                  <a:pt x="1026567" y="449580"/>
                </a:cubicBezTo>
                <a:cubicBezTo>
                  <a:pt x="1026770" y="449174"/>
                  <a:pt x="1026872" y="447345"/>
                  <a:pt x="1026872" y="444094"/>
                </a:cubicBezTo>
                <a:cubicBezTo>
                  <a:pt x="1026872" y="441249"/>
                  <a:pt x="1027380" y="435661"/>
                  <a:pt x="1028396" y="427330"/>
                </a:cubicBezTo>
                <a:cubicBezTo>
                  <a:pt x="1028802" y="424078"/>
                  <a:pt x="1029106" y="422148"/>
                  <a:pt x="1029310" y="421539"/>
                </a:cubicBezTo>
                <a:cubicBezTo>
                  <a:pt x="1029310" y="421133"/>
                  <a:pt x="1029411" y="420523"/>
                  <a:pt x="1029615" y="419710"/>
                </a:cubicBezTo>
                <a:cubicBezTo>
                  <a:pt x="1029818" y="419304"/>
                  <a:pt x="1030173" y="417221"/>
                  <a:pt x="1030682" y="413462"/>
                </a:cubicBezTo>
                <a:cubicBezTo>
                  <a:pt x="1031190" y="409703"/>
                  <a:pt x="1031748" y="405080"/>
                  <a:pt x="1032358" y="399593"/>
                </a:cubicBezTo>
                <a:cubicBezTo>
                  <a:pt x="1032968" y="394107"/>
                  <a:pt x="1032155" y="390551"/>
                  <a:pt x="1029920" y="388925"/>
                </a:cubicBezTo>
                <a:cubicBezTo>
                  <a:pt x="1025653" y="387503"/>
                  <a:pt x="1021182" y="388214"/>
                  <a:pt x="1016509" y="391059"/>
                </a:cubicBezTo>
                <a:lnTo>
                  <a:pt x="1015608" y="393041"/>
                </a:lnTo>
                <a:lnTo>
                  <a:pt x="1014375" y="388315"/>
                </a:lnTo>
                <a:cubicBezTo>
                  <a:pt x="1016610" y="385267"/>
                  <a:pt x="1019150" y="382727"/>
                  <a:pt x="1021995" y="380695"/>
                </a:cubicBezTo>
                <a:cubicBezTo>
                  <a:pt x="1023011" y="380086"/>
                  <a:pt x="1024941" y="378562"/>
                  <a:pt x="1027786" y="376123"/>
                </a:cubicBezTo>
                <a:cubicBezTo>
                  <a:pt x="1030631" y="373888"/>
                  <a:pt x="1032460" y="372364"/>
                  <a:pt x="1033272" y="371551"/>
                </a:cubicBezTo>
                <a:cubicBezTo>
                  <a:pt x="1034187" y="370942"/>
                  <a:pt x="1035330" y="370688"/>
                  <a:pt x="1036701" y="370789"/>
                </a:cubicBezTo>
                <a:close/>
                <a:moveTo>
                  <a:pt x="1395984" y="460553"/>
                </a:moveTo>
                <a:cubicBezTo>
                  <a:pt x="1392327" y="461366"/>
                  <a:pt x="1387043" y="470713"/>
                  <a:pt x="1380135" y="488595"/>
                </a:cubicBezTo>
                <a:lnTo>
                  <a:pt x="1379526" y="490423"/>
                </a:lnTo>
                <a:lnTo>
                  <a:pt x="1381049" y="489509"/>
                </a:lnTo>
                <a:cubicBezTo>
                  <a:pt x="1386332" y="487274"/>
                  <a:pt x="1390803" y="485547"/>
                  <a:pt x="1394460" y="484327"/>
                </a:cubicBezTo>
                <a:cubicBezTo>
                  <a:pt x="1396696" y="483718"/>
                  <a:pt x="1398016" y="483210"/>
                  <a:pt x="1398423" y="482803"/>
                </a:cubicBezTo>
                <a:cubicBezTo>
                  <a:pt x="1398423" y="482600"/>
                  <a:pt x="1398423" y="479349"/>
                  <a:pt x="1398423" y="473050"/>
                </a:cubicBezTo>
                <a:cubicBezTo>
                  <a:pt x="1398626" y="466345"/>
                  <a:pt x="1398422" y="462788"/>
                  <a:pt x="1397814" y="462382"/>
                </a:cubicBezTo>
                <a:cubicBezTo>
                  <a:pt x="1397407" y="461569"/>
                  <a:pt x="1396797" y="460960"/>
                  <a:pt x="1395984" y="460553"/>
                </a:cubicBezTo>
                <a:close/>
                <a:moveTo>
                  <a:pt x="1935480" y="587350"/>
                </a:moveTo>
                <a:cubicBezTo>
                  <a:pt x="1935480" y="586741"/>
                  <a:pt x="1936192" y="587147"/>
                  <a:pt x="1937614" y="588569"/>
                </a:cubicBezTo>
                <a:cubicBezTo>
                  <a:pt x="1938224" y="588772"/>
                  <a:pt x="1938528" y="589890"/>
                  <a:pt x="1938528" y="591922"/>
                </a:cubicBezTo>
                <a:cubicBezTo>
                  <a:pt x="1938528" y="593547"/>
                  <a:pt x="1938426" y="594970"/>
                  <a:pt x="1938223" y="596189"/>
                </a:cubicBezTo>
                <a:cubicBezTo>
                  <a:pt x="1938021" y="597408"/>
                  <a:pt x="1937817" y="599339"/>
                  <a:pt x="1937614" y="601980"/>
                </a:cubicBezTo>
                <a:cubicBezTo>
                  <a:pt x="1937207" y="605028"/>
                  <a:pt x="1937411" y="607060"/>
                  <a:pt x="1938224" y="608076"/>
                </a:cubicBezTo>
                <a:cubicBezTo>
                  <a:pt x="1938630" y="609296"/>
                  <a:pt x="1939442" y="609803"/>
                  <a:pt x="1940662" y="609600"/>
                </a:cubicBezTo>
                <a:cubicBezTo>
                  <a:pt x="1945132" y="608991"/>
                  <a:pt x="1952143" y="605638"/>
                  <a:pt x="1961693" y="599542"/>
                </a:cubicBezTo>
                <a:cubicBezTo>
                  <a:pt x="1961896" y="599542"/>
                  <a:pt x="1961642" y="599897"/>
                  <a:pt x="1960931" y="600609"/>
                </a:cubicBezTo>
                <a:cubicBezTo>
                  <a:pt x="1960219" y="601320"/>
                  <a:pt x="1959255" y="602285"/>
                  <a:pt x="1958036" y="603505"/>
                </a:cubicBezTo>
                <a:cubicBezTo>
                  <a:pt x="1954784" y="606146"/>
                  <a:pt x="1952042" y="610210"/>
                  <a:pt x="1949806" y="615696"/>
                </a:cubicBezTo>
                <a:cubicBezTo>
                  <a:pt x="1948587" y="617932"/>
                  <a:pt x="1947621" y="619760"/>
                  <a:pt x="1946910" y="621183"/>
                </a:cubicBezTo>
                <a:cubicBezTo>
                  <a:pt x="1946199" y="622605"/>
                  <a:pt x="1945742" y="623418"/>
                  <a:pt x="1945539" y="623621"/>
                </a:cubicBezTo>
                <a:cubicBezTo>
                  <a:pt x="1945539" y="623621"/>
                  <a:pt x="1945234" y="624383"/>
                  <a:pt x="1944624" y="625907"/>
                </a:cubicBezTo>
                <a:cubicBezTo>
                  <a:pt x="1944015" y="627431"/>
                  <a:pt x="1943202" y="629514"/>
                  <a:pt x="1942186" y="632156"/>
                </a:cubicBezTo>
                <a:cubicBezTo>
                  <a:pt x="1941170" y="635204"/>
                  <a:pt x="1939646" y="636423"/>
                  <a:pt x="1937614" y="635813"/>
                </a:cubicBezTo>
                <a:cubicBezTo>
                  <a:pt x="1932128" y="634797"/>
                  <a:pt x="1927556" y="631851"/>
                  <a:pt x="1923897" y="626974"/>
                </a:cubicBezTo>
                <a:cubicBezTo>
                  <a:pt x="1919427" y="620675"/>
                  <a:pt x="1917801" y="616103"/>
                  <a:pt x="1919021" y="613258"/>
                </a:cubicBezTo>
                <a:cubicBezTo>
                  <a:pt x="1919021" y="612852"/>
                  <a:pt x="1919428" y="611937"/>
                  <a:pt x="1920241" y="610515"/>
                </a:cubicBezTo>
                <a:cubicBezTo>
                  <a:pt x="1921053" y="609092"/>
                  <a:pt x="1922882" y="606247"/>
                  <a:pt x="1925727" y="601980"/>
                </a:cubicBezTo>
                <a:cubicBezTo>
                  <a:pt x="1927556" y="598932"/>
                  <a:pt x="1928470" y="597307"/>
                  <a:pt x="1928470" y="597103"/>
                </a:cubicBezTo>
                <a:cubicBezTo>
                  <a:pt x="1928470" y="596900"/>
                  <a:pt x="1928775" y="596342"/>
                  <a:pt x="1929384" y="595427"/>
                </a:cubicBezTo>
                <a:cubicBezTo>
                  <a:pt x="1929994" y="594512"/>
                  <a:pt x="1930807" y="593446"/>
                  <a:pt x="1931823" y="592226"/>
                </a:cubicBezTo>
                <a:cubicBezTo>
                  <a:pt x="1932839" y="590804"/>
                  <a:pt x="1933702" y="589636"/>
                  <a:pt x="1934414" y="588721"/>
                </a:cubicBezTo>
                <a:cubicBezTo>
                  <a:pt x="1935124" y="587807"/>
                  <a:pt x="1935480" y="587350"/>
                  <a:pt x="1935480" y="587350"/>
                </a:cubicBezTo>
                <a:close/>
                <a:moveTo>
                  <a:pt x="1287171" y="398679"/>
                </a:moveTo>
                <a:cubicBezTo>
                  <a:pt x="1292454" y="400507"/>
                  <a:pt x="1297127" y="403048"/>
                  <a:pt x="1301192" y="406299"/>
                </a:cubicBezTo>
                <a:cubicBezTo>
                  <a:pt x="1301801" y="407112"/>
                  <a:pt x="1302918" y="409143"/>
                  <a:pt x="1304545" y="412395"/>
                </a:cubicBezTo>
                <a:cubicBezTo>
                  <a:pt x="1306982" y="416255"/>
                  <a:pt x="1308100" y="419100"/>
                  <a:pt x="1307897" y="420929"/>
                </a:cubicBezTo>
                <a:cubicBezTo>
                  <a:pt x="1307897" y="422352"/>
                  <a:pt x="1307338" y="423926"/>
                  <a:pt x="1306221" y="425654"/>
                </a:cubicBezTo>
                <a:cubicBezTo>
                  <a:pt x="1305103" y="427380"/>
                  <a:pt x="1302310" y="430480"/>
                  <a:pt x="1297839" y="434950"/>
                </a:cubicBezTo>
                <a:cubicBezTo>
                  <a:pt x="1289914" y="443484"/>
                  <a:pt x="1283513" y="450800"/>
                  <a:pt x="1278636" y="456896"/>
                </a:cubicBezTo>
                <a:cubicBezTo>
                  <a:pt x="1276807" y="459130"/>
                  <a:pt x="1275283" y="461061"/>
                  <a:pt x="1274065" y="462687"/>
                </a:cubicBezTo>
                <a:cubicBezTo>
                  <a:pt x="1267765" y="471425"/>
                  <a:pt x="1263193" y="478028"/>
                  <a:pt x="1260348" y="482499"/>
                </a:cubicBezTo>
                <a:cubicBezTo>
                  <a:pt x="1259332" y="484124"/>
                  <a:pt x="1257605" y="486867"/>
                  <a:pt x="1255166" y="490728"/>
                </a:cubicBezTo>
                <a:cubicBezTo>
                  <a:pt x="1253338" y="493370"/>
                  <a:pt x="1251509" y="496062"/>
                  <a:pt x="1249680" y="498806"/>
                </a:cubicBezTo>
                <a:cubicBezTo>
                  <a:pt x="1247851" y="501549"/>
                  <a:pt x="1246429" y="503885"/>
                  <a:pt x="1245413" y="505816"/>
                </a:cubicBezTo>
                <a:cubicBezTo>
                  <a:pt x="1244397" y="507747"/>
                  <a:pt x="1243889" y="508813"/>
                  <a:pt x="1243889" y="509016"/>
                </a:cubicBezTo>
                <a:cubicBezTo>
                  <a:pt x="1247344" y="507594"/>
                  <a:pt x="1251306" y="505562"/>
                  <a:pt x="1255776" y="502920"/>
                </a:cubicBezTo>
                <a:cubicBezTo>
                  <a:pt x="1256183" y="502514"/>
                  <a:pt x="1256589" y="502310"/>
                  <a:pt x="1256996" y="502311"/>
                </a:cubicBezTo>
                <a:cubicBezTo>
                  <a:pt x="1257199" y="502311"/>
                  <a:pt x="1257402" y="502108"/>
                  <a:pt x="1257605" y="501701"/>
                </a:cubicBezTo>
                <a:cubicBezTo>
                  <a:pt x="1257605" y="501498"/>
                  <a:pt x="1258113" y="501091"/>
                  <a:pt x="1259129" y="500482"/>
                </a:cubicBezTo>
                <a:cubicBezTo>
                  <a:pt x="1260349" y="500076"/>
                  <a:pt x="1261771" y="498958"/>
                  <a:pt x="1263397" y="497129"/>
                </a:cubicBezTo>
                <a:cubicBezTo>
                  <a:pt x="1265022" y="495707"/>
                  <a:pt x="1266343" y="494792"/>
                  <a:pt x="1267358" y="494386"/>
                </a:cubicBezTo>
                <a:cubicBezTo>
                  <a:pt x="1268171" y="493979"/>
                  <a:pt x="1268985" y="493268"/>
                  <a:pt x="1269797" y="492252"/>
                </a:cubicBezTo>
                <a:cubicBezTo>
                  <a:pt x="1270813" y="491440"/>
                  <a:pt x="1272744" y="490017"/>
                  <a:pt x="1275588" y="487985"/>
                </a:cubicBezTo>
                <a:cubicBezTo>
                  <a:pt x="1278637" y="485547"/>
                  <a:pt x="1281989" y="482499"/>
                  <a:pt x="1285647" y="478841"/>
                </a:cubicBezTo>
                <a:lnTo>
                  <a:pt x="1291133" y="473355"/>
                </a:lnTo>
                <a:lnTo>
                  <a:pt x="1293572" y="473659"/>
                </a:lnTo>
                <a:cubicBezTo>
                  <a:pt x="1299261" y="475285"/>
                  <a:pt x="1302919" y="477622"/>
                  <a:pt x="1304545" y="480670"/>
                </a:cubicBezTo>
                <a:cubicBezTo>
                  <a:pt x="1304951" y="481686"/>
                  <a:pt x="1305560" y="482702"/>
                  <a:pt x="1306373" y="483718"/>
                </a:cubicBezTo>
                <a:cubicBezTo>
                  <a:pt x="1307186" y="484937"/>
                  <a:pt x="1307694" y="486359"/>
                  <a:pt x="1307897" y="487985"/>
                </a:cubicBezTo>
                <a:cubicBezTo>
                  <a:pt x="1308507" y="489814"/>
                  <a:pt x="1308303" y="491439"/>
                  <a:pt x="1307287" y="492862"/>
                </a:cubicBezTo>
                <a:cubicBezTo>
                  <a:pt x="1304037" y="497129"/>
                  <a:pt x="1300684" y="502260"/>
                  <a:pt x="1297229" y="508254"/>
                </a:cubicBezTo>
                <a:cubicBezTo>
                  <a:pt x="1293774" y="514249"/>
                  <a:pt x="1292048" y="517754"/>
                  <a:pt x="1292047" y="518770"/>
                </a:cubicBezTo>
                <a:cubicBezTo>
                  <a:pt x="1292048" y="519176"/>
                  <a:pt x="1291844" y="520091"/>
                  <a:pt x="1291438" y="521513"/>
                </a:cubicBezTo>
                <a:cubicBezTo>
                  <a:pt x="1290828" y="522529"/>
                  <a:pt x="1290524" y="523748"/>
                  <a:pt x="1290524" y="525171"/>
                </a:cubicBezTo>
                <a:lnTo>
                  <a:pt x="1290219" y="528219"/>
                </a:lnTo>
                <a:lnTo>
                  <a:pt x="1291743" y="528219"/>
                </a:lnTo>
                <a:cubicBezTo>
                  <a:pt x="1292759" y="528219"/>
                  <a:pt x="1294689" y="526898"/>
                  <a:pt x="1297534" y="524256"/>
                </a:cubicBezTo>
                <a:cubicBezTo>
                  <a:pt x="1304036" y="518770"/>
                  <a:pt x="1311352" y="511658"/>
                  <a:pt x="1319480" y="502920"/>
                </a:cubicBezTo>
                <a:lnTo>
                  <a:pt x="1324052" y="498348"/>
                </a:lnTo>
                <a:lnTo>
                  <a:pt x="1318566" y="506578"/>
                </a:lnTo>
                <a:cubicBezTo>
                  <a:pt x="1315110" y="511658"/>
                  <a:pt x="1313079" y="514909"/>
                  <a:pt x="1312469" y="516332"/>
                </a:cubicBezTo>
                <a:cubicBezTo>
                  <a:pt x="1311656" y="517551"/>
                  <a:pt x="1309523" y="521209"/>
                  <a:pt x="1306068" y="527304"/>
                </a:cubicBezTo>
                <a:cubicBezTo>
                  <a:pt x="1303427" y="531571"/>
                  <a:pt x="1300379" y="537363"/>
                  <a:pt x="1296925" y="544678"/>
                </a:cubicBezTo>
                <a:cubicBezTo>
                  <a:pt x="1294486" y="549351"/>
                  <a:pt x="1291235" y="553822"/>
                  <a:pt x="1287171" y="558089"/>
                </a:cubicBezTo>
                <a:cubicBezTo>
                  <a:pt x="1285139" y="560731"/>
                  <a:pt x="1283513" y="561747"/>
                  <a:pt x="1282294" y="561137"/>
                </a:cubicBezTo>
                <a:cubicBezTo>
                  <a:pt x="1280871" y="560934"/>
                  <a:pt x="1278941" y="560121"/>
                  <a:pt x="1276502" y="558699"/>
                </a:cubicBezTo>
                <a:cubicBezTo>
                  <a:pt x="1273861" y="557276"/>
                  <a:pt x="1271626" y="555143"/>
                  <a:pt x="1269797" y="552298"/>
                </a:cubicBezTo>
                <a:cubicBezTo>
                  <a:pt x="1267155" y="548437"/>
                  <a:pt x="1266139" y="545796"/>
                  <a:pt x="1266749" y="544373"/>
                </a:cubicBezTo>
                <a:cubicBezTo>
                  <a:pt x="1267155" y="543357"/>
                  <a:pt x="1268070" y="541833"/>
                  <a:pt x="1269493" y="539801"/>
                </a:cubicBezTo>
                <a:cubicBezTo>
                  <a:pt x="1271727" y="536956"/>
                  <a:pt x="1273760" y="533705"/>
                  <a:pt x="1275588" y="530047"/>
                </a:cubicBezTo>
                <a:cubicBezTo>
                  <a:pt x="1280262" y="521107"/>
                  <a:pt x="1283513" y="512674"/>
                  <a:pt x="1285342" y="504749"/>
                </a:cubicBezTo>
                <a:cubicBezTo>
                  <a:pt x="1285749" y="500889"/>
                  <a:pt x="1285240" y="499161"/>
                  <a:pt x="1283818" y="499567"/>
                </a:cubicBezTo>
                <a:cubicBezTo>
                  <a:pt x="1282802" y="499771"/>
                  <a:pt x="1281684" y="500076"/>
                  <a:pt x="1280466" y="500482"/>
                </a:cubicBezTo>
                <a:cubicBezTo>
                  <a:pt x="1279246" y="500888"/>
                  <a:pt x="1277620" y="501701"/>
                  <a:pt x="1275588" y="502920"/>
                </a:cubicBezTo>
                <a:cubicBezTo>
                  <a:pt x="1273759" y="504546"/>
                  <a:pt x="1272236" y="505765"/>
                  <a:pt x="1271016" y="506578"/>
                </a:cubicBezTo>
                <a:cubicBezTo>
                  <a:pt x="1270204" y="506985"/>
                  <a:pt x="1268985" y="507848"/>
                  <a:pt x="1267358" y="509169"/>
                </a:cubicBezTo>
                <a:cubicBezTo>
                  <a:pt x="1265733" y="510489"/>
                  <a:pt x="1262584" y="513080"/>
                  <a:pt x="1257910" y="516941"/>
                </a:cubicBezTo>
                <a:cubicBezTo>
                  <a:pt x="1253236" y="521005"/>
                  <a:pt x="1249985" y="523545"/>
                  <a:pt x="1248156" y="524561"/>
                </a:cubicBezTo>
                <a:cubicBezTo>
                  <a:pt x="1246530" y="525374"/>
                  <a:pt x="1245819" y="526796"/>
                  <a:pt x="1246023" y="528828"/>
                </a:cubicBezTo>
                <a:cubicBezTo>
                  <a:pt x="1245820" y="531267"/>
                  <a:pt x="1245871" y="533807"/>
                  <a:pt x="1246176" y="536448"/>
                </a:cubicBezTo>
                <a:cubicBezTo>
                  <a:pt x="1246480" y="539090"/>
                  <a:pt x="1247242" y="544170"/>
                  <a:pt x="1248461" y="551688"/>
                </a:cubicBezTo>
                <a:cubicBezTo>
                  <a:pt x="1249274" y="555955"/>
                  <a:pt x="1249883" y="560020"/>
                  <a:pt x="1250290" y="563880"/>
                </a:cubicBezTo>
                <a:cubicBezTo>
                  <a:pt x="1251103" y="570586"/>
                  <a:pt x="1250189" y="573837"/>
                  <a:pt x="1247547" y="573634"/>
                </a:cubicBezTo>
                <a:cubicBezTo>
                  <a:pt x="1246734" y="573837"/>
                  <a:pt x="1244702" y="573024"/>
                  <a:pt x="1241451" y="571196"/>
                </a:cubicBezTo>
                <a:cubicBezTo>
                  <a:pt x="1238199" y="569773"/>
                  <a:pt x="1235761" y="567741"/>
                  <a:pt x="1234135" y="565099"/>
                </a:cubicBezTo>
                <a:cubicBezTo>
                  <a:pt x="1230478" y="560223"/>
                  <a:pt x="1228344" y="556463"/>
                  <a:pt x="1227734" y="553822"/>
                </a:cubicBezTo>
                <a:cubicBezTo>
                  <a:pt x="1226922" y="551384"/>
                  <a:pt x="1226821" y="548336"/>
                  <a:pt x="1227430" y="544678"/>
                </a:cubicBezTo>
                <a:cubicBezTo>
                  <a:pt x="1227836" y="540208"/>
                  <a:pt x="1228040" y="537515"/>
                  <a:pt x="1228039" y="536601"/>
                </a:cubicBezTo>
                <a:cubicBezTo>
                  <a:pt x="1228040" y="535686"/>
                  <a:pt x="1227938" y="535534"/>
                  <a:pt x="1227735" y="536143"/>
                </a:cubicBezTo>
                <a:cubicBezTo>
                  <a:pt x="1226922" y="536956"/>
                  <a:pt x="1225703" y="538988"/>
                  <a:pt x="1224077" y="542240"/>
                </a:cubicBezTo>
                <a:cubicBezTo>
                  <a:pt x="1222655" y="545287"/>
                  <a:pt x="1221436" y="547421"/>
                  <a:pt x="1220419" y="548640"/>
                </a:cubicBezTo>
                <a:cubicBezTo>
                  <a:pt x="1216559" y="555549"/>
                  <a:pt x="1212190" y="564490"/>
                  <a:pt x="1207313" y="575463"/>
                </a:cubicBezTo>
                <a:cubicBezTo>
                  <a:pt x="1205281" y="580340"/>
                  <a:pt x="1203757" y="583591"/>
                  <a:pt x="1202742" y="585216"/>
                </a:cubicBezTo>
                <a:cubicBezTo>
                  <a:pt x="1201115" y="589687"/>
                  <a:pt x="1199388" y="594360"/>
                  <a:pt x="1197560" y="599237"/>
                </a:cubicBezTo>
                <a:cubicBezTo>
                  <a:pt x="1197153" y="600659"/>
                  <a:pt x="1196645" y="601777"/>
                  <a:pt x="1196035" y="602590"/>
                </a:cubicBezTo>
                <a:cubicBezTo>
                  <a:pt x="1194613" y="603606"/>
                  <a:pt x="1192683" y="603505"/>
                  <a:pt x="1190245" y="602285"/>
                </a:cubicBezTo>
                <a:cubicBezTo>
                  <a:pt x="1189229" y="601879"/>
                  <a:pt x="1188720" y="601676"/>
                  <a:pt x="1188720" y="601676"/>
                </a:cubicBezTo>
                <a:cubicBezTo>
                  <a:pt x="1188721" y="601879"/>
                  <a:pt x="1188416" y="601777"/>
                  <a:pt x="1187806" y="601371"/>
                </a:cubicBezTo>
                <a:cubicBezTo>
                  <a:pt x="1187196" y="601168"/>
                  <a:pt x="1186892" y="601167"/>
                  <a:pt x="1186891" y="601371"/>
                </a:cubicBezTo>
                <a:cubicBezTo>
                  <a:pt x="1186891" y="601371"/>
                  <a:pt x="1186485" y="601066"/>
                  <a:pt x="1185673" y="600456"/>
                </a:cubicBezTo>
                <a:cubicBezTo>
                  <a:pt x="1180999" y="594564"/>
                  <a:pt x="1178662" y="590195"/>
                  <a:pt x="1178662" y="587350"/>
                </a:cubicBezTo>
                <a:cubicBezTo>
                  <a:pt x="1178662" y="586537"/>
                  <a:pt x="1179170" y="584708"/>
                  <a:pt x="1180186" y="581863"/>
                </a:cubicBezTo>
                <a:cubicBezTo>
                  <a:pt x="1181202" y="579222"/>
                  <a:pt x="1182218" y="576377"/>
                  <a:pt x="1183234" y="573329"/>
                </a:cubicBezTo>
                <a:cubicBezTo>
                  <a:pt x="1184047" y="570484"/>
                  <a:pt x="1184656" y="568757"/>
                  <a:pt x="1185063" y="568148"/>
                </a:cubicBezTo>
                <a:cubicBezTo>
                  <a:pt x="1185266" y="567538"/>
                  <a:pt x="1185876" y="565404"/>
                  <a:pt x="1186891" y="561747"/>
                </a:cubicBezTo>
                <a:lnTo>
                  <a:pt x="1189025" y="556260"/>
                </a:lnTo>
                <a:lnTo>
                  <a:pt x="1189025" y="559309"/>
                </a:lnTo>
                <a:cubicBezTo>
                  <a:pt x="1189025" y="564794"/>
                  <a:pt x="1189533" y="570383"/>
                  <a:pt x="1190549" y="576072"/>
                </a:cubicBezTo>
                <a:cubicBezTo>
                  <a:pt x="1191565" y="577698"/>
                  <a:pt x="1192784" y="577800"/>
                  <a:pt x="1194207" y="576377"/>
                </a:cubicBezTo>
                <a:cubicBezTo>
                  <a:pt x="1194816" y="575970"/>
                  <a:pt x="1195883" y="574447"/>
                  <a:pt x="1197407" y="571805"/>
                </a:cubicBezTo>
                <a:cubicBezTo>
                  <a:pt x="1198931" y="569163"/>
                  <a:pt x="1200861" y="565557"/>
                  <a:pt x="1203198" y="560985"/>
                </a:cubicBezTo>
                <a:cubicBezTo>
                  <a:pt x="1205535" y="556413"/>
                  <a:pt x="1208228" y="551180"/>
                  <a:pt x="1211275" y="545288"/>
                </a:cubicBezTo>
                <a:cubicBezTo>
                  <a:pt x="1216762" y="534112"/>
                  <a:pt x="1221029" y="525374"/>
                  <a:pt x="1224077" y="519075"/>
                </a:cubicBezTo>
                <a:cubicBezTo>
                  <a:pt x="1226922" y="513995"/>
                  <a:pt x="1228344" y="510946"/>
                  <a:pt x="1228344" y="509931"/>
                </a:cubicBezTo>
                <a:cubicBezTo>
                  <a:pt x="1226719" y="501397"/>
                  <a:pt x="1224585" y="496316"/>
                  <a:pt x="1221943" y="494691"/>
                </a:cubicBezTo>
                <a:cubicBezTo>
                  <a:pt x="1220521" y="493878"/>
                  <a:pt x="1219606" y="493471"/>
                  <a:pt x="1219200" y="493472"/>
                </a:cubicBezTo>
                <a:cubicBezTo>
                  <a:pt x="1218997" y="493472"/>
                  <a:pt x="1218896" y="493268"/>
                  <a:pt x="1218896" y="492862"/>
                </a:cubicBezTo>
                <a:cubicBezTo>
                  <a:pt x="1219912" y="492049"/>
                  <a:pt x="1221435" y="492252"/>
                  <a:pt x="1223467" y="493472"/>
                </a:cubicBezTo>
                <a:cubicBezTo>
                  <a:pt x="1224484" y="494081"/>
                  <a:pt x="1226211" y="495707"/>
                  <a:pt x="1228649" y="498348"/>
                </a:cubicBezTo>
                <a:cubicBezTo>
                  <a:pt x="1231291" y="500990"/>
                  <a:pt x="1232612" y="502311"/>
                  <a:pt x="1232612" y="502311"/>
                </a:cubicBezTo>
                <a:cubicBezTo>
                  <a:pt x="1232815" y="502311"/>
                  <a:pt x="1233526" y="501091"/>
                  <a:pt x="1234746" y="498653"/>
                </a:cubicBezTo>
                <a:cubicBezTo>
                  <a:pt x="1235964" y="496418"/>
                  <a:pt x="1236879" y="494691"/>
                  <a:pt x="1237489" y="493472"/>
                </a:cubicBezTo>
                <a:cubicBezTo>
                  <a:pt x="1244194" y="480873"/>
                  <a:pt x="1250798" y="467767"/>
                  <a:pt x="1257300" y="454152"/>
                </a:cubicBezTo>
                <a:cubicBezTo>
                  <a:pt x="1260552" y="446024"/>
                  <a:pt x="1260247" y="441452"/>
                  <a:pt x="1256386" y="440436"/>
                </a:cubicBezTo>
                <a:cubicBezTo>
                  <a:pt x="1254963" y="440030"/>
                  <a:pt x="1253643" y="439725"/>
                  <a:pt x="1252423" y="439522"/>
                </a:cubicBezTo>
                <a:cubicBezTo>
                  <a:pt x="1246327" y="438303"/>
                  <a:pt x="1239114" y="434137"/>
                  <a:pt x="1230783" y="427025"/>
                </a:cubicBezTo>
                <a:cubicBezTo>
                  <a:pt x="1227531" y="424180"/>
                  <a:pt x="1224839" y="421945"/>
                  <a:pt x="1222706" y="420320"/>
                </a:cubicBezTo>
                <a:cubicBezTo>
                  <a:pt x="1220572" y="418694"/>
                  <a:pt x="1219302" y="417881"/>
                  <a:pt x="1218896" y="417881"/>
                </a:cubicBezTo>
                <a:cubicBezTo>
                  <a:pt x="1218082" y="417881"/>
                  <a:pt x="1217676" y="417271"/>
                  <a:pt x="1217676" y="416052"/>
                </a:cubicBezTo>
                <a:cubicBezTo>
                  <a:pt x="1218896" y="415646"/>
                  <a:pt x="1222654" y="416154"/>
                  <a:pt x="1228954" y="417576"/>
                </a:cubicBezTo>
                <a:cubicBezTo>
                  <a:pt x="1234237" y="418999"/>
                  <a:pt x="1239419" y="419202"/>
                  <a:pt x="1244499" y="418186"/>
                </a:cubicBezTo>
                <a:cubicBezTo>
                  <a:pt x="1246937" y="417576"/>
                  <a:pt x="1248766" y="417170"/>
                  <a:pt x="1249985" y="416967"/>
                </a:cubicBezTo>
                <a:cubicBezTo>
                  <a:pt x="1251205" y="416763"/>
                  <a:pt x="1252221" y="416459"/>
                  <a:pt x="1253033" y="416052"/>
                </a:cubicBezTo>
                <a:cubicBezTo>
                  <a:pt x="1254050" y="415646"/>
                  <a:pt x="1255370" y="415341"/>
                  <a:pt x="1256995" y="415138"/>
                </a:cubicBezTo>
                <a:cubicBezTo>
                  <a:pt x="1260450" y="414122"/>
                  <a:pt x="1263092" y="412801"/>
                  <a:pt x="1264920" y="411176"/>
                </a:cubicBezTo>
                <a:cubicBezTo>
                  <a:pt x="1265327" y="410769"/>
                  <a:pt x="1265631" y="410667"/>
                  <a:pt x="1265835" y="410871"/>
                </a:cubicBezTo>
                <a:cubicBezTo>
                  <a:pt x="1266241" y="410871"/>
                  <a:pt x="1266546" y="410769"/>
                  <a:pt x="1266749" y="410566"/>
                </a:cubicBezTo>
                <a:cubicBezTo>
                  <a:pt x="1267156" y="410160"/>
                  <a:pt x="1267968" y="409550"/>
                  <a:pt x="1269187" y="408737"/>
                </a:cubicBezTo>
                <a:cubicBezTo>
                  <a:pt x="1270813" y="407518"/>
                  <a:pt x="1272642" y="405994"/>
                  <a:pt x="1274674" y="404165"/>
                </a:cubicBezTo>
                <a:cubicBezTo>
                  <a:pt x="1277925" y="400914"/>
                  <a:pt x="1280363" y="399085"/>
                  <a:pt x="1281989" y="398679"/>
                </a:cubicBezTo>
                <a:cubicBezTo>
                  <a:pt x="1283208" y="398272"/>
                  <a:pt x="1284935" y="398272"/>
                  <a:pt x="1287171" y="398679"/>
                </a:cubicBezTo>
                <a:close/>
                <a:moveTo>
                  <a:pt x="2005279" y="580949"/>
                </a:moveTo>
                <a:cubicBezTo>
                  <a:pt x="2010562" y="579527"/>
                  <a:pt x="2016963" y="581457"/>
                  <a:pt x="2024482" y="586741"/>
                </a:cubicBezTo>
                <a:cubicBezTo>
                  <a:pt x="2030375" y="590398"/>
                  <a:pt x="2036064" y="596189"/>
                  <a:pt x="2041551" y="604114"/>
                </a:cubicBezTo>
                <a:cubicBezTo>
                  <a:pt x="2049273" y="614884"/>
                  <a:pt x="2052930" y="623723"/>
                  <a:pt x="2052524" y="630632"/>
                </a:cubicBezTo>
                <a:cubicBezTo>
                  <a:pt x="2052524" y="633070"/>
                  <a:pt x="2052016" y="634797"/>
                  <a:pt x="2051000" y="635813"/>
                </a:cubicBezTo>
                <a:cubicBezTo>
                  <a:pt x="2050390" y="637032"/>
                  <a:pt x="2049374" y="637642"/>
                  <a:pt x="2047952" y="637642"/>
                </a:cubicBezTo>
                <a:cubicBezTo>
                  <a:pt x="2046123" y="637642"/>
                  <a:pt x="2042668" y="636626"/>
                  <a:pt x="2037589" y="634594"/>
                </a:cubicBezTo>
                <a:cubicBezTo>
                  <a:pt x="2036776" y="634187"/>
                  <a:pt x="2035556" y="633882"/>
                  <a:pt x="2033930" y="633679"/>
                </a:cubicBezTo>
                <a:cubicBezTo>
                  <a:pt x="2026209" y="633070"/>
                  <a:pt x="2015948" y="632765"/>
                  <a:pt x="2003145" y="632765"/>
                </a:cubicBezTo>
                <a:lnTo>
                  <a:pt x="1995525" y="632765"/>
                </a:lnTo>
                <a:lnTo>
                  <a:pt x="2000403" y="631241"/>
                </a:lnTo>
                <a:cubicBezTo>
                  <a:pt x="2006093" y="629412"/>
                  <a:pt x="2011274" y="626466"/>
                  <a:pt x="2015947" y="622402"/>
                </a:cubicBezTo>
                <a:cubicBezTo>
                  <a:pt x="2018589" y="620573"/>
                  <a:pt x="2020012" y="618795"/>
                  <a:pt x="2020215" y="617068"/>
                </a:cubicBezTo>
                <a:cubicBezTo>
                  <a:pt x="2020418" y="615341"/>
                  <a:pt x="2019809" y="612344"/>
                  <a:pt x="2018386" y="608076"/>
                </a:cubicBezTo>
                <a:cubicBezTo>
                  <a:pt x="2017370" y="605029"/>
                  <a:pt x="2016456" y="601676"/>
                  <a:pt x="2015643" y="598018"/>
                </a:cubicBezTo>
                <a:cubicBezTo>
                  <a:pt x="2015034" y="594157"/>
                  <a:pt x="2014474" y="591566"/>
                  <a:pt x="2013967" y="590245"/>
                </a:cubicBezTo>
                <a:cubicBezTo>
                  <a:pt x="2013458" y="588925"/>
                  <a:pt x="2012798" y="588061"/>
                  <a:pt x="2011985" y="587655"/>
                </a:cubicBezTo>
                <a:cubicBezTo>
                  <a:pt x="2009344" y="585826"/>
                  <a:pt x="2005889" y="584505"/>
                  <a:pt x="2001621" y="583692"/>
                </a:cubicBezTo>
                <a:cubicBezTo>
                  <a:pt x="1998777" y="583286"/>
                  <a:pt x="1997609" y="582879"/>
                  <a:pt x="1998117" y="582473"/>
                </a:cubicBezTo>
                <a:cubicBezTo>
                  <a:pt x="1998624" y="582067"/>
                  <a:pt x="2001012" y="581559"/>
                  <a:pt x="2005279" y="580949"/>
                </a:cubicBezTo>
                <a:close/>
                <a:moveTo>
                  <a:pt x="1867510" y="541935"/>
                </a:moveTo>
                <a:cubicBezTo>
                  <a:pt x="1866901" y="541935"/>
                  <a:pt x="1865072" y="543458"/>
                  <a:pt x="1862024" y="546507"/>
                </a:cubicBezTo>
                <a:cubicBezTo>
                  <a:pt x="1860804" y="547929"/>
                  <a:pt x="1860093" y="548742"/>
                  <a:pt x="1859890" y="548945"/>
                </a:cubicBezTo>
                <a:cubicBezTo>
                  <a:pt x="1859483" y="549148"/>
                  <a:pt x="1858772" y="549961"/>
                  <a:pt x="1857756" y="551383"/>
                </a:cubicBezTo>
                <a:cubicBezTo>
                  <a:pt x="1855928" y="553822"/>
                  <a:pt x="1854708" y="555447"/>
                  <a:pt x="1854099" y="556260"/>
                </a:cubicBezTo>
                <a:cubicBezTo>
                  <a:pt x="1853692" y="556667"/>
                  <a:pt x="1853083" y="557378"/>
                  <a:pt x="1852270" y="558394"/>
                </a:cubicBezTo>
                <a:cubicBezTo>
                  <a:pt x="1851660" y="559410"/>
                  <a:pt x="1851254" y="560121"/>
                  <a:pt x="1851051" y="560527"/>
                </a:cubicBezTo>
                <a:cubicBezTo>
                  <a:pt x="1850645" y="560934"/>
                  <a:pt x="1850034" y="561645"/>
                  <a:pt x="1849222" y="562661"/>
                </a:cubicBezTo>
                <a:cubicBezTo>
                  <a:pt x="1848206" y="563880"/>
                  <a:pt x="1847596" y="564693"/>
                  <a:pt x="1847393" y="565099"/>
                </a:cubicBezTo>
                <a:cubicBezTo>
                  <a:pt x="1846987" y="565506"/>
                  <a:pt x="1846377" y="566319"/>
                  <a:pt x="1845564" y="567538"/>
                </a:cubicBezTo>
                <a:cubicBezTo>
                  <a:pt x="1844751" y="568757"/>
                  <a:pt x="1844041" y="569671"/>
                  <a:pt x="1843431" y="570281"/>
                </a:cubicBezTo>
                <a:cubicBezTo>
                  <a:pt x="1842617" y="571297"/>
                  <a:pt x="1840789" y="573634"/>
                  <a:pt x="1837945" y="577292"/>
                </a:cubicBezTo>
                <a:cubicBezTo>
                  <a:pt x="1835099" y="581152"/>
                  <a:pt x="1833067" y="583794"/>
                  <a:pt x="1831848" y="585216"/>
                </a:cubicBezTo>
                <a:cubicBezTo>
                  <a:pt x="1831035" y="586435"/>
                  <a:pt x="1830425" y="587451"/>
                  <a:pt x="1830019" y="588264"/>
                </a:cubicBezTo>
                <a:cubicBezTo>
                  <a:pt x="1829816" y="589280"/>
                  <a:pt x="1830121" y="590245"/>
                  <a:pt x="1830934" y="591160"/>
                </a:cubicBezTo>
                <a:cubicBezTo>
                  <a:pt x="1831746" y="592074"/>
                  <a:pt x="1833677" y="593446"/>
                  <a:pt x="1836725" y="595275"/>
                </a:cubicBezTo>
                <a:cubicBezTo>
                  <a:pt x="1839976" y="597713"/>
                  <a:pt x="1844142" y="601066"/>
                  <a:pt x="1849222" y="605333"/>
                </a:cubicBezTo>
                <a:cubicBezTo>
                  <a:pt x="1853286" y="608584"/>
                  <a:pt x="1856182" y="610870"/>
                  <a:pt x="1857908" y="612191"/>
                </a:cubicBezTo>
                <a:cubicBezTo>
                  <a:pt x="1859636" y="613512"/>
                  <a:pt x="1860804" y="614172"/>
                  <a:pt x="1861414" y="614172"/>
                </a:cubicBezTo>
                <a:cubicBezTo>
                  <a:pt x="1861820" y="614172"/>
                  <a:pt x="1862278" y="613512"/>
                  <a:pt x="1862786" y="612191"/>
                </a:cubicBezTo>
                <a:cubicBezTo>
                  <a:pt x="1863293" y="610870"/>
                  <a:pt x="1863852" y="608990"/>
                  <a:pt x="1864462" y="606552"/>
                </a:cubicBezTo>
                <a:cubicBezTo>
                  <a:pt x="1864868" y="603504"/>
                  <a:pt x="1865275" y="598526"/>
                  <a:pt x="1865682" y="591617"/>
                </a:cubicBezTo>
                <a:cubicBezTo>
                  <a:pt x="1865884" y="587756"/>
                  <a:pt x="1866189" y="584607"/>
                  <a:pt x="1866595" y="582168"/>
                </a:cubicBezTo>
                <a:cubicBezTo>
                  <a:pt x="1866798" y="579527"/>
                  <a:pt x="1867002" y="576682"/>
                  <a:pt x="1867205" y="573634"/>
                </a:cubicBezTo>
                <a:cubicBezTo>
                  <a:pt x="1867612" y="567335"/>
                  <a:pt x="1868018" y="561747"/>
                  <a:pt x="1868424" y="556870"/>
                </a:cubicBezTo>
                <a:cubicBezTo>
                  <a:pt x="1869034" y="550368"/>
                  <a:pt x="1869034" y="545592"/>
                  <a:pt x="1868424" y="542544"/>
                </a:cubicBezTo>
                <a:cubicBezTo>
                  <a:pt x="1868019" y="542138"/>
                  <a:pt x="1867713" y="541935"/>
                  <a:pt x="1867510" y="541935"/>
                </a:cubicBezTo>
                <a:close/>
                <a:moveTo>
                  <a:pt x="659817" y="210465"/>
                </a:moveTo>
                <a:cubicBezTo>
                  <a:pt x="658394" y="210058"/>
                  <a:pt x="657175" y="209855"/>
                  <a:pt x="656158" y="209855"/>
                </a:cubicBezTo>
                <a:cubicBezTo>
                  <a:pt x="654127" y="209855"/>
                  <a:pt x="652755" y="210820"/>
                  <a:pt x="652044" y="212751"/>
                </a:cubicBezTo>
                <a:cubicBezTo>
                  <a:pt x="651332" y="214681"/>
                  <a:pt x="650976" y="217170"/>
                  <a:pt x="650977" y="220219"/>
                </a:cubicBezTo>
                <a:lnTo>
                  <a:pt x="651282" y="224181"/>
                </a:lnTo>
                <a:cubicBezTo>
                  <a:pt x="651485" y="227026"/>
                  <a:pt x="653110" y="228448"/>
                  <a:pt x="656158" y="228448"/>
                </a:cubicBezTo>
                <a:cubicBezTo>
                  <a:pt x="659816" y="228448"/>
                  <a:pt x="664591" y="227127"/>
                  <a:pt x="670484" y="224486"/>
                </a:cubicBezTo>
                <a:cubicBezTo>
                  <a:pt x="674142" y="223063"/>
                  <a:pt x="675971" y="221844"/>
                  <a:pt x="675970" y="220828"/>
                </a:cubicBezTo>
                <a:cubicBezTo>
                  <a:pt x="675970" y="219812"/>
                  <a:pt x="674142" y="218085"/>
                  <a:pt x="670484" y="215646"/>
                </a:cubicBezTo>
                <a:cubicBezTo>
                  <a:pt x="666826" y="213208"/>
                  <a:pt x="663270" y="211481"/>
                  <a:pt x="659817" y="210465"/>
                </a:cubicBezTo>
                <a:close/>
                <a:moveTo>
                  <a:pt x="1582065" y="451181"/>
                </a:moveTo>
                <a:cubicBezTo>
                  <a:pt x="1583792" y="451435"/>
                  <a:pt x="1585875" y="452222"/>
                  <a:pt x="1588314" y="453543"/>
                </a:cubicBezTo>
                <a:cubicBezTo>
                  <a:pt x="1593596" y="455778"/>
                  <a:pt x="1597152" y="459334"/>
                  <a:pt x="1598981" y="464211"/>
                </a:cubicBezTo>
                <a:cubicBezTo>
                  <a:pt x="1601216" y="469088"/>
                  <a:pt x="1601826" y="472643"/>
                  <a:pt x="1600810" y="474879"/>
                </a:cubicBezTo>
                <a:cubicBezTo>
                  <a:pt x="1600403" y="476504"/>
                  <a:pt x="1599692" y="477926"/>
                  <a:pt x="1598676" y="479146"/>
                </a:cubicBezTo>
                <a:cubicBezTo>
                  <a:pt x="1597660" y="480568"/>
                  <a:pt x="1597051" y="481585"/>
                  <a:pt x="1596847" y="482194"/>
                </a:cubicBezTo>
                <a:cubicBezTo>
                  <a:pt x="1596238" y="483007"/>
                  <a:pt x="1595324" y="484124"/>
                  <a:pt x="1594104" y="485547"/>
                </a:cubicBezTo>
                <a:cubicBezTo>
                  <a:pt x="1592682" y="486969"/>
                  <a:pt x="1591463" y="488392"/>
                  <a:pt x="1590447" y="489814"/>
                </a:cubicBezTo>
                <a:cubicBezTo>
                  <a:pt x="1582929" y="498755"/>
                  <a:pt x="1575105" y="506984"/>
                  <a:pt x="1566977" y="514503"/>
                </a:cubicBezTo>
                <a:cubicBezTo>
                  <a:pt x="1564946" y="516128"/>
                  <a:pt x="1562812" y="517805"/>
                  <a:pt x="1560576" y="519532"/>
                </a:cubicBezTo>
                <a:cubicBezTo>
                  <a:pt x="1558341" y="521259"/>
                  <a:pt x="1556360" y="522682"/>
                  <a:pt x="1554632" y="523799"/>
                </a:cubicBezTo>
                <a:cubicBezTo>
                  <a:pt x="1552906" y="524917"/>
                  <a:pt x="1552041" y="525374"/>
                  <a:pt x="1552042" y="525171"/>
                </a:cubicBezTo>
                <a:cubicBezTo>
                  <a:pt x="1552042" y="524968"/>
                  <a:pt x="1552652" y="524256"/>
                  <a:pt x="1553871" y="523037"/>
                </a:cubicBezTo>
                <a:cubicBezTo>
                  <a:pt x="1556512" y="521005"/>
                  <a:pt x="1559865" y="515925"/>
                  <a:pt x="1563929" y="507797"/>
                </a:cubicBezTo>
                <a:cubicBezTo>
                  <a:pt x="1566774" y="502107"/>
                  <a:pt x="1568806" y="497434"/>
                  <a:pt x="1570025" y="493776"/>
                </a:cubicBezTo>
                <a:cubicBezTo>
                  <a:pt x="1571041" y="490322"/>
                  <a:pt x="1571854" y="488087"/>
                  <a:pt x="1572464" y="487071"/>
                </a:cubicBezTo>
                <a:cubicBezTo>
                  <a:pt x="1572870" y="486055"/>
                  <a:pt x="1573276" y="484327"/>
                  <a:pt x="1573683" y="481889"/>
                </a:cubicBezTo>
                <a:cubicBezTo>
                  <a:pt x="1574292" y="479451"/>
                  <a:pt x="1575003" y="477114"/>
                  <a:pt x="1575817" y="474879"/>
                </a:cubicBezTo>
                <a:cubicBezTo>
                  <a:pt x="1576629" y="472847"/>
                  <a:pt x="1577543" y="469087"/>
                  <a:pt x="1578560" y="463601"/>
                </a:cubicBezTo>
                <a:cubicBezTo>
                  <a:pt x="1578966" y="462382"/>
                  <a:pt x="1579169" y="461162"/>
                  <a:pt x="1579169" y="459943"/>
                </a:cubicBezTo>
                <a:cubicBezTo>
                  <a:pt x="1579170" y="458115"/>
                  <a:pt x="1578661" y="457099"/>
                  <a:pt x="1577645" y="456895"/>
                </a:cubicBezTo>
                <a:cubicBezTo>
                  <a:pt x="1576426" y="456286"/>
                  <a:pt x="1575664" y="455828"/>
                  <a:pt x="1575359" y="455524"/>
                </a:cubicBezTo>
                <a:cubicBezTo>
                  <a:pt x="1575054" y="455219"/>
                  <a:pt x="1575004" y="454864"/>
                  <a:pt x="1575207" y="454457"/>
                </a:cubicBezTo>
                <a:cubicBezTo>
                  <a:pt x="1575613" y="453847"/>
                  <a:pt x="1576527" y="453035"/>
                  <a:pt x="1577950" y="452019"/>
                </a:cubicBezTo>
                <a:cubicBezTo>
                  <a:pt x="1578966" y="451206"/>
                  <a:pt x="1580338" y="450927"/>
                  <a:pt x="1582065" y="451181"/>
                </a:cubicBezTo>
                <a:close/>
                <a:moveTo>
                  <a:pt x="1535583" y="419100"/>
                </a:moveTo>
                <a:cubicBezTo>
                  <a:pt x="1535989" y="419100"/>
                  <a:pt x="1536802" y="419659"/>
                  <a:pt x="1538021" y="420777"/>
                </a:cubicBezTo>
                <a:cubicBezTo>
                  <a:pt x="1539241" y="421894"/>
                  <a:pt x="1540256" y="422961"/>
                  <a:pt x="1541069" y="423977"/>
                </a:cubicBezTo>
                <a:cubicBezTo>
                  <a:pt x="1542897" y="427431"/>
                  <a:pt x="1544320" y="431902"/>
                  <a:pt x="1545336" y="437388"/>
                </a:cubicBezTo>
                <a:cubicBezTo>
                  <a:pt x="1545743" y="440436"/>
                  <a:pt x="1546047" y="447040"/>
                  <a:pt x="1546251" y="457200"/>
                </a:cubicBezTo>
                <a:cubicBezTo>
                  <a:pt x="1546250" y="467360"/>
                  <a:pt x="1546353" y="473761"/>
                  <a:pt x="1546555" y="476402"/>
                </a:cubicBezTo>
                <a:cubicBezTo>
                  <a:pt x="1546759" y="480467"/>
                  <a:pt x="1546150" y="483108"/>
                  <a:pt x="1544727" y="484328"/>
                </a:cubicBezTo>
                <a:cubicBezTo>
                  <a:pt x="1543305" y="484937"/>
                  <a:pt x="1541272" y="484632"/>
                  <a:pt x="1538631" y="483413"/>
                </a:cubicBezTo>
                <a:cubicBezTo>
                  <a:pt x="1537208" y="482803"/>
                  <a:pt x="1535887" y="482194"/>
                  <a:pt x="1534668" y="481584"/>
                </a:cubicBezTo>
                <a:cubicBezTo>
                  <a:pt x="1532433" y="480771"/>
                  <a:pt x="1529791" y="477114"/>
                  <a:pt x="1526744" y="470612"/>
                </a:cubicBezTo>
                <a:cubicBezTo>
                  <a:pt x="1524915" y="466750"/>
                  <a:pt x="1524813" y="463601"/>
                  <a:pt x="1526439" y="461162"/>
                </a:cubicBezTo>
                <a:cubicBezTo>
                  <a:pt x="1529689" y="453441"/>
                  <a:pt x="1531315" y="448666"/>
                  <a:pt x="1531315" y="446837"/>
                </a:cubicBezTo>
                <a:cubicBezTo>
                  <a:pt x="1531316" y="446227"/>
                  <a:pt x="1531518" y="445415"/>
                  <a:pt x="1531925" y="444399"/>
                </a:cubicBezTo>
                <a:cubicBezTo>
                  <a:pt x="1533550" y="439928"/>
                  <a:pt x="1534567" y="433833"/>
                  <a:pt x="1534973" y="426111"/>
                </a:cubicBezTo>
                <a:cubicBezTo>
                  <a:pt x="1534973" y="424079"/>
                  <a:pt x="1535075" y="422402"/>
                  <a:pt x="1535278" y="421081"/>
                </a:cubicBezTo>
                <a:cubicBezTo>
                  <a:pt x="1535481" y="419761"/>
                  <a:pt x="1535583" y="419100"/>
                  <a:pt x="1535583" y="419100"/>
                </a:cubicBezTo>
                <a:close/>
                <a:moveTo>
                  <a:pt x="1983334" y="538277"/>
                </a:moveTo>
                <a:cubicBezTo>
                  <a:pt x="1983334" y="538074"/>
                  <a:pt x="1982318" y="538277"/>
                  <a:pt x="1980286" y="538887"/>
                </a:cubicBezTo>
                <a:cubicBezTo>
                  <a:pt x="1970532" y="543560"/>
                  <a:pt x="1962506" y="547624"/>
                  <a:pt x="1956207" y="551079"/>
                </a:cubicBezTo>
                <a:lnTo>
                  <a:pt x="1953159" y="552908"/>
                </a:lnTo>
                <a:lnTo>
                  <a:pt x="1953159" y="557784"/>
                </a:lnTo>
                <a:cubicBezTo>
                  <a:pt x="1953158" y="560629"/>
                  <a:pt x="1953057" y="563169"/>
                  <a:pt x="1952854" y="565404"/>
                </a:cubicBezTo>
                <a:lnTo>
                  <a:pt x="1952549" y="567843"/>
                </a:lnTo>
                <a:lnTo>
                  <a:pt x="1955292" y="566624"/>
                </a:lnTo>
                <a:cubicBezTo>
                  <a:pt x="1961591" y="563779"/>
                  <a:pt x="1966976" y="561137"/>
                  <a:pt x="1971447" y="558699"/>
                </a:cubicBezTo>
                <a:cubicBezTo>
                  <a:pt x="1972869" y="557886"/>
                  <a:pt x="1974596" y="556565"/>
                  <a:pt x="1976628" y="554736"/>
                </a:cubicBezTo>
                <a:cubicBezTo>
                  <a:pt x="1979067" y="552704"/>
                  <a:pt x="1980489" y="550469"/>
                  <a:pt x="1980895" y="548031"/>
                </a:cubicBezTo>
                <a:cubicBezTo>
                  <a:pt x="1981302" y="546405"/>
                  <a:pt x="1981810" y="544474"/>
                  <a:pt x="1982420" y="542240"/>
                </a:cubicBezTo>
                <a:cubicBezTo>
                  <a:pt x="1983029" y="540004"/>
                  <a:pt x="1983334" y="538684"/>
                  <a:pt x="1983334" y="538277"/>
                </a:cubicBezTo>
                <a:close/>
                <a:moveTo>
                  <a:pt x="1412063" y="382372"/>
                </a:moveTo>
                <a:cubicBezTo>
                  <a:pt x="1413841" y="382575"/>
                  <a:pt x="1415796" y="383235"/>
                  <a:pt x="1417930" y="384353"/>
                </a:cubicBezTo>
                <a:cubicBezTo>
                  <a:pt x="1420571" y="385775"/>
                  <a:pt x="1423009" y="386995"/>
                  <a:pt x="1425245" y="388011"/>
                </a:cubicBezTo>
                <a:cubicBezTo>
                  <a:pt x="1428903" y="390246"/>
                  <a:pt x="1431239" y="392786"/>
                  <a:pt x="1432256" y="395631"/>
                </a:cubicBezTo>
                <a:cubicBezTo>
                  <a:pt x="1432662" y="397256"/>
                  <a:pt x="1433272" y="398984"/>
                  <a:pt x="1434084" y="400812"/>
                </a:cubicBezTo>
                <a:cubicBezTo>
                  <a:pt x="1435507" y="404064"/>
                  <a:pt x="1435710" y="406502"/>
                  <a:pt x="1434694" y="408127"/>
                </a:cubicBezTo>
                <a:cubicBezTo>
                  <a:pt x="1433068" y="409550"/>
                  <a:pt x="1431341" y="410363"/>
                  <a:pt x="1429512" y="410566"/>
                </a:cubicBezTo>
                <a:cubicBezTo>
                  <a:pt x="1429309" y="410566"/>
                  <a:pt x="1429005" y="410769"/>
                  <a:pt x="1428598" y="411176"/>
                </a:cubicBezTo>
                <a:cubicBezTo>
                  <a:pt x="1428192" y="411379"/>
                  <a:pt x="1427785" y="411480"/>
                  <a:pt x="1427379" y="411480"/>
                </a:cubicBezTo>
                <a:cubicBezTo>
                  <a:pt x="1426972" y="411480"/>
                  <a:pt x="1426464" y="411582"/>
                  <a:pt x="1425855" y="411785"/>
                </a:cubicBezTo>
                <a:cubicBezTo>
                  <a:pt x="1423010" y="413004"/>
                  <a:pt x="1418641" y="414630"/>
                  <a:pt x="1412748" y="416662"/>
                </a:cubicBezTo>
                <a:cubicBezTo>
                  <a:pt x="1407669" y="418897"/>
                  <a:pt x="1401471" y="423571"/>
                  <a:pt x="1394155" y="430682"/>
                </a:cubicBezTo>
                <a:cubicBezTo>
                  <a:pt x="1388669" y="435966"/>
                  <a:pt x="1379119" y="446329"/>
                  <a:pt x="1365504" y="461772"/>
                </a:cubicBezTo>
                <a:lnTo>
                  <a:pt x="1356360" y="472136"/>
                </a:lnTo>
                <a:lnTo>
                  <a:pt x="1358494" y="473354"/>
                </a:lnTo>
                <a:cubicBezTo>
                  <a:pt x="1359916" y="474168"/>
                  <a:pt x="1360830" y="475438"/>
                  <a:pt x="1361237" y="477165"/>
                </a:cubicBezTo>
                <a:cubicBezTo>
                  <a:pt x="1361643" y="478892"/>
                  <a:pt x="1361846" y="482600"/>
                  <a:pt x="1361847" y="488290"/>
                </a:cubicBezTo>
                <a:cubicBezTo>
                  <a:pt x="1361847" y="491947"/>
                  <a:pt x="1361897" y="494437"/>
                  <a:pt x="1361999" y="495758"/>
                </a:cubicBezTo>
                <a:cubicBezTo>
                  <a:pt x="1362101" y="497078"/>
                  <a:pt x="1362354" y="497637"/>
                  <a:pt x="1362761" y="497434"/>
                </a:cubicBezTo>
                <a:cubicBezTo>
                  <a:pt x="1363370" y="497230"/>
                  <a:pt x="1364488" y="496824"/>
                  <a:pt x="1366114" y="496215"/>
                </a:cubicBezTo>
                <a:cubicBezTo>
                  <a:pt x="1368350" y="495199"/>
                  <a:pt x="1370585" y="494284"/>
                  <a:pt x="1372819" y="493471"/>
                </a:cubicBezTo>
                <a:cubicBezTo>
                  <a:pt x="1375258" y="492252"/>
                  <a:pt x="1376680" y="491439"/>
                  <a:pt x="1377086" y="491033"/>
                </a:cubicBezTo>
                <a:cubicBezTo>
                  <a:pt x="1377493" y="490423"/>
                  <a:pt x="1378306" y="488696"/>
                  <a:pt x="1379525" y="485851"/>
                </a:cubicBezTo>
                <a:cubicBezTo>
                  <a:pt x="1380541" y="482397"/>
                  <a:pt x="1381964" y="478028"/>
                  <a:pt x="1383792" y="472745"/>
                </a:cubicBezTo>
                <a:cubicBezTo>
                  <a:pt x="1385824" y="467462"/>
                  <a:pt x="1387247" y="463601"/>
                  <a:pt x="1388059" y="461163"/>
                </a:cubicBezTo>
                <a:cubicBezTo>
                  <a:pt x="1389075" y="457708"/>
                  <a:pt x="1390092" y="454863"/>
                  <a:pt x="1391107" y="452628"/>
                </a:cubicBezTo>
                <a:cubicBezTo>
                  <a:pt x="1392124" y="450393"/>
                  <a:pt x="1392734" y="449072"/>
                  <a:pt x="1392937" y="448666"/>
                </a:cubicBezTo>
                <a:cubicBezTo>
                  <a:pt x="1393343" y="447650"/>
                  <a:pt x="1393851" y="446228"/>
                  <a:pt x="1394460" y="444399"/>
                </a:cubicBezTo>
                <a:cubicBezTo>
                  <a:pt x="1395273" y="442163"/>
                  <a:pt x="1395984" y="440538"/>
                  <a:pt x="1396594" y="439522"/>
                </a:cubicBezTo>
                <a:cubicBezTo>
                  <a:pt x="1397000" y="438506"/>
                  <a:pt x="1397406" y="437388"/>
                  <a:pt x="1397813" y="436169"/>
                </a:cubicBezTo>
                <a:cubicBezTo>
                  <a:pt x="1398016" y="434747"/>
                  <a:pt x="1398423" y="433731"/>
                  <a:pt x="1399033" y="433121"/>
                </a:cubicBezTo>
                <a:cubicBezTo>
                  <a:pt x="1400252" y="432105"/>
                  <a:pt x="1402588" y="432207"/>
                  <a:pt x="1406043" y="433426"/>
                </a:cubicBezTo>
                <a:cubicBezTo>
                  <a:pt x="1407872" y="434239"/>
                  <a:pt x="1409599" y="434950"/>
                  <a:pt x="1411225" y="435559"/>
                </a:cubicBezTo>
                <a:cubicBezTo>
                  <a:pt x="1414476" y="436576"/>
                  <a:pt x="1418031" y="441046"/>
                  <a:pt x="1421893" y="448971"/>
                </a:cubicBezTo>
                <a:cubicBezTo>
                  <a:pt x="1425346" y="454457"/>
                  <a:pt x="1427074" y="460858"/>
                  <a:pt x="1427074" y="468173"/>
                </a:cubicBezTo>
                <a:cubicBezTo>
                  <a:pt x="1427278" y="470612"/>
                  <a:pt x="1427481" y="472034"/>
                  <a:pt x="1427684" y="472440"/>
                </a:cubicBezTo>
                <a:cubicBezTo>
                  <a:pt x="1428090" y="472440"/>
                  <a:pt x="1429817" y="471932"/>
                  <a:pt x="1432865" y="470916"/>
                </a:cubicBezTo>
                <a:cubicBezTo>
                  <a:pt x="1436116" y="469697"/>
                  <a:pt x="1438149" y="468986"/>
                  <a:pt x="1438961" y="468782"/>
                </a:cubicBezTo>
                <a:cubicBezTo>
                  <a:pt x="1439570" y="468579"/>
                  <a:pt x="1440180" y="468173"/>
                  <a:pt x="1440790" y="467563"/>
                </a:cubicBezTo>
                <a:cubicBezTo>
                  <a:pt x="1441399" y="467361"/>
                  <a:pt x="1442111" y="467157"/>
                  <a:pt x="1442924" y="466954"/>
                </a:cubicBezTo>
                <a:cubicBezTo>
                  <a:pt x="1443533" y="466751"/>
                  <a:pt x="1444550" y="466141"/>
                  <a:pt x="1445971" y="465125"/>
                </a:cubicBezTo>
                <a:cubicBezTo>
                  <a:pt x="1447394" y="463906"/>
                  <a:pt x="1448003" y="462940"/>
                  <a:pt x="1447801" y="462230"/>
                </a:cubicBezTo>
                <a:cubicBezTo>
                  <a:pt x="1447597" y="461518"/>
                  <a:pt x="1446378" y="459741"/>
                  <a:pt x="1444143" y="456896"/>
                </a:cubicBezTo>
                <a:cubicBezTo>
                  <a:pt x="1442518" y="454051"/>
                  <a:pt x="1440485" y="451003"/>
                  <a:pt x="1438047" y="447751"/>
                </a:cubicBezTo>
                <a:cubicBezTo>
                  <a:pt x="1436217" y="445313"/>
                  <a:pt x="1435253" y="443891"/>
                  <a:pt x="1435151" y="443484"/>
                </a:cubicBezTo>
                <a:cubicBezTo>
                  <a:pt x="1435050" y="443078"/>
                  <a:pt x="1435507" y="443383"/>
                  <a:pt x="1436523" y="444399"/>
                </a:cubicBezTo>
                <a:cubicBezTo>
                  <a:pt x="1437945" y="445821"/>
                  <a:pt x="1439063" y="447345"/>
                  <a:pt x="1439875" y="448971"/>
                </a:cubicBezTo>
                <a:cubicBezTo>
                  <a:pt x="1441298" y="450393"/>
                  <a:pt x="1443330" y="452324"/>
                  <a:pt x="1445972" y="454762"/>
                </a:cubicBezTo>
                <a:cubicBezTo>
                  <a:pt x="1449019" y="457606"/>
                  <a:pt x="1452169" y="459740"/>
                  <a:pt x="1455420" y="461163"/>
                </a:cubicBezTo>
                <a:cubicBezTo>
                  <a:pt x="1462532" y="464820"/>
                  <a:pt x="1468019" y="468681"/>
                  <a:pt x="1471879" y="472745"/>
                </a:cubicBezTo>
                <a:cubicBezTo>
                  <a:pt x="1474115" y="475996"/>
                  <a:pt x="1476045" y="479552"/>
                  <a:pt x="1477671" y="483413"/>
                </a:cubicBezTo>
                <a:cubicBezTo>
                  <a:pt x="1479093" y="488087"/>
                  <a:pt x="1478077" y="491338"/>
                  <a:pt x="1474623" y="493167"/>
                </a:cubicBezTo>
                <a:cubicBezTo>
                  <a:pt x="1474013" y="493167"/>
                  <a:pt x="1472032" y="493268"/>
                  <a:pt x="1468679" y="493472"/>
                </a:cubicBezTo>
                <a:cubicBezTo>
                  <a:pt x="1465326" y="493675"/>
                  <a:pt x="1461110" y="493776"/>
                  <a:pt x="1456030" y="493776"/>
                </a:cubicBezTo>
                <a:cubicBezTo>
                  <a:pt x="1451154" y="493776"/>
                  <a:pt x="1446886" y="493827"/>
                  <a:pt x="1443229" y="493929"/>
                </a:cubicBezTo>
                <a:cubicBezTo>
                  <a:pt x="1439571" y="494030"/>
                  <a:pt x="1437437" y="494081"/>
                  <a:pt x="1436827" y="494081"/>
                </a:cubicBezTo>
                <a:cubicBezTo>
                  <a:pt x="1435405" y="494284"/>
                  <a:pt x="1433475" y="494589"/>
                  <a:pt x="1431036" y="494995"/>
                </a:cubicBezTo>
                <a:lnTo>
                  <a:pt x="1426770" y="495605"/>
                </a:lnTo>
                <a:lnTo>
                  <a:pt x="1426160" y="500482"/>
                </a:lnTo>
                <a:cubicBezTo>
                  <a:pt x="1425753" y="503733"/>
                  <a:pt x="1425449" y="506578"/>
                  <a:pt x="1425245" y="509016"/>
                </a:cubicBezTo>
                <a:cubicBezTo>
                  <a:pt x="1425042" y="513893"/>
                  <a:pt x="1424534" y="518160"/>
                  <a:pt x="1423721" y="521818"/>
                </a:cubicBezTo>
                <a:cubicBezTo>
                  <a:pt x="1423518" y="523850"/>
                  <a:pt x="1423314" y="525780"/>
                  <a:pt x="1423111" y="527609"/>
                </a:cubicBezTo>
                <a:cubicBezTo>
                  <a:pt x="1422908" y="529235"/>
                  <a:pt x="1422705" y="530860"/>
                  <a:pt x="1422502" y="532486"/>
                </a:cubicBezTo>
                <a:cubicBezTo>
                  <a:pt x="1422299" y="534315"/>
                  <a:pt x="1421994" y="537769"/>
                  <a:pt x="1421587" y="542849"/>
                </a:cubicBezTo>
                <a:cubicBezTo>
                  <a:pt x="1421587" y="545694"/>
                  <a:pt x="1421385" y="548336"/>
                  <a:pt x="1420978" y="550774"/>
                </a:cubicBezTo>
                <a:cubicBezTo>
                  <a:pt x="1420775" y="553212"/>
                  <a:pt x="1420673" y="555651"/>
                  <a:pt x="1420673" y="558089"/>
                </a:cubicBezTo>
                <a:cubicBezTo>
                  <a:pt x="1420470" y="560324"/>
                  <a:pt x="1420368" y="562052"/>
                  <a:pt x="1420369" y="563271"/>
                </a:cubicBezTo>
                <a:cubicBezTo>
                  <a:pt x="1420165" y="564490"/>
                  <a:pt x="1419961" y="566522"/>
                  <a:pt x="1419758" y="569367"/>
                </a:cubicBezTo>
                <a:cubicBezTo>
                  <a:pt x="1419555" y="572211"/>
                  <a:pt x="1419353" y="574244"/>
                  <a:pt x="1419149" y="575462"/>
                </a:cubicBezTo>
                <a:cubicBezTo>
                  <a:pt x="1418743" y="576885"/>
                  <a:pt x="1418438" y="579019"/>
                  <a:pt x="1418235" y="581864"/>
                </a:cubicBezTo>
                <a:cubicBezTo>
                  <a:pt x="1417829" y="588366"/>
                  <a:pt x="1417524" y="593446"/>
                  <a:pt x="1417320" y="597104"/>
                </a:cubicBezTo>
                <a:cubicBezTo>
                  <a:pt x="1416711" y="603403"/>
                  <a:pt x="1416304" y="606959"/>
                  <a:pt x="1416101" y="607771"/>
                </a:cubicBezTo>
                <a:cubicBezTo>
                  <a:pt x="1416101" y="608788"/>
                  <a:pt x="1416000" y="610312"/>
                  <a:pt x="1415796" y="612343"/>
                </a:cubicBezTo>
                <a:cubicBezTo>
                  <a:pt x="1415593" y="614375"/>
                  <a:pt x="1415390" y="615696"/>
                  <a:pt x="1415187" y="616306"/>
                </a:cubicBezTo>
                <a:cubicBezTo>
                  <a:pt x="1415187" y="617322"/>
                  <a:pt x="1415085" y="618643"/>
                  <a:pt x="1414882" y="620268"/>
                </a:cubicBezTo>
                <a:cubicBezTo>
                  <a:pt x="1413459" y="628193"/>
                  <a:pt x="1412038" y="634797"/>
                  <a:pt x="1410614" y="640080"/>
                </a:cubicBezTo>
                <a:cubicBezTo>
                  <a:pt x="1409802" y="641706"/>
                  <a:pt x="1408278" y="646278"/>
                  <a:pt x="1406043" y="653796"/>
                </a:cubicBezTo>
                <a:cubicBezTo>
                  <a:pt x="1404824" y="658673"/>
                  <a:pt x="1403604" y="664871"/>
                  <a:pt x="1402385" y="672389"/>
                </a:cubicBezTo>
                <a:lnTo>
                  <a:pt x="1401471" y="675132"/>
                </a:lnTo>
                <a:lnTo>
                  <a:pt x="1401471" y="672999"/>
                </a:lnTo>
                <a:cubicBezTo>
                  <a:pt x="1401471" y="671576"/>
                  <a:pt x="1401369" y="669951"/>
                  <a:pt x="1401166" y="668122"/>
                </a:cubicBezTo>
                <a:cubicBezTo>
                  <a:pt x="1400760" y="665887"/>
                  <a:pt x="1400353" y="662432"/>
                  <a:pt x="1399946" y="657759"/>
                </a:cubicBezTo>
                <a:cubicBezTo>
                  <a:pt x="1399337" y="652476"/>
                  <a:pt x="1398525" y="646075"/>
                  <a:pt x="1397508" y="638556"/>
                </a:cubicBezTo>
                <a:cubicBezTo>
                  <a:pt x="1395476" y="628600"/>
                  <a:pt x="1394461" y="609600"/>
                  <a:pt x="1394460" y="581559"/>
                </a:cubicBezTo>
                <a:cubicBezTo>
                  <a:pt x="1394663" y="565506"/>
                  <a:pt x="1395070" y="547929"/>
                  <a:pt x="1395679" y="528829"/>
                </a:cubicBezTo>
                <a:cubicBezTo>
                  <a:pt x="1395883" y="525374"/>
                  <a:pt x="1396188" y="521513"/>
                  <a:pt x="1396594" y="517246"/>
                </a:cubicBezTo>
                <a:cubicBezTo>
                  <a:pt x="1396797" y="512979"/>
                  <a:pt x="1397000" y="509626"/>
                  <a:pt x="1397203" y="507188"/>
                </a:cubicBezTo>
                <a:lnTo>
                  <a:pt x="1397509" y="504444"/>
                </a:lnTo>
                <a:lnTo>
                  <a:pt x="1392631" y="505968"/>
                </a:lnTo>
                <a:cubicBezTo>
                  <a:pt x="1389381" y="506985"/>
                  <a:pt x="1387450" y="507594"/>
                  <a:pt x="1386841" y="507797"/>
                </a:cubicBezTo>
                <a:cubicBezTo>
                  <a:pt x="1386841" y="507797"/>
                  <a:pt x="1386028" y="508203"/>
                  <a:pt x="1384402" y="509017"/>
                </a:cubicBezTo>
                <a:cubicBezTo>
                  <a:pt x="1382776" y="509829"/>
                  <a:pt x="1380846" y="510744"/>
                  <a:pt x="1378611" y="511760"/>
                </a:cubicBezTo>
                <a:lnTo>
                  <a:pt x="1371296" y="515417"/>
                </a:lnTo>
                <a:lnTo>
                  <a:pt x="1369466" y="523951"/>
                </a:lnTo>
                <a:cubicBezTo>
                  <a:pt x="1368044" y="529641"/>
                  <a:pt x="1367129" y="533705"/>
                  <a:pt x="1366724" y="536144"/>
                </a:cubicBezTo>
                <a:cubicBezTo>
                  <a:pt x="1365505" y="542036"/>
                  <a:pt x="1364691" y="551079"/>
                  <a:pt x="1364285" y="563270"/>
                </a:cubicBezTo>
                <a:cubicBezTo>
                  <a:pt x="1364082" y="569367"/>
                  <a:pt x="1363778" y="573126"/>
                  <a:pt x="1363370" y="574548"/>
                </a:cubicBezTo>
                <a:cubicBezTo>
                  <a:pt x="1362355" y="578206"/>
                  <a:pt x="1358900" y="578409"/>
                  <a:pt x="1353007" y="575158"/>
                </a:cubicBezTo>
                <a:cubicBezTo>
                  <a:pt x="1349147" y="573736"/>
                  <a:pt x="1345692" y="570789"/>
                  <a:pt x="1342644" y="566319"/>
                </a:cubicBezTo>
                <a:cubicBezTo>
                  <a:pt x="1336345" y="557988"/>
                  <a:pt x="1334517" y="550469"/>
                  <a:pt x="1337158" y="543763"/>
                </a:cubicBezTo>
                <a:cubicBezTo>
                  <a:pt x="1337768" y="541732"/>
                  <a:pt x="1338377" y="539496"/>
                  <a:pt x="1338986" y="537058"/>
                </a:cubicBezTo>
                <a:lnTo>
                  <a:pt x="1340206" y="533705"/>
                </a:lnTo>
                <a:lnTo>
                  <a:pt x="1338072" y="534924"/>
                </a:lnTo>
                <a:cubicBezTo>
                  <a:pt x="1336650" y="535940"/>
                  <a:pt x="1334618" y="537261"/>
                  <a:pt x="1331976" y="538887"/>
                </a:cubicBezTo>
                <a:cubicBezTo>
                  <a:pt x="1329741" y="540309"/>
                  <a:pt x="1328217" y="541224"/>
                  <a:pt x="1327405" y="541630"/>
                </a:cubicBezTo>
                <a:cubicBezTo>
                  <a:pt x="1321715" y="544881"/>
                  <a:pt x="1317650" y="546506"/>
                  <a:pt x="1315212" y="546507"/>
                </a:cubicBezTo>
                <a:cubicBezTo>
                  <a:pt x="1314197" y="546507"/>
                  <a:pt x="1311961" y="545186"/>
                  <a:pt x="1308506" y="542544"/>
                </a:cubicBezTo>
                <a:cubicBezTo>
                  <a:pt x="1307897" y="541731"/>
                  <a:pt x="1307084" y="540614"/>
                  <a:pt x="1306068" y="539191"/>
                </a:cubicBezTo>
                <a:lnTo>
                  <a:pt x="1304240" y="536448"/>
                </a:lnTo>
                <a:lnTo>
                  <a:pt x="1306373" y="534619"/>
                </a:lnTo>
                <a:cubicBezTo>
                  <a:pt x="1307389" y="533401"/>
                  <a:pt x="1308202" y="532283"/>
                  <a:pt x="1308811" y="531266"/>
                </a:cubicBezTo>
                <a:cubicBezTo>
                  <a:pt x="1309624" y="530250"/>
                  <a:pt x="1311352" y="528015"/>
                  <a:pt x="1313993" y="524561"/>
                </a:cubicBezTo>
                <a:cubicBezTo>
                  <a:pt x="1324762" y="511150"/>
                  <a:pt x="1332383" y="501193"/>
                  <a:pt x="1336853" y="494691"/>
                </a:cubicBezTo>
                <a:cubicBezTo>
                  <a:pt x="1338073" y="492455"/>
                  <a:pt x="1339597" y="490525"/>
                  <a:pt x="1341426" y="488899"/>
                </a:cubicBezTo>
                <a:cubicBezTo>
                  <a:pt x="1342035" y="488087"/>
                  <a:pt x="1343558" y="485953"/>
                  <a:pt x="1345997" y="482499"/>
                </a:cubicBezTo>
                <a:cubicBezTo>
                  <a:pt x="1348435" y="478638"/>
                  <a:pt x="1351077" y="474676"/>
                  <a:pt x="1353922" y="470612"/>
                </a:cubicBezTo>
                <a:cubicBezTo>
                  <a:pt x="1362456" y="458013"/>
                  <a:pt x="1368857" y="447955"/>
                  <a:pt x="1373124" y="440436"/>
                </a:cubicBezTo>
                <a:cubicBezTo>
                  <a:pt x="1374141" y="439217"/>
                  <a:pt x="1374953" y="438201"/>
                  <a:pt x="1375563" y="437388"/>
                </a:cubicBezTo>
                <a:cubicBezTo>
                  <a:pt x="1377594" y="434543"/>
                  <a:pt x="1378611" y="432918"/>
                  <a:pt x="1378610" y="432511"/>
                </a:cubicBezTo>
                <a:cubicBezTo>
                  <a:pt x="1378611" y="431902"/>
                  <a:pt x="1379626" y="430175"/>
                  <a:pt x="1381659" y="427330"/>
                </a:cubicBezTo>
                <a:cubicBezTo>
                  <a:pt x="1382065" y="426924"/>
                  <a:pt x="1382674" y="424993"/>
                  <a:pt x="1383487" y="421539"/>
                </a:cubicBezTo>
                <a:cubicBezTo>
                  <a:pt x="1383691" y="420929"/>
                  <a:pt x="1383386" y="420421"/>
                  <a:pt x="1382573" y="420014"/>
                </a:cubicBezTo>
                <a:cubicBezTo>
                  <a:pt x="1381761" y="418389"/>
                  <a:pt x="1378408" y="419202"/>
                  <a:pt x="1372515" y="422453"/>
                </a:cubicBezTo>
                <a:cubicBezTo>
                  <a:pt x="1369263" y="424282"/>
                  <a:pt x="1367435" y="425196"/>
                  <a:pt x="1367028" y="425196"/>
                </a:cubicBezTo>
                <a:cubicBezTo>
                  <a:pt x="1366622" y="425197"/>
                  <a:pt x="1366216" y="425298"/>
                  <a:pt x="1365809" y="425501"/>
                </a:cubicBezTo>
                <a:cubicBezTo>
                  <a:pt x="1364183" y="426314"/>
                  <a:pt x="1361339" y="426822"/>
                  <a:pt x="1357275" y="427025"/>
                </a:cubicBezTo>
                <a:cubicBezTo>
                  <a:pt x="1352804" y="427431"/>
                  <a:pt x="1347928" y="425400"/>
                  <a:pt x="1342644" y="420929"/>
                </a:cubicBezTo>
                <a:cubicBezTo>
                  <a:pt x="1341425" y="419507"/>
                  <a:pt x="1340054" y="418033"/>
                  <a:pt x="1338530" y="416509"/>
                </a:cubicBezTo>
                <a:cubicBezTo>
                  <a:pt x="1337006" y="414986"/>
                  <a:pt x="1336244" y="414020"/>
                  <a:pt x="1336243" y="413614"/>
                </a:cubicBezTo>
                <a:cubicBezTo>
                  <a:pt x="1336243" y="413208"/>
                  <a:pt x="1335939" y="412496"/>
                  <a:pt x="1335329" y="411480"/>
                </a:cubicBezTo>
                <a:cubicBezTo>
                  <a:pt x="1334719" y="410464"/>
                  <a:pt x="1334009" y="409550"/>
                  <a:pt x="1333196" y="408737"/>
                </a:cubicBezTo>
                <a:cubicBezTo>
                  <a:pt x="1332586" y="407518"/>
                  <a:pt x="1332383" y="406908"/>
                  <a:pt x="1332586" y="406908"/>
                </a:cubicBezTo>
                <a:cubicBezTo>
                  <a:pt x="1332789" y="406908"/>
                  <a:pt x="1334009" y="407823"/>
                  <a:pt x="1336243" y="409651"/>
                </a:cubicBezTo>
                <a:cubicBezTo>
                  <a:pt x="1339494" y="412293"/>
                  <a:pt x="1342339" y="413614"/>
                  <a:pt x="1344778" y="413614"/>
                </a:cubicBezTo>
                <a:cubicBezTo>
                  <a:pt x="1347217" y="413614"/>
                  <a:pt x="1350772" y="412700"/>
                  <a:pt x="1355446" y="410871"/>
                </a:cubicBezTo>
                <a:cubicBezTo>
                  <a:pt x="1355852" y="410667"/>
                  <a:pt x="1356056" y="410667"/>
                  <a:pt x="1356055" y="410870"/>
                </a:cubicBezTo>
                <a:cubicBezTo>
                  <a:pt x="1356056" y="411074"/>
                  <a:pt x="1356360" y="410972"/>
                  <a:pt x="1356970" y="410566"/>
                </a:cubicBezTo>
                <a:cubicBezTo>
                  <a:pt x="1357376" y="410160"/>
                  <a:pt x="1357579" y="410058"/>
                  <a:pt x="1357579" y="410261"/>
                </a:cubicBezTo>
                <a:cubicBezTo>
                  <a:pt x="1357579" y="410464"/>
                  <a:pt x="1357783" y="410464"/>
                  <a:pt x="1358189" y="410261"/>
                </a:cubicBezTo>
                <a:cubicBezTo>
                  <a:pt x="1358799" y="409855"/>
                  <a:pt x="1359307" y="409652"/>
                  <a:pt x="1359713" y="409651"/>
                </a:cubicBezTo>
                <a:cubicBezTo>
                  <a:pt x="1360323" y="409652"/>
                  <a:pt x="1360830" y="409550"/>
                  <a:pt x="1361237" y="409347"/>
                </a:cubicBezTo>
                <a:cubicBezTo>
                  <a:pt x="1361440" y="408940"/>
                  <a:pt x="1362050" y="408635"/>
                  <a:pt x="1363066" y="408432"/>
                </a:cubicBezTo>
                <a:cubicBezTo>
                  <a:pt x="1364082" y="408229"/>
                  <a:pt x="1366012" y="407416"/>
                  <a:pt x="1368857" y="405994"/>
                </a:cubicBezTo>
                <a:cubicBezTo>
                  <a:pt x="1371498" y="404775"/>
                  <a:pt x="1373734" y="403759"/>
                  <a:pt x="1375562" y="402946"/>
                </a:cubicBezTo>
                <a:cubicBezTo>
                  <a:pt x="1383894" y="399492"/>
                  <a:pt x="1393140" y="393904"/>
                  <a:pt x="1403299" y="386182"/>
                </a:cubicBezTo>
                <a:cubicBezTo>
                  <a:pt x="1404925" y="384556"/>
                  <a:pt x="1406246" y="383540"/>
                  <a:pt x="1407262" y="383134"/>
                </a:cubicBezTo>
                <a:cubicBezTo>
                  <a:pt x="1408684" y="382423"/>
                  <a:pt x="1410284" y="382169"/>
                  <a:pt x="1412063" y="382372"/>
                </a:cubicBezTo>
                <a:close/>
                <a:moveTo>
                  <a:pt x="1632813" y="425196"/>
                </a:moveTo>
                <a:lnTo>
                  <a:pt x="1634643" y="426416"/>
                </a:lnTo>
                <a:cubicBezTo>
                  <a:pt x="1637691" y="428041"/>
                  <a:pt x="1639926" y="432003"/>
                  <a:pt x="1641348" y="438303"/>
                </a:cubicBezTo>
                <a:cubicBezTo>
                  <a:pt x="1642365" y="444196"/>
                  <a:pt x="1643990" y="446532"/>
                  <a:pt x="1646226" y="445313"/>
                </a:cubicBezTo>
                <a:cubicBezTo>
                  <a:pt x="1648867" y="445110"/>
                  <a:pt x="1650289" y="444907"/>
                  <a:pt x="1650492" y="444704"/>
                </a:cubicBezTo>
                <a:cubicBezTo>
                  <a:pt x="1650899" y="444500"/>
                  <a:pt x="1651712" y="444195"/>
                  <a:pt x="1652930" y="443789"/>
                </a:cubicBezTo>
                <a:cubicBezTo>
                  <a:pt x="1654353" y="443586"/>
                  <a:pt x="1656386" y="442977"/>
                  <a:pt x="1659027" y="441960"/>
                </a:cubicBezTo>
                <a:cubicBezTo>
                  <a:pt x="1663497" y="439725"/>
                  <a:pt x="1668374" y="440233"/>
                  <a:pt x="1673657" y="443484"/>
                </a:cubicBezTo>
                <a:cubicBezTo>
                  <a:pt x="1679143" y="446329"/>
                  <a:pt x="1682089" y="448767"/>
                  <a:pt x="1682496" y="450800"/>
                </a:cubicBezTo>
                <a:cubicBezTo>
                  <a:pt x="1682903" y="452019"/>
                  <a:pt x="1683512" y="453543"/>
                  <a:pt x="1684326" y="455372"/>
                </a:cubicBezTo>
                <a:cubicBezTo>
                  <a:pt x="1686560" y="459029"/>
                  <a:pt x="1686561" y="461773"/>
                  <a:pt x="1684326" y="463601"/>
                </a:cubicBezTo>
                <a:cubicBezTo>
                  <a:pt x="1683105" y="464617"/>
                  <a:pt x="1681988" y="465430"/>
                  <a:pt x="1680972" y="466040"/>
                </a:cubicBezTo>
                <a:cubicBezTo>
                  <a:pt x="1679550" y="466649"/>
                  <a:pt x="1676908" y="467868"/>
                  <a:pt x="1673048" y="469697"/>
                </a:cubicBezTo>
                <a:cubicBezTo>
                  <a:pt x="1668780" y="471729"/>
                  <a:pt x="1665122" y="473456"/>
                  <a:pt x="1662075" y="474879"/>
                </a:cubicBezTo>
                <a:cubicBezTo>
                  <a:pt x="1659230" y="476301"/>
                  <a:pt x="1657300" y="477317"/>
                  <a:pt x="1656284" y="477927"/>
                </a:cubicBezTo>
                <a:cubicBezTo>
                  <a:pt x="1655064" y="478740"/>
                  <a:pt x="1652930" y="479857"/>
                  <a:pt x="1649883" y="481280"/>
                </a:cubicBezTo>
                <a:cubicBezTo>
                  <a:pt x="1642771" y="485140"/>
                  <a:pt x="1637082" y="488493"/>
                  <a:pt x="1632814" y="491338"/>
                </a:cubicBezTo>
                <a:cubicBezTo>
                  <a:pt x="1631392" y="492557"/>
                  <a:pt x="1630579" y="493167"/>
                  <a:pt x="1630376" y="493167"/>
                </a:cubicBezTo>
                <a:cubicBezTo>
                  <a:pt x="1629969" y="493167"/>
                  <a:pt x="1629766" y="493268"/>
                  <a:pt x="1629766" y="493471"/>
                </a:cubicBezTo>
                <a:cubicBezTo>
                  <a:pt x="1629766" y="493674"/>
                  <a:pt x="1629359" y="493979"/>
                  <a:pt x="1628547" y="494386"/>
                </a:cubicBezTo>
                <a:cubicBezTo>
                  <a:pt x="1627734" y="494793"/>
                  <a:pt x="1626921" y="495199"/>
                  <a:pt x="1626108" y="495605"/>
                </a:cubicBezTo>
                <a:cubicBezTo>
                  <a:pt x="1625093" y="496011"/>
                  <a:pt x="1624991" y="497129"/>
                  <a:pt x="1625803" y="498958"/>
                </a:cubicBezTo>
                <a:cubicBezTo>
                  <a:pt x="1626820" y="502819"/>
                  <a:pt x="1626209" y="507187"/>
                  <a:pt x="1623974" y="512064"/>
                </a:cubicBezTo>
                <a:cubicBezTo>
                  <a:pt x="1623162" y="514096"/>
                  <a:pt x="1622654" y="515315"/>
                  <a:pt x="1622451" y="515722"/>
                </a:cubicBezTo>
                <a:cubicBezTo>
                  <a:pt x="1622451" y="515925"/>
                  <a:pt x="1623060" y="515722"/>
                  <a:pt x="1624280" y="515112"/>
                </a:cubicBezTo>
                <a:cubicBezTo>
                  <a:pt x="1625905" y="514096"/>
                  <a:pt x="1628344" y="512674"/>
                  <a:pt x="1631595" y="510845"/>
                </a:cubicBezTo>
                <a:cubicBezTo>
                  <a:pt x="1638707" y="506984"/>
                  <a:pt x="1644396" y="502412"/>
                  <a:pt x="1648663" y="497129"/>
                </a:cubicBezTo>
                <a:cubicBezTo>
                  <a:pt x="1651915" y="493878"/>
                  <a:pt x="1654252" y="491947"/>
                  <a:pt x="1655674" y="491338"/>
                </a:cubicBezTo>
                <a:cubicBezTo>
                  <a:pt x="1655878" y="491541"/>
                  <a:pt x="1656182" y="491541"/>
                  <a:pt x="1656588" y="491338"/>
                </a:cubicBezTo>
                <a:cubicBezTo>
                  <a:pt x="1657604" y="490728"/>
                  <a:pt x="1658315" y="490728"/>
                  <a:pt x="1658722" y="491338"/>
                </a:cubicBezTo>
                <a:cubicBezTo>
                  <a:pt x="1658925" y="491541"/>
                  <a:pt x="1659331" y="491643"/>
                  <a:pt x="1659941" y="491642"/>
                </a:cubicBezTo>
                <a:cubicBezTo>
                  <a:pt x="1661364" y="491643"/>
                  <a:pt x="1664919" y="493471"/>
                  <a:pt x="1670609" y="497129"/>
                </a:cubicBezTo>
                <a:cubicBezTo>
                  <a:pt x="1672437" y="499364"/>
                  <a:pt x="1673352" y="500990"/>
                  <a:pt x="1673353" y="502006"/>
                </a:cubicBezTo>
                <a:cubicBezTo>
                  <a:pt x="1673352" y="502209"/>
                  <a:pt x="1673759" y="503022"/>
                  <a:pt x="1674572" y="504444"/>
                </a:cubicBezTo>
                <a:cubicBezTo>
                  <a:pt x="1675588" y="505664"/>
                  <a:pt x="1675994" y="506984"/>
                  <a:pt x="1675791" y="508407"/>
                </a:cubicBezTo>
                <a:cubicBezTo>
                  <a:pt x="1676197" y="510642"/>
                  <a:pt x="1674571" y="513588"/>
                  <a:pt x="1670914" y="517246"/>
                </a:cubicBezTo>
                <a:cubicBezTo>
                  <a:pt x="1669085" y="519278"/>
                  <a:pt x="1667307" y="521361"/>
                  <a:pt x="1665580" y="523494"/>
                </a:cubicBezTo>
                <a:cubicBezTo>
                  <a:pt x="1663853" y="525628"/>
                  <a:pt x="1662990" y="526796"/>
                  <a:pt x="1662989" y="526999"/>
                </a:cubicBezTo>
                <a:cubicBezTo>
                  <a:pt x="1662989" y="527203"/>
                  <a:pt x="1662481" y="528015"/>
                  <a:pt x="1661465" y="529438"/>
                </a:cubicBezTo>
                <a:cubicBezTo>
                  <a:pt x="1660449" y="531063"/>
                  <a:pt x="1659941" y="531978"/>
                  <a:pt x="1659941" y="532181"/>
                </a:cubicBezTo>
                <a:cubicBezTo>
                  <a:pt x="1659942" y="532588"/>
                  <a:pt x="1659636" y="532994"/>
                  <a:pt x="1659027" y="533400"/>
                </a:cubicBezTo>
                <a:cubicBezTo>
                  <a:pt x="1658620" y="533807"/>
                  <a:pt x="1658417" y="534111"/>
                  <a:pt x="1658418" y="534315"/>
                </a:cubicBezTo>
                <a:cubicBezTo>
                  <a:pt x="1658417" y="534721"/>
                  <a:pt x="1657909" y="535940"/>
                  <a:pt x="1656893" y="537972"/>
                </a:cubicBezTo>
                <a:cubicBezTo>
                  <a:pt x="1655674" y="540411"/>
                  <a:pt x="1654556" y="542748"/>
                  <a:pt x="1653541" y="544983"/>
                </a:cubicBezTo>
                <a:cubicBezTo>
                  <a:pt x="1652931" y="547015"/>
                  <a:pt x="1652423" y="548336"/>
                  <a:pt x="1652016" y="548945"/>
                </a:cubicBezTo>
                <a:cubicBezTo>
                  <a:pt x="1648765" y="558292"/>
                  <a:pt x="1647546" y="570586"/>
                  <a:pt x="1648359" y="585826"/>
                </a:cubicBezTo>
                <a:cubicBezTo>
                  <a:pt x="1649984" y="594767"/>
                  <a:pt x="1652524" y="601472"/>
                  <a:pt x="1655978" y="605943"/>
                </a:cubicBezTo>
                <a:cubicBezTo>
                  <a:pt x="1657807" y="607568"/>
                  <a:pt x="1659941" y="608787"/>
                  <a:pt x="1662380" y="609600"/>
                </a:cubicBezTo>
                <a:cubicBezTo>
                  <a:pt x="1662786" y="609601"/>
                  <a:pt x="1663193" y="609702"/>
                  <a:pt x="1663599" y="609905"/>
                </a:cubicBezTo>
                <a:cubicBezTo>
                  <a:pt x="1666850" y="610921"/>
                  <a:pt x="1670305" y="611734"/>
                  <a:pt x="1673962" y="612343"/>
                </a:cubicBezTo>
                <a:cubicBezTo>
                  <a:pt x="1679854" y="612953"/>
                  <a:pt x="1685646" y="613258"/>
                  <a:pt x="1691336" y="613258"/>
                </a:cubicBezTo>
                <a:cubicBezTo>
                  <a:pt x="1697025" y="613258"/>
                  <a:pt x="1701292" y="613207"/>
                  <a:pt x="1704137" y="613106"/>
                </a:cubicBezTo>
                <a:cubicBezTo>
                  <a:pt x="1706981" y="613004"/>
                  <a:pt x="1708506" y="612852"/>
                  <a:pt x="1708709" y="612648"/>
                </a:cubicBezTo>
                <a:cubicBezTo>
                  <a:pt x="1709319" y="612445"/>
                  <a:pt x="1710640" y="612242"/>
                  <a:pt x="1712671" y="612039"/>
                </a:cubicBezTo>
                <a:cubicBezTo>
                  <a:pt x="1714703" y="611835"/>
                  <a:pt x="1716634" y="611531"/>
                  <a:pt x="1718463" y="611124"/>
                </a:cubicBezTo>
                <a:cubicBezTo>
                  <a:pt x="1720291" y="610515"/>
                  <a:pt x="1722425" y="610007"/>
                  <a:pt x="1724864" y="609600"/>
                </a:cubicBezTo>
                <a:cubicBezTo>
                  <a:pt x="1731772" y="607975"/>
                  <a:pt x="1736751" y="606349"/>
                  <a:pt x="1739799" y="604723"/>
                </a:cubicBezTo>
                <a:cubicBezTo>
                  <a:pt x="1740611" y="604317"/>
                  <a:pt x="1741221" y="604114"/>
                  <a:pt x="1741627" y="604114"/>
                </a:cubicBezTo>
                <a:cubicBezTo>
                  <a:pt x="1742441" y="604114"/>
                  <a:pt x="1744168" y="603200"/>
                  <a:pt x="1746809" y="601371"/>
                </a:cubicBezTo>
                <a:cubicBezTo>
                  <a:pt x="1747012" y="600964"/>
                  <a:pt x="1747317" y="600761"/>
                  <a:pt x="1747723" y="600761"/>
                </a:cubicBezTo>
                <a:cubicBezTo>
                  <a:pt x="1748740" y="600761"/>
                  <a:pt x="1750568" y="598831"/>
                  <a:pt x="1753210" y="594970"/>
                </a:cubicBezTo>
                <a:cubicBezTo>
                  <a:pt x="1755242" y="590093"/>
                  <a:pt x="1757375" y="583895"/>
                  <a:pt x="1759610" y="576377"/>
                </a:cubicBezTo>
                <a:cubicBezTo>
                  <a:pt x="1760017" y="574955"/>
                  <a:pt x="1760322" y="573126"/>
                  <a:pt x="1760525" y="570891"/>
                </a:cubicBezTo>
                <a:cubicBezTo>
                  <a:pt x="1760728" y="568656"/>
                  <a:pt x="1760931" y="564693"/>
                  <a:pt x="1761135" y="559003"/>
                </a:cubicBezTo>
                <a:lnTo>
                  <a:pt x="1761439" y="545897"/>
                </a:lnTo>
                <a:lnTo>
                  <a:pt x="1762354" y="551079"/>
                </a:lnTo>
                <a:cubicBezTo>
                  <a:pt x="1764792" y="564083"/>
                  <a:pt x="1768247" y="575361"/>
                  <a:pt x="1772717" y="584912"/>
                </a:cubicBezTo>
                <a:cubicBezTo>
                  <a:pt x="1776375" y="593853"/>
                  <a:pt x="1779220" y="601777"/>
                  <a:pt x="1781251" y="608686"/>
                </a:cubicBezTo>
                <a:cubicBezTo>
                  <a:pt x="1781658" y="610108"/>
                  <a:pt x="1781963" y="611023"/>
                  <a:pt x="1782165" y="611429"/>
                </a:cubicBezTo>
                <a:cubicBezTo>
                  <a:pt x="1783182" y="614274"/>
                  <a:pt x="1783893" y="618643"/>
                  <a:pt x="1784300" y="624536"/>
                </a:cubicBezTo>
                <a:cubicBezTo>
                  <a:pt x="1784299" y="629209"/>
                  <a:pt x="1781759" y="632257"/>
                  <a:pt x="1776680" y="633679"/>
                </a:cubicBezTo>
                <a:cubicBezTo>
                  <a:pt x="1773632" y="634899"/>
                  <a:pt x="1767840" y="635813"/>
                  <a:pt x="1759306" y="636423"/>
                </a:cubicBezTo>
                <a:cubicBezTo>
                  <a:pt x="1755648" y="636829"/>
                  <a:pt x="1753007" y="637134"/>
                  <a:pt x="1751381" y="637337"/>
                </a:cubicBezTo>
                <a:cubicBezTo>
                  <a:pt x="1749959" y="637337"/>
                  <a:pt x="1747114" y="637439"/>
                  <a:pt x="1742847" y="637642"/>
                </a:cubicBezTo>
                <a:cubicBezTo>
                  <a:pt x="1738579" y="637845"/>
                  <a:pt x="1735633" y="637947"/>
                  <a:pt x="1734008" y="637947"/>
                </a:cubicBezTo>
                <a:cubicBezTo>
                  <a:pt x="1732179" y="638353"/>
                  <a:pt x="1727810" y="638760"/>
                  <a:pt x="1720901" y="639166"/>
                </a:cubicBezTo>
                <a:cubicBezTo>
                  <a:pt x="1710538" y="639369"/>
                  <a:pt x="1702004" y="639369"/>
                  <a:pt x="1695298" y="639166"/>
                </a:cubicBezTo>
                <a:cubicBezTo>
                  <a:pt x="1694485" y="638963"/>
                  <a:pt x="1692860" y="638760"/>
                  <a:pt x="1690422" y="638556"/>
                </a:cubicBezTo>
                <a:cubicBezTo>
                  <a:pt x="1683512" y="638150"/>
                  <a:pt x="1677417" y="636626"/>
                  <a:pt x="1672133" y="633985"/>
                </a:cubicBezTo>
                <a:cubicBezTo>
                  <a:pt x="1654251" y="624840"/>
                  <a:pt x="1642060" y="612039"/>
                  <a:pt x="1635558" y="595580"/>
                </a:cubicBezTo>
                <a:cubicBezTo>
                  <a:pt x="1634541" y="592735"/>
                  <a:pt x="1633931" y="590093"/>
                  <a:pt x="1633728" y="587655"/>
                </a:cubicBezTo>
                <a:cubicBezTo>
                  <a:pt x="1633525" y="585216"/>
                  <a:pt x="1633424" y="580340"/>
                  <a:pt x="1633424" y="573024"/>
                </a:cubicBezTo>
                <a:cubicBezTo>
                  <a:pt x="1633424" y="558191"/>
                  <a:pt x="1634236" y="548437"/>
                  <a:pt x="1635861" y="543763"/>
                </a:cubicBezTo>
                <a:cubicBezTo>
                  <a:pt x="1636471" y="540919"/>
                  <a:pt x="1636980" y="538785"/>
                  <a:pt x="1637386" y="537363"/>
                </a:cubicBezTo>
                <a:cubicBezTo>
                  <a:pt x="1638199" y="533299"/>
                  <a:pt x="1638910" y="529844"/>
                  <a:pt x="1639520" y="527000"/>
                </a:cubicBezTo>
                <a:cubicBezTo>
                  <a:pt x="1640129" y="524154"/>
                  <a:pt x="1640434" y="522427"/>
                  <a:pt x="1640434" y="521818"/>
                </a:cubicBezTo>
                <a:cubicBezTo>
                  <a:pt x="1640840" y="521208"/>
                  <a:pt x="1641044" y="520192"/>
                  <a:pt x="1641044" y="518770"/>
                </a:cubicBezTo>
                <a:cubicBezTo>
                  <a:pt x="1641044" y="516941"/>
                  <a:pt x="1640535" y="516027"/>
                  <a:pt x="1639519" y="516027"/>
                </a:cubicBezTo>
                <a:cubicBezTo>
                  <a:pt x="1638707" y="515620"/>
                  <a:pt x="1637640" y="515620"/>
                  <a:pt x="1636319" y="516027"/>
                </a:cubicBezTo>
                <a:cubicBezTo>
                  <a:pt x="1634999" y="516433"/>
                  <a:pt x="1632611" y="517551"/>
                  <a:pt x="1629156" y="519380"/>
                </a:cubicBezTo>
                <a:cubicBezTo>
                  <a:pt x="1623467" y="522224"/>
                  <a:pt x="1619504" y="524307"/>
                  <a:pt x="1617269" y="525628"/>
                </a:cubicBezTo>
                <a:cubicBezTo>
                  <a:pt x="1615034" y="526949"/>
                  <a:pt x="1613713" y="528320"/>
                  <a:pt x="1613306" y="529743"/>
                </a:cubicBezTo>
                <a:cubicBezTo>
                  <a:pt x="1612494" y="530962"/>
                  <a:pt x="1611986" y="531571"/>
                  <a:pt x="1611783" y="531571"/>
                </a:cubicBezTo>
                <a:cubicBezTo>
                  <a:pt x="1611580" y="531572"/>
                  <a:pt x="1611478" y="531774"/>
                  <a:pt x="1611478" y="532181"/>
                </a:cubicBezTo>
                <a:cubicBezTo>
                  <a:pt x="1611477" y="532384"/>
                  <a:pt x="1611071" y="533197"/>
                  <a:pt x="1610259" y="534619"/>
                </a:cubicBezTo>
                <a:cubicBezTo>
                  <a:pt x="1609446" y="536042"/>
                  <a:pt x="1608430" y="537667"/>
                  <a:pt x="1607211" y="539496"/>
                </a:cubicBezTo>
                <a:cubicBezTo>
                  <a:pt x="1604366" y="543357"/>
                  <a:pt x="1602639" y="545694"/>
                  <a:pt x="1602029" y="546507"/>
                </a:cubicBezTo>
                <a:cubicBezTo>
                  <a:pt x="1601623" y="547116"/>
                  <a:pt x="1600302" y="549046"/>
                  <a:pt x="1598067" y="552298"/>
                </a:cubicBezTo>
                <a:cubicBezTo>
                  <a:pt x="1595832" y="555549"/>
                  <a:pt x="1593647" y="558750"/>
                  <a:pt x="1591514" y="561899"/>
                </a:cubicBezTo>
                <a:cubicBezTo>
                  <a:pt x="1589380" y="565049"/>
                  <a:pt x="1587652" y="567690"/>
                  <a:pt x="1586332" y="569824"/>
                </a:cubicBezTo>
                <a:cubicBezTo>
                  <a:pt x="1585011" y="571958"/>
                  <a:pt x="1584351" y="573024"/>
                  <a:pt x="1584351" y="573024"/>
                </a:cubicBezTo>
                <a:cubicBezTo>
                  <a:pt x="1584351" y="573431"/>
                  <a:pt x="1584249" y="573634"/>
                  <a:pt x="1584046" y="573634"/>
                </a:cubicBezTo>
                <a:cubicBezTo>
                  <a:pt x="1583842" y="573634"/>
                  <a:pt x="1583132" y="574549"/>
                  <a:pt x="1581912" y="576377"/>
                </a:cubicBezTo>
                <a:cubicBezTo>
                  <a:pt x="1581099" y="578409"/>
                  <a:pt x="1580185" y="580035"/>
                  <a:pt x="1579169" y="581254"/>
                </a:cubicBezTo>
                <a:cubicBezTo>
                  <a:pt x="1573683" y="591414"/>
                  <a:pt x="1568094" y="602590"/>
                  <a:pt x="1562405" y="614782"/>
                </a:cubicBezTo>
                <a:cubicBezTo>
                  <a:pt x="1561389" y="617017"/>
                  <a:pt x="1560678" y="618338"/>
                  <a:pt x="1560271" y="618744"/>
                </a:cubicBezTo>
                <a:cubicBezTo>
                  <a:pt x="1559459" y="619963"/>
                  <a:pt x="1558748" y="621995"/>
                  <a:pt x="1558138" y="624840"/>
                </a:cubicBezTo>
                <a:cubicBezTo>
                  <a:pt x="1557935" y="628295"/>
                  <a:pt x="1557122" y="630428"/>
                  <a:pt x="1555699" y="631241"/>
                </a:cubicBezTo>
                <a:cubicBezTo>
                  <a:pt x="1554887" y="632054"/>
                  <a:pt x="1553668" y="632257"/>
                  <a:pt x="1552042" y="631851"/>
                </a:cubicBezTo>
                <a:cubicBezTo>
                  <a:pt x="1550822" y="631851"/>
                  <a:pt x="1548384" y="630733"/>
                  <a:pt x="1544726" y="628498"/>
                </a:cubicBezTo>
                <a:cubicBezTo>
                  <a:pt x="1543507" y="627685"/>
                  <a:pt x="1541780" y="626161"/>
                  <a:pt x="1539545" y="623926"/>
                </a:cubicBezTo>
                <a:cubicBezTo>
                  <a:pt x="1537310" y="621691"/>
                  <a:pt x="1536192" y="620370"/>
                  <a:pt x="1536192" y="619963"/>
                </a:cubicBezTo>
                <a:cubicBezTo>
                  <a:pt x="1536193" y="619760"/>
                  <a:pt x="1535481" y="618643"/>
                  <a:pt x="1534059" y="616611"/>
                </a:cubicBezTo>
                <a:cubicBezTo>
                  <a:pt x="1531214" y="613156"/>
                  <a:pt x="1529792" y="607670"/>
                  <a:pt x="1529792" y="600151"/>
                </a:cubicBezTo>
                <a:cubicBezTo>
                  <a:pt x="1529791" y="595478"/>
                  <a:pt x="1529182" y="591008"/>
                  <a:pt x="1527963" y="586740"/>
                </a:cubicBezTo>
                <a:cubicBezTo>
                  <a:pt x="1527150" y="582676"/>
                  <a:pt x="1526743" y="580136"/>
                  <a:pt x="1526743" y="579120"/>
                </a:cubicBezTo>
                <a:cubicBezTo>
                  <a:pt x="1526947" y="578511"/>
                  <a:pt x="1527963" y="580137"/>
                  <a:pt x="1529791" y="583997"/>
                </a:cubicBezTo>
                <a:cubicBezTo>
                  <a:pt x="1533652" y="591515"/>
                  <a:pt x="1537513" y="597612"/>
                  <a:pt x="1541374" y="602285"/>
                </a:cubicBezTo>
                <a:cubicBezTo>
                  <a:pt x="1542999" y="604317"/>
                  <a:pt x="1544625" y="604825"/>
                  <a:pt x="1546251" y="603809"/>
                </a:cubicBezTo>
                <a:cubicBezTo>
                  <a:pt x="1547673" y="602996"/>
                  <a:pt x="1549401" y="601269"/>
                  <a:pt x="1551433" y="598628"/>
                </a:cubicBezTo>
                <a:cubicBezTo>
                  <a:pt x="1553464" y="595986"/>
                  <a:pt x="1556614" y="591312"/>
                  <a:pt x="1560881" y="584607"/>
                </a:cubicBezTo>
                <a:cubicBezTo>
                  <a:pt x="1562709" y="581762"/>
                  <a:pt x="1563929" y="579832"/>
                  <a:pt x="1564539" y="578816"/>
                </a:cubicBezTo>
                <a:cubicBezTo>
                  <a:pt x="1565148" y="577800"/>
                  <a:pt x="1566164" y="576072"/>
                  <a:pt x="1567586" y="573634"/>
                </a:cubicBezTo>
                <a:cubicBezTo>
                  <a:pt x="1569010" y="571196"/>
                  <a:pt x="1570228" y="569062"/>
                  <a:pt x="1571244" y="567233"/>
                </a:cubicBezTo>
                <a:cubicBezTo>
                  <a:pt x="1572260" y="565607"/>
                  <a:pt x="1573378" y="563576"/>
                  <a:pt x="1574597" y="561137"/>
                </a:cubicBezTo>
                <a:cubicBezTo>
                  <a:pt x="1576019" y="558699"/>
                  <a:pt x="1577238" y="556565"/>
                  <a:pt x="1578255" y="554736"/>
                </a:cubicBezTo>
                <a:cubicBezTo>
                  <a:pt x="1579271" y="552907"/>
                  <a:pt x="1579779" y="551891"/>
                  <a:pt x="1579779" y="551688"/>
                </a:cubicBezTo>
                <a:cubicBezTo>
                  <a:pt x="1579779" y="551688"/>
                  <a:pt x="1579219" y="552095"/>
                  <a:pt x="1578102" y="552908"/>
                </a:cubicBezTo>
                <a:cubicBezTo>
                  <a:pt x="1576984" y="553720"/>
                  <a:pt x="1575613" y="554940"/>
                  <a:pt x="1573988" y="556565"/>
                </a:cubicBezTo>
                <a:cubicBezTo>
                  <a:pt x="1572362" y="558191"/>
                  <a:pt x="1570635" y="559715"/>
                  <a:pt x="1568806" y="561137"/>
                </a:cubicBezTo>
                <a:cubicBezTo>
                  <a:pt x="1567180" y="562560"/>
                  <a:pt x="1565453" y="564084"/>
                  <a:pt x="1563625" y="565709"/>
                </a:cubicBezTo>
                <a:cubicBezTo>
                  <a:pt x="1556513" y="572212"/>
                  <a:pt x="1551330" y="575463"/>
                  <a:pt x="1548079" y="575463"/>
                </a:cubicBezTo>
                <a:cubicBezTo>
                  <a:pt x="1546657" y="575463"/>
                  <a:pt x="1543812" y="574142"/>
                  <a:pt x="1539545" y="571500"/>
                </a:cubicBezTo>
                <a:cubicBezTo>
                  <a:pt x="1536700" y="570281"/>
                  <a:pt x="1534566" y="567944"/>
                  <a:pt x="1533145" y="564490"/>
                </a:cubicBezTo>
                <a:cubicBezTo>
                  <a:pt x="1529284" y="558801"/>
                  <a:pt x="1528979" y="555143"/>
                  <a:pt x="1532230" y="553517"/>
                </a:cubicBezTo>
                <a:cubicBezTo>
                  <a:pt x="1537310" y="550063"/>
                  <a:pt x="1541424" y="547421"/>
                  <a:pt x="1544574" y="545592"/>
                </a:cubicBezTo>
                <a:cubicBezTo>
                  <a:pt x="1547724" y="543764"/>
                  <a:pt x="1549705" y="542849"/>
                  <a:pt x="1550518" y="542849"/>
                </a:cubicBezTo>
                <a:cubicBezTo>
                  <a:pt x="1550721" y="542849"/>
                  <a:pt x="1550924" y="542646"/>
                  <a:pt x="1551127" y="542239"/>
                </a:cubicBezTo>
                <a:cubicBezTo>
                  <a:pt x="1551128" y="542036"/>
                  <a:pt x="1552347" y="541731"/>
                  <a:pt x="1554785" y="541325"/>
                </a:cubicBezTo>
                <a:cubicBezTo>
                  <a:pt x="1557224" y="540919"/>
                  <a:pt x="1559053" y="540614"/>
                  <a:pt x="1560271" y="540410"/>
                </a:cubicBezTo>
                <a:cubicBezTo>
                  <a:pt x="1560881" y="540207"/>
                  <a:pt x="1561033" y="540360"/>
                  <a:pt x="1560729" y="540868"/>
                </a:cubicBezTo>
                <a:cubicBezTo>
                  <a:pt x="1560424" y="541376"/>
                  <a:pt x="1559357" y="542646"/>
                  <a:pt x="1557528" y="544678"/>
                </a:cubicBezTo>
                <a:cubicBezTo>
                  <a:pt x="1554683" y="547522"/>
                  <a:pt x="1553261" y="549148"/>
                  <a:pt x="1553261" y="549554"/>
                </a:cubicBezTo>
                <a:cubicBezTo>
                  <a:pt x="1553261" y="550368"/>
                  <a:pt x="1554480" y="550672"/>
                  <a:pt x="1556919" y="550469"/>
                </a:cubicBezTo>
                <a:cubicBezTo>
                  <a:pt x="1562405" y="548843"/>
                  <a:pt x="1571143" y="544779"/>
                  <a:pt x="1583131" y="538277"/>
                </a:cubicBezTo>
                <a:cubicBezTo>
                  <a:pt x="1586382" y="536651"/>
                  <a:pt x="1588313" y="534721"/>
                  <a:pt x="1588923" y="532486"/>
                </a:cubicBezTo>
                <a:cubicBezTo>
                  <a:pt x="1589939" y="530251"/>
                  <a:pt x="1590954" y="527711"/>
                  <a:pt x="1591971" y="524866"/>
                </a:cubicBezTo>
                <a:cubicBezTo>
                  <a:pt x="1593190" y="522021"/>
                  <a:pt x="1594308" y="519278"/>
                  <a:pt x="1595324" y="516636"/>
                </a:cubicBezTo>
                <a:cubicBezTo>
                  <a:pt x="1596949" y="513588"/>
                  <a:pt x="1598169" y="510744"/>
                  <a:pt x="1598981" y="508102"/>
                </a:cubicBezTo>
                <a:cubicBezTo>
                  <a:pt x="1599794" y="506070"/>
                  <a:pt x="1600708" y="503936"/>
                  <a:pt x="1601724" y="501701"/>
                </a:cubicBezTo>
                <a:cubicBezTo>
                  <a:pt x="1602943" y="499263"/>
                  <a:pt x="1603553" y="497942"/>
                  <a:pt x="1603553" y="497739"/>
                </a:cubicBezTo>
                <a:cubicBezTo>
                  <a:pt x="1603553" y="497536"/>
                  <a:pt x="1603756" y="497231"/>
                  <a:pt x="1604163" y="496824"/>
                </a:cubicBezTo>
                <a:cubicBezTo>
                  <a:pt x="1604569" y="496621"/>
                  <a:pt x="1604975" y="495808"/>
                  <a:pt x="1605382" y="494386"/>
                </a:cubicBezTo>
                <a:cubicBezTo>
                  <a:pt x="1605788" y="492760"/>
                  <a:pt x="1606296" y="491236"/>
                  <a:pt x="1606906" y="489814"/>
                </a:cubicBezTo>
                <a:cubicBezTo>
                  <a:pt x="1608125" y="487782"/>
                  <a:pt x="1607922" y="486054"/>
                  <a:pt x="1606296" y="484632"/>
                </a:cubicBezTo>
                <a:cubicBezTo>
                  <a:pt x="1605686" y="484023"/>
                  <a:pt x="1605280" y="483413"/>
                  <a:pt x="1605077" y="482804"/>
                </a:cubicBezTo>
                <a:cubicBezTo>
                  <a:pt x="1604874" y="482194"/>
                  <a:pt x="1604975" y="481889"/>
                  <a:pt x="1605382" y="481889"/>
                </a:cubicBezTo>
                <a:cubicBezTo>
                  <a:pt x="1605585" y="481889"/>
                  <a:pt x="1606601" y="482092"/>
                  <a:pt x="1608430" y="482499"/>
                </a:cubicBezTo>
                <a:cubicBezTo>
                  <a:pt x="1615745" y="485140"/>
                  <a:pt x="1620825" y="488899"/>
                  <a:pt x="1623671" y="493776"/>
                </a:cubicBezTo>
                <a:lnTo>
                  <a:pt x="1624585" y="495910"/>
                </a:lnTo>
                <a:lnTo>
                  <a:pt x="1626108" y="494690"/>
                </a:lnTo>
                <a:cubicBezTo>
                  <a:pt x="1634642" y="487579"/>
                  <a:pt x="1640637" y="481686"/>
                  <a:pt x="1644091" y="477012"/>
                </a:cubicBezTo>
                <a:cubicBezTo>
                  <a:pt x="1646529" y="473964"/>
                  <a:pt x="1647750" y="472237"/>
                  <a:pt x="1647749" y="471831"/>
                </a:cubicBezTo>
                <a:cubicBezTo>
                  <a:pt x="1647749" y="470612"/>
                  <a:pt x="1645718" y="468885"/>
                  <a:pt x="1641653" y="466649"/>
                </a:cubicBezTo>
                <a:cubicBezTo>
                  <a:pt x="1635557" y="463601"/>
                  <a:pt x="1631697" y="459741"/>
                  <a:pt x="1630070" y="455066"/>
                </a:cubicBezTo>
                <a:cubicBezTo>
                  <a:pt x="1628851" y="452831"/>
                  <a:pt x="1628242" y="450596"/>
                  <a:pt x="1628241" y="448361"/>
                </a:cubicBezTo>
                <a:cubicBezTo>
                  <a:pt x="1628242" y="446329"/>
                  <a:pt x="1628547" y="444704"/>
                  <a:pt x="1629157" y="443485"/>
                </a:cubicBezTo>
                <a:cubicBezTo>
                  <a:pt x="1631797" y="436575"/>
                  <a:pt x="1633119" y="432410"/>
                  <a:pt x="1633118" y="430987"/>
                </a:cubicBezTo>
                <a:cubicBezTo>
                  <a:pt x="1633118" y="430581"/>
                  <a:pt x="1632916" y="430175"/>
                  <a:pt x="1632509" y="429768"/>
                </a:cubicBezTo>
                <a:cubicBezTo>
                  <a:pt x="1631900" y="429768"/>
                  <a:pt x="1631798" y="428955"/>
                  <a:pt x="1632204" y="427330"/>
                </a:cubicBezTo>
                <a:close/>
                <a:moveTo>
                  <a:pt x="1606601" y="370637"/>
                </a:moveTo>
                <a:cubicBezTo>
                  <a:pt x="1611275" y="369215"/>
                  <a:pt x="1618793" y="372466"/>
                  <a:pt x="1629156" y="380391"/>
                </a:cubicBezTo>
                <a:cubicBezTo>
                  <a:pt x="1632001" y="382220"/>
                  <a:pt x="1634033" y="385166"/>
                  <a:pt x="1635253" y="389230"/>
                </a:cubicBezTo>
                <a:cubicBezTo>
                  <a:pt x="1638301" y="396342"/>
                  <a:pt x="1638809" y="400305"/>
                  <a:pt x="1636776" y="401117"/>
                </a:cubicBezTo>
                <a:cubicBezTo>
                  <a:pt x="1635963" y="401523"/>
                  <a:pt x="1634034" y="401727"/>
                  <a:pt x="1630985" y="401727"/>
                </a:cubicBezTo>
                <a:cubicBezTo>
                  <a:pt x="1627735" y="401930"/>
                  <a:pt x="1624889" y="402235"/>
                  <a:pt x="1622451" y="402641"/>
                </a:cubicBezTo>
                <a:cubicBezTo>
                  <a:pt x="1619809" y="403251"/>
                  <a:pt x="1616862" y="403860"/>
                  <a:pt x="1613612" y="404470"/>
                </a:cubicBezTo>
                <a:cubicBezTo>
                  <a:pt x="1610157" y="405080"/>
                  <a:pt x="1607617" y="405588"/>
                  <a:pt x="1605992" y="405994"/>
                </a:cubicBezTo>
                <a:cubicBezTo>
                  <a:pt x="1600302" y="408229"/>
                  <a:pt x="1594511" y="411176"/>
                  <a:pt x="1588618" y="414833"/>
                </a:cubicBezTo>
                <a:cubicBezTo>
                  <a:pt x="1586586" y="416052"/>
                  <a:pt x="1585316" y="416763"/>
                  <a:pt x="1584808" y="416967"/>
                </a:cubicBezTo>
                <a:cubicBezTo>
                  <a:pt x="1584300" y="417170"/>
                  <a:pt x="1584655" y="416764"/>
                  <a:pt x="1585874" y="415747"/>
                </a:cubicBezTo>
                <a:cubicBezTo>
                  <a:pt x="1587094" y="414528"/>
                  <a:pt x="1588821" y="412395"/>
                  <a:pt x="1591057" y="409347"/>
                </a:cubicBezTo>
                <a:cubicBezTo>
                  <a:pt x="1593494" y="406095"/>
                  <a:pt x="1595526" y="403454"/>
                  <a:pt x="1597152" y="401422"/>
                </a:cubicBezTo>
                <a:cubicBezTo>
                  <a:pt x="1601216" y="394716"/>
                  <a:pt x="1603147" y="388620"/>
                  <a:pt x="1602943" y="383134"/>
                </a:cubicBezTo>
                <a:cubicBezTo>
                  <a:pt x="1602131" y="381711"/>
                  <a:pt x="1601013" y="380899"/>
                  <a:pt x="1599591" y="380696"/>
                </a:cubicBezTo>
                <a:cubicBezTo>
                  <a:pt x="1599184" y="380695"/>
                  <a:pt x="1598067" y="380899"/>
                  <a:pt x="1596237" y="381305"/>
                </a:cubicBezTo>
                <a:cubicBezTo>
                  <a:pt x="1594206" y="381711"/>
                  <a:pt x="1593190" y="381711"/>
                  <a:pt x="1593190" y="381305"/>
                </a:cubicBezTo>
                <a:cubicBezTo>
                  <a:pt x="1593190" y="380289"/>
                  <a:pt x="1595019" y="378359"/>
                  <a:pt x="1598676" y="375514"/>
                </a:cubicBezTo>
                <a:cubicBezTo>
                  <a:pt x="1599895" y="374904"/>
                  <a:pt x="1600709" y="374498"/>
                  <a:pt x="1601114" y="374295"/>
                </a:cubicBezTo>
                <a:cubicBezTo>
                  <a:pt x="1603757" y="372263"/>
                  <a:pt x="1605585" y="371044"/>
                  <a:pt x="1606601" y="370637"/>
                </a:cubicBezTo>
                <a:close/>
                <a:moveTo>
                  <a:pt x="1972666" y="470307"/>
                </a:moveTo>
                <a:cubicBezTo>
                  <a:pt x="1972666" y="470307"/>
                  <a:pt x="1971345" y="472136"/>
                  <a:pt x="1968703" y="475793"/>
                </a:cubicBezTo>
                <a:cubicBezTo>
                  <a:pt x="1963623" y="482498"/>
                  <a:pt x="1957528" y="490220"/>
                  <a:pt x="1950415" y="498958"/>
                </a:cubicBezTo>
                <a:cubicBezTo>
                  <a:pt x="1948790" y="500990"/>
                  <a:pt x="1947368" y="502819"/>
                  <a:pt x="1946149" y="504444"/>
                </a:cubicBezTo>
                <a:cubicBezTo>
                  <a:pt x="1944929" y="506070"/>
                  <a:pt x="1943405" y="508102"/>
                  <a:pt x="1941576" y="510540"/>
                </a:cubicBezTo>
                <a:cubicBezTo>
                  <a:pt x="1933855" y="520497"/>
                  <a:pt x="1929181" y="526898"/>
                  <a:pt x="1927555" y="529742"/>
                </a:cubicBezTo>
                <a:cubicBezTo>
                  <a:pt x="1926539" y="531572"/>
                  <a:pt x="1924101" y="534111"/>
                  <a:pt x="1920240" y="537362"/>
                </a:cubicBezTo>
                <a:cubicBezTo>
                  <a:pt x="1918818" y="538785"/>
                  <a:pt x="1917294" y="539496"/>
                  <a:pt x="1915668" y="539496"/>
                </a:cubicBezTo>
                <a:cubicBezTo>
                  <a:pt x="1913433" y="539496"/>
                  <a:pt x="1910385" y="538074"/>
                  <a:pt x="1906524" y="535229"/>
                </a:cubicBezTo>
                <a:cubicBezTo>
                  <a:pt x="1903476" y="532181"/>
                  <a:pt x="1901342" y="528930"/>
                  <a:pt x="1900124" y="525476"/>
                </a:cubicBezTo>
                <a:cubicBezTo>
                  <a:pt x="1899920" y="523037"/>
                  <a:pt x="1900530" y="521208"/>
                  <a:pt x="1901953" y="519989"/>
                </a:cubicBezTo>
                <a:cubicBezTo>
                  <a:pt x="1904594" y="517144"/>
                  <a:pt x="1905915" y="514706"/>
                  <a:pt x="1905915" y="512674"/>
                </a:cubicBezTo>
                <a:cubicBezTo>
                  <a:pt x="1905915" y="511658"/>
                  <a:pt x="1906017" y="510744"/>
                  <a:pt x="1906220" y="509931"/>
                </a:cubicBezTo>
                <a:cubicBezTo>
                  <a:pt x="1906626" y="509321"/>
                  <a:pt x="1906931" y="508712"/>
                  <a:pt x="1907134" y="508102"/>
                </a:cubicBezTo>
                <a:cubicBezTo>
                  <a:pt x="1907337" y="506273"/>
                  <a:pt x="1907743" y="503835"/>
                  <a:pt x="1908353" y="500787"/>
                </a:cubicBezTo>
                <a:cubicBezTo>
                  <a:pt x="1908759" y="498958"/>
                  <a:pt x="1909267" y="496519"/>
                  <a:pt x="1909877" y="493472"/>
                </a:cubicBezTo>
                <a:cubicBezTo>
                  <a:pt x="1910283" y="490424"/>
                  <a:pt x="1910588" y="488392"/>
                  <a:pt x="1910792" y="487375"/>
                </a:cubicBezTo>
                <a:cubicBezTo>
                  <a:pt x="1911401" y="485953"/>
                  <a:pt x="1910893" y="486156"/>
                  <a:pt x="1909268" y="487985"/>
                </a:cubicBezTo>
                <a:cubicBezTo>
                  <a:pt x="1908049" y="489408"/>
                  <a:pt x="1906322" y="491440"/>
                  <a:pt x="1904086" y="494081"/>
                </a:cubicBezTo>
                <a:cubicBezTo>
                  <a:pt x="1902054" y="496520"/>
                  <a:pt x="1900632" y="498348"/>
                  <a:pt x="1899819" y="499567"/>
                </a:cubicBezTo>
                <a:cubicBezTo>
                  <a:pt x="1893520" y="506680"/>
                  <a:pt x="1889050" y="512471"/>
                  <a:pt x="1886407" y="516941"/>
                </a:cubicBezTo>
                <a:cubicBezTo>
                  <a:pt x="1884376" y="520599"/>
                  <a:pt x="1883258" y="525171"/>
                  <a:pt x="1883055" y="530657"/>
                </a:cubicBezTo>
                <a:cubicBezTo>
                  <a:pt x="1881632" y="545897"/>
                  <a:pt x="1880820" y="560629"/>
                  <a:pt x="1880616" y="574853"/>
                </a:cubicBezTo>
                <a:lnTo>
                  <a:pt x="1880312" y="593446"/>
                </a:lnTo>
                <a:lnTo>
                  <a:pt x="1882445" y="592531"/>
                </a:lnTo>
                <a:cubicBezTo>
                  <a:pt x="1884071" y="591922"/>
                  <a:pt x="1886204" y="591160"/>
                  <a:pt x="1888846" y="590245"/>
                </a:cubicBezTo>
                <a:cubicBezTo>
                  <a:pt x="1891487" y="589331"/>
                  <a:pt x="1892909" y="588874"/>
                  <a:pt x="1893113" y="588874"/>
                </a:cubicBezTo>
                <a:cubicBezTo>
                  <a:pt x="1893113" y="588874"/>
                  <a:pt x="1892656" y="589128"/>
                  <a:pt x="1891742" y="589636"/>
                </a:cubicBezTo>
                <a:cubicBezTo>
                  <a:pt x="1890827" y="590144"/>
                  <a:pt x="1889659" y="590703"/>
                  <a:pt x="1888237" y="591312"/>
                </a:cubicBezTo>
                <a:cubicBezTo>
                  <a:pt x="1886205" y="592328"/>
                  <a:pt x="1884528" y="593242"/>
                  <a:pt x="1883207" y="594055"/>
                </a:cubicBezTo>
                <a:cubicBezTo>
                  <a:pt x="1881886" y="594868"/>
                  <a:pt x="1881175" y="595529"/>
                  <a:pt x="1881073" y="596036"/>
                </a:cubicBezTo>
                <a:cubicBezTo>
                  <a:pt x="1880972" y="596545"/>
                  <a:pt x="1881429" y="596697"/>
                  <a:pt x="1882445" y="596494"/>
                </a:cubicBezTo>
                <a:cubicBezTo>
                  <a:pt x="1884884" y="596291"/>
                  <a:pt x="1889150" y="594970"/>
                  <a:pt x="1895247" y="592531"/>
                </a:cubicBezTo>
                <a:cubicBezTo>
                  <a:pt x="1899717" y="590703"/>
                  <a:pt x="1902664" y="589484"/>
                  <a:pt x="1904087" y="588874"/>
                </a:cubicBezTo>
                <a:cubicBezTo>
                  <a:pt x="1905305" y="588467"/>
                  <a:pt x="1906117" y="588163"/>
                  <a:pt x="1906525" y="587960"/>
                </a:cubicBezTo>
                <a:cubicBezTo>
                  <a:pt x="1907134" y="587553"/>
                  <a:pt x="1908556" y="586944"/>
                  <a:pt x="1910792" y="586131"/>
                </a:cubicBezTo>
                <a:cubicBezTo>
                  <a:pt x="1913027" y="585115"/>
                  <a:pt x="1914399" y="584454"/>
                  <a:pt x="1914907" y="584150"/>
                </a:cubicBezTo>
                <a:cubicBezTo>
                  <a:pt x="1915414" y="583845"/>
                  <a:pt x="1915058" y="583794"/>
                  <a:pt x="1913840" y="583997"/>
                </a:cubicBezTo>
                <a:cubicBezTo>
                  <a:pt x="1913026" y="583997"/>
                  <a:pt x="1913941" y="583489"/>
                  <a:pt x="1916583" y="582473"/>
                </a:cubicBezTo>
                <a:cubicBezTo>
                  <a:pt x="1927759" y="578206"/>
                  <a:pt x="1935684" y="574955"/>
                  <a:pt x="1940357" y="572719"/>
                </a:cubicBezTo>
                <a:cubicBezTo>
                  <a:pt x="1940560" y="572516"/>
                  <a:pt x="1940255" y="571907"/>
                  <a:pt x="1939442" y="570891"/>
                </a:cubicBezTo>
                <a:cubicBezTo>
                  <a:pt x="1937411" y="568249"/>
                  <a:pt x="1936395" y="565404"/>
                  <a:pt x="1936394" y="562356"/>
                </a:cubicBezTo>
                <a:cubicBezTo>
                  <a:pt x="1936395" y="559918"/>
                  <a:pt x="1936091" y="559105"/>
                  <a:pt x="1935480" y="559918"/>
                </a:cubicBezTo>
                <a:cubicBezTo>
                  <a:pt x="1928978" y="561137"/>
                  <a:pt x="1922882" y="561442"/>
                  <a:pt x="1917192" y="560833"/>
                </a:cubicBezTo>
                <a:cubicBezTo>
                  <a:pt x="1913738" y="559410"/>
                  <a:pt x="1910893" y="557276"/>
                  <a:pt x="1908658" y="554432"/>
                </a:cubicBezTo>
                <a:cubicBezTo>
                  <a:pt x="1907845" y="553416"/>
                  <a:pt x="1907439" y="552806"/>
                  <a:pt x="1907438" y="552603"/>
                </a:cubicBezTo>
                <a:cubicBezTo>
                  <a:pt x="1907642" y="552399"/>
                  <a:pt x="1908454" y="552094"/>
                  <a:pt x="1909877" y="551688"/>
                </a:cubicBezTo>
                <a:cubicBezTo>
                  <a:pt x="1912518" y="551282"/>
                  <a:pt x="1914347" y="550926"/>
                  <a:pt x="1915364" y="550621"/>
                </a:cubicBezTo>
                <a:cubicBezTo>
                  <a:pt x="1916380" y="550317"/>
                  <a:pt x="1917091" y="550063"/>
                  <a:pt x="1917497" y="549860"/>
                </a:cubicBezTo>
                <a:cubicBezTo>
                  <a:pt x="1918513" y="549453"/>
                  <a:pt x="1921256" y="548640"/>
                  <a:pt x="1925726" y="547421"/>
                </a:cubicBezTo>
                <a:cubicBezTo>
                  <a:pt x="1930604" y="545999"/>
                  <a:pt x="1933854" y="544983"/>
                  <a:pt x="1935481" y="544373"/>
                </a:cubicBezTo>
                <a:lnTo>
                  <a:pt x="1937614" y="543459"/>
                </a:lnTo>
                <a:lnTo>
                  <a:pt x="1938223" y="540106"/>
                </a:lnTo>
                <a:cubicBezTo>
                  <a:pt x="1938630" y="537261"/>
                  <a:pt x="1938834" y="534620"/>
                  <a:pt x="1938833" y="532181"/>
                </a:cubicBezTo>
                <a:cubicBezTo>
                  <a:pt x="1939037" y="528930"/>
                  <a:pt x="1938731" y="526593"/>
                  <a:pt x="1937919" y="525171"/>
                </a:cubicBezTo>
                <a:cubicBezTo>
                  <a:pt x="1936903" y="523545"/>
                  <a:pt x="1936598" y="521818"/>
                  <a:pt x="1937004" y="519989"/>
                </a:cubicBezTo>
                <a:cubicBezTo>
                  <a:pt x="1937207" y="518160"/>
                  <a:pt x="1937411" y="517144"/>
                  <a:pt x="1937614" y="516941"/>
                </a:cubicBezTo>
                <a:cubicBezTo>
                  <a:pt x="1938021" y="516738"/>
                  <a:pt x="1939036" y="517043"/>
                  <a:pt x="1940662" y="517855"/>
                </a:cubicBezTo>
                <a:cubicBezTo>
                  <a:pt x="1946758" y="521107"/>
                  <a:pt x="1950821" y="526694"/>
                  <a:pt x="1952854" y="534619"/>
                </a:cubicBezTo>
                <a:lnTo>
                  <a:pt x="1953159" y="537058"/>
                </a:lnTo>
                <a:lnTo>
                  <a:pt x="1955597" y="536143"/>
                </a:lnTo>
                <a:cubicBezTo>
                  <a:pt x="1957426" y="535330"/>
                  <a:pt x="1959559" y="534315"/>
                  <a:pt x="1961997" y="533095"/>
                </a:cubicBezTo>
                <a:cubicBezTo>
                  <a:pt x="1970532" y="528828"/>
                  <a:pt x="1977035" y="525781"/>
                  <a:pt x="1981505" y="523952"/>
                </a:cubicBezTo>
                <a:lnTo>
                  <a:pt x="1983944" y="523037"/>
                </a:lnTo>
                <a:lnTo>
                  <a:pt x="1984553" y="519379"/>
                </a:lnTo>
                <a:cubicBezTo>
                  <a:pt x="1984959" y="516941"/>
                  <a:pt x="1985162" y="514401"/>
                  <a:pt x="1985163" y="511759"/>
                </a:cubicBezTo>
                <a:cubicBezTo>
                  <a:pt x="1985366" y="509118"/>
                  <a:pt x="1985569" y="507391"/>
                  <a:pt x="1985773" y="506578"/>
                </a:cubicBezTo>
                <a:cubicBezTo>
                  <a:pt x="1985975" y="505968"/>
                  <a:pt x="1985975" y="505664"/>
                  <a:pt x="1985772" y="505664"/>
                </a:cubicBezTo>
                <a:cubicBezTo>
                  <a:pt x="1985569" y="505663"/>
                  <a:pt x="1985062" y="505765"/>
                  <a:pt x="1984249" y="505968"/>
                </a:cubicBezTo>
                <a:cubicBezTo>
                  <a:pt x="1982826" y="506578"/>
                  <a:pt x="1981708" y="506781"/>
                  <a:pt x="1980895" y="506578"/>
                </a:cubicBezTo>
                <a:cubicBezTo>
                  <a:pt x="1978050" y="505562"/>
                  <a:pt x="1975409" y="503429"/>
                  <a:pt x="1972971" y="500177"/>
                </a:cubicBezTo>
                <a:lnTo>
                  <a:pt x="1971142" y="497739"/>
                </a:lnTo>
                <a:lnTo>
                  <a:pt x="1971446" y="488595"/>
                </a:lnTo>
                <a:cubicBezTo>
                  <a:pt x="1971447" y="482702"/>
                  <a:pt x="1971650" y="478130"/>
                  <a:pt x="1972056" y="474879"/>
                </a:cubicBezTo>
                <a:cubicBezTo>
                  <a:pt x="1972462" y="472237"/>
                  <a:pt x="1972666" y="470713"/>
                  <a:pt x="1972666" y="470307"/>
                </a:cubicBezTo>
                <a:close/>
                <a:moveTo>
                  <a:pt x="2267941" y="544678"/>
                </a:moveTo>
                <a:cubicBezTo>
                  <a:pt x="2270786" y="545287"/>
                  <a:pt x="2272716" y="545897"/>
                  <a:pt x="2273732" y="546506"/>
                </a:cubicBezTo>
                <a:cubicBezTo>
                  <a:pt x="2274138" y="546913"/>
                  <a:pt x="2274342" y="547015"/>
                  <a:pt x="2274342" y="546812"/>
                </a:cubicBezTo>
                <a:cubicBezTo>
                  <a:pt x="2274342" y="546812"/>
                  <a:pt x="2274748" y="547015"/>
                  <a:pt x="2275561" y="547421"/>
                </a:cubicBezTo>
                <a:cubicBezTo>
                  <a:pt x="2276373" y="548031"/>
                  <a:pt x="2276983" y="548336"/>
                  <a:pt x="2277390" y="548336"/>
                </a:cubicBezTo>
                <a:cubicBezTo>
                  <a:pt x="2277593" y="548336"/>
                  <a:pt x="2277695" y="548437"/>
                  <a:pt x="2277694" y="548640"/>
                </a:cubicBezTo>
                <a:cubicBezTo>
                  <a:pt x="2277695" y="548844"/>
                  <a:pt x="2278406" y="549250"/>
                  <a:pt x="2279828" y="549859"/>
                </a:cubicBezTo>
                <a:cubicBezTo>
                  <a:pt x="2283080" y="551079"/>
                  <a:pt x="2285518" y="553212"/>
                  <a:pt x="2287143" y="556260"/>
                </a:cubicBezTo>
                <a:cubicBezTo>
                  <a:pt x="2289785" y="561341"/>
                  <a:pt x="2291309" y="564896"/>
                  <a:pt x="2291716" y="566928"/>
                </a:cubicBezTo>
                <a:cubicBezTo>
                  <a:pt x="2291919" y="568148"/>
                  <a:pt x="2291411" y="569265"/>
                  <a:pt x="2290192" y="570281"/>
                </a:cubicBezTo>
                <a:cubicBezTo>
                  <a:pt x="2288972" y="571297"/>
                  <a:pt x="2288262" y="571602"/>
                  <a:pt x="2288057" y="571195"/>
                </a:cubicBezTo>
                <a:cubicBezTo>
                  <a:pt x="2287651" y="570992"/>
                  <a:pt x="2287448" y="570992"/>
                  <a:pt x="2287448" y="571195"/>
                </a:cubicBezTo>
                <a:cubicBezTo>
                  <a:pt x="2287042" y="571195"/>
                  <a:pt x="2285517" y="571297"/>
                  <a:pt x="2282877" y="571501"/>
                </a:cubicBezTo>
                <a:cubicBezTo>
                  <a:pt x="2280438" y="571500"/>
                  <a:pt x="2278914" y="571602"/>
                  <a:pt x="2278304" y="571805"/>
                </a:cubicBezTo>
                <a:cubicBezTo>
                  <a:pt x="2278101" y="571805"/>
                  <a:pt x="2277694" y="571805"/>
                  <a:pt x="2277085" y="571805"/>
                </a:cubicBezTo>
                <a:cubicBezTo>
                  <a:pt x="2271396" y="572212"/>
                  <a:pt x="2266620" y="572821"/>
                  <a:pt x="2262760" y="573634"/>
                </a:cubicBezTo>
                <a:cubicBezTo>
                  <a:pt x="2258696" y="574650"/>
                  <a:pt x="2256258" y="575259"/>
                  <a:pt x="2255445" y="575463"/>
                </a:cubicBezTo>
                <a:cubicBezTo>
                  <a:pt x="2255038" y="575463"/>
                  <a:pt x="2254733" y="575564"/>
                  <a:pt x="2254529" y="575767"/>
                </a:cubicBezTo>
                <a:cubicBezTo>
                  <a:pt x="2254326" y="575767"/>
                  <a:pt x="2253819" y="575971"/>
                  <a:pt x="2253005" y="576377"/>
                </a:cubicBezTo>
                <a:cubicBezTo>
                  <a:pt x="2252193" y="576580"/>
                  <a:pt x="2251177" y="576885"/>
                  <a:pt x="2249958" y="577291"/>
                </a:cubicBezTo>
                <a:cubicBezTo>
                  <a:pt x="2248738" y="577495"/>
                  <a:pt x="2247722" y="577799"/>
                  <a:pt x="2246910" y="578206"/>
                </a:cubicBezTo>
                <a:cubicBezTo>
                  <a:pt x="2246096" y="578612"/>
                  <a:pt x="2245691" y="578815"/>
                  <a:pt x="2245691" y="578815"/>
                </a:cubicBezTo>
                <a:cubicBezTo>
                  <a:pt x="2245488" y="578816"/>
                  <a:pt x="2244878" y="579018"/>
                  <a:pt x="2243862" y="579425"/>
                </a:cubicBezTo>
                <a:cubicBezTo>
                  <a:pt x="2242643" y="580035"/>
                  <a:pt x="2242033" y="580238"/>
                  <a:pt x="2242033" y="580035"/>
                </a:cubicBezTo>
                <a:cubicBezTo>
                  <a:pt x="2242033" y="579831"/>
                  <a:pt x="2242540" y="579323"/>
                  <a:pt x="2243558" y="578511"/>
                </a:cubicBezTo>
                <a:cubicBezTo>
                  <a:pt x="2244980" y="577088"/>
                  <a:pt x="2246758" y="575361"/>
                  <a:pt x="2248891" y="573329"/>
                </a:cubicBezTo>
                <a:cubicBezTo>
                  <a:pt x="2251024" y="571297"/>
                  <a:pt x="2252092" y="570180"/>
                  <a:pt x="2252091" y="569976"/>
                </a:cubicBezTo>
                <a:cubicBezTo>
                  <a:pt x="2252092" y="569163"/>
                  <a:pt x="2251177" y="568757"/>
                  <a:pt x="2249348" y="568757"/>
                </a:cubicBezTo>
                <a:cubicBezTo>
                  <a:pt x="2247520" y="568757"/>
                  <a:pt x="2245589" y="569062"/>
                  <a:pt x="2243557" y="569672"/>
                </a:cubicBezTo>
                <a:cubicBezTo>
                  <a:pt x="2242338" y="570078"/>
                  <a:pt x="2241119" y="570383"/>
                  <a:pt x="2239899" y="570586"/>
                </a:cubicBezTo>
                <a:cubicBezTo>
                  <a:pt x="2238884" y="570789"/>
                  <a:pt x="2238071" y="571094"/>
                  <a:pt x="2237461" y="571500"/>
                </a:cubicBezTo>
                <a:cubicBezTo>
                  <a:pt x="2236851" y="571906"/>
                  <a:pt x="2236241" y="572110"/>
                  <a:pt x="2235632" y="572110"/>
                </a:cubicBezTo>
                <a:cubicBezTo>
                  <a:pt x="2235226" y="572110"/>
                  <a:pt x="2233447" y="572618"/>
                  <a:pt x="2230298" y="573634"/>
                </a:cubicBezTo>
                <a:cubicBezTo>
                  <a:pt x="2227149" y="574650"/>
                  <a:pt x="2225168" y="575259"/>
                  <a:pt x="2224354" y="575463"/>
                </a:cubicBezTo>
                <a:cubicBezTo>
                  <a:pt x="2221916" y="576682"/>
                  <a:pt x="2219478" y="577698"/>
                  <a:pt x="2217040" y="578511"/>
                </a:cubicBezTo>
                <a:cubicBezTo>
                  <a:pt x="2216023" y="578714"/>
                  <a:pt x="2215413" y="578917"/>
                  <a:pt x="2215211" y="579121"/>
                </a:cubicBezTo>
                <a:cubicBezTo>
                  <a:pt x="2215008" y="579527"/>
                  <a:pt x="2214500" y="579832"/>
                  <a:pt x="2213686" y="580035"/>
                </a:cubicBezTo>
                <a:cubicBezTo>
                  <a:pt x="2213280" y="580034"/>
                  <a:pt x="2212366" y="580390"/>
                  <a:pt x="2210943" y="581101"/>
                </a:cubicBezTo>
                <a:cubicBezTo>
                  <a:pt x="2209522" y="581813"/>
                  <a:pt x="2207388" y="582778"/>
                  <a:pt x="2204542" y="583997"/>
                </a:cubicBezTo>
                <a:cubicBezTo>
                  <a:pt x="2202511" y="585013"/>
                  <a:pt x="2201393" y="585521"/>
                  <a:pt x="2201189" y="585521"/>
                </a:cubicBezTo>
                <a:cubicBezTo>
                  <a:pt x="2200783" y="585521"/>
                  <a:pt x="2200072" y="585826"/>
                  <a:pt x="2199056" y="586435"/>
                </a:cubicBezTo>
                <a:cubicBezTo>
                  <a:pt x="2197837" y="587248"/>
                  <a:pt x="2196109" y="588264"/>
                  <a:pt x="2193875" y="589483"/>
                </a:cubicBezTo>
                <a:cubicBezTo>
                  <a:pt x="2191436" y="590499"/>
                  <a:pt x="2188998" y="591820"/>
                  <a:pt x="2186559" y="593446"/>
                </a:cubicBezTo>
                <a:cubicBezTo>
                  <a:pt x="2184325" y="595072"/>
                  <a:pt x="2183004" y="595884"/>
                  <a:pt x="2182597" y="595884"/>
                </a:cubicBezTo>
                <a:cubicBezTo>
                  <a:pt x="2182191" y="595884"/>
                  <a:pt x="2181886" y="596087"/>
                  <a:pt x="2181683" y="596494"/>
                </a:cubicBezTo>
                <a:cubicBezTo>
                  <a:pt x="2181073" y="596900"/>
                  <a:pt x="2180565" y="597104"/>
                  <a:pt x="2180159" y="597103"/>
                </a:cubicBezTo>
                <a:cubicBezTo>
                  <a:pt x="2179752" y="597104"/>
                  <a:pt x="2179447" y="597205"/>
                  <a:pt x="2179244" y="597408"/>
                </a:cubicBezTo>
                <a:cubicBezTo>
                  <a:pt x="2179041" y="597611"/>
                  <a:pt x="2178025" y="598221"/>
                  <a:pt x="2176196" y="599237"/>
                </a:cubicBezTo>
                <a:cubicBezTo>
                  <a:pt x="2173351" y="600659"/>
                  <a:pt x="2171116" y="601980"/>
                  <a:pt x="2169490" y="603199"/>
                </a:cubicBezTo>
                <a:cubicBezTo>
                  <a:pt x="2168272" y="603606"/>
                  <a:pt x="2166849" y="604012"/>
                  <a:pt x="2165224" y="604419"/>
                </a:cubicBezTo>
                <a:cubicBezTo>
                  <a:pt x="2160956" y="605028"/>
                  <a:pt x="2157705" y="604825"/>
                  <a:pt x="2155470" y="603809"/>
                </a:cubicBezTo>
                <a:cubicBezTo>
                  <a:pt x="2155063" y="603809"/>
                  <a:pt x="2154860" y="603809"/>
                  <a:pt x="2154860" y="603809"/>
                </a:cubicBezTo>
                <a:cubicBezTo>
                  <a:pt x="2154860" y="603809"/>
                  <a:pt x="2153946" y="603403"/>
                  <a:pt x="2152117" y="602590"/>
                </a:cubicBezTo>
                <a:cubicBezTo>
                  <a:pt x="2150288" y="601574"/>
                  <a:pt x="2149374" y="601066"/>
                  <a:pt x="2149374" y="601066"/>
                </a:cubicBezTo>
                <a:cubicBezTo>
                  <a:pt x="2148764" y="601066"/>
                  <a:pt x="2147189" y="599999"/>
                  <a:pt x="2144650" y="597866"/>
                </a:cubicBezTo>
                <a:cubicBezTo>
                  <a:pt x="2142109" y="595732"/>
                  <a:pt x="2139926" y="593751"/>
                  <a:pt x="2138096" y="591922"/>
                </a:cubicBezTo>
                <a:cubicBezTo>
                  <a:pt x="2133829" y="586842"/>
                  <a:pt x="2130578" y="583489"/>
                  <a:pt x="2128343" y="581864"/>
                </a:cubicBezTo>
                <a:cubicBezTo>
                  <a:pt x="2126311" y="580238"/>
                  <a:pt x="2126006" y="579629"/>
                  <a:pt x="2127428" y="580035"/>
                </a:cubicBezTo>
                <a:cubicBezTo>
                  <a:pt x="2129664" y="580645"/>
                  <a:pt x="2132001" y="581559"/>
                  <a:pt x="2134439" y="582778"/>
                </a:cubicBezTo>
                <a:cubicBezTo>
                  <a:pt x="2137893" y="583997"/>
                  <a:pt x="2141042" y="584606"/>
                  <a:pt x="2143887" y="584607"/>
                </a:cubicBezTo>
                <a:cubicBezTo>
                  <a:pt x="2144294" y="584606"/>
                  <a:pt x="2145107" y="584505"/>
                  <a:pt x="2146325" y="584302"/>
                </a:cubicBezTo>
                <a:cubicBezTo>
                  <a:pt x="2147951" y="584099"/>
                  <a:pt x="2149069" y="583895"/>
                  <a:pt x="2149679" y="583692"/>
                </a:cubicBezTo>
                <a:cubicBezTo>
                  <a:pt x="2150288" y="583489"/>
                  <a:pt x="2150898" y="583388"/>
                  <a:pt x="2151508" y="583388"/>
                </a:cubicBezTo>
                <a:cubicBezTo>
                  <a:pt x="2152321" y="583388"/>
                  <a:pt x="2152930" y="583184"/>
                  <a:pt x="2153337" y="582778"/>
                </a:cubicBezTo>
                <a:cubicBezTo>
                  <a:pt x="2153539" y="582575"/>
                  <a:pt x="2154555" y="582372"/>
                  <a:pt x="2156384" y="582168"/>
                </a:cubicBezTo>
                <a:cubicBezTo>
                  <a:pt x="2162277" y="580949"/>
                  <a:pt x="2166443" y="579831"/>
                  <a:pt x="2168881" y="578815"/>
                </a:cubicBezTo>
                <a:cubicBezTo>
                  <a:pt x="2169287" y="578612"/>
                  <a:pt x="2169592" y="578612"/>
                  <a:pt x="2169796" y="578815"/>
                </a:cubicBezTo>
                <a:cubicBezTo>
                  <a:pt x="2169999" y="578816"/>
                  <a:pt x="2170304" y="578815"/>
                  <a:pt x="2170710" y="578816"/>
                </a:cubicBezTo>
                <a:cubicBezTo>
                  <a:pt x="2171116" y="578409"/>
                  <a:pt x="2172742" y="577901"/>
                  <a:pt x="2175586" y="577291"/>
                </a:cubicBezTo>
                <a:cubicBezTo>
                  <a:pt x="2178228" y="576682"/>
                  <a:pt x="2180057" y="576072"/>
                  <a:pt x="2181073" y="575463"/>
                </a:cubicBezTo>
                <a:cubicBezTo>
                  <a:pt x="2181886" y="575056"/>
                  <a:pt x="2185238" y="574142"/>
                  <a:pt x="2191132" y="572720"/>
                </a:cubicBezTo>
                <a:cubicBezTo>
                  <a:pt x="2192554" y="572313"/>
                  <a:pt x="2193772" y="571906"/>
                  <a:pt x="2194789" y="571500"/>
                </a:cubicBezTo>
                <a:cubicBezTo>
                  <a:pt x="2195806" y="571094"/>
                  <a:pt x="2198345" y="570281"/>
                  <a:pt x="2202409" y="569062"/>
                </a:cubicBezTo>
                <a:cubicBezTo>
                  <a:pt x="2206066" y="568046"/>
                  <a:pt x="2208505" y="567233"/>
                  <a:pt x="2209725" y="566624"/>
                </a:cubicBezTo>
                <a:cubicBezTo>
                  <a:pt x="2210334" y="566217"/>
                  <a:pt x="2211249" y="565912"/>
                  <a:pt x="2212468" y="565709"/>
                </a:cubicBezTo>
                <a:cubicBezTo>
                  <a:pt x="2213687" y="565303"/>
                  <a:pt x="2215312" y="564693"/>
                  <a:pt x="2217344" y="563880"/>
                </a:cubicBezTo>
                <a:cubicBezTo>
                  <a:pt x="2219783" y="562864"/>
                  <a:pt x="2222221" y="561950"/>
                  <a:pt x="2224659" y="561137"/>
                </a:cubicBezTo>
                <a:cubicBezTo>
                  <a:pt x="2226895" y="560528"/>
                  <a:pt x="2228317" y="560020"/>
                  <a:pt x="2228926" y="559613"/>
                </a:cubicBezTo>
                <a:cubicBezTo>
                  <a:pt x="2229333" y="559207"/>
                  <a:pt x="2229536" y="559105"/>
                  <a:pt x="2229536" y="559308"/>
                </a:cubicBezTo>
                <a:cubicBezTo>
                  <a:pt x="2229536" y="559511"/>
                  <a:pt x="2229739" y="559512"/>
                  <a:pt x="2230145" y="559308"/>
                </a:cubicBezTo>
                <a:cubicBezTo>
                  <a:pt x="2230755" y="558902"/>
                  <a:pt x="2232178" y="558292"/>
                  <a:pt x="2234413" y="557480"/>
                </a:cubicBezTo>
                <a:cubicBezTo>
                  <a:pt x="2237054" y="556870"/>
                  <a:pt x="2239290" y="556057"/>
                  <a:pt x="2241118" y="555041"/>
                </a:cubicBezTo>
                <a:cubicBezTo>
                  <a:pt x="2242541" y="554228"/>
                  <a:pt x="2243862" y="553720"/>
                  <a:pt x="2245080" y="553517"/>
                </a:cubicBezTo>
                <a:cubicBezTo>
                  <a:pt x="2247925" y="552704"/>
                  <a:pt x="2251177" y="551587"/>
                  <a:pt x="2254834" y="550164"/>
                </a:cubicBezTo>
                <a:cubicBezTo>
                  <a:pt x="2256461" y="549148"/>
                  <a:pt x="2257374" y="548640"/>
                  <a:pt x="2257578" y="548640"/>
                </a:cubicBezTo>
                <a:cubicBezTo>
                  <a:pt x="2257781" y="548640"/>
                  <a:pt x="2258492" y="548335"/>
                  <a:pt x="2259711" y="547726"/>
                </a:cubicBezTo>
                <a:cubicBezTo>
                  <a:pt x="2260727" y="547116"/>
                  <a:pt x="2261235" y="546811"/>
                  <a:pt x="2261235" y="546811"/>
                </a:cubicBezTo>
                <a:cubicBezTo>
                  <a:pt x="2261236" y="547015"/>
                  <a:pt x="2261641" y="546811"/>
                  <a:pt x="2262454" y="546202"/>
                </a:cubicBezTo>
                <a:cubicBezTo>
                  <a:pt x="2263064" y="545592"/>
                  <a:pt x="2263979" y="545186"/>
                  <a:pt x="2265197" y="544983"/>
                </a:cubicBezTo>
                <a:cubicBezTo>
                  <a:pt x="2266214" y="544780"/>
                  <a:pt x="2267129" y="544678"/>
                  <a:pt x="2267941" y="544678"/>
                </a:cubicBezTo>
                <a:close/>
                <a:moveTo>
                  <a:pt x="1699870" y="388316"/>
                </a:moveTo>
                <a:cubicBezTo>
                  <a:pt x="1703324" y="388925"/>
                  <a:pt x="1707184" y="390855"/>
                  <a:pt x="1711452" y="394106"/>
                </a:cubicBezTo>
                <a:cubicBezTo>
                  <a:pt x="1713484" y="395529"/>
                  <a:pt x="1715415" y="396952"/>
                  <a:pt x="1717243" y="398374"/>
                </a:cubicBezTo>
                <a:cubicBezTo>
                  <a:pt x="1720495" y="400406"/>
                  <a:pt x="1722628" y="402844"/>
                  <a:pt x="1723644" y="405689"/>
                </a:cubicBezTo>
                <a:cubicBezTo>
                  <a:pt x="1724051" y="406908"/>
                  <a:pt x="1724863" y="408635"/>
                  <a:pt x="1726083" y="410870"/>
                </a:cubicBezTo>
                <a:cubicBezTo>
                  <a:pt x="1728521" y="415341"/>
                  <a:pt x="1728928" y="418592"/>
                  <a:pt x="1727302" y="420624"/>
                </a:cubicBezTo>
                <a:cubicBezTo>
                  <a:pt x="1726692" y="421640"/>
                  <a:pt x="1725981" y="422250"/>
                  <a:pt x="1725169" y="422453"/>
                </a:cubicBezTo>
                <a:cubicBezTo>
                  <a:pt x="1722120" y="423469"/>
                  <a:pt x="1719987" y="423977"/>
                  <a:pt x="1718768" y="423977"/>
                </a:cubicBezTo>
                <a:cubicBezTo>
                  <a:pt x="1718158" y="423977"/>
                  <a:pt x="1717650" y="424181"/>
                  <a:pt x="1717244" y="424587"/>
                </a:cubicBezTo>
                <a:cubicBezTo>
                  <a:pt x="1717040" y="424790"/>
                  <a:pt x="1716837" y="424891"/>
                  <a:pt x="1716634" y="424891"/>
                </a:cubicBezTo>
                <a:cubicBezTo>
                  <a:pt x="1716227" y="424688"/>
                  <a:pt x="1715821" y="424688"/>
                  <a:pt x="1715414" y="424891"/>
                </a:cubicBezTo>
                <a:cubicBezTo>
                  <a:pt x="1715009" y="425095"/>
                  <a:pt x="1714297" y="425196"/>
                  <a:pt x="1713281" y="425196"/>
                </a:cubicBezTo>
                <a:cubicBezTo>
                  <a:pt x="1712265" y="425399"/>
                  <a:pt x="1711452" y="425602"/>
                  <a:pt x="1710843" y="425806"/>
                </a:cubicBezTo>
                <a:cubicBezTo>
                  <a:pt x="1710233" y="426009"/>
                  <a:pt x="1709827" y="426009"/>
                  <a:pt x="1709624" y="425806"/>
                </a:cubicBezTo>
                <a:cubicBezTo>
                  <a:pt x="1709420" y="425603"/>
                  <a:pt x="1709116" y="425602"/>
                  <a:pt x="1708709" y="425806"/>
                </a:cubicBezTo>
                <a:cubicBezTo>
                  <a:pt x="1708303" y="426212"/>
                  <a:pt x="1706982" y="426517"/>
                  <a:pt x="1704747" y="426721"/>
                </a:cubicBezTo>
                <a:cubicBezTo>
                  <a:pt x="1695399" y="427533"/>
                  <a:pt x="1687881" y="428651"/>
                  <a:pt x="1682192" y="430073"/>
                </a:cubicBezTo>
                <a:cubicBezTo>
                  <a:pt x="1674876" y="432511"/>
                  <a:pt x="1667154" y="435661"/>
                  <a:pt x="1659027" y="439522"/>
                </a:cubicBezTo>
                <a:cubicBezTo>
                  <a:pt x="1656588" y="440741"/>
                  <a:pt x="1655369" y="441249"/>
                  <a:pt x="1655369" y="441046"/>
                </a:cubicBezTo>
                <a:cubicBezTo>
                  <a:pt x="1657807" y="438811"/>
                  <a:pt x="1662278" y="434848"/>
                  <a:pt x="1668780" y="429158"/>
                </a:cubicBezTo>
                <a:cubicBezTo>
                  <a:pt x="1674876" y="424079"/>
                  <a:pt x="1679347" y="419507"/>
                  <a:pt x="1682192" y="415443"/>
                </a:cubicBezTo>
                <a:cubicBezTo>
                  <a:pt x="1686459" y="409753"/>
                  <a:pt x="1688490" y="405790"/>
                  <a:pt x="1688288" y="403556"/>
                </a:cubicBezTo>
                <a:cubicBezTo>
                  <a:pt x="1687677" y="401727"/>
                  <a:pt x="1684681" y="401016"/>
                  <a:pt x="1679296" y="401422"/>
                </a:cubicBezTo>
                <a:cubicBezTo>
                  <a:pt x="1673911" y="401828"/>
                  <a:pt x="1666038" y="403454"/>
                  <a:pt x="1655674" y="406299"/>
                </a:cubicBezTo>
                <a:cubicBezTo>
                  <a:pt x="1642873" y="409956"/>
                  <a:pt x="1631087" y="414020"/>
                  <a:pt x="1620317" y="418491"/>
                </a:cubicBezTo>
                <a:cubicBezTo>
                  <a:pt x="1617472" y="419710"/>
                  <a:pt x="1614526" y="420929"/>
                  <a:pt x="1611478" y="422148"/>
                </a:cubicBezTo>
                <a:cubicBezTo>
                  <a:pt x="1608430" y="423368"/>
                  <a:pt x="1606805" y="423977"/>
                  <a:pt x="1606602" y="423977"/>
                </a:cubicBezTo>
                <a:cubicBezTo>
                  <a:pt x="1606195" y="423977"/>
                  <a:pt x="1605789" y="424282"/>
                  <a:pt x="1605382" y="424892"/>
                </a:cubicBezTo>
                <a:cubicBezTo>
                  <a:pt x="1604975" y="425298"/>
                  <a:pt x="1604671" y="425400"/>
                  <a:pt x="1604468" y="425197"/>
                </a:cubicBezTo>
                <a:cubicBezTo>
                  <a:pt x="1604265" y="425196"/>
                  <a:pt x="1604162" y="425298"/>
                  <a:pt x="1604163" y="425501"/>
                </a:cubicBezTo>
                <a:cubicBezTo>
                  <a:pt x="1604163" y="425704"/>
                  <a:pt x="1602638" y="426517"/>
                  <a:pt x="1599591" y="427940"/>
                </a:cubicBezTo>
                <a:cubicBezTo>
                  <a:pt x="1596949" y="429159"/>
                  <a:pt x="1595527" y="429972"/>
                  <a:pt x="1595324" y="430378"/>
                </a:cubicBezTo>
                <a:cubicBezTo>
                  <a:pt x="1595121" y="430581"/>
                  <a:pt x="1594816" y="430683"/>
                  <a:pt x="1594409" y="430683"/>
                </a:cubicBezTo>
                <a:cubicBezTo>
                  <a:pt x="1594003" y="430683"/>
                  <a:pt x="1592885" y="431191"/>
                  <a:pt x="1591057" y="432207"/>
                </a:cubicBezTo>
                <a:cubicBezTo>
                  <a:pt x="1589227" y="433222"/>
                  <a:pt x="1587094" y="434340"/>
                  <a:pt x="1584656" y="435560"/>
                </a:cubicBezTo>
                <a:cubicBezTo>
                  <a:pt x="1582014" y="436779"/>
                  <a:pt x="1579271" y="438201"/>
                  <a:pt x="1576426" y="439827"/>
                </a:cubicBezTo>
                <a:cubicBezTo>
                  <a:pt x="1572565" y="442062"/>
                  <a:pt x="1568399" y="443586"/>
                  <a:pt x="1563929" y="444399"/>
                </a:cubicBezTo>
                <a:cubicBezTo>
                  <a:pt x="1561897" y="445008"/>
                  <a:pt x="1559865" y="444703"/>
                  <a:pt x="1557833" y="443484"/>
                </a:cubicBezTo>
                <a:cubicBezTo>
                  <a:pt x="1556005" y="442469"/>
                  <a:pt x="1554378" y="441351"/>
                  <a:pt x="1552956" y="440132"/>
                </a:cubicBezTo>
                <a:cubicBezTo>
                  <a:pt x="1550315" y="437287"/>
                  <a:pt x="1548892" y="435153"/>
                  <a:pt x="1548689" y="433731"/>
                </a:cubicBezTo>
                <a:cubicBezTo>
                  <a:pt x="1549096" y="433528"/>
                  <a:pt x="1549908" y="433730"/>
                  <a:pt x="1551127" y="434340"/>
                </a:cubicBezTo>
                <a:cubicBezTo>
                  <a:pt x="1553769" y="436169"/>
                  <a:pt x="1559865" y="435560"/>
                  <a:pt x="1569416" y="432512"/>
                </a:cubicBezTo>
                <a:cubicBezTo>
                  <a:pt x="1577950" y="429870"/>
                  <a:pt x="1583538" y="427940"/>
                  <a:pt x="1586180" y="426720"/>
                </a:cubicBezTo>
                <a:cubicBezTo>
                  <a:pt x="1586586" y="426517"/>
                  <a:pt x="1586789" y="426517"/>
                  <a:pt x="1586789" y="426720"/>
                </a:cubicBezTo>
                <a:cubicBezTo>
                  <a:pt x="1586789" y="426924"/>
                  <a:pt x="1586992" y="426822"/>
                  <a:pt x="1587399" y="426416"/>
                </a:cubicBezTo>
                <a:cubicBezTo>
                  <a:pt x="1587805" y="426212"/>
                  <a:pt x="1588110" y="426212"/>
                  <a:pt x="1588313" y="426415"/>
                </a:cubicBezTo>
                <a:cubicBezTo>
                  <a:pt x="1588516" y="426415"/>
                  <a:pt x="1588923" y="426212"/>
                  <a:pt x="1589532" y="425806"/>
                </a:cubicBezTo>
                <a:cubicBezTo>
                  <a:pt x="1590345" y="425400"/>
                  <a:pt x="1590751" y="425196"/>
                  <a:pt x="1590751" y="425196"/>
                </a:cubicBezTo>
                <a:cubicBezTo>
                  <a:pt x="1591158" y="425196"/>
                  <a:pt x="1592479" y="424790"/>
                  <a:pt x="1594714" y="423977"/>
                </a:cubicBezTo>
                <a:cubicBezTo>
                  <a:pt x="1601623" y="421336"/>
                  <a:pt x="1608836" y="418694"/>
                  <a:pt x="1616355" y="416052"/>
                </a:cubicBezTo>
                <a:cubicBezTo>
                  <a:pt x="1619199" y="415239"/>
                  <a:pt x="1621536" y="414427"/>
                  <a:pt x="1623365" y="413614"/>
                </a:cubicBezTo>
                <a:cubicBezTo>
                  <a:pt x="1643482" y="406096"/>
                  <a:pt x="1660754" y="400406"/>
                  <a:pt x="1675181" y="396545"/>
                </a:cubicBezTo>
                <a:cubicBezTo>
                  <a:pt x="1679651" y="395326"/>
                  <a:pt x="1682497" y="394411"/>
                  <a:pt x="1683716" y="393802"/>
                </a:cubicBezTo>
                <a:cubicBezTo>
                  <a:pt x="1684325" y="393395"/>
                  <a:pt x="1684630" y="393294"/>
                  <a:pt x="1684630" y="393497"/>
                </a:cubicBezTo>
                <a:cubicBezTo>
                  <a:pt x="1684630" y="393700"/>
                  <a:pt x="1684833" y="393599"/>
                  <a:pt x="1685240" y="393192"/>
                </a:cubicBezTo>
                <a:cubicBezTo>
                  <a:pt x="1685849" y="392786"/>
                  <a:pt x="1686255" y="392684"/>
                  <a:pt x="1686459" y="392888"/>
                </a:cubicBezTo>
                <a:cubicBezTo>
                  <a:pt x="1686662" y="392888"/>
                  <a:pt x="1688084" y="392278"/>
                  <a:pt x="1690726" y="391059"/>
                </a:cubicBezTo>
                <a:cubicBezTo>
                  <a:pt x="1693165" y="389636"/>
                  <a:pt x="1695095" y="388824"/>
                  <a:pt x="1696517" y="388620"/>
                </a:cubicBezTo>
                <a:cubicBezTo>
                  <a:pt x="1697533" y="388214"/>
                  <a:pt x="1698650" y="388112"/>
                  <a:pt x="1699870" y="388316"/>
                </a:cubicBezTo>
                <a:close/>
                <a:moveTo>
                  <a:pt x="726872" y="112624"/>
                </a:moveTo>
                <a:cubicBezTo>
                  <a:pt x="726669" y="112624"/>
                  <a:pt x="726262" y="112776"/>
                  <a:pt x="725653" y="113081"/>
                </a:cubicBezTo>
                <a:cubicBezTo>
                  <a:pt x="725043" y="113386"/>
                  <a:pt x="723570" y="113995"/>
                  <a:pt x="721233" y="114910"/>
                </a:cubicBezTo>
                <a:cubicBezTo>
                  <a:pt x="718896" y="115824"/>
                  <a:pt x="717729" y="116790"/>
                  <a:pt x="717728" y="117805"/>
                </a:cubicBezTo>
                <a:cubicBezTo>
                  <a:pt x="717728" y="118212"/>
                  <a:pt x="717931" y="118415"/>
                  <a:pt x="718338" y="118415"/>
                </a:cubicBezTo>
                <a:cubicBezTo>
                  <a:pt x="718744" y="118415"/>
                  <a:pt x="719963" y="117805"/>
                  <a:pt x="721995" y="116586"/>
                </a:cubicBezTo>
                <a:cubicBezTo>
                  <a:pt x="723418" y="115976"/>
                  <a:pt x="725043" y="114758"/>
                  <a:pt x="726873" y="112929"/>
                </a:cubicBezTo>
                <a:close/>
                <a:moveTo>
                  <a:pt x="1873920" y="425118"/>
                </a:moveTo>
                <a:lnTo>
                  <a:pt x="1873993" y="425406"/>
                </a:lnTo>
                <a:lnTo>
                  <a:pt x="1873911" y="425197"/>
                </a:lnTo>
                <a:close/>
                <a:moveTo>
                  <a:pt x="1940967" y="426721"/>
                </a:moveTo>
                <a:cubicBezTo>
                  <a:pt x="1939747" y="426924"/>
                  <a:pt x="1936598" y="428447"/>
                  <a:pt x="1931518" y="431292"/>
                </a:cubicBezTo>
                <a:cubicBezTo>
                  <a:pt x="1924406" y="435153"/>
                  <a:pt x="1920138" y="437185"/>
                  <a:pt x="1918717" y="437388"/>
                </a:cubicBezTo>
                <a:cubicBezTo>
                  <a:pt x="1917497" y="437795"/>
                  <a:pt x="1916685" y="438303"/>
                  <a:pt x="1916278" y="438912"/>
                </a:cubicBezTo>
                <a:cubicBezTo>
                  <a:pt x="1915668" y="439522"/>
                  <a:pt x="1915872" y="440030"/>
                  <a:pt x="1916888" y="440436"/>
                </a:cubicBezTo>
                <a:cubicBezTo>
                  <a:pt x="1917904" y="441046"/>
                  <a:pt x="1918920" y="441655"/>
                  <a:pt x="1919935" y="442265"/>
                </a:cubicBezTo>
                <a:cubicBezTo>
                  <a:pt x="1921154" y="443078"/>
                  <a:pt x="1921866" y="443485"/>
                  <a:pt x="1922070" y="443484"/>
                </a:cubicBezTo>
                <a:cubicBezTo>
                  <a:pt x="1922679" y="443484"/>
                  <a:pt x="1923796" y="444703"/>
                  <a:pt x="1925422" y="447142"/>
                </a:cubicBezTo>
                <a:cubicBezTo>
                  <a:pt x="1927047" y="449784"/>
                  <a:pt x="1928571" y="451612"/>
                  <a:pt x="1929994" y="452628"/>
                </a:cubicBezTo>
                <a:cubicBezTo>
                  <a:pt x="1930604" y="453035"/>
                  <a:pt x="1931213" y="453136"/>
                  <a:pt x="1931822" y="452933"/>
                </a:cubicBezTo>
                <a:cubicBezTo>
                  <a:pt x="1934464" y="451104"/>
                  <a:pt x="1937106" y="447853"/>
                  <a:pt x="1939748" y="443180"/>
                </a:cubicBezTo>
                <a:cubicBezTo>
                  <a:pt x="1942186" y="438303"/>
                  <a:pt x="1943609" y="434543"/>
                  <a:pt x="1944014" y="431902"/>
                </a:cubicBezTo>
                <a:cubicBezTo>
                  <a:pt x="1944015" y="431089"/>
                  <a:pt x="1944015" y="430378"/>
                  <a:pt x="1944014" y="429768"/>
                </a:cubicBezTo>
                <a:cubicBezTo>
                  <a:pt x="1943812" y="428752"/>
                  <a:pt x="1943303" y="427939"/>
                  <a:pt x="1942491" y="427330"/>
                </a:cubicBezTo>
                <a:cubicBezTo>
                  <a:pt x="1941678" y="426924"/>
                  <a:pt x="1941170" y="426720"/>
                  <a:pt x="1940967" y="426721"/>
                </a:cubicBezTo>
                <a:close/>
                <a:moveTo>
                  <a:pt x="460172" y="5639"/>
                </a:moveTo>
                <a:cubicBezTo>
                  <a:pt x="462610" y="6249"/>
                  <a:pt x="465151" y="7163"/>
                  <a:pt x="467792" y="8382"/>
                </a:cubicBezTo>
                <a:cubicBezTo>
                  <a:pt x="468605" y="8992"/>
                  <a:pt x="469722" y="9601"/>
                  <a:pt x="471145" y="10211"/>
                </a:cubicBezTo>
                <a:cubicBezTo>
                  <a:pt x="473583" y="10821"/>
                  <a:pt x="476022" y="13869"/>
                  <a:pt x="478460" y="19355"/>
                </a:cubicBezTo>
                <a:cubicBezTo>
                  <a:pt x="481305" y="25045"/>
                  <a:pt x="482016" y="28296"/>
                  <a:pt x="480593" y="29108"/>
                </a:cubicBezTo>
                <a:cubicBezTo>
                  <a:pt x="480188" y="29718"/>
                  <a:pt x="479985" y="30125"/>
                  <a:pt x="479984" y="30328"/>
                </a:cubicBezTo>
                <a:cubicBezTo>
                  <a:pt x="479984" y="30735"/>
                  <a:pt x="479679" y="31344"/>
                  <a:pt x="479070" y="32157"/>
                </a:cubicBezTo>
                <a:cubicBezTo>
                  <a:pt x="478257" y="32766"/>
                  <a:pt x="477749" y="33376"/>
                  <a:pt x="477546" y="33986"/>
                </a:cubicBezTo>
                <a:cubicBezTo>
                  <a:pt x="477342" y="35001"/>
                  <a:pt x="476936" y="36322"/>
                  <a:pt x="476327" y="37948"/>
                </a:cubicBezTo>
                <a:cubicBezTo>
                  <a:pt x="475717" y="39777"/>
                  <a:pt x="475412" y="40894"/>
                  <a:pt x="475412" y="41301"/>
                </a:cubicBezTo>
                <a:cubicBezTo>
                  <a:pt x="475412" y="41504"/>
                  <a:pt x="475056" y="42622"/>
                  <a:pt x="474345" y="44653"/>
                </a:cubicBezTo>
                <a:cubicBezTo>
                  <a:pt x="473635" y="46686"/>
                  <a:pt x="472974" y="48514"/>
                  <a:pt x="472365" y="50140"/>
                </a:cubicBezTo>
                <a:cubicBezTo>
                  <a:pt x="469723" y="57252"/>
                  <a:pt x="467182" y="66294"/>
                  <a:pt x="464744" y="77267"/>
                </a:cubicBezTo>
                <a:cubicBezTo>
                  <a:pt x="464338" y="78892"/>
                  <a:pt x="464033" y="80112"/>
                  <a:pt x="463829" y="80925"/>
                </a:cubicBezTo>
                <a:cubicBezTo>
                  <a:pt x="463627" y="81535"/>
                  <a:pt x="463525" y="82144"/>
                  <a:pt x="463525" y="82754"/>
                </a:cubicBezTo>
                <a:cubicBezTo>
                  <a:pt x="463525" y="83363"/>
                  <a:pt x="463322" y="83973"/>
                  <a:pt x="462915" y="84582"/>
                </a:cubicBezTo>
                <a:cubicBezTo>
                  <a:pt x="462712" y="85192"/>
                  <a:pt x="462407" y="86309"/>
                  <a:pt x="462001" y="87935"/>
                </a:cubicBezTo>
                <a:cubicBezTo>
                  <a:pt x="461595" y="89561"/>
                  <a:pt x="461290" y="90577"/>
                  <a:pt x="461087" y="90983"/>
                </a:cubicBezTo>
                <a:cubicBezTo>
                  <a:pt x="460477" y="92202"/>
                  <a:pt x="462103" y="91796"/>
                  <a:pt x="465963" y="89764"/>
                </a:cubicBezTo>
                <a:cubicBezTo>
                  <a:pt x="468808" y="88545"/>
                  <a:pt x="470332" y="87935"/>
                  <a:pt x="470535" y="87935"/>
                </a:cubicBezTo>
                <a:cubicBezTo>
                  <a:pt x="470738" y="87935"/>
                  <a:pt x="471145" y="87732"/>
                  <a:pt x="471754" y="87325"/>
                </a:cubicBezTo>
                <a:cubicBezTo>
                  <a:pt x="472365" y="86919"/>
                  <a:pt x="473380" y="86310"/>
                  <a:pt x="474802" y="85497"/>
                </a:cubicBezTo>
                <a:cubicBezTo>
                  <a:pt x="479476" y="83668"/>
                  <a:pt x="483337" y="81737"/>
                  <a:pt x="486385" y="79705"/>
                </a:cubicBezTo>
                <a:cubicBezTo>
                  <a:pt x="487604" y="79096"/>
                  <a:pt x="489128" y="78690"/>
                  <a:pt x="490957" y="78486"/>
                </a:cubicBezTo>
                <a:cubicBezTo>
                  <a:pt x="492379" y="78080"/>
                  <a:pt x="494005" y="78385"/>
                  <a:pt x="495833" y="79401"/>
                </a:cubicBezTo>
                <a:cubicBezTo>
                  <a:pt x="497459" y="80620"/>
                  <a:pt x="498984" y="81433"/>
                  <a:pt x="500406" y="81839"/>
                </a:cubicBezTo>
                <a:cubicBezTo>
                  <a:pt x="502844" y="82246"/>
                  <a:pt x="504572" y="84379"/>
                  <a:pt x="505587" y="88240"/>
                </a:cubicBezTo>
                <a:cubicBezTo>
                  <a:pt x="506400" y="90882"/>
                  <a:pt x="506604" y="92406"/>
                  <a:pt x="506197" y="92812"/>
                </a:cubicBezTo>
                <a:cubicBezTo>
                  <a:pt x="505587" y="93828"/>
                  <a:pt x="504571" y="94539"/>
                  <a:pt x="503149" y="94945"/>
                </a:cubicBezTo>
                <a:cubicBezTo>
                  <a:pt x="499898" y="95555"/>
                  <a:pt x="497155" y="96267"/>
                  <a:pt x="494920" y="97079"/>
                </a:cubicBezTo>
                <a:cubicBezTo>
                  <a:pt x="494310" y="97282"/>
                  <a:pt x="493904" y="97384"/>
                  <a:pt x="493701" y="97384"/>
                </a:cubicBezTo>
                <a:cubicBezTo>
                  <a:pt x="493497" y="97384"/>
                  <a:pt x="492989" y="97587"/>
                  <a:pt x="492176" y="97993"/>
                </a:cubicBezTo>
                <a:cubicBezTo>
                  <a:pt x="489534" y="99212"/>
                  <a:pt x="486893" y="100127"/>
                  <a:pt x="484252" y="100736"/>
                </a:cubicBezTo>
                <a:cubicBezTo>
                  <a:pt x="481000" y="101753"/>
                  <a:pt x="474904" y="104496"/>
                  <a:pt x="465964" y="108966"/>
                </a:cubicBezTo>
                <a:cubicBezTo>
                  <a:pt x="463322" y="110389"/>
                  <a:pt x="461392" y="111405"/>
                  <a:pt x="460173" y="112014"/>
                </a:cubicBezTo>
                <a:cubicBezTo>
                  <a:pt x="459156" y="112421"/>
                  <a:pt x="458648" y="112725"/>
                  <a:pt x="458649" y="112929"/>
                </a:cubicBezTo>
                <a:cubicBezTo>
                  <a:pt x="458648" y="113132"/>
                  <a:pt x="458344" y="113234"/>
                  <a:pt x="457734" y="113234"/>
                </a:cubicBezTo>
                <a:cubicBezTo>
                  <a:pt x="457327" y="113233"/>
                  <a:pt x="456972" y="113843"/>
                  <a:pt x="456667" y="115062"/>
                </a:cubicBezTo>
                <a:cubicBezTo>
                  <a:pt x="456363" y="116282"/>
                  <a:pt x="455804" y="118720"/>
                  <a:pt x="454990" y="122377"/>
                </a:cubicBezTo>
                <a:cubicBezTo>
                  <a:pt x="453569" y="129287"/>
                  <a:pt x="452755" y="134061"/>
                  <a:pt x="452553" y="136703"/>
                </a:cubicBezTo>
                <a:cubicBezTo>
                  <a:pt x="452349" y="139345"/>
                  <a:pt x="452654" y="140970"/>
                  <a:pt x="453466" y="141580"/>
                </a:cubicBezTo>
                <a:cubicBezTo>
                  <a:pt x="454076" y="142393"/>
                  <a:pt x="455295" y="142494"/>
                  <a:pt x="457124" y="141885"/>
                </a:cubicBezTo>
                <a:cubicBezTo>
                  <a:pt x="458547" y="141478"/>
                  <a:pt x="460172" y="140767"/>
                  <a:pt x="462001" y="139751"/>
                </a:cubicBezTo>
                <a:cubicBezTo>
                  <a:pt x="463830" y="138532"/>
                  <a:pt x="465252" y="137617"/>
                  <a:pt x="466268" y="137008"/>
                </a:cubicBezTo>
                <a:cubicBezTo>
                  <a:pt x="467081" y="136398"/>
                  <a:pt x="467690" y="135992"/>
                  <a:pt x="468097" y="135789"/>
                </a:cubicBezTo>
                <a:cubicBezTo>
                  <a:pt x="468503" y="135382"/>
                  <a:pt x="468808" y="135179"/>
                  <a:pt x="469012" y="135179"/>
                </a:cubicBezTo>
                <a:cubicBezTo>
                  <a:pt x="469418" y="135179"/>
                  <a:pt x="470332" y="134570"/>
                  <a:pt x="471755" y="133350"/>
                </a:cubicBezTo>
                <a:cubicBezTo>
                  <a:pt x="474193" y="130709"/>
                  <a:pt x="476733" y="129692"/>
                  <a:pt x="479375" y="130303"/>
                </a:cubicBezTo>
                <a:cubicBezTo>
                  <a:pt x="481609" y="130708"/>
                  <a:pt x="483947" y="131826"/>
                  <a:pt x="486385" y="133655"/>
                </a:cubicBezTo>
                <a:cubicBezTo>
                  <a:pt x="487198" y="134265"/>
                  <a:pt x="487706" y="134569"/>
                  <a:pt x="487909" y="134569"/>
                </a:cubicBezTo>
                <a:cubicBezTo>
                  <a:pt x="489332" y="134569"/>
                  <a:pt x="490957" y="136195"/>
                  <a:pt x="492786" y="139446"/>
                </a:cubicBezTo>
                <a:cubicBezTo>
                  <a:pt x="493192" y="140869"/>
                  <a:pt x="493598" y="141783"/>
                  <a:pt x="494005" y="142189"/>
                </a:cubicBezTo>
                <a:cubicBezTo>
                  <a:pt x="494817" y="144018"/>
                  <a:pt x="495122" y="145847"/>
                  <a:pt x="494919" y="147676"/>
                </a:cubicBezTo>
                <a:cubicBezTo>
                  <a:pt x="494717" y="148895"/>
                  <a:pt x="493802" y="149810"/>
                  <a:pt x="492176" y="150419"/>
                </a:cubicBezTo>
                <a:cubicBezTo>
                  <a:pt x="490347" y="150825"/>
                  <a:pt x="489229" y="151029"/>
                  <a:pt x="488823" y="151028"/>
                </a:cubicBezTo>
                <a:cubicBezTo>
                  <a:pt x="488417" y="151029"/>
                  <a:pt x="488011" y="151232"/>
                  <a:pt x="487604" y="151638"/>
                </a:cubicBezTo>
                <a:cubicBezTo>
                  <a:pt x="486994" y="152248"/>
                  <a:pt x="483947" y="153569"/>
                  <a:pt x="478460" y="155601"/>
                </a:cubicBezTo>
                <a:cubicBezTo>
                  <a:pt x="470129" y="159258"/>
                  <a:pt x="464135" y="162611"/>
                  <a:pt x="460477" y="165659"/>
                </a:cubicBezTo>
                <a:cubicBezTo>
                  <a:pt x="460071" y="166269"/>
                  <a:pt x="459766" y="166573"/>
                  <a:pt x="459563" y="166573"/>
                </a:cubicBezTo>
                <a:cubicBezTo>
                  <a:pt x="459360" y="166574"/>
                  <a:pt x="457937" y="167894"/>
                  <a:pt x="455296" y="170536"/>
                </a:cubicBezTo>
                <a:cubicBezTo>
                  <a:pt x="452653" y="173177"/>
                  <a:pt x="450012" y="175870"/>
                  <a:pt x="447371" y="178613"/>
                </a:cubicBezTo>
                <a:cubicBezTo>
                  <a:pt x="444729" y="181356"/>
                  <a:pt x="443002" y="183338"/>
                  <a:pt x="442189" y="184557"/>
                </a:cubicBezTo>
                <a:cubicBezTo>
                  <a:pt x="441580" y="185370"/>
                  <a:pt x="440766" y="186589"/>
                  <a:pt x="439750" y="188214"/>
                </a:cubicBezTo>
                <a:cubicBezTo>
                  <a:pt x="438735" y="189840"/>
                  <a:pt x="438023" y="191262"/>
                  <a:pt x="437617" y="192482"/>
                </a:cubicBezTo>
                <a:cubicBezTo>
                  <a:pt x="437008" y="193497"/>
                  <a:pt x="437109" y="194310"/>
                  <a:pt x="437922" y="194920"/>
                </a:cubicBezTo>
                <a:cubicBezTo>
                  <a:pt x="438328" y="195326"/>
                  <a:pt x="438836" y="195428"/>
                  <a:pt x="439446" y="195225"/>
                </a:cubicBezTo>
                <a:cubicBezTo>
                  <a:pt x="440055" y="195021"/>
                  <a:pt x="443611" y="193701"/>
                  <a:pt x="450114" y="191262"/>
                </a:cubicBezTo>
                <a:cubicBezTo>
                  <a:pt x="451536" y="190653"/>
                  <a:pt x="453772" y="189637"/>
                  <a:pt x="456820" y="188214"/>
                </a:cubicBezTo>
                <a:cubicBezTo>
                  <a:pt x="460071" y="186589"/>
                  <a:pt x="464439" y="184353"/>
                  <a:pt x="469925" y="181508"/>
                </a:cubicBezTo>
                <a:cubicBezTo>
                  <a:pt x="473787" y="179680"/>
                  <a:pt x="476377" y="178562"/>
                  <a:pt x="477699" y="178156"/>
                </a:cubicBezTo>
                <a:cubicBezTo>
                  <a:pt x="479019" y="177750"/>
                  <a:pt x="480289" y="177546"/>
                  <a:pt x="481508" y="177546"/>
                </a:cubicBezTo>
                <a:cubicBezTo>
                  <a:pt x="482931" y="177546"/>
                  <a:pt x="485775" y="178664"/>
                  <a:pt x="490043" y="180899"/>
                </a:cubicBezTo>
                <a:cubicBezTo>
                  <a:pt x="494310" y="183134"/>
                  <a:pt x="496850" y="184963"/>
                  <a:pt x="497662" y="186385"/>
                </a:cubicBezTo>
                <a:cubicBezTo>
                  <a:pt x="498882" y="188011"/>
                  <a:pt x="499694" y="189433"/>
                  <a:pt x="500101" y="190653"/>
                </a:cubicBezTo>
                <a:cubicBezTo>
                  <a:pt x="500508" y="191872"/>
                  <a:pt x="500914" y="192888"/>
                  <a:pt x="501320" y="193701"/>
                </a:cubicBezTo>
                <a:cubicBezTo>
                  <a:pt x="502743" y="195936"/>
                  <a:pt x="503149" y="198069"/>
                  <a:pt x="502539" y="200101"/>
                </a:cubicBezTo>
                <a:cubicBezTo>
                  <a:pt x="502133" y="201321"/>
                  <a:pt x="501726" y="202133"/>
                  <a:pt x="501320" y="202540"/>
                </a:cubicBezTo>
                <a:cubicBezTo>
                  <a:pt x="500508" y="202946"/>
                  <a:pt x="499085" y="204267"/>
                  <a:pt x="497053" y="206502"/>
                </a:cubicBezTo>
                <a:cubicBezTo>
                  <a:pt x="491363" y="211582"/>
                  <a:pt x="486080" y="216358"/>
                  <a:pt x="481203" y="220828"/>
                </a:cubicBezTo>
                <a:cubicBezTo>
                  <a:pt x="474701" y="226314"/>
                  <a:pt x="471755" y="230073"/>
                  <a:pt x="472364" y="232106"/>
                </a:cubicBezTo>
                <a:cubicBezTo>
                  <a:pt x="472364" y="232715"/>
                  <a:pt x="472771" y="233121"/>
                  <a:pt x="473583" y="233325"/>
                </a:cubicBezTo>
                <a:cubicBezTo>
                  <a:pt x="474396" y="233528"/>
                  <a:pt x="476327" y="233731"/>
                  <a:pt x="479375" y="233934"/>
                </a:cubicBezTo>
                <a:cubicBezTo>
                  <a:pt x="485470" y="234341"/>
                  <a:pt x="490043" y="233934"/>
                  <a:pt x="493091" y="232715"/>
                </a:cubicBezTo>
                <a:cubicBezTo>
                  <a:pt x="495732" y="231496"/>
                  <a:pt x="498273" y="229667"/>
                  <a:pt x="500711" y="227229"/>
                </a:cubicBezTo>
                <a:cubicBezTo>
                  <a:pt x="501930" y="226213"/>
                  <a:pt x="502641" y="225705"/>
                  <a:pt x="502844" y="225705"/>
                </a:cubicBezTo>
                <a:cubicBezTo>
                  <a:pt x="503048" y="225705"/>
                  <a:pt x="503758" y="224892"/>
                  <a:pt x="504978" y="223266"/>
                </a:cubicBezTo>
                <a:cubicBezTo>
                  <a:pt x="505993" y="221844"/>
                  <a:pt x="506603" y="221133"/>
                  <a:pt x="506806" y="221133"/>
                </a:cubicBezTo>
                <a:cubicBezTo>
                  <a:pt x="506400" y="224790"/>
                  <a:pt x="505486" y="230784"/>
                  <a:pt x="504064" y="239116"/>
                </a:cubicBezTo>
                <a:cubicBezTo>
                  <a:pt x="503454" y="242164"/>
                  <a:pt x="503047" y="244399"/>
                  <a:pt x="502844" y="245821"/>
                </a:cubicBezTo>
                <a:cubicBezTo>
                  <a:pt x="502641" y="246837"/>
                  <a:pt x="502438" y="247650"/>
                  <a:pt x="502235" y="248260"/>
                </a:cubicBezTo>
                <a:cubicBezTo>
                  <a:pt x="501625" y="249886"/>
                  <a:pt x="500406" y="251511"/>
                  <a:pt x="498577" y="253137"/>
                </a:cubicBezTo>
                <a:cubicBezTo>
                  <a:pt x="497765" y="253543"/>
                  <a:pt x="496139" y="253797"/>
                  <a:pt x="493700" y="253899"/>
                </a:cubicBezTo>
                <a:cubicBezTo>
                  <a:pt x="491262" y="254000"/>
                  <a:pt x="487502" y="253848"/>
                  <a:pt x="482422" y="253441"/>
                </a:cubicBezTo>
                <a:cubicBezTo>
                  <a:pt x="476327" y="253035"/>
                  <a:pt x="471145" y="252832"/>
                  <a:pt x="466878" y="252832"/>
                </a:cubicBezTo>
                <a:cubicBezTo>
                  <a:pt x="462204" y="252832"/>
                  <a:pt x="459055" y="252629"/>
                  <a:pt x="457428" y="252222"/>
                </a:cubicBezTo>
                <a:cubicBezTo>
                  <a:pt x="453365" y="250393"/>
                  <a:pt x="450114" y="247854"/>
                  <a:pt x="447675" y="244602"/>
                </a:cubicBezTo>
                <a:cubicBezTo>
                  <a:pt x="444628" y="241351"/>
                  <a:pt x="445034" y="238202"/>
                  <a:pt x="448894" y="235154"/>
                </a:cubicBezTo>
                <a:cubicBezTo>
                  <a:pt x="458242" y="224384"/>
                  <a:pt x="464643" y="216561"/>
                  <a:pt x="468097" y="211684"/>
                </a:cubicBezTo>
                <a:cubicBezTo>
                  <a:pt x="472567" y="204368"/>
                  <a:pt x="474294" y="199390"/>
                  <a:pt x="473279" y="196749"/>
                </a:cubicBezTo>
                <a:cubicBezTo>
                  <a:pt x="472669" y="195530"/>
                  <a:pt x="470637" y="195022"/>
                  <a:pt x="467182" y="195225"/>
                </a:cubicBezTo>
                <a:cubicBezTo>
                  <a:pt x="459461" y="196037"/>
                  <a:pt x="452045" y="198069"/>
                  <a:pt x="444932" y="201321"/>
                </a:cubicBezTo>
                <a:cubicBezTo>
                  <a:pt x="443713" y="201727"/>
                  <a:pt x="442494" y="202133"/>
                  <a:pt x="441275" y="202540"/>
                </a:cubicBezTo>
                <a:cubicBezTo>
                  <a:pt x="440055" y="202946"/>
                  <a:pt x="439446" y="203251"/>
                  <a:pt x="439446" y="203455"/>
                </a:cubicBezTo>
                <a:cubicBezTo>
                  <a:pt x="439446" y="203658"/>
                  <a:pt x="439141" y="203861"/>
                  <a:pt x="438532" y="204064"/>
                </a:cubicBezTo>
                <a:cubicBezTo>
                  <a:pt x="437922" y="204064"/>
                  <a:pt x="437617" y="204166"/>
                  <a:pt x="437617" y="204369"/>
                </a:cubicBezTo>
                <a:cubicBezTo>
                  <a:pt x="437617" y="204572"/>
                  <a:pt x="436804" y="205283"/>
                  <a:pt x="435179" y="206502"/>
                </a:cubicBezTo>
                <a:cubicBezTo>
                  <a:pt x="429896" y="210160"/>
                  <a:pt x="426644" y="215748"/>
                  <a:pt x="425425" y="223266"/>
                </a:cubicBezTo>
                <a:cubicBezTo>
                  <a:pt x="424815" y="228753"/>
                  <a:pt x="424815" y="235255"/>
                  <a:pt x="425425" y="242773"/>
                </a:cubicBezTo>
                <a:cubicBezTo>
                  <a:pt x="426035" y="250495"/>
                  <a:pt x="425933" y="254965"/>
                  <a:pt x="425121" y="256185"/>
                </a:cubicBezTo>
                <a:cubicBezTo>
                  <a:pt x="423901" y="256998"/>
                  <a:pt x="421361" y="256490"/>
                  <a:pt x="417500" y="254661"/>
                </a:cubicBezTo>
                <a:cubicBezTo>
                  <a:pt x="414859" y="253441"/>
                  <a:pt x="413132" y="251918"/>
                  <a:pt x="412319" y="250089"/>
                </a:cubicBezTo>
                <a:cubicBezTo>
                  <a:pt x="411303" y="248463"/>
                  <a:pt x="410592" y="247447"/>
                  <a:pt x="410185" y="247041"/>
                </a:cubicBezTo>
                <a:cubicBezTo>
                  <a:pt x="409575" y="246837"/>
                  <a:pt x="408865" y="245822"/>
                  <a:pt x="408052" y="243993"/>
                </a:cubicBezTo>
                <a:cubicBezTo>
                  <a:pt x="406426" y="241961"/>
                  <a:pt x="406020" y="237389"/>
                  <a:pt x="406833" y="230277"/>
                </a:cubicBezTo>
                <a:lnTo>
                  <a:pt x="407137" y="225400"/>
                </a:lnTo>
                <a:lnTo>
                  <a:pt x="405003" y="222047"/>
                </a:lnTo>
                <a:cubicBezTo>
                  <a:pt x="403581" y="220015"/>
                  <a:pt x="402870" y="218694"/>
                  <a:pt x="402870" y="218085"/>
                </a:cubicBezTo>
                <a:cubicBezTo>
                  <a:pt x="405105" y="215037"/>
                  <a:pt x="407848" y="212598"/>
                  <a:pt x="411099" y="210769"/>
                </a:cubicBezTo>
                <a:cubicBezTo>
                  <a:pt x="411302" y="210770"/>
                  <a:pt x="411405" y="210668"/>
                  <a:pt x="411404" y="210465"/>
                </a:cubicBezTo>
                <a:cubicBezTo>
                  <a:pt x="411404" y="210058"/>
                  <a:pt x="411709" y="209855"/>
                  <a:pt x="412318" y="209855"/>
                </a:cubicBezTo>
                <a:cubicBezTo>
                  <a:pt x="412725" y="209855"/>
                  <a:pt x="413335" y="209347"/>
                  <a:pt x="414148" y="208331"/>
                </a:cubicBezTo>
                <a:cubicBezTo>
                  <a:pt x="415163" y="207112"/>
                  <a:pt x="415874" y="206502"/>
                  <a:pt x="416281" y="206502"/>
                </a:cubicBezTo>
                <a:cubicBezTo>
                  <a:pt x="416485" y="206503"/>
                  <a:pt x="416586" y="206401"/>
                  <a:pt x="416585" y="206197"/>
                </a:cubicBezTo>
                <a:cubicBezTo>
                  <a:pt x="416586" y="205588"/>
                  <a:pt x="417297" y="204572"/>
                  <a:pt x="418719" y="203149"/>
                </a:cubicBezTo>
                <a:cubicBezTo>
                  <a:pt x="419938" y="201930"/>
                  <a:pt x="421208" y="200508"/>
                  <a:pt x="422529" y="198882"/>
                </a:cubicBezTo>
                <a:cubicBezTo>
                  <a:pt x="423850" y="197257"/>
                  <a:pt x="424511" y="196343"/>
                  <a:pt x="424510" y="196139"/>
                </a:cubicBezTo>
                <a:cubicBezTo>
                  <a:pt x="424510" y="196139"/>
                  <a:pt x="425629" y="194412"/>
                  <a:pt x="427864" y="190958"/>
                </a:cubicBezTo>
                <a:cubicBezTo>
                  <a:pt x="430099" y="187503"/>
                  <a:pt x="432131" y="184557"/>
                  <a:pt x="433959" y="182118"/>
                </a:cubicBezTo>
                <a:cubicBezTo>
                  <a:pt x="437210" y="177648"/>
                  <a:pt x="439192" y="174854"/>
                  <a:pt x="439903" y="173736"/>
                </a:cubicBezTo>
                <a:cubicBezTo>
                  <a:pt x="440615" y="172619"/>
                  <a:pt x="440766" y="171958"/>
                  <a:pt x="440361" y="171755"/>
                </a:cubicBezTo>
                <a:cubicBezTo>
                  <a:pt x="438938" y="170333"/>
                  <a:pt x="435534" y="170434"/>
                  <a:pt x="430149" y="172060"/>
                </a:cubicBezTo>
                <a:cubicBezTo>
                  <a:pt x="424764" y="173685"/>
                  <a:pt x="419837" y="175717"/>
                  <a:pt x="415367" y="178156"/>
                </a:cubicBezTo>
                <a:cubicBezTo>
                  <a:pt x="408052" y="182830"/>
                  <a:pt x="401854" y="185776"/>
                  <a:pt x="396773" y="186995"/>
                </a:cubicBezTo>
                <a:cubicBezTo>
                  <a:pt x="394539" y="186589"/>
                  <a:pt x="391897" y="185065"/>
                  <a:pt x="388849" y="182423"/>
                </a:cubicBezTo>
                <a:cubicBezTo>
                  <a:pt x="386411" y="179578"/>
                  <a:pt x="385191" y="177444"/>
                  <a:pt x="385191" y="176022"/>
                </a:cubicBezTo>
                <a:cubicBezTo>
                  <a:pt x="385192" y="174803"/>
                  <a:pt x="387021" y="173025"/>
                  <a:pt x="390678" y="170688"/>
                </a:cubicBezTo>
                <a:cubicBezTo>
                  <a:pt x="394335" y="168351"/>
                  <a:pt x="398399" y="166370"/>
                  <a:pt x="402870" y="164745"/>
                </a:cubicBezTo>
                <a:cubicBezTo>
                  <a:pt x="405308" y="163932"/>
                  <a:pt x="407950" y="163018"/>
                  <a:pt x="410795" y="162002"/>
                </a:cubicBezTo>
                <a:cubicBezTo>
                  <a:pt x="418720" y="159157"/>
                  <a:pt x="424206" y="155905"/>
                  <a:pt x="427254" y="152248"/>
                </a:cubicBezTo>
                <a:cubicBezTo>
                  <a:pt x="430302" y="148590"/>
                  <a:pt x="432639" y="142698"/>
                  <a:pt x="434264" y="134569"/>
                </a:cubicBezTo>
                <a:cubicBezTo>
                  <a:pt x="434873" y="131318"/>
                  <a:pt x="435280" y="129286"/>
                  <a:pt x="435484" y="128474"/>
                </a:cubicBezTo>
                <a:cubicBezTo>
                  <a:pt x="435890" y="127661"/>
                  <a:pt x="435381" y="127762"/>
                  <a:pt x="433959" y="128778"/>
                </a:cubicBezTo>
                <a:cubicBezTo>
                  <a:pt x="432537" y="129388"/>
                  <a:pt x="431420" y="129794"/>
                  <a:pt x="430607" y="129997"/>
                </a:cubicBezTo>
                <a:cubicBezTo>
                  <a:pt x="429794" y="130404"/>
                  <a:pt x="428574" y="131115"/>
                  <a:pt x="426949" y="132131"/>
                </a:cubicBezTo>
                <a:cubicBezTo>
                  <a:pt x="425120" y="133147"/>
                  <a:pt x="424104" y="133655"/>
                  <a:pt x="423901" y="133655"/>
                </a:cubicBezTo>
                <a:cubicBezTo>
                  <a:pt x="423901" y="133655"/>
                  <a:pt x="423190" y="133960"/>
                  <a:pt x="421767" y="134569"/>
                </a:cubicBezTo>
                <a:cubicBezTo>
                  <a:pt x="420345" y="135179"/>
                  <a:pt x="419633" y="135382"/>
                  <a:pt x="419634" y="135179"/>
                </a:cubicBezTo>
                <a:cubicBezTo>
                  <a:pt x="419634" y="135179"/>
                  <a:pt x="419125" y="135281"/>
                  <a:pt x="418110" y="135484"/>
                </a:cubicBezTo>
                <a:cubicBezTo>
                  <a:pt x="414045" y="136297"/>
                  <a:pt x="409170" y="136195"/>
                  <a:pt x="403479" y="135179"/>
                </a:cubicBezTo>
                <a:cubicBezTo>
                  <a:pt x="401448" y="134773"/>
                  <a:pt x="398704" y="133757"/>
                  <a:pt x="395250" y="132131"/>
                </a:cubicBezTo>
                <a:lnTo>
                  <a:pt x="390373" y="129388"/>
                </a:lnTo>
                <a:lnTo>
                  <a:pt x="389763" y="130607"/>
                </a:lnTo>
                <a:cubicBezTo>
                  <a:pt x="387935" y="136094"/>
                  <a:pt x="386004" y="141987"/>
                  <a:pt x="383973" y="148285"/>
                </a:cubicBezTo>
                <a:cubicBezTo>
                  <a:pt x="380111" y="162713"/>
                  <a:pt x="376657" y="173787"/>
                  <a:pt x="373609" y="181508"/>
                </a:cubicBezTo>
                <a:cubicBezTo>
                  <a:pt x="372796" y="182728"/>
                  <a:pt x="371374" y="186385"/>
                  <a:pt x="369341" y="192481"/>
                </a:cubicBezTo>
                <a:cubicBezTo>
                  <a:pt x="368529" y="194717"/>
                  <a:pt x="367818" y="196647"/>
                  <a:pt x="367209" y="198273"/>
                </a:cubicBezTo>
                <a:cubicBezTo>
                  <a:pt x="366395" y="200101"/>
                  <a:pt x="365684" y="202133"/>
                  <a:pt x="365075" y="204369"/>
                </a:cubicBezTo>
                <a:cubicBezTo>
                  <a:pt x="364059" y="206807"/>
                  <a:pt x="363246" y="209043"/>
                  <a:pt x="362637" y="211074"/>
                </a:cubicBezTo>
                <a:cubicBezTo>
                  <a:pt x="360401" y="217983"/>
                  <a:pt x="358572" y="224384"/>
                  <a:pt x="357150" y="230277"/>
                </a:cubicBezTo>
                <a:cubicBezTo>
                  <a:pt x="356540" y="232309"/>
                  <a:pt x="356134" y="233630"/>
                  <a:pt x="355930" y="234239"/>
                </a:cubicBezTo>
                <a:cubicBezTo>
                  <a:pt x="355728" y="234849"/>
                  <a:pt x="355321" y="236881"/>
                  <a:pt x="354712" y="240335"/>
                </a:cubicBezTo>
                <a:cubicBezTo>
                  <a:pt x="352679" y="250495"/>
                  <a:pt x="351257" y="257505"/>
                  <a:pt x="350444" y="261367"/>
                </a:cubicBezTo>
                <a:cubicBezTo>
                  <a:pt x="349631" y="265227"/>
                  <a:pt x="348717" y="268072"/>
                  <a:pt x="347701" y="269900"/>
                </a:cubicBezTo>
                <a:cubicBezTo>
                  <a:pt x="346889" y="271933"/>
                  <a:pt x="345059" y="272644"/>
                  <a:pt x="342214" y="272034"/>
                </a:cubicBezTo>
                <a:cubicBezTo>
                  <a:pt x="335713" y="270205"/>
                  <a:pt x="330124" y="265329"/>
                  <a:pt x="325451" y="257404"/>
                </a:cubicBezTo>
                <a:cubicBezTo>
                  <a:pt x="323622" y="253340"/>
                  <a:pt x="323317" y="249581"/>
                  <a:pt x="324536" y="246126"/>
                </a:cubicBezTo>
                <a:cubicBezTo>
                  <a:pt x="324942" y="244704"/>
                  <a:pt x="325247" y="243688"/>
                  <a:pt x="325450" y="243078"/>
                </a:cubicBezTo>
                <a:cubicBezTo>
                  <a:pt x="325654" y="242672"/>
                  <a:pt x="325756" y="242164"/>
                  <a:pt x="325755" y="241554"/>
                </a:cubicBezTo>
                <a:cubicBezTo>
                  <a:pt x="325959" y="240742"/>
                  <a:pt x="326568" y="238811"/>
                  <a:pt x="327584" y="235763"/>
                </a:cubicBezTo>
                <a:cubicBezTo>
                  <a:pt x="329006" y="232918"/>
                  <a:pt x="329718" y="231394"/>
                  <a:pt x="329717" y="231191"/>
                </a:cubicBezTo>
                <a:cubicBezTo>
                  <a:pt x="329718" y="230988"/>
                  <a:pt x="330023" y="229972"/>
                  <a:pt x="330632" y="228143"/>
                </a:cubicBezTo>
                <a:cubicBezTo>
                  <a:pt x="331242" y="226720"/>
                  <a:pt x="331750" y="225095"/>
                  <a:pt x="332156" y="223266"/>
                </a:cubicBezTo>
                <a:cubicBezTo>
                  <a:pt x="332359" y="221234"/>
                  <a:pt x="332563" y="219812"/>
                  <a:pt x="332766" y="218999"/>
                </a:cubicBezTo>
                <a:cubicBezTo>
                  <a:pt x="333579" y="214528"/>
                  <a:pt x="334188" y="210973"/>
                  <a:pt x="334595" y="208331"/>
                </a:cubicBezTo>
                <a:cubicBezTo>
                  <a:pt x="335001" y="206503"/>
                  <a:pt x="335611" y="203454"/>
                  <a:pt x="336424" y="199187"/>
                </a:cubicBezTo>
                <a:cubicBezTo>
                  <a:pt x="337236" y="194107"/>
                  <a:pt x="337643" y="191059"/>
                  <a:pt x="337642" y="190043"/>
                </a:cubicBezTo>
                <a:cubicBezTo>
                  <a:pt x="337643" y="187808"/>
                  <a:pt x="336931" y="186487"/>
                  <a:pt x="335509" y="186080"/>
                </a:cubicBezTo>
                <a:cubicBezTo>
                  <a:pt x="334900" y="186081"/>
                  <a:pt x="333223" y="186995"/>
                  <a:pt x="330480" y="188824"/>
                </a:cubicBezTo>
                <a:cubicBezTo>
                  <a:pt x="327736" y="190653"/>
                  <a:pt x="325451" y="192380"/>
                  <a:pt x="323622" y="194006"/>
                </a:cubicBezTo>
                <a:cubicBezTo>
                  <a:pt x="320777" y="197460"/>
                  <a:pt x="317729" y="198171"/>
                  <a:pt x="314478" y="196139"/>
                </a:cubicBezTo>
                <a:cubicBezTo>
                  <a:pt x="312242" y="195123"/>
                  <a:pt x="310820" y="193701"/>
                  <a:pt x="310211" y="191872"/>
                </a:cubicBezTo>
                <a:cubicBezTo>
                  <a:pt x="307975" y="189027"/>
                  <a:pt x="308178" y="186182"/>
                  <a:pt x="310820" y="183338"/>
                </a:cubicBezTo>
                <a:cubicBezTo>
                  <a:pt x="312446" y="180899"/>
                  <a:pt x="314072" y="178258"/>
                  <a:pt x="315697" y="175412"/>
                </a:cubicBezTo>
                <a:cubicBezTo>
                  <a:pt x="317730" y="172568"/>
                  <a:pt x="319253" y="170434"/>
                  <a:pt x="320269" y="169012"/>
                </a:cubicBezTo>
                <a:cubicBezTo>
                  <a:pt x="321285" y="167589"/>
                  <a:pt x="321793" y="166675"/>
                  <a:pt x="321793" y="166269"/>
                </a:cubicBezTo>
                <a:cubicBezTo>
                  <a:pt x="321793" y="166066"/>
                  <a:pt x="322199" y="165456"/>
                  <a:pt x="323013" y="164440"/>
                </a:cubicBezTo>
                <a:cubicBezTo>
                  <a:pt x="325654" y="159563"/>
                  <a:pt x="329921" y="151130"/>
                  <a:pt x="335813" y="139141"/>
                </a:cubicBezTo>
                <a:cubicBezTo>
                  <a:pt x="337236" y="135687"/>
                  <a:pt x="337541" y="133249"/>
                  <a:pt x="336728" y="131826"/>
                </a:cubicBezTo>
                <a:cubicBezTo>
                  <a:pt x="334697" y="130404"/>
                  <a:pt x="331039" y="130811"/>
                  <a:pt x="325755" y="133045"/>
                </a:cubicBezTo>
                <a:cubicBezTo>
                  <a:pt x="324943" y="133452"/>
                  <a:pt x="324435" y="133757"/>
                  <a:pt x="324231" y="133960"/>
                </a:cubicBezTo>
                <a:cubicBezTo>
                  <a:pt x="324028" y="133960"/>
                  <a:pt x="322809" y="134671"/>
                  <a:pt x="320573" y="136094"/>
                </a:cubicBezTo>
                <a:cubicBezTo>
                  <a:pt x="317932" y="137516"/>
                  <a:pt x="315697" y="138837"/>
                  <a:pt x="313869" y="140056"/>
                </a:cubicBezTo>
                <a:cubicBezTo>
                  <a:pt x="310414" y="142088"/>
                  <a:pt x="306756" y="144628"/>
                  <a:pt x="302896" y="147676"/>
                </a:cubicBezTo>
                <a:cubicBezTo>
                  <a:pt x="300864" y="149911"/>
                  <a:pt x="299390" y="151282"/>
                  <a:pt x="298476" y="151791"/>
                </a:cubicBezTo>
                <a:cubicBezTo>
                  <a:pt x="297562" y="152299"/>
                  <a:pt x="297002" y="152350"/>
                  <a:pt x="296799" y="151943"/>
                </a:cubicBezTo>
                <a:cubicBezTo>
                  <a:pt x="296190" y="151740"/>
                  <a:pt x="295885" y="151740"/>
                  <a:pt x="295885" y="151943"/>
                </a:cubicBezTo>
                <a:cubicBezTo>
                  <a:pt x="295885" y="152146"/>
                  <a:pt x="295581" y="152045"/>
                  <a:pt x="294971" y="151638"/>
                </a:cubicBezTo>
                <a:cubicBezTo>
                  <a:pt x="294565" y="151232"/>
                  <a:pt x="293853" y="150825"/>
                  <a:pt x="292837" y="150419"/>
                </a:cubicBezTo>
                <a:cubicBezTo>
                  <a:pt x="291821" y="149809"/>
                  <a:pt x="291211" y="149302"/>
                  <a:pt x="291008" y="148895"/>
                </a:cubicBezTo>
                <a:cubicBezTo>
                  <a:pt x="290804" y="148082"/>
                  <a:pt x="290501" y="147371"/>
                  <a:pt x="290094" y="146761"/>
                </a:cubicBezTo>
                <a:cubicBezTo>
                  <a:pt x="288468" y="144933"/>
                  <a:pt x="289789" y="142494"/>
                  <a:pt x="294056" y="139446"/>
                </a:cubicBezTo>
                <a:cubicBezTo>
                  <a:pt x="302794" y="131928"/>
                  <a:pt x="313564" y="120346"/>
                  <a:pt x="326365" y="104699"/>
                </a:cubicBezTo>
                <a:cubicBezTo>
                  <a:pt x="329006" y="101448"/>
                  <a:pt x="330937" y="99060"/>
                  <a:pt x="332157" y="97537"/>
                </a:cubicBezTo>
                <a:cubicBezTo>
                  <a:pt x="333375" y="96012"/>
                  <a:pt x="334188" y="94844"/>
                  <a:pt x="334594" y="94031"/>
                </a:cubicBezTo>
                <a:cubicBezTo>
                  <a:pt x="335407" y="92812"/>
                  <a:pt x="336423" y="91491"/>
                  <a:pt x="337642" y="90069"/>
                </a:cubicBezTo>
                <a:cubicBezTo>
                  <a:pt x="340284" y="87224"/>
                  <a:pt x="342418" y="84481"/>
                  <a:pt x="344044" y="81839"/>
                </a:cubicBezTo>
                <a:cubicBezTo>
                  <a:pt x="344450" y="81026"/>
                  <a:pt x="345262" y="79604"/>
                  <a:pt x="346482" y="77572"/>
                </a:cubicBezTo>
                <a:cubicBezTo>
                  <a:pt x="347701" y="75743"/>
                  <a:pt x="348616" y="74117"/>
                  <a:pt x="349225" y="72695"/>
                </a:cubicBezTo>
                <a:cubicBezTo>
                  <a:pt x="349835" y="71679"/>
                  <a:pt x="350241" y="71069"/>
                  <a:pt x="350444" y="70866"/>
                </a:cubicBezTo>
                <a:cubicBezTo>
                  <a:pt x="353696" y="65990"/>
                  <a:pt x="356540" y="60909"/>
                  <a:pt x="358979" y="55627"/>
                </a:cubicBezTo>
                <a:cubicBezTo>
                  <a:pt x="358978" y="55423"/>
                  <a:pt x="359182" y="55017"/>
                  <a:pt x="359588" y="54407"/>
                </a:cubicBezTo>
                <a:cubicBezTo>
                  <a:pt x="359995" y="53797"/>
                  <a:pt x="360198" y="53290"/>
                  <a:pt x="360198" y="52883"/>
                </a:cubicBezTo>
                <a:cubicBezTo>
                  <a:pt x="360198" y="52477"/>
                  <a:pt x="360503" y="51765"/>
                  <a:pt x="361112" y="50749"/>
                </a:cubicBezTo>
                <a:cubicBezTo>
                  <a:pt x="361519" y="49734"/>
                  <a:pt x="361823" y="48514"/>
                  <a:pt x="362026" y="47092"/>
                </a:cubicBezTo>
                <a:cubicBezTo>
                  <a:pt x="362026" y="45670"/>
                  <a:pt x="362129" y="44857"/>
                  <a:pt x="362331" y="44653"/>
                </a:cubicBezTo>
                <a:cubicBezTo>
                  <a:pt x="362332" y="44450"/>
                  <a:pt x="362331" y="44044"/>
                  <a:pt x="362332" y="43434"/>
                </a:cubicBezTo>
                <a:cubicBezTo>
                  <a:pt x="362331" y="42825"/>
                  <a:pt x="362433" y="42520"/>
                  <a:pt x="362636" y="42520"/>
                </a:cubicBezTo>
                <a:cubicBezTo>
                  <a:pt x="362839" y="42520"/>
                  <a:pt x="363042" y="41910"/>
                  <a:pt x="363246" y="40691"/>
                </a:cubicBezTo>
                <a:cubicBezTo>
                  <a:pt x="363246" y="38050"/>
                  <a:pt x="360706" y="35713"/>
                  <a:pt x="355625" y="33681"/>
                </a:cubicBezTo>
                <a:cubicBezTo>
                  <a:pt x="352984" y="32055"/>
                  <a:pt x="350444" y="31242"/>
                  <a:pt x="348006" y="31242"/>
                </a:cubicBezTo>
                <a:cubicBezTo>
                  <a:pt x="346380" y="31242"/>
                  <a:pt x="345466" y="31141"/>
                  <a:pt x="345262" y="30937"/>
                </a:cubicBezTo>
                <a:cubicBezTo>
                  <a:pt x="345059" y="30735"/>
                  <a:pt x="345466" y="30227"/>
                  <a:pt x="346482" y="29414"/>
                </a:cubicBezTo>
                <a:cubicBezTo>
                  <a:pt x="347904" y="28397"/>
                  <a:pt x="351053" y="27890"/>
                  <a:pt x="355931" y="27890"/>
                </a:cubicBezTo>
                <a:cubicBezTo>
                  <a:pt x="358369" y="27890"/>
                  <a:pt x="359893" y="27686"/>
                  <a:pt x="360502" y="27280"/>
                </a:cubicBezTo>
                <a:cubicBezTo>
                  <a:pt x="360706" y="27077"/>
                  <a:pt x="361010" y="27077"/>
                  <a:pt x="361417" y="27280"/>
                </a:cubicBezTo>
                <a:cubicBezTo>
                  <a:pt x="361620" y="27280"/>
                  <a:pt x="361925" y="27178"/>
                  <a:pt x="362332" y="26975"/>
                </a:cubicBezTo>
                <a:cubicBezTo>
                  <a:pt x="364973" y="26163"/>
                  <a:pt x="367716" y="25857"/>
                  <a:pt x="370561" y="26061"/>
                </a:cubicBezTo>
                <a:cubicBezTo>
                  <a:pt x="370968" y="26264"/>
                  <a:pt x="371273" y="26366"/>
                  <a:pt x="371476" y="26365"/>
                </a:cubicBezTo>
                <a:cubicBezTo>
                  <a:pt x="371679" y="26365"/>
                  <a:pt x="372390" y="26772"/>
                  <a:pt x="373609" y="27585"/>
                </a:cubicBezTo>
                <a:cubicBezTo>
                  <a:pt x="375438" y="28397"/>
                  <a:pt x="377572" y="29414"/>
                  <a:pt x="380010" y="30633"/>
                </a:cubicBezTo>
                <a:cubicBezTo>
                  <a:pt x="385293" y="33477"/>
                  <a:pt x="389255" y="37338"/>
                  <a:pt x="391897" y="42215"/>
                </a:cubicBezTo>
                <a:cubicBezTo>
                  <a:pt x="393116" y="44653"/>
                  <a:pt x="394132" y="46685"/>
                  <a:pt x="394945" y="48311"/>
                </a:cubicBezTo>
                <a:cubicBezTo>
                  <a:pt x="395758" y="49327"/>
                  <a:pt x="396164" y="51258"/>
                  <a:pt x="396164" y="54102"/>
                </a:cubicBezTo>
                <a:cubicBezTo>
                  <a:pt x="396164" y="57760"/>
                  <a:pt x="395555" y="59893"/>
                  <a:pt x="394336" y="60503"/>
                </a:cubicBezTo>
                <a:cubicBezTo>
                  <a:pt x="390678" y="65583"/>
                  <a:pt x="386411" y="70053"/>
                  <a:pt x="381534" y="73914"/>
                </a:cubicBezTo>
                <a:cubicBezTo>
                  <a:pt x="378282" y="76353"/>
                  <a:pt x="374016" y="79807"/>
                  <a:pt x="368732" y="84278"/>
                </a:cubicBezTo>
                <a:cubicBezTo>
                  <a:pt x="367107" y="85700"/>
                  <a:pt x="364871" y="87427"/>
                  <a:pt x="362027" y="89459"/>
                </a:cubicBezTo>
                <a:cubicBezTo>
                  <a:pt x="357353" y="93523"/>
                  <a:pt x="352578" y="97790"/>
                  <a:pt x="347701" y="102261"/>
                </a:cubicBezTo>
                <a:cubicBezTo>
                  <a:pt x="346279" y="103886"/>
                  <a:pt x="345060" y="105207"/>
                  <a:pt x="344044" y="106223"/>
                </a:cubicBezTo>
                <a:cubicBezTo>
                  <a:pt x="342418" y="107849"/>
                  <a:pt x="340792" y="109525"/>
                  <a:pt x="339167" y="111253"/>
                </a:cubicBezTo>
                <a:cubicBezTo>
                  <a:pt x="337541" y="112979"/>
                  <a:pt x="336728" y="114249"/>
                  <a:pt x="336728" y="115062"/>
                </a:cubicBezTo>
                <a:cubicBezTo>
                  <a:pt x="336728" y="116078"/>
                  <a:pt x="337540" y="116383"/>
                  <a:pt x="339167" y="115977"/>
                </a:cubicBezTo>
                <a:cubicBezTo>
                  <a:pt x="339573" y="115570"/>
                  <a:pt x="340284" y="115519"/>
                  <a:pt x="341300" y="115824"/>
                </a:cubicBezTo>
                <a:cubicBezTo>
                  <a:pt x="342316" y="116129"/>
                  <a:pt x="344145" y="116891"/>
                  <a:pt x="346787" y="118111"/>
                </a:cubicBezTo>
                <a:cubicBezTo>
                  <a:pt x="352883" y="120752"/>
                  <a:pt x="356845" y="124714"/>
                  <a:pt x="358674" y="129998"/>
                </a:cubicBezTo>
                <a:cubicBezTo>
                  <a:pt x="360909" y="134264"/>
                  <a:pt x="361316" y="138735"/>
                  <a:pt x="359893" y="143409"/>
                </a:cubicBezTo>
                <a:cubicBezTo>
                  <a:pt x="359283" y="145441"/>
                  <a:pt x="358521" y="147574"/>
                  <a:pt x="357607" y="149810"/>
                </a:cubicBezTo>
                <a:cubicBezTo>
                  <a:pt x="356692" y="152045"/>
                  <a:pt x="356032" y="153162"/>
                  <a:pt x="355626" y="153162"/>
                </a:cubicBezTo>
                <a:cubicBezTo>
                  <a:pt x="355423" y="153162"/>
                  <a:pt x="355220" y="153264"/>
                  <a:pt x="355016" y="153467"/>
                </a:cubicBezTo>
                <a:cubicBezTo>
                  <a:pt x="355017" y="153670"/>
                  <a:pt x="354508" y="154890"/>
                  <a:pt x="353492" y="157125"/>
                </a:cubicBezTo>
                <a:cubicBezTo>
                  <a:pt x="352476" y="159360"/>
                  <a:pt x="351562" y="161189"/>
                  <a:pt x="350749" y="162611"/>
                </a:cubicBezTo>
                <a:cubicBezTo>
                  <a:pt x="349529" y="164643"/>
                  <a:pt x="348616" y="166675"/>
                  <a:pt x="348006" y="168707"/>
                </a:cubicBezTo>
                <a:cubicBezTo>
                  <a:pt x="347802" y="169520"/>
                  <a:pt x="348107" y="170637"/>
                  <a:pt x="348921" y="172060"/>
                </a:cubicBezTo>
                <a:cubicBezTo>
                  <a:pt x="351765" y="176124"/>
                  <a:pt x="353797" y="180290"/>
                  <a:pt x="355016" y="184557"/>
                </a:cubicBezTo>
                <a:cubicBezTo>
                  <a:pt x="356235" y="187808"/>
                  <a:pt x="357150" y="189433"/>
                  <a:pt x="357759" y="189434"/>
                </a:cubicBezTo>
                <a:cubicBezTo>
                  <a:pt x="358775" y="189433"/>
                  <a:pt x="360909" y="186894"/>
                  <a:pt x="364160" y="181814"/>
                </a:cubicBezTo>
                <a:cubicBezTo>
                  <a:pt x="364567" y="180798"/>
                  <a:pt x="364973" y="179984"/>
                  <a:pt x="365379" y="179375"/>
                </a:cubicBezTo>
                <a:cubicBezTo>
                  <a:pt x="365785" y="178562"/>
                  <a:pt x="367107" y="175717"/>
                  <a:pt x="369342" y="170841"/>
                </a:cubicBezTo>
                <a:cubicBezTo>
                  <a:pt x="371577" y="166167"/>
                  <a:pt x="373101" y="162916"/>
                  <a:pt x="373914" y="161087"/>
                </a:cubicBezTo>
                <a:cubicBezTo>
                  <a:pt x="374930" y="159258"/>
                  <a:pt x="375844" y="157429"/>
                  <a:pt x="376657" y="155601"/>
                </a:cubicBezTo>
                <a:cubicBezTo>
                  <a:pt x="377673" y="153366"/>
                  <a:pt x="379705" y="148997"/>
                  <a:pt x="382754" y="142495"/>
                </a:cubicBezTo>
                <a:cubicBezTo>
                  <a:pt x="385801" y="135992"/>
                  <a:pt x="387731" y="131928"/>
                  <a:pt x="388544" y="130302"/>
                </a:cubicBezTo>
                <a:cubicBezTo>
                  <a:pt x="389357" y="129083"/>
                  <a:pt x="389052" y="128067"/>
                  <a:pt x="387629" y="127254"/>
                </a:cubicBezTo>
                <a:cubicBezTo>
                  <a:pt x="386207" y="126035"/>
                  <a:pt x="384175" y="124206"/>
                  <a:pt x="381534" y="121768"/>
                </a:cubicBezTo>
                <a:cubicBezTo>
                  <a:pt x="378892" y="119329"/>
                  <a:pt x="377063" y="117806"/>
                  <a:pt x="376048" y="117196"/>
                </a:cubicBezTo>
                <a:cubicBezTo>
                  <a:pt x="374625" y="115773"/>
                  <a:pt x="374218" y="115062"/>
                  <a:pt x="374828" y="115062"/>
                </a:cubicBezTo>
                <a:cubicBezTo>
                  <a:pt x="375234" y="115062"/>
                  <a:pt x="376352" y="115672"/>
                  <a:pt x="378181" y="116891"/>
                </a:cubicBezTo>
                <a:cubicBezTo>
                  <a:pt x="382449" y="119533"/>
                  <a:pt x="386817" y="120854"/>
                  <a:pt x="391287" y="120853"/>
                </a:cubicBezTo>
                <a:cubicBezTo>
                  <a:pt x="393726" y="120854"/>
                  <a:pt x="396773" y="120142"/>
                  <a:pt x="400431" y="118720"/>
                </a:cubicBezTo>
                <a:cubicBezTo>
                  <a:pt x="403683" y="117704"/>
                  <a:pt x="405613" y="116992"/>
                  <a:pt x="406223" y="116586"/>
                </a:cubicBezTo>
                <a:cubicBezTo>
                  <a:pt x="406629" y="116180"/>
                  <a:pt x="406934" y="116078"/>
                  <a:pt x="407137" y="116281"/>
                </a:cubicBezTo>
                <a:cubicBezTo>
                  <a:pt x="407340" y="116485"/>
                  <a:pt x="407746" y="116485"/>
                  <a:pt x="408356" y="116281"/>
                </a:cubicBezTo>
                <a:cubicBezTo>
                  <a:pt x="408763" y="116078"/>
                  <a:pt x="409067" y="115875"/>
                  <a:pt x="409271" y="115672"/>
                </a:cubicBezTo>
                <a:cubicBezTo>
                  <a:pt x="409880" y="115672"/>
                  <a:pt x="411302" y="115062"/>
                  <a:pt x="413538" y="113843"/>
                </a:cubicBezTo>
                <a:cubicBezTo>
                  <a:pt x="415976" y="112624"/>
                  <a:pt x="417297" y="112014"/>
                  <a:pt x="417500" y="112014"/>
                </a:cubicBezTo>
                <a:cubicBezTo>
                  <a:pt x="417703" y="112014"/>
                  <a:pt x="419024" y="111557"/>
                  <a:pt x="421462" y="110643"/>
                </a:cubicBezTo>
                <a:cubicBezTo>
                  <a:pt x="423901" y="109728"/>
                  <a:pt x="426136" y="108763"/>
                  <a:pt x="428169" y="107747"/>
                </a:cubicBezTo>
                <a:cubicBezTo>
                  <a:pt x="430607" y="106528"/>
                  <a:pt x="433146" y="105410"/>
                  <a:pt x="435788" y="104394"/>
                </a:cubicBezTo>
                <a:cubicBezTo>
                  <a:pt x="438633" y="103175"/>
                  <a:pt x="439852" y="102058"/>
                  <a:pt x="439446" y="101042"/>
                </a:cubicBezTo>
                <a:cubicBezTo>
                  <a:pt x="440462" y="94743"/>
                  <a:pt x="441377" y="89662"/>
                  <a:pt x="442188" y="85801"/>
                </a:cubicBezTo>
                <a:cubicBezTo>
                  <a:pt x="442392" y="84582"/>
                  <a:pt x="442595" y="83465"/>
                  <a:pt x="442799" y="82449"/>
                </a:cubicBezTo>
                <a:cubicBezTo>
                  <a:pt x="443612" y="77978"/>
                  <a:pt x="444221" y="74219"/>
                  <a:pt x="444627" y="71171"/>
                </a:cubicBezTo>
                <a:cubicBezTo>
                  <a:pt x="444831" y="70155"/>
                  <a:pt x="445034" y="69444"/>
                  <a:pt x="445237" y="69038"/>
                </a:cubicBezTo>
                <a:cubicBezTo>
                  <a:pt x="445440" y="68428"/>
                  <a:pt x="445643" y="67310"/>
                  <a:pt x="445847" y="65685"/>
                </a:cubicBezTo>
                <a:cubicBezTo>
                  <a:pt x="446050" y="63856"/>
                  <a:pt x="446456" y="61316"/>
                  <a:pt x="447065" y="58065"/>
                </a:cubicBezTo>
                <a:cubicBezTo>
                  <a:pt x="447675" y="54610"/>
                  <a:pt x="448082" y="52070"/>
                  <a:pt x="448285" y="50445"/>
                </a:cubicBezTo>
                <a:cubicBezTo>
                  <a:pt x="448488" y="49022"/>
                  <a:pt x="448793" y="46990"/>
                  <a:pt x="449199" y="44349"/>
                </a:cubicBezTo>
                <a:cubicBezTo>
                  <a:pt x="450012" y="39065"/>
                  <a:pt x="450418" y="35814"/>
                  <a:pt x="450419" y="34595"/>
                </a:cubicBezTo>
                <a:cubicBezTo>
                  <a:pt x="450419" y="33986"/>
                  <a:pt x="450419" y="32868"/>
                  <a:pt x="450418" y="31242"/>
                </a:cubicBezTo>
                <a:cubicBezTo>
                  <a:pt x="450215" y="29820"/>
                  <a:pt x="450012" y="28804"/>
                  <a:pt x="449809" y="28195"/>
                </a:cubicBezTo>
                <a:cubicBezTo>
                  <a:pt x="448184" y="26569"/>
                  <a:pt x="446761" y="25756"/>
                  <a:pt x="445542" y="25756"/>
                </a:cubicBezTo>
                <a:cubicBezTo>
                  <a:pt x="445339" y="25959"/>
                  <a:pt x="445033" y="26061"/>
                  <a:pt x="444627" y="26060"/>
                </a:cubicBezTo>
                <a:cubicBezTo>
                  <a:pt x="444425" y="26264"/>
                  <a:pt x="444221" y="26365"/>
                  <a:pt x="444018" y="26365"/>
                </a:cubicBezTo>
                <a:cubicBezTo>
                  <a:pt x="443611" y="26365"/>
                  <a:pt x="443307" y="26467"/>
                  <a:pt x="443103" y="26670"/>
                </a:cubicBezTo>
                <a:cubicBezTo>
                  <a:pt x="442900" y="26670"/>
                  <a:pt x="442088" y="27077"/>
                  <a:pt x="440665" y="27889"/>
                </a:cubicBezTo>
                <a:cubicBezTo>
                  <a:pt x="439040" y="28703"/>
                  <a:pt x="437972" y="29718"/>
                  <a:pt x="437465" y="30938"/>
                </a:cubicBezTo>
                <a:cubicBezTo>
                  <a:pt x="436956" y="32156"/>
                  <a:pt x="436702" y="34290"/>
                  <a:pt x="436703" y="37339"/>
                </a:cubicBezTo>
                <a:cubicBezTo>
                  <a:pt x="436703" y="39777"/>
                  <a:pt x="436703" y="41148"/>
                  <a:pt x="436703" y="41453"/>
                </a:cubicBezTo>
                <a:cubicBezTo>
                  <a:pt x="436703" y="41758"/>
                  <a:pt x="436500" y="41301"/>
                  <a:pt x="436093" y="40081"/>
                </a:cubicBezTo>
                <a:cubicBezTo>
                  <a:pt x="434670" y="34189"/>
                  <a:pt x="435077" y="29109"/>
                  <a:pt x="437312" y="24842"/>
                </a:cubicBezTo>
                <a:cubicBezTo>
                  <a:pt x="437922" y="23826"/>
                  <a:pt x="439192" y="22454"/>
                  <a:pt x="441122" y="20727"/>
                </a:cubicBezTo>
                <a:cubicBezTo>
                  <a:pt x="443053" y="18999"/>
                  <a:pt x="444322" y="18136"/>
                  <a:pt x="444933" y="18136"/>
                </a:cubicBezTo>
                <a:cubicBezTo>
                  <a:pt x="445136" y="18136"/>
                  <a:pt x="445644" y="17729"/>
                  <a:pt x="446456" y="16916"/>
                </a:cubicBezTo>
                <a:cubicBezTo>
                  <a:pt x="447472" y="15900"/>
                  <a:pt x="449199" y="14275"/>
                  <a:pt x="451638" y="12040"/>
                </a:cubicBezTo>
                <a:cubicBezTo>
                  <a:pt x="454482" y="9398"/>
                  <a:pt x="455905" y="7874"/>
                  <a:pt x="455905" y="7468"/>
                </a:cubicBezTo>
                <a:cubicBezTo>
                  <a:pt x="455905" y="7265"/>
                  <a:pt x="455905" y="7163"/>
                  <a:pt x="455905" y="7163"/>
                </a:cubicBezTo>
                <a:cubicBezTo>
                  <a:pt x="456108" y="7163"/>
                  <a:pt x="456820" y="6858"/>
                  <a:pt x="458039" y="6249"/>
                </a:cubicBezTo>
                <a:cubicBezTo>
                  <a:pt x="459257" y="5842"/>
                  <a:pt x="459969" y="5639"/>
                  <a:pt x="460172" y="5639"/>
                </a:cubicBezTo>
                <a:close/>
                <a:moveTo>
                  <a:pt x="1098576" y="152248"/>
                </a:moveTo>
                <a:cubicBezTo>
                  <a:pt x="1099084" y="151841"/>
                  <a:pt x="1099083" y="151892"/>
                  <a:pt x="1098576" y="152401"/>
                </a:cubicBezTo>
                <a:cubicBezTo>
                  <a:pt x="1098067" y="152908"/>
                  <a:pt x="1096899" y="153772"/>
                  <a:pt x="1095070" y="154991"/>
                </a:cubicBezTo>
                <a:cubicBezTo>
                  <a:pt x="1088365" y="160274"/>
                  <a:pt x="1081355" y="166066"/>
                  <a:pt x="1074040" y="172365"/>
                </a:cubicBezTo>
                <a:cubicBezTo>
                  <a:pt x="1063473" y="182119"/>
                  <a:pt x="1054126" y="191466"/>
                  <a:pt x="1045997" y="200406"/>
                </a:cubicBezTo>
                <a:cubicBezTo>
                  <a:pt x="1042340" y="204470"/>
                  <a:pt x="1037057" y="210363"/>
                  <a:pt x="1030148" y="218085"/>
                </a:cubicBezTo>
                <a:cubicBezTo>
                  <a:pt x="1025881" y="222555"/>
                  <a:pt x="1021716" y="226416"/>
                  <a:pt x="1017652" y="229667"/>
                </a:cubicBezTo>
                <a:cubicBezTo>
                  <a:pt x="1013790" y="231902"/>
                  <a:pt x="1009320" y="231902"/>
                  <a:pt x="1004240" y="229667"/>
                </a:cubicBezTo>
                <a:cubicBezTo>
                  <a:pt x="1002208" y="228448"/>
                  <a:pt x="999770" y="226822"/>
                  <a:pt x="996925" y="224790"/>
                </a:cubicBezTo>
                <a:cubicBezTo>
                  <a:pt x="994080" y="222758"/>
                  <a:pt x="991845" y="220523"/>
                  <a:pt x="990219" y="218085"/>
                </a:cubicBezTo>
                <a:cubicBezTo>
                  <a:pt x="987782" y="214224"/>
                  <a:pt x="986866" y="211684"/>
                  <a:pt x="987476" y="210465"/>
                </a:cubicBezTo>
                <a:cubicBezTo>
                  <a:pt x="987679" y="210058"/>
                  <a:pt x="988289" y="209601"/>
                  <a:pt x="989305" y="209093"/>
                </a:cubicBezTo>
                <a:cubicBezTo>
                  <a:pt x="990321" y="208585"/>
                  <a:pt x="992353" y="207620"/>
                  <a:pt x="995401" y="206197"/>
                </a:cubicBezTo>
                <a:cubicBezTo>
                  <a:pt x="997839" y="204775"/>
                  <a:pt x="999872" y="203454"/>
                  <a:pt x="1001497" y="202235"/>
                </a:cubicBezTo>
                <a:cubicBezTo>
                  <a:pt x="1003123" y="200813"/>
                  <a:pt x="1004545" y="199695"/>
                  <a:pt x="1005764" y="198882"/>
                </a:cubicBezTo>
                <a:cubicBezTo>
                  <a:pt x="1006983" y="198069"/>
                  <a:pt x="1007593" y="197764"/>
                  <a:pt x="1007593" y="197968"/>
                </a:cubicBezTo>
                <a:cubicBezTo>
                  <a:pt x="1007390" y="198171"/>
                  <a:pt x="1007085" y="198679"/>
                  <a:pt x="1006678" y="199492"/>
                </a:cubicBezTo>
                <a:cubicBezTo>
                  <a:pt x="1005866" y="200914"/>
                  <a:pt x="1005866" y="201626"/>
                  <a:pt x="1006678" y="201625"/>
                </a:cubicBezTo>
                <a:cubicBezTo>
                  <a:pt x="1007492" y="201626"/>
                  <a:pt x="1009523" y="200610"/>
                  <a:pt x="1012774" y="198578"/>
                </a:cubicBezTo>
                <a:cubicBezTo>
                  <a:pt x="1014197" y="197968"/>
                  <a:pt x="1015518" y="197460"/>
                  <a:pt x="1016737" y="197054"/>
                </a:cubicBezTo>
                <a:cubicBezTo>
                  <a:pt x="1017957" y="196444"/>
                  <a:pt x="1019683" y="195631"/>
                  <a:pt x="1021919" y="194615"/>
                </a:cubicBezTo>
                <a:cubicBezTo>
                  <a:pt x="1023951" y="193599"/>
                  <a:pt x="1025576" y="192787"/>
                  <a:pt x="1026796" y="192177"/>
                </a:cubicBezTo>
                <a:cubicBezTo>
                  <a:pt x="1027812" y="191567"/>
                  <a:pt x="1028624" y="191059"/>
                  <a:pt x="1029233" y="190653"/>
                </a:cubicBezTo>
                <a:cubicBezTo>
                  <a:pt x="1029640" y="190246"/>
                  <a:pt x="1029843" y="190145"/>
                  <a:pt x="1029844" y="190348"/>
                </a:cubicBezTo>
                <a:cubicBezTo>
                  <a:pt x="1029844" y="190551"/>
                  <a:pt x="1030148" y="190449"/>
                  <a:pt x="1030758" y="190043"/>
                </a:cubicBezTo>
                <a:cubicBezTo>
                  <a:pt x="1031773" y="189434"/>
                  <a:pt x="1035330" y="187605"/>
                  <a:pt x="1041425" y="184556"/>
                </a:cubicBezTo>
                <a:cubicBezTo>
                  <a:pt x="1047725" y="181509"/>
                  <a:pt x="1052501" y="179071"/>
                  <a:pt x="1055752" y="177242"/>
                </a:cubicBezTo>
                <a:cubicBezTo>
                  <a:pt x="1058596" y="175616"/>
                  <a:pt x="1061339" y="174194"/>
                  <a:pt x="1063981" y="172974"/>
                </a:cubicBezTo>
                <a:cubicBezTo>
                  <a:pt x="1073125" y="167691"/>
                  <a:pt x="1083488" y="161494"/>
                  <a:pt x="1095071" y="154382"/>
                </a:cubicBezTo>
                <a:cubicBezTo>
                  <a:pt x="1096899" y="153366"/>
                  <a:pt x="1098068" y="152654"/>
                  <a:pt x="1098576" y="152248"/>
                </a:cubicBezTo>
                <a:close/>
                <a:moveTo>
                  <a:pt x="1043254" y="136093"/>
                </a:moveTo>
                <a:cubicBezTo>
                  <a:pt x="1048132" y="138329"/>
                  <a:pt x="1052500" y="140767"/>
                  <a:pt x="1056361" y="143409"/>
                </a:cubicBezTo>
                <a:cubicBezTo>
                  <a:pt x="1058596" y="145440"/>
                  <a:pt x="1060019" y="147574"/>
                  <a:pt x="1060628" y="149809"/>
                </a:cubicBezTo>
                <a:cubicBezTo>
                  <a:pt x="1061035" y="150826"/>
                  <a:pt x="1061543" y="152045"/>
                  <a:pt x="1062153" y="153467"/>
                </a:cubicBezTo>
                <a:cubicBezTo>
                  <a:pt x="1063575" y="156312"/>
                  <a:pt x="1063981" y="158344"/>
                  <a:pt x="1063372" y="159563"/>
                </a:cubicBezTo>
                <a:cubicBezTo>
                  <a:pt x="1063371" y="160579"/>
                  <a:pt x="1061746" y="161392"/>
                  <a:pt x="1058495" y="162002"/>
                </a:cubicBezTo>
                <a:cubicBezTo>
                  <a:pt x="1056056" y="162408"/>
                  <a:pt x="1051281" y="164135"/>
                  <a:pt x="1044169" y="167183"/>
                </a:cubicBezTo>
                <a:cubicBezTo>
                  <a:pt x="1043356" y="167589"/>
                  <a:pt x="1042747" y="167691"/>
                  <a:pt x="1042341" y="167488"/>
                </a:cubicBezTo>
                <a:cubicBezTo>
                  <a:pt x="1042138" y="167488"/>
                  <a:pt x="1041832" y="167691"/>
                  <a:pt x="1041425" y="168097"/>
                </a:cubicBezTo>
                <a:cubicBezTo>
                  <a:pt x="1041020" y="168301"/>
                  <a:pt x="1040817" y="168402"/>
                  <a:pt x="1040817" y="168402"/>
                </a:cubicBezTo>
                <a:cubicBezTo>
                  <a:pt x="1040816" y="168199"/>
                  <a:pt x="1040410" y="168301"/>
                  <a:pt x="1039598" y="168707"/>
                </a:cubicBezTo>
                <a:cubicBezTo>
                  <a:pt x="1038581" y="169317"/>
                  <a:pt x="1037870" y="169723"/>
                  <a:pt x="1037464" y="169926"/>
                </a:cubicBezTo>
                <a:cubicBezTo>
                  <a:pt x="1034009" y="171755"/>
                  <a:pt x="1029640" y="174905"/>
                  <a:pt x="1024357" y="179375"/>
                </a:cubicBezTo>
                <a:lnTo>
                  <a:pt x="1020090" y="183033"/>
                </a:lnTo>
                <a:lnTo>
                  <a:pt x="1022223" y="179680"/>
                </a:lnTo>
                <a:cubicBezTo>
                  <a:pt x="1025271" y="174600"/>
                  <a:pt x="1027913" y="169317"/>
                  <a:pt x="1030148" y="163830"/>
                </a:cubicBezTo>
                <a:cubicBezTo>
                  <a:pt x="1030757" y="161798"/>
                  <a:pt x="1031164" y="159157"/>
                  <a:pt x="1031367" y="155905"/>
                </a:cubicBezTo>
                <a:cubicBezTo>
                  <a:pt x="1031977" y="150826"/>
                  <a:pt x="1030656" y="148285"/>
                  <a:pt x="1027404" y="148285"/>
                </a:cubicBezTo>
                <a:cubicBezTo>
                  <a:pt x="1026186" y="147879"/>
                  <a:pt x="1024865" y="147473"/>
                  <a:pt x="1023442" y="147067"/>
                </a:cubicBezTo>
                <a:cubicBezTo>
                  <a:pt x="1021817" y="146660"/>
                  <a:pt x="1020801" y="146456"/>
                  <a:pt x="1020395" y="146457"/>
                </a:cubicBezTo>
                <a:cubicBezTo>
                  <a:pt x="1019582" y="146457"/>
                  <a:pt x="1018870" y="145441"/>
                  <a:pt x="1018261" y="143409"/>
                </a:cubicBezTo>
                <a:cubicBezTo>
                  <a:pt x="1018261" y="142596"/>
                  <a:pt x="1019175" y="141986"/>
                  <a:pt x="1021004" y="141580"/>
                </a:cubicBezTo>
                <a:cubicBezTo>
                  <a:pt x="1022630" y="140970"/>
                  <a:pt x="1023849" y="140564"/>
                  <a:pt x="1024662" y="140361"/>
                </a:cubicBezTo>
                <a:cubicBezTo>
                  <a:pt x="1025272" y="140157"/>
                  <a:pt x="1026491" y="139650"/>
                  <a:pt x="1028319" y="138837"/>
                </a:cubicBezTo>
                <a:cubicBezTo>
                  <a:pt x="1030148" y="138227"/>
                  <a:pt x="1031672" y="137617"/>
                  <a:pt x="1032891" y="137008"/>
                </a:cubicBezTo>
                <a:cubicBezTo>
                  <a:pt x="1034313" y="136398"/>
                  <a:pt x="1035635" y="135992"/>
                  <a:pt x="1036854" y="135789"/>
                </a:cubicBezTo>
                <a:cubicBezTo>
                  <a:pt x="1039089" y="135382"/>
                  <a:pt x="1041223" y="135484"/>
                  <a:pt x="1043254" y="136093"/>
                </a:cubicBezTo>
                <a:close/>
                <a:moveTo>
                  <a:pt x="2031492" y="394716"/>
                </a:moveTo>
                <a:cubicBezTo>
                  <a:pt x="2033524" y="395326"/>
                  <a:pt x="2035149" y="397154"/>
                  <a:pt x="2036369" y="400203"/>
                </a:cubicBezTo>
                <a:cubicBezTo>
                  <a:pt x="2038401" y="403657"/>
                  <a:pt x="2039011" y="406400"/>
                  <a:pt x="2038198" y="408432"/>
                </a:cubicBezTo>
                <a:cubicBezTo>
                  <a:pt x="2037791" y="409245"/>
                  <a:pt x="2037487" y="410261"/>
                  <a:pt x="2037284" y="411480"/>
                </a:cubicBezTo>
                <a:cubicBezTo>
                  <a:pt x="2036877" y="412699"/>
                  <a:pt x="2036166" y="413817"/>
                  <a:pt x="2035150" y="414833"/>
                </a:cubicBezTo>
                <a:cubicBezTo>
                  <a:pt x="2034337" y="415849"/>
                  <a:pt x="2033524" y="417068"/>
                  <a:pt x="2032711" y="418491"/>
                </a:cubicBezTo>
                <a:cubicBezTo>
                  <a:pt x="2031695" y="419913"/>
                  <a:pt x="2030781" y="421336"/>
                  <a:pt x="2029969" y="422758"/>
                </a:cubicBezTo>
                <a:cubicBezTo>
                  <a:pt x="2029155" y="423774"/>
                  <a:pt x="2027123" y="427330"/>
                  <a:pt x="2023872" y="433426"/>
                </a:cubicBezTo>
                <a:cubicBezTo>
                  <a:pt x="2022043" y="436880"/>
                  <a:pt x="2020723" y="439420"/>
                  <a:pt x="2019910" y="441046"/>
                </a:cubicBezTo>
                <a:cubicBezTo>
                  <a:pt x="2019503" y="442265"/>
                  <a:pt x="2018894" y="443586"/>
                  <a:pt x="2018082" y="445008"/>
                </a:cubicBezTo>
                <a:cubicBezTo>
                  <a:pt x="2017269" y="446431"/>
                  <a:pt x="2016963" y="447447"/>
                  <a:pt x="2017167" y="448056"/>
                </a:cubicBezTo>
                <a:cubicBezTo>
                  <a:pt x="2017776" y="448666"/>
                  <a:pt x="2016862" y="450088"/>
                  <a:pt x="2014423" y="452323"/>
                </a:cubicBezTo>
                <a:cubicBezTo>
                  <a:pt x="2012188" y="454356"/>
                  <a:pt x="2009141" y="456693"/>
                  <a:pt x="2005279" y="459334"/>
                </a:cubicBezTo>
                <a:cubicBezTo>
                  <a:pt x="1992681" y="468478"/>
                  <a:pt x="1986382" y="476504"/>
                  <a:pt x="1986382" y="483413"/>
                </a:cubicBezTo>
                <a:cubicBezTo>
                  <a:pt x="1986382" y="485445"/>
                  <a:pt x="1986992" y="487172"/>
                  <a:pt x="1988211" y="488595"/>
                </a:cubicBezTo>
                <a:cubicBezTo>
                  <a:pt x="1990242" y="489001"/>
                  <a:pt x="1991970" y="488899"/>
                  <a:pt x="1993392" y="488290"/>
                </a:cubicBezTo>
                <a:cubicBezTo>
                  <a:pt x="1995018" y="487884"/>
                  <a:pt x="1996948" y="487375"/>
                  <a:pt x="1999183" y="486766"/>
                </a:cubicBezTo>
                <a:cubicBezTo>
                  <a:pt x="2001419" y="485953"/>
                  <a:pt x="2003553" y="485140"/>
                  <a:pt x="2005585" y="484328"/>
                </a:cubicBezTo>
                <a:cubicBezTo>
                  <a:pt x="2007616" y="483312"/>
                  <a:pt x="2008836" y="482803"/>
                  <a:pt x="2009242" y="482804"/>
                </a:cubicBezTo>
                <a:cubicBezTo>
                  <a:pt x="2009649" y="482803"/>
                  <a:pt x="2010258" y="482600"/>
                  <a:pt x="2011071" y="482194"/>
                </a:cubicBezTo>
                <a:cubicBezTo>
                  <a:pt x="2012290" y="481584"/>
                  <a:pt x="2013865" y="480822"/>
                  <a:pt x="2015795" y="479908"/>
                </a:cubicBezTo>
                <a:cubicBezTo>
                  <a:pt x="2017726" y="478993"/>
                  <a:pt x="2018792" y="478536"/>
                  <a:pt x="2018996" y="478536"/>
                </a:cubicBezTo>
                <a:cubicBezTo>
                  <a:pt x="2019199" y="478537"/>
                  <a:pt x="2021535" y="477622"/>
                  <a:pt x="2026006" y="475793"/>
                </a:cubicBezTo>
                <a:cubicBezTo>
                  <a:pt x="2029664" y="473354"/>
                  <a:pt x="2032509" y="469799"/>
                  <a:pt x="2034541" y="465125"/>
                </a:cubicBezTo>
                <a:cubicBezTo>
                  <a:pt x="2037995" y="449479"/>
                  <a:pt x="2038808" y="434848"/>
                  <a:pt x="2036979" y="421234"/>
                </a:cubicBezTo>
                <a:cubicBezTo>
                  <a:pt x="2036573" y="419405"/>
                  <a:pt x="2036369" y="418389"/>
                  <a:pt x="2036369" y="418186"/>
                </a:cubicBezTo>
                <a:cubicBezTo>
                  <a:pt x="2036572" y="417779"/>
                  <a:pt x="2036826" y="418186"/>
                  <a:pt x="2037131" y="419405"/>
                </a:cubicBezTo>
                <a:cubicBezTo>
                  <a:pt x="2037436" y="420624"/>
                  <a:pt x="2038198" y="423774"/>
                  <a:pt x="2039417" y="428854"/>
                </a:cubicBezTo>
                <a:cubicBezTo>
                  <a:pt x="2041043" y="434746"/>
                  <a:pt x="2042465" y="439725"/>
                  <a:pt x="2043684" y="443789"/>
                </a:cubicBezTo>
                <a:cubicBezTo>
                  <a:pt x="2047139" y="454762"/>
                  <a:pt x="2049882" y="464414"/>
                  <a:pt x="2051914" y="472745"/>
                </a:cubicBezTo>
                <a:cubicBezTo>
                  <a:pt x="2052320" y="474980"/>
                  <a:pt x="2052523" y="478536"/>
                  <a:pt x="2052523" y="483413"/>
                </a:cubicBezTo>
                <a:cubicBezTo>
                  <a:pt x="2052523" y="488899"/>
                  <a:pt x="2052066" y="492303"/>
                  <a:pt x="2051152" y="493624"/>
                </a:cubicBezTo>
                <a:cubicBezTo>
                  <a:pt x="2050237" y="494945"/>
                  <a:pt x="2047748" y="495605"/>
                  <a:pt x="2043684" y="495605"/>
                </a:cubicBezTo>
                <a:cubicBezTo>
                  <a:pt x="2037182" y="496012"/>
                  <a:pt x="2032762" y="496265"/>
                  <a:pt x="2030425" y="496367"/>
                </a:cubicBezTo>
                <a:cubicBezTo>
                  <a:pt x="2028088" y="496469"/>
                  <a:pt x="2026615" y="496621"/>
                  <a:pt x="2026005" y="496824"/>
                </a:cubicBezTo>
                <a:cubicBezTo>
                  <a:pt x="2025193" y="496824"/>
                  <a:pt x="2024279" y="496926"/>
                  <a:pt x="2023263" y="497129"/>
                </a:cubicBezTo>
                <a:cubicBezTo>
                  <a:pt x="2016963" y="497942"/>
                  <a:pt x="2012494" y="498552"/>
                  <a:pt x="2009852" y="498958"/>
                </a:cubicBezTo>
                <a:cubicBezTo>
                  <a:pt x="2007616" y="499567"/>
                  <a:pt x="2005889" y="499872"/>
                  <a:pt x="2004670" y="499873"/>
                </a:cubicBezTo>
                <a:cubicBezTo>
                  <a:pt x="2001622" y="500482"/>
                  <a:pt x="1999184" y="501193"/>
                  <a:pt x="1997355" y="502006"/>
                </a:cubicBezTo>
                <a:cubicBezTo>
                  <a:pt x="1997355" y="502209"/>
                  <a:pt x="1997965" y="503632"/>
                  <a:pt x="1999183" y="506273"/>
                </a:cubicBezTo>
                <a:cubicBezTo>
                  <a:pt x="2000810" y="508915"/>
                  <a:pt x="2001622" y="511048"/>
                  <a:pt x="2001622" y="512674"/>
                </a:cubicBezTo>
                <a:lnTo>
                  <a:pt x="2001622" y="515112"/>
                </a:lnTo>
                <a:lnTo>
                  <a:pt x="2003451" y="514503"/>
                </a:lnTo>
                <a:cubicBezTo>
                  <a:pt x="2009140" y="511658"/>
                  <a:pt x="2012900" y="510540"/>
                  <a:pt x="2014728" y="511150"/>
                </a:cubicBezTo>
                <a:cubicBezTo>
                  <a:pt x="2016557" y="511353"/>
                  <a:pt x="2018182" y="511861"/>
                  <a:pt x="2019605" y="512674"/>
                </a:cubicBezTo>
                <a:cubicBezTo>
                  <a:pt x="2021027" y="513487"/>
                  <a:pt x="2021942" y="513893"/>
                  <a:pt x="2022349" y="513893"/>
                </a:cubicBezTo>
                <a:cubicBezTo>
                  <a:pt x="2022755" y="513893"/>
                  <a:pt x="2023567" y="514502"/>
                  <a:pt x="2024786" y="515722"/>
                </a:cubicBezTo>
                <a:cubicBezTo>
                  <a:pt x="2026209" y="516738"/>
                  <a:pt x="2026920" y="517754"/>
                  <a:pt x="2026920" y="518770"/>
                </a:cubicBezTo>
                <a:cubicBezTo>
                  <a:pt x="2026920" y="519583"/>
                  <a:pt x="2027123" y="520294"/>
                  <a:pt x="2027529" y="520904"/>
                </a:cubicBezTo>
                <a:cubicBezTo>
                  <a:pt x="2027936" y="521716"/>
                  <a:pt x="2028139" y="522529"/>
                  <a:pt x="2028140" y="523342"/>
                </a:cubicBezTo>
                <a:cubicBezTo>
                  <a:pt x="2028140" y="524968"/>
                  <a:pt x="2024989" y="526390"/>
                  <a:pt x="2018691" y="527609"/>
                </a:cubicBezTo>
                <a:cubicBezTo>
                  <a:pt x="2015439" y="528422"/>
                  <a:pt x="2013205" y="528930"/>
                  <a:pt x="2011984" y="529133"/>
                </a:cubicBezTo>
                <a:cubicBezTo>
                  <a:pt x="2010766" y="529539"/>
                  <a:pt x="2008531" y="530149"/>
                  <a:pt x="2005280" y="530962"/>
                </a:cubicBezTo>
                <a:cubicBezTo>
                  <a:pt x="2001622" y="531775"/>
                  <a:pt x="1999386" y="532384"/>
                  <a:pt x="1998574" y="532790"/>
                </a:cubicBezTo>
                <a:cubicBezTo>
                  <a:pt x="1997761" y="533197"/>
                  <a:pt x="1997355" y="533908"/>
                  <a:pt x="1997355" y="534924"/>
                </a:cubicBezTo>
                <a:cubicBezTo>
                  <a:pt x="1995730" y="540614"/>
                  <a:pt x="1994205" y="544779"/>
                  <a:pt x="1992783" y="547421"/>
                </a:cubicBezTo>
                <a:cubicBezTo>
                  <a:pt x="1992376" y="548031"/>
                  <a:pt x="1992071" y="549047"/>
                  <a:pt x="1991868" y="550469"/>
                </a:cubicBezTo>
                <a:lnTo>
                  <a:pt x="1991563" y="552603"/>
                </a:lnTo>
                <a:lnTo>
                  <a:pt x="1993697" y="552603"/>
                </a:lnTo>
                <a:cubicBezTo>
                  <a:pt x="1996135" y="552602"/>
                  <a:pt x="2000403" y="551891"/>
                  <a:pt x="2006499" y="550469"/>
                </a:cubicBezTo>
                <a:cubicBezTo>
                  <a:pt x="2011985" y="549047"/>
                  <a:pt x="2017776" y="547726"/>
                  <a:pt x="2023872" y="546507"/>
                </a:cubicBezTo>
                <a:cubicBezTo>
                  <a:pt x="2027733" y="545897"/>
                  <a:pt x="2032711" y="545084"/>
                  <a:pt x="2038807" y="544068"/>
                </a:cubicBezTo>
                <a:cubicBezTo>
                  <a:pt x="2050187" y="541833"/>
                  <a:pt x="2057197" y="541427"/>
                  <a:pt x="2059839" y="542849"/>
                </a:cubicBezTo>
                <a:cubicBezTo>
                  <a:pt x="2064309" y="544881"/>
                  <a:pt x="2068576" y="547624"/>
                  <a:pt x="2072640" y="551079"/>
                </a:cubicBezTo>
                <a:cubicBezTo>
                  <a:pt x="2074875" y="553720"/>
                  <a:pt x="2076602" y="556971"/>
                  <a:pt x="2077822" y="560832"/>
                </a:cubicBezTo>
                <a:cubicBezTo>
                  <a:pt x="2078432" y="562051"/>
                  <a:pt x="2078228" y="563068"/>
                  <a:pt x="2077212" y="563880"/>
                </a:cubicBezTo>
                <a:cubicBezTo>
                  <a:pt x="2076806" y="564693"/>
                  <a:pt x="2075282" y="564896"/>
                  <a:pt x="2072640" y="564490"/>
                </a:cubicBezTo>
                <a:cubicBezTo>
                  <a:pt x="2060855" y="564083"/>
                  <a:pt x="2047443" y="564185"/>
                  <a:pt x="2032407" y="564795"/>
                </a:cubicBezTo>
                <a:cubicBezTo>
                  <a:pt x="2024685" y="565405"/>
                  <a:pt x="2017472" y="566420"/>
                  <a:pt x="2010766" y="567843"/>
                </a:cubicBezTo>
                <a:cubicBezTo>
                  <a:pt x="2006702" y="568655"/>
                  <a:pt x="2004365" y="569062"/>
                  <a:pt x="2003756" y="569062"/>
                </a:cubicBezTo>
                <a:cubicBezTo>
                  <a:pt x="2003756" y="569062"/>
                  <a:pt x="2004670" y="568757"/>
                  <a:pt x="2006499" y="568147"/>
                </a:cubicBezTo>
                <a:cubicBezTo>
                  <a:pt x="2008327" y="567538"/>
                  <a:pt x="2010563" y="566827"/>
                  <a:pt x="2013205" y="566014"/>
                </a:cubicBezTo>
                <a:cubicBezTo>
                  <a:pt x="2019300" y="563778"/>
                  <a:pt x="2023974" y="561950"/>
                  <a:pt x="2027226" y="560528"/>
                </a:cubicBezTo>
                <a:cubicBezTo>
                  <a:pt x="2029257" y="559511"/>
                  <a:pt x="2030426" y="558902"/>
                  <a:pt x="2030730" y="558699"/>
                </a:cubicBezTo>
                <a:cubicBezTo>
                  <a:pt x="2031035" y="558496"/>
                  <a:pt x="2030782" y="558394"/>
                  <a:pt x="2029968" y="558394"/>
                </a:cubicBezTo>
                <a:cubicBezTo>
                  <a:pt x="2026108" y="558597"/>
                  <a:pt x="2019503" y="559613"/>
                  <a:pt x="2010156" y="561442"/>
                </a:cubicBezTo>
                <a:cubicBezTo>
                  <a:pt x="1993291" y="564287"/>
                  <a:pt x="1979879" y="567640"/>
                  <a:pt x="1969923" y="571500"/>
                </a:cubicBezTo>
                <a:cubicBezTo>
                  <a:pt x="1959763" y="574955"/>
                  <a:pt x="1952549" y="577698"/>
                  <a:pt x="1948282" y="579730"/>
                </a:cubicBezTo>
                <a:cubicBezTo>
                  <a:pt x="1945843" y="580746"/>
                  <a:pt x="1943710" y="581559"/>
                  <a:pt x="1941882" y="582168"/>
                </a:cubicBezTo>
                <a:cubicBezTo>
                  <a:pt x="1940255" y="582981"/>
                  <a:pt x="1938325" y="583997"/>
                  <a:pt x="1936090" y="585216"/>
                </a:cubicBezTo>
                <a:cubicBezTo>
                  <a:pt x="1933854" y="586435"/>
                  <a:pt x="1932636" y="587045"/>
                  <a:pt x="1932433" y="587045"/>
                </a:cubicBezTo>
                <a:cubicBezTo>
                  <a:pt x="1932229" y="587045"/>
                  <a:pt x="1931416" y="587451"/>
                  <a:pt x="1929994" y="588264"/>
                </a:cubicBezTo>
                <a:cubicBezTo>
                  <a:pt x="1928571" y="589280"/>
                  <a:pt x="1927759" y="589789"/>
                  <a:pt x="1927555" y="589788"/>
                </a:cubicBezTo>
                <a:cubicBezTo>
                  <a:pt x="1927353" y="589788"/>
                  <a:pt x="1924304" y="591515"/>
                  <a:pt x="1918412" y="594970"/>
                </a:cubicBezTo>
                <a:cubicBezTo>
                  <a:pt x="1917192" y="595783"/>
                  <a:pt x="1915262" y="597103"/>
                  <a:pt x="1912620" y="598932"/>
                </a:cubicBezTo>
                <a:cubicBezTo>
                  <a:pt x="1906118" y="604012"/>
                  <a:pt x="1899616" y="606552"/>
                  <a:pt x="1893113" y="606552"/>
                </a:cubicBezTo>
                <a:cubicBezTo>
                  <a:pt x="1889455" y="606552"/>
                  <a:pt x="1886813" y="605943"/>
                  <a:pt x="1885188" y="604724"/>
                </a:cubicBezTo>
                <a:lnTo>
                  <a:pt x="1881226" y="602895"/>
                </a:lnTo>
                <a:lnTo>
                  <a:pt x="1881531" y="604723"/>
                </a:lnTo>
                <a:cubicBezTo>
                  <a:pt x="1881734" y="605943"/>
                  <a:pt x="1881937" y="607467"/>
                  <a:pt x="1882140" y="609296"/>
                </a:cubicBezTo>
                <a:cubicBezTo>
                  <a:pt x="1882343" y="611327"/>
                  <a:pt x="1882750" y="613969"/>
                  <a:pt x="1883359" y="617220"/>
                </a:cubicBezTo>
                <a:cubicBezTo>
                  <a:pt x="1884172" y="622300"/>
                  <a:pt x="1884782" y="629107"/>
                  <a:pt x="1885188" y="637642"/>
                </a:cubicBezTo>
                <a:cubicBezTo>
                  <a:pt x="1885595" y="644551"/>
                  <a:pt x="1881328" y="645059"/>
                  <a:pt x="1872387" y="639166"/>
                </a:cubicBezTo>
                <a:cubicBezTo>
                  <a:pt x="1867307" y="635102"/>
                  <a:pt x="1862532" y="630225"/>
                  <a:pt x="1858061" y="624536"/>
                </a:cubicBezTo>
                <a:cubicBezTo>
                  <a:pt x="1852981" y="617424"/>
                  <a:pt x="1849425" y="612649"/>
                  <a:pt x="1847393" y="610210"/>
                </a:cubicBezTo>
                <a:cubicBezTo>
                  <a:pt x="1841704" y="603301"/>
                  <a:pt x="1835404" y="598526"/>
                  <a:pt x="1828495" y="595884"/>
                </a:cubicBezTo>
                <a:cubicBezTo>
                  <a:pt x="1826057" y="594665"/>
                  <a:pt x="1823416" y="594767"/>
                  <a:pt x="1820571" y="596189"/>
                </a:cubicBezTo>
                <a:cubicBezTo>
                  <a:pt x="1817116" y="597815"/>
                  <a:pt x="1813865" y="597611"/>
                  <a:pt x="1810817" y="595579"/>
                </a:cubicBezTo>
                <a:cubicBezTo>
                  <a:pt x="1805533" y="592734"/>
                  <a:pt x="1801876" y="588874"/>
                  <a:pt x="1799845" y="583997"/>
                </a:cubicBezTo>
                <a:cubicBezTo>
                  <a:pt x="1799438" y="581965"/>
                  <a:pt x="1799742" y="580543"/>
                  <a:pt x="1800759" y="579730"/>
                </a:cubicBezTo>
                <a:cubicBezTo>
                  <a:pt x="1801368" y="579323"/>
                  <a:pt x="1802181" y="578714"/>
                  <a:pt x="1803198" y="577901"/>
                </a:cubicBezTo>
                <a:cubicBezTo>
                  <a:pt x="1804416" y="577088"/>
                  <a:pt x="1805128" y="576682"/>
                  <a:pt x="1805331" y="576682"/>
                </a:cubicBezTo>
                <a:cubicBezTo>
                  <a:pt x="1805534" y="576682"/>
                  <a:pt x="1806651" y="575767"/>
                  <a:pt x="1808683" y="573939"/>
                </a:cubicBezTo>
                <a:cubicBezTo>
                  <a:pt x="1810919" y="571907"/>
                  <a:pt x="1813560" y="569773"/>
                  <a:pt x="1816608" y="567538"/>
                </a:cubicBezTo>
                <a:cubicBezTo>
                  <a:pt x="1822501" y="563271"/>
                  <a:pt x="1828394" y="558496"/>
                  <a:pt x="1834287" y="553212"/>
                </a:cubicBezTo>
                <a:cubicBezTo>
                  <a:pt x="1836522" y="551180"/>
                  <a:pt x="1838655" y="549250"/>
                  <a:pt x="1840688" y="547421"/>
                </a:cubicBezTo>
                <a:cubicBezTo>
                  <a:pt x="1851254" y="537871"/>
                  <a:pt x="1859483" y="529946"/>
                  <a:pt x="1865376" y="523647"/>
                </a:cubicBezTo>
                <a:cubicBezTo>
                  <a:pt x="1868627" y="519380"/>
                  <a:pt x="1870659" y="515214"/>
                  <a:pt x="1871472" y="511150"/>
                </a:cubicBezTo>
                <a:cubicBezTo>
                  <a:pt x="1872081" y="505257"/>
                  <a:pt x="1872082" y="500279"/>
                  <a:pt x="1871473" y="496215"/>
                </a:cubicBezTo>
                <a:cubicBezTo>
                  <a:pt x="1870659" y="494589"/>
                  <a:pt x="1869441" y="493980"/>
                  <a:pt x="1867815" y="494386"/>
                </a:cubicBezTo>
                <a:cubicBezTo>
                  <a:pt x="1867002" y="494996"/>
                  <a:pt x="1865274" y="496519"/>
                  <a:pt x="1862633" y="498958"/>
                </a:cubicBezTo>
                <a:cubicBezTo>
                  <a:pt x="1855115" y="507086"/>
                  <a:pt x="1849425" y="512369"/>
                  <a:pt x="1845565" y="514807"/>
                </a:cubicBezTo>
                <a:cubicBezTo>
                  <a:pt x="1840078" y="518465"/>
                  <a:pt x="1834998" y="519379"/>
                  <a:pt x="1830324" y="517550"/>
                </a:cubicBezTo>
                <a:cubicBezTo>
                  <a:pt x="1822400" y="513893"/>
                  <a:pt x="1815288" y="507797"/>
                  <a:pt x="1808988" y="499263"/>
                </a:cubicBezTo>
                <a:cubicBezTo>
                  <a:pt x="1807566" y="497027"/>
                  <a:pt x="1806346" y="495300"/>
                  <a:pt x="1805331" y="494081"/>
                </a:cubicBezTo>
                <a:cubicBezTo>
                  <a:pt x="1803705" y="492252"/>
                  <a:pt x="1803197" y="491338"/>
                  <a:pt x="1803807" y="491338"/>
                </a:cubicBezTo>
                <a:cubicBezTo>
                  <a:pt x="1804010" y="491338"/>
                  <a:pt x="1804924" y="491744"/>
                  <a:pt x="1806550" y="492557"/>
                </a:cubicBezTo>
                <a:cubicBezTo>
                  <a:pt x="1807972" y="493573"/>
                  <a:pt x="1810105" y="493776"/>
                  <a:pt x="1812951" y="493167"/>
                </a:cubicBezTo>
                <a:cubicBezTo>
                  <a:pt x="1816811" y="492760"/>
                  <a:pt x="1821688" y="491440"/>
                  <a:pt x="1827581" y="489204"/>
                </a:cubicBezTo>
                <a:cubicBezTo>
                  <a:pt x="1829410" y="488595"/>
                  <a:pt x="1832966" y="487172"/>
                  <a:pt x="1838249" y="484937"/>
                </a:cubicBezTo>
                <a:cubicBezTo>
                  <a:pt x="1840484" y="483921"/>
                  <a:pt x="1841805" y="483413"/>
                  <a:pt x="1842212" y="483413"/>
                </a:cubicBezTo>
                <a:cubicBezTo>
                  <a:pt x="1842618" y="483413"/>
                  <a:pt x="1842923" y="483311"/>
                  <a:pt x="1843126" y="483108"/>
                </a:cubicBezTo>
                <a:cubicBezTo>
                  <a:pt x="1843736" y="482702"/>
                  <a:pt x="1844854" y="482194"/>
                  <a:pt x="1846479" y="481584"/>
                </a:cubicBezTo>
                <a:cubicBezTo>
                  <a:pt x="1848307" y="480771"/>
                  <a:pt x="1850035" y="479958"/>
                  <a:pt x="1851661" y="479146"/>
                </a:cubicBezTo>
                <a:cubicBezTo>
                  <a:pt x="1853489" y="478130"/>
                  <a:pt x="1856029" y="476809"/>
                  <a:pt x="1859281" y="475184"/>
                </a:cubicBezTo>
                <a:cubicBezTo>
                  <a:pt x="1865580" y="471729"/>
                  <a:pt x="1870050" y="468275"/>
                  <a:pt x="1872692" y="464820"/>
                </a:cubicBezTo>
                <a:cubicBezTo>
                  <a:pt x="1875130" y="461569"/>
                  <a:pt x="1876756" y="454152"/>
                  <a:pt x="1877568" y="442570"/>
                </a:cubicBezTo>
                <a:lnTo>
                  <a:pt x="1878178" y="437693"/>
                </a:lnTo>
                <a:lnTo>
                  <a:pt x="1875740" y="432207"/>
                </a:lnTo>
                <a:lnTo>
                  <a:pt x="1873993" y="425406"/>
                </a:lnTo>
                <a:lnTo>
                  <a:pt x="1876197" y="430988"/>
                </a:lnTo>
                <a:cubicBezTo>
                  <a:pt x="1877111" y="432816"/>
                  <a:pt x="1877771" y="433731"/>
                  <a:pt x="1878178" y="433731"/>
                </a:cubicBezTo>
                <a:cubicBezTo>
                  <a:pt x="1878381" y="433731"/>
                  <a:pt x="1878585" y="432816"/>
                  <a:pt x="1878787" y="430988"/>
                </a:cubicBezTo>
                <a:cubicBezTo>
                  <a:pt x="1878991" y="429159"/>
                  <a:pt x="1879397" y="425095"/>
                  <a:pt x="1880007" y="418795"/>
                </a:cubicBezTo>
                <a:cubicBezTo>
                  <a:pt x="1880210" y="414325"/>
                  <a:pt x="1880311" y="411379"/>
                  <a:pt x="1880311" y="409956"/>
                </a:cubicBezTo>
                <a:cubicBezTo>
                  <a:pt x="1880311" y="408534"/>
                  <a:pt x="1880210" y="407518"/>
                  <a:pt x="1880007" y="406908"/>
                </a:cubicBezTo>
                <a:cubicBezTo>
                  <a:pt x="1879499" y="405791"/>
                  <a:pt x="1878914" y="405130"/>
                  <a:pt x="1878254" y="404927"/>
                </a:cubicBezTo>
                <a:cubicBezTo>
                  <a:pt x="1877593" y="404724"/>
                  <a:pt x="1876857" y="404978"/>
                  <a:pt x="1876044" y="405689"/>
                </a:cubicBezTo>
                <a:lnTo>
                  <a:pt x="1873920" y="425118"/>
                </a:lnTo>
                <a:lnTo>
                  <a:pt x="1869948" y="409651"/>
                </a:lnTo>
                <a:cubicBezTo>
                  <a:pt x="1870558" y="405791"/>
                  <a:pt x="1871472" y="402743"/>
                  <a:pt x="1872692" y="400508"/>
                </a:cubicBezTo>
                <a:cubicBezTo>
                  <a:pt x="1872895" y="400101"/>
                  <a:pt x="1873301" y="399187"/>
                  <a:pt x="1873911" y="397764"/>
                </a:cubicBezTo>
                <a:cubicBezTo>
                  <a:pt x="1874520" y="396139"/>
                  <a:pt x="1875333" y="394106"/>
                  <a:pt x="1876350" y="391668"/>
                </a:cubicBezTo>
                <a:cubicBezTo>
                  <a:pt x="1877568" y="389230"/>
                  <a:pt x="1878178" y="388010"/>
                  <a:pt x="1878178" y="388010"/>
                </a:cubicBezTo>
                <a:cubicBezTo>
                  <a:pt x="1878178" y="387807"/>
                  <a:pt x="1878889" y="386385"/>
                  <a:pt x="1880311" y="383743"/>
                </a:cubicBezTo>
                <a:cubicBezTo>
                  <a:pt x="1881734" y="381305"/>
                  <a:pt x="1882750" y="379578"/>
                  <a:pt x="1883360" y="378562"/>
                </a:cubicBezTo>
                <a:cubicBezTo>
                  <a:pt x="1883970" y="377749"/>
                  <a:pt x="1884579" y="377140"/>
                  <a:pt x="1885188" y="376733"/>
                </a:cubicBezTo>
                <a:cubicBezTo>
                  <a:pt x="1887017" y="375920"/>
                  <a:pt x="1889151" y="376123"/>
                  <a:pt x="1891589" y="377343"/>
                </a:cubicBezTo>
                <a:cubicBezTo>
                  <a:pt x="1892605" y="377952"/>
                  <a:pt x="1893723" y="378461"/>
                  <a:pt x="1894942" y="378867"/>
                </a:cubicBezTo>
                <a:cubicBezTo>
                  <a:pt x="1898396" y="380899"/>
                  <a:pt x="1900123" y="382321"/>
                  <a:pt x="1900123" y="383134"/>
                </a:cubicBezTo>
                <a:cubicBezTo>
                  <a:pt x="1900123" y="383743"/>
                  <a:pt x="1901038" y="385674"/>
                  <a:pt x="1902866" y="388925"/>
                </a:cubicBezTo>
                <a:cubicBezTo>
                  <a:pt x="1903679" y="390144"/>
                  <a:pt x="1904188" y="391465"/>
                  <a:pt x="1904391" y="392887"/>
                </a:cubicBezTo>
                <a:cubicBezTo>
                  <a:pt x="1904797" y="394310"/>
                  <a:pt x="1904188" y="396444"/>
                  <a:pt x="1902562" y="399288"/>
                </a:cubicBezTo>
                <a:cubicBezTo>
                  <a:pt x="1899311" y="406197"/>
                  <a:pt x="1895755" y="419710"/>
                  <a:pt x="1891894" y="439826"/>
                </a:cubicBezTo>
                <a:cubicBezTo>
                  <a:pt x="1891081" y="444094"/>
                  <a:pt x="1890878" y="446533"/>
                  <a:pt x="1891285" y="447142"/>
                </a:cubicBezTo>
                <a:cubicBezTo>
                  <a:pt x="1891690" y="447751"/>
                  <a:pt x="1892707" y="448564"/>
                  <a:pt x="1894333" y="449581"/>
                </a:cubicBezTo>
                <a:cubicBezTo>
                  <a:pt x="1900225" y="452831"/>
                  <a:pt x="1903883" y="455372"/>
                  <a:pt x="1905305" y="457200"/>
                </a:cubicBezTo>
                <a:cubicBezTo>
                  <a:pt x="1905712" y="458217"/>
                  <a:pt x="1906118" y="459131"/>
                  <a:pt x="1906525" y="459944"/>
                </a:cubicBezTo>
                <a:cubicBezTo>
                  <a:pt x="1908353" y="462179"/>
                  <a:pt x="1906626" y="464516"/>
                  <a:pt x="1901343" y="466954"/>
                </a:cubicBezTo>
                <a:cubicBezTo>
                  <a:pt x="1897075" y="469189"/>
                  <a:pt x="1893824" y="471526"/>
                  <a:pt x="1891589" y="473964"/>
                </a:cubicBezTo>
                <a:cubicBezTo>
                  <a:pt x="1888947" y="476809"/>
                  <a:pt x="1887119" y="480263"/>
                  <a:pt x="1886103" y="484327"/>
                </a:cubicBezTo>
                <a:cubicBezTo>
                  <a:pt x="1884680" y="492862"/>
                  <a:pt x="1884376" y="498043"/>
                  <a:pt x="1885188" y="499872"/>
                </a:cubicBezTo>
                <a:cubicBezTo>
                  <a:pt x="1885594" y="501091"/>
                  <a:pt x="1886408" y="501396"/>
                  <a:pt x="1887627" y="500787"/>
                </a:cubicBezTo>
                <a:cubicBezTo>
                  <a:pt x="1888846" y="500177"/>
                  <a:pt x="1891284" y="498348"/>
                  <a:pt x="1894942" y="495300"/>
                </a:cubicBezTo>
                <a:cubicBezTo>
                  <a:pt x="1898600" y="492252"/>
                  <a:pt x="1902054" y="489407"/>
                  <a:pt x="1905305" y="486766"/>
                </a:cubicBezTo>
                <a:cubicBezTo>
                  <a:pt x="1908353" y="484531"/>
                  <a:pt x="1910284" y="483108"/>
                  <a:pt x="1911097" y="482499"/>
                </a:cubicBezTo>
                <a:cubicBezTo>
                  <a:pt x="1911706" y="482499"/>
                  <a:pt x="1912112" y="479654"/>
                  <a:pt x="1912316" y="473964"/>
                </a:cubicBezTo>
                <a:cubicBezTo>
                  <a:pt x="1912722" y="468884"/>
                  <a:pt x="1913230" y="464109"/>
                  <a:pt x="1913840" y="459639"/>
                </a:cubicBezTo>
                <a:cubicBezTo>
                  <a:pt x="1914450" y="455372"/>
                  <a:pt x="1914856" y="451104"/>
                  <a:pt x="1915058" y="446837"/>
                </a:cubicBezTo>
                <a:cubicBezTo>
                  <a:pt x="1915871" y="440944"/>
                  <a:pt x="1914754" y="438099"/>
                  <a:pt x="1911705" y="438302"/>
                </a:cubicBezTo>
                <a:cubicBezTo>
                  <a:pt x="1908251" y="437084"/>
                  <a:pt x="1905508" y="435051"/>
                  <a:pt x="1903477" y="432207"/>
                </a:cubicBezTo>
                <a:cubicBezTo>
                  <a:pt x="1902664" y="430987"/>
                  <a:pt x="1902257" y="430277"/>
                  <a:pt x="1902257" y="430073"/>
                </a:cubicBezTo>
                <a:cubicBezTo>
                  <a:pt x="1902460" y="429870"/>
                  <a:pt x="1903070" y="429972"/>
                  <a:pt x="1904086" y="430378"/>
                </a:cubicBezTo>
                <a:cubicBezTo>
                  <a:pt x="1905102" y="430988"/>
                  <a:pt x="1906626" y="430987"/>
                  <a:pt x="1908658" y="430378"/>
                </a:cubicBezTo>
                <a:cubicBezTo>
                  <a:pt x="1913331" y="429159"/>
                  <a:pt x="1918513" y="426720"/>
                  <a:pt x="1924203" y="423063"/>
                </a:cubicBezTo>
                <a:cubicBezTo>
                  <a:pt x="1926031" y="421844"/>
                  <a:pt x="1927454" y="420929"/>
                  <a:pt x="1928470" y="420319"/>
                </a:cubicBezTo>
                <a:cubicBezTo>
                  <a:pt x="1929486" y="419710"/>
                  <a:pt x="1930807" y="418796"/>
                  <a:pt x="1932433" y="417576"/>
                </a:cubicBezTo>
                <a:cubicBezTo>
                  <a:pt x="1934058" y="416357"/>
                  <a:pt x="1935278" y="415443"/>
                  <a:pt x="1936090" y="414833"/>
                </a:cubicBezTo>
                <a:cubicBezTo>
                  <a:pt x="1936700" y="414630"/>
                  <a:pt x="1937309" y="414325"/>
                  <a:pt x="1937919" y="413919"/>
                </a:cubicBezTo>
                <a:cubicBezTo>
                  <a:pt x="1938325" y="413309"/>
                  <a:pt x="1939342" y="412497"/>
                  <a:pt x="1940967" y="411480"/>
                </a:cubicBezTo>
                <a:cubicBezTo>
                  <a:pt x="1942795" y="410058"/>
                  <a:pt x="1945031" y="408127"/>
                  <a:pt x="1947673" y="405689"/>
                </a:cubicBezTo>
                <a:lnTo>
                  <a:pt x="1951635" y="402031"/>
                </a:lnTo>
                <a:lnTo>
                  <a:pt x="1954074" y="402336"/>
                </a:lnTo>
                <a:cubicBezTo>
                  <a:pt x="1955902" y="402539"/>
                  <a:pt x="1957832" y="403149"/>
                  <a:pt x="1959865" y="404165"/>
                </a:cubicBezTo>
                <a:cubicBezTo>
                  <a:pt x="1961897" y="405384"/>
                  <a:pt x="1963115" y="405994"/>
                  <a:pt x="1963521" y="405994"/>
                </a:cubicBezTo>
                <a:cubicBezTo>
                  <a:pt x="1964944" y="405994"/>
                  <a:pt x="1966672" y="407924"/>
                  <a:pt x="1968704" y="411785"/>
                </a:cubicBezTo>
                <a:cubicBezTo>
                  <a:pt x="1969313" y="413614"/>
                  <a:pt x="1969821" y="414833"/>
                  <a:pt x="1970228" y="415443"/>
                </a:cubicBezTo>
                <a:cubicBezTo>
                  <a:pt x="1970837" y="416459"/>
                  <a:pt x="1971142" y="417576"/>
                  <a:pt x="1971142" y="418795"/>
                </a:cubicBezTo>
                <a:cubicBezTo>
                  <a:pt x="1971142" y="421031"/>
                  <a:pt x="1970329" y="422555"/>
                  <a:pt x="1968703" y="423367"/>
                </a:cubicBezTo>
                <a:cubicBezTo>
                  <a:pt x="1966468" y="424790"/>
                  <a:pt x="1962099" y="430581"/>
                  <a:pt x="1955597" y="440741"/>
                </a:cubicBezTo>
                <a:cubicBezTo>
                  <a:pt x="1951939" y="446227"/>
                  <a:pt x="1950009" y="450596"/>
                  <a:pt x="1949806" y="453847"/>
                </a:cubicBezTo>
                <a:cubicBezTo>
                  <a:pt x="1949806" y="455473"/>
                  <a:pt x="1949907" y="456794"/>
                  <a:pt x="1950110" y="457810"/>
                </a:cubicBezTo>
                <a:cubicBezTo>
                  <a:pt x="1950517" y="458622"/>
                  <a:pt x="1950111" y="459537"/>
                  <a:pt x="1948891" y="460553"/>
                </a:cubicBezTo>
                <a:cubicBezTo>
                  <a:pt x="1947470" y="462179"/>
                  <a:pt x="1944523" y="464516"/>
                  <a:pt x="1940053" y="467564"/>
                </a:cubicBezTo>
                <a:cubicBezTo>
                  <a:pt x="1934973" y="471425"/>
                  <a:pt x="1931112" y="475895"/>
                  <a:pt x="1928470" y="480975"/>
                </a:cubicBezTo>
                <a:cubicBezTo>
                  <a:pt x="1926845" y="485648"/>
                  <a:pt x="1926133" y="490525"/>
                  <a:pt x="1926337" y="495605"/>
                </a:cubicBezTo>
                <a:cubicBezTo>
                  <a:pt x="1926743" y="498450"/>
                  <a:pt x="1927962" y="499771"/>
                  <a:pt x="1929993" y="499567"/>
                </a:cubicBezTo>
                <a:cubicBezTo>
                  <a:pt x="1934058" y="497739"/>
                  <a:pt x="1938833" y="494386"/>
                  <a:pt x="1944319" y="489509"/>
                </a:cubicBezTo>
                <a:cubicBezTo>
                  <a:pt x="1945133" y="488696"/>
                  <a:pt x="1946351" y="487477"/>
                  <a:pt x="1947977" y="485851"/>
                </a:cubicBezTo>
                <a:cubicBezTo>
                  <a:pt x="1957730" y="477317"/>
                  <a:pt x="1964639" y="471069"/>
                  <a:pt x="1968703" y="467106"/>
                </a:cubicBezTo>
                <a:cubicBezTo>
                  <a:pt x="1972768" y="463144"/>
                  <a:pt x="1974901" y="460858"/>
                  <a:pt x="1975104" y="460248"/>
                </a:cubicBezTo>
                <a:cubicBezTo>
                  <a:pt x="1975105" y="459232"/>
                  <a:pt x="1975409" y="456794"/>
                  <a:pt x="1976019" y="452933"/>
                </a:cubicBezTo>
                <a:cubicBezTo>
                  <a:pt x="1976628" y="449072"/>
                  <a:pt x="1977035" y="446939"/>
                  <a:pt x="1977238" y="446532"/>
                </a:cubicBezTo>
                <a:cubicBezTo>
                  <a:pt x="1977441" y="446329"/>
                  <a:pt x="1977847" y="446329"/>
                  <a:pt x="1978457" y="446532"/>
                </a:cubicBezTo>
                <a:cubicBezTo>
                  <a:pt x="1979067" y="446939"/>
                  <a:pt x="1979880" y="447447"/>
                  <a:pt x="1980896" y="448056"/>
                </a:cubicBezTo>
                <a:cubicBezTo>
                  <a:pt x="1982115" y="448666"/>
                  <a:pt x="1982928" y="449377"/>
                  <a:pt x="1983334" y="450190"/>
                </a:cubicBezTo>
                <a:lnTo>
                  <a:pt x="1984248" y="451104"/>
                </a:lnTo>
                <a:lnTo>
                  <a:pt x="1985773" y="449275"/>
                </a:lnTo>
                <a:cubicBezTo>
                  <a:pt x="1986992" y="448057"/>
                  <a:pt x="1988313" y="446634"/>
                  <a:pt x="1989735" y="445008"/>
                </a:cubicBezTo>
                <a:lnTo>
                  <a:pt x="1991563" y="442874"/>
                </a:lnTo>
                <a:lnTo>
                  <a:pt x="1990344" y="445008"/>
                </a:lnTo>
                <a:cubicBezTo>
                  <a:pt x="1989532" y="446431"/>
                  <a:pt x="1988515" y="447955"/>
                  <a:pt x="1987296" y="449580"/>
                </a:cubicBezTo>
                <a:cubicBezTo>
                  <a:pt x="1986280" y="451003"/>
                  <a:pt x="1985772" y="451917"/>
                  <a:pt x="1985772" y="452324"/>
                </a:cubicBezTo>
                <a:cubicBezTo>
                  <a:pt x="1987805" y="453136"/>
                  <a:pt x="1990954" y="452425"/>
                  <a:pt x="1995221" y="450190"/>
                </a:cubicBezTo>
                <a:cubicBezTo>
                  <a:pt x="1998066" y="447955"/>
                  <a:pt x="2000708" y="445009"/>
                  <a:pt x="2003146" y="441351"/>
                </a:cubicBezTo>
                <a:cubicBezTo>
                  <a:pt x="2003552" y="440334"/>
                  <a:pt x="2004060" y="439420"/>
                  <a:pt x="2004670" y="438608"/>
                </a:cubicBezTo>
                <a:cubicBezTo>
                  <a:pt x="2005279" y="437592"/>
                  <a:pt x="2005889" y="436576"/>
                  <a:pt x="2006498" y="435560"/>
                </a:cubicBezTo>
                <a:cubicBezTo>
                  <a:pt x="2006905" y="434543"/>
                  <a:pt x="2007312" y="433629"/>
                  <a:pt x="2007718" y="432816"/>
                </a:cubicBezTo>
                <a:cubicBezTo>
                  <a:pt x="2009750" y="428753"/>
                  <a:pt x="2010766" y="426416"/>
                  <a:pt x="2010765" y="425806"/>
                </a:cubicBezTo>
                <a:cubicBezTo>
                  <a:pt x="2010766" y="425400"/>
                  <a:pt x="2010969" y="424891"/>
                  <a:pt x="2011376" y="424282"/>
                </a:cubicBezTo>
                <a:cubicBezTo>
                  <a:pt x="2011782" y="423672"/>
                  <a:pt x="2011681" y="422961"/>
                  <a:pt x="2011071" y="422149"/>
                </a:cubicBezTo>
                <a:cubicBezTo>
                  <a:pt x="2010867" y="421335"/>
                  <a:pt x="2009953" y="421031"/>
                  <a:pt x="2008328" y="421234"/>
                </a:cubicBezTo>
                <a:cubicBezTo>
                  <a:pt x="2007108" y="421437"/>
                  <a:pt x="2005991" y="421742"/>
                  <a:pt x="2004975" y="422149"/>
                </a:cubicBezTo>
                <a:cubicBezTo>
                  <a:pt x="2002130" y="423571"/>
                  <a:pt x="1997151" y="426923"/>
                  <a:pt x="1990040" y="432207"/>
                </a:cubicBezTo>
                <a:cubicBezTo>
                  <a:pt x="1983740" y="436880"/>
                  <a:pt x="1979676" y="439623"/>
                  <a:pt x="1977848" y="440437"/>
                </a:cubicBezTo>
                <a:cubicBezTo>
                  <a:pt x="1975613" y="441656"/>
                  <a:pt x="1973682" y="442265"/>
                  <a:pt x="1972056" y="442265"/>
                </a:cubicBezTo>
                <a:cubicBezTo>
                  <a:pt x="1970228" y="442672"/>
                  <a:pt x="1968703" y="442265"/>
                  <a:pt x="1967484" y="441046"/>
                </a:cubicBezTo>
                <a:cubicBezTo>
                  <a:pt x="1964842" y="439014"/>
                  <a:pt x="1963827" y="437389"/>
                  <a:pt x="1964436" y="436169"/>
                </a:cubicBezTo>
                <a:cubicBezTo>
                  <a:pt x="1965655" y="434950"/>
                  <a:pt x="1967891" y="433934"/>
                  <a:pt x="1971141" y="433121"/>
                </a:cubicBezTo>
                <a:cubicBezTo>
                  <a:pt x="1972564" y="433121"/>
                  <a:pt x="1973987" y="432664"/>
                  <a:pt x="1975409" y="431750"/>
                </a:cubicBezTo>
                <a:cubicBezTo>
                  <a:pt x="1976832" y="430835"/>
                  <a:pt x="1979473" y="428955"/>
                  <a:pt x="1983334" y="426111"/>
                </a:cubicBezTo>
                <a:cubicBezTo>
                  <a:pt x="1991462" y="420015"/>
                  <a:pt x="1997253" y="415849"/>
                  <a:pt x="2000707" y="413614"/>
                </a:cubicBezTo>
                <a:cubicBezTo>
                  <a:pt x="2009445" y="407924"/>
                  <a:pt x="2015744" y="402844"/>
                  <a:pt x="2019606" y="398374"/>
                </a:cubicBezTo>
                <a:cubicBezTo>
                  <a:pt x="2020012" y="397968"/>
                  <a:pt x="2021129" y="396952"/>
                  <a:pt x="2022958" y="395326"/>
                </a:cubicBezTo>
                <a:cubicBezTo>
                  <a:pt x="2024787" y="392481"/>
                  <a:pt x="2027631" y="392278"/>
                  <a:pt x="2031492" y="394716"/>
                </a:cubicBezTo>
                <a:close/>
                <a:moveTo>
                  <a:pt x="740588" y="39167"/>
                </a:moveTo>
                <a:lnTo>
                  <a:pt x="737845" y="39472"/>
                </a:lnTo>
                <a:cubicBezTo>
                  <a:pt x="737642" y="39472"/>
                  <a:pt x="737489" y="39370"/>
                  <a:pt x="737387" y="39167"/>
                </a:cubicBezTo>
                <a:cubicBezTo>
                  <a:pt x="737286" y="38964"/>
                  <a:pt x="737133" y="38862"/>
                  <a:pt x="736930" y="38862"/>
                </a:cubicBezTo>
                <a:cubicBezTo>
                  <a:pt x="736524" y="38862"/>
                  <a:pt x="735965" y="39015"/>
                  <a:pt x="735254" y="39319"/>
                </a:cubicBezTo>
                <a:cubicBezTo>
                  <a:pt x="734543" y="39624"/>
                  <a:pt x="733883" y="39777"/>
                  <a:pt x="733273" y="39777"/>
                </a:cubicBezTo>
                <a:cubicBezTo>
                  <a:pt x="732664" y="39777"/>
                  <a:pt x="732206" y="39929"/>
                  <a:pt x="731902" y="40234"/>
                </a:cubicBezTo>
                <a:cubicBezTo>
                  <a:pt x="731597" y="40539"/>
                  <a:pt x="731038" y="40691"/>
                  <a:pt x="730224" y="40691"/>
                </a:cubicBezTo>
                <a:cubicBezTo>
                  <a:pt x="729412" y="40691"/>
                  <a:pt x="728752" y="40742"/>
                  <a:pt x="728244" y="40843"/>
                </a:cubicBezTo>
                <a:cubicBezTo>
                  <a:pt x="727736" y="40945"/>
                  <a:pt x="726872" y="41199"/>
                  <a:pt x="725653" y="41606"/>
                </a:cubicBezTo>
                <a:cubicBezTo>
                  <a:pt x="722808" y="42418"/>
                  <a:pt x="720218" y="43028"/>
                  <a:pt x="717881" y="43434"/>
                </a:cubicBezTo>
                <a:cubicBezTo>
                  <a:pt x="715544" y="43841"/>
                  <a:pt x="714375" y="44450"/>
                  <a:pt x="714375" y="45263"/>
                </a:cubicBezTo>
                <a:cubicBezTo>
                  <a:pt x="714375" y="45466"/>
                  <a:pt x="714579" y="45771"/>
                  <a:pt x="714985" y="46177"/>
                </a:cubicBezTo>
                <a:cubicBezTo>
                  <a:pt x="715391" y="46584"/>
                  <a:pt x="716102" y="47701"/>
                  <a:pt x="717119" y="49530"/>
                </a:cubicBezTo>
                <a:cubicBezTo>
                  <a:pt x="718744" y="50953"/>
                  <a:pt x="719557" y="54509"/>
                  <a:pt x="719558" y="60199"/>
                </a:cubicBezTo>
                <a:cubicBezTo>
                  <a:pt x="721995" y="60198"/>
                  <a:pt x="724332" y="60859"/>
                  <a:pt x="726567" y="62180"/>
                </a:cubicBezTo>
                <a:cubicBezTo>
                  <a:pt x="728803" y="63500"/>
                  <a:pt x="729971" y="64465"/>
                  <a:pt x="730072" y="65075"/>
                </a:cubicBezTo>
                <a:cubicBezTo>
                  <a:pt x="730175" y="65685"/>
                  <a:pt x="730580" y="66345"/>
                  <a:pt x="731291" y="67056"/>
                </a:cubicBezTo>
                <a:cubicBezTo>
                  <a:pt x="732003" y="67768"/>
                  <a:pt x="732358" y="68428"/>
                  <a:pt x="732359" y="69038"/>
                </a:cubicBezTo>
                <a:cubicBezTo>
                  <a:pt x="732358" y="70256"/>
                  <a:pt x="730733" y="71171"/>
                  <a:pt x="727482" y="71781"/>
                </a:cubicBezTo>
                <a:cubicBezTo>
                  <a:pt x="724230" y="72390"/>
                  <a:pt x="721590" y="73203"/>
                  <a:pt x="719557" y="74219"/>
                </a:cubicBezTo>
                <a:cubicBezTo>
                  <a:pt x="719557" y="78283"/>
                  <a:pt x="719455" y="81839"/>
                  <a:pt x="719252" y="84887"/>
                </a:cubicBezTo>
                <a:lnTo>
                  <a:pt x="719252" y="91288"/>
                </a:lnTo>
                <a:lnTo>
                  <a:pt x="719557" y="92507"/>
                </a:lnTo>
                <a:cubicBezTo>
                  <a:pt x="719557" y="92914"/>
                  <a:pt x="719455" y="93218"/>
                  <a:pt x="719252" y="93421"/>
                </a:cubicBezTo>
                <a:cubicBezTo>
                  <a:pt x="719049" y="93625"/>
                  <a:pt x="718947" y="94133"/>
                  <a:pt x="718947" y="94945"/>
                </a:cubicBezTo>
                <a:lnTo>
                  <a:pt x="718947" y="97688"/>
                </a:lnTo>
                <a:cubicBezTo>
                  <a:pt x="718948" y="97892"/>
                  <a:pt x="718947" y="98095"/>
                  <a:pt x="718948" y="98299"/>
                </a:cubicBezTo>
                <a:cubicBezTo>
                  <a:pt x="718947" y="98502"/>
                  <a:pt x="719151" y="98603"/>
                  <a:pt x="719557" y="98603"/>
                </a:cubicBezTo>
                <a:cubicBezTo>
                  <a:pt x="720573" y="98197"/>
                  <a:pt x="721132" y="97994"/>
                  <a:pt x="721233" y="97993"/>
                </a:cubicBezTo>
                <a:cubicBezTo>
                  <a:pt x="721335" y="97993"/>
                  <a:pt x="721691" y="97790"/>
                  <a:pt x="722300" y="97384"/>
                </a:cubicBezTo>
                <a:cubicBezTo>
                  <a:pt x="726770" y="95555"/>
                  <a:pt x="731241" y="94539"/>
                  <a:pt x="735712" y="94336"/>
                </a:cubicBezTo>
                <a:lnTo>
                  <a:pt x="736016" y="94336"/>
                </a:lnTo>
                <a:cubicBezTo>
                  <a:pt x="736626" y="94336"/>
                  <a:pt x="737032" y="93777"/>
                  <a:pt x="737235" y="92659"/>
                </a:cubicBezTo>
                <a:cubicBezTo>
                  <a:pt x="737439" y="91542"/>
                  <a:pt x="737794" y="90475"/>
                  <a:pt x="738302" y="89459"/>
                </a:cubicBezTo>
                <a:cubicBezTo>
                  <a:pt x="738810" y="88443"/>
                  <a:pt x="739216" y="87021"/>
                  <a:pt x="739521" y="85192"/>
                </a:cubicBezTo>
                <a:cubicBezTo>
                  <a:pt x="739826" y="83363"/>
                  <a:pt x="740081" y="82245"/>
                  <a:pt x="740284" y="81839"/>
                </a:cubicBezTo>
                <a:cubicBezTo>
                  <a:pt x="740487" y="81433"/>
                  <a:pt x="740741" y="80417"/>
                  <a:pt x="741045" y="78791"/>
                </a:cubicBezTo>
                <a:cubicBezTo>
                  <a:pt x="741350" y="77165"/>
                  <a:pt x="741705" y="76048"/>
                  <a:pt x="742112" y="75438"/>
                </a:cubicBezTo>
                <a:cubicBezTo>
                  <a:pt x="742925" y="73000"/>
                  <a:pt x="743941" y="67920"/>
                  <a:pt x="745161" y="60198"/>
                </a:cubicBezTo>
                <a:cubicBezTo>
                  <a:pt x="745973" y="55118"/>
                  <a:pt x="746481" y="52019"/>
                  <a:pt x="746685" y="50902"/>
                </a:cubicBezTo>
                <a:cubicBezTo>
                  <a:pt x="746888" y="49784"/>
                  <a:pt x="746988" y="48616"/>
                  <a:pt x="746989" y="47397"/>
                </a:cubicBezTo>
                <a:cubicBezTo>
                  <a:pt x="746989" y="45771"/>
                  <a:pt x="746786" y="44450"/>
                  <a:pt x="746380" y="43435"/>
                </a:cubicBezTo>
                <a:cubicBezTo>
                  <a:pt x="746176" y="43231"/>
                  <a:pt x="746074" y="42926"/>
                  <a:pt x="746074" y="42520"/>
                </a:cubicBezTo>
                <a:cubicBezTo>
                  <a:pt x="745466" y="40285"/>
                  <a:pt x="743636" y="39167"/>
                  <a:pt x="740588" y="39167"/>
                </a:cubicBezTo>
                <a:close/>
                <a:moveTo>
                  <a:pt x="2159128" y="406603"/>
                </a:moveTo>
                <a:cubicBezTo>
                  <a:pt x="2160753" y="406400"/>
                  <a:pt x="2162989" y="407010"/>
                  <a:pt x="2165833" y="408432"/>
                </a:cubicBezTo>
                <a:cubicBezTo>
                  <a:pt x="2171116" y="411683"/>
                  <a:pt x="2175891" y="416256"/>
                  <a:pt x="2180158" y="422148"/>
                </a:cubicBezTo>
                <a:cubicBezTo>
                  <a:pt x="2182597" y="426415"/>
                  <a:pt x="2184325" y="431699"/>
                  <a:pt x="2185341" y="437998"/>
                </a:cubicBezTo>
                <a:cubicBezTo>
                  <a:pt x="2185341" y="439421"/>
                  <a:pt x="2185442" y="440233"/>
                  <a:pt x="2185644" y="440436"/>
                </a:cubicBezTo>
                <a:cubicBezTo>
                  <a:pt x="2186254" y="441655"/>
                  <a:pt x="2186254" y="442773"/>
                  <a:pt x="2185645" y="443789"/>
                </a:cubicBezTo>
                <a:cubicBezTo>
                  <a:pt x="2185442" y="443789"/>
                  <a:pt x="2185442" y="443993"/>
                  <a:pt x="2185645" y="444399"/>
                </a:cubicBezTo>
                <a:cubicBezTo>
                  <a:pt x="2186255" y="445415"/>
                  <a:pt x="2186254" y="446329"/>
                  <a:pt x="2185645" y="447142"/>
                </a:cubicBezTo>
                <a:cubicBezTo>
                  <a:pt x="2185442" y="447142"/>
                  <a:pt x="2185442" y="447345"/>
                  <a:pt x="2185645" y="447752"/>
                </a:cubicBezTo>
                <a:cubicBezTo>
                  <a:pt x="2185848" y="448158"/>
                  <a:pt x="2185848" y="448666"/>
                  <a:pt x="2185645" y="449275"/>
                </a:cubicBezTo>
                <a:cubicBezTo>
                  <a:pt x="2185239" y="453340"/>
                  <a:pt x="2184933" y="457809"/>
                  <a:pt x="2184730" y="462687"/>
                </a:cubicBezTo>
                <a:cubicBezTo>
                  <a:pt x="2184731" y="463093"/>
                  <a:pt x="2184528" y="464922"/>
                  <a:pt x="2184121" y="468173"/>
                </a:cubicBezTo>
                <a:cubicBezTo>
                  <a:pt x="2183714" y="472237"/>
                  <a:pt x="2183207" y="478333"/>
                  <a:pt x="2182597" y="486461"/>
                </a:cubicBezTo>
                <a:cubicBezTo>
                  <a:pt x="2182191" y="490932"/>
                  <a:pt x="2181885" y="493472"/>
                  <a:pt x="2181683" y="494081"/>
                </a:cubicBezTo>
                <a:cubicBezTo>
                  <a:pt x="2181276" y="496113"/>
                  <a:pt x="2181276" y="497942"/>
                  <a:pt x="2181683" y="499567"/>
                </a:cubicBezTo>
                <a:cubicBezTo>
                  <a:pt x="2181683" y="499974"/>
                  <a:pt x="2181683" y="500888"/>
                  <a:pt x="2181683" y="502311"/>
                </a:cubicBezTo>
                <a:cubicBezTo>
                  <a:pt x="2181682" y="505562"/>
                  <a:pt x="2180869" y="507594"/>
                  <a:pt x="2179244" y="508407"/>
                </a:cubicBezTo>
                <a:cubicBezTo>
                  <a:pt x="2177009" y="508813"/>
                  <a:pt x="2175078" y="508610"/>
                  <a:pt x="2173453" y="507797"/>
                </a:cubicBezTo>
                <a:cubicBezTo>
                  <a:pt x="2172844" y="507188"/>
                  <a:pt x="2172336" y="506883"/>
                  <a:pt x="2171929" y="506882"/>
                </a:cubicBezTo>
                <a:cubicBezTo>
                  <a:pt x="2171522" y="506883"/>
                  <a:pt x="2170304" y="506273"/>
                  <a:pt x="2168272" y="505054"/>
                </a:cubicBezTo>
                <a:cubicBezTo>
                  <a:pt x="2163395" y="501599"/>
                  <a:pt x="2158619" y="496926"/>
                  <a:pt x="2153946" y="491033"/>
                </a:cubicBezTo>
                <a:cubicBezTo>
                  <a:pt x="2151101" y="486563"/>
                  <a:pt x="2148967" y="481788"/>
                  <a:pt x="2147545" y="476707"/>
                </a:cubicBezTo>
                <a:cubicBezTo>
                  <a:pt x="2146123" y="470814"/>
                  <a:pt x="2143989" y="464820"/>
                  <a:pt x="2141144" y="458724"/>
                </a:cubicBezTo>
                <a:cubicBezTo>
                  <a:pt x="2139722" y="455879"/>
                  <a:pt x="2139315" y="454457"/>
                  <a:pt x="2139925" y="454457"/>
                </a:cubicBezTo>
                <a:cubicBezTo>
                  <a:pt x="2140331" y="454457"/>
                  <a:pt x="2141246" y="455778"/>
                  <a:pt x="2142668" y="458419"/>
                </a:cubicBezTo>
                <a:cubicBezTo>
                  <a:pt x="2142668" y="458622"/>
                  <a:pt x="2142770" y="458826"/>
                  <a:pt x="2142973" y="459029"/>
                </a:cubicBezTo>
                <a:cubicBezTo>
                  <a:pt x="2143176" y="459029"/>
                  <a:pt x="2143481" y="459435"/>
                  <a:pt x="2143887" y="460248"/>
                </a:cubicBezTo>
                <a:cubicBezTo>
                  <a:pt x="2146326" y="463703"/>
                  <a:pt x="2150390" y="467868"/>
                  <a:pt x="2156079" y="472745"/>
                </a:cubicBezTo>
                <a:cubicBezTo>
                  <a:pt x="2158924" y="475386"/>
                  <a:pt x="2160855" y="475996"/>
                  <a:pt x="2161870" y="474574"/>
                </a:cubicBezTo>
                <a:cubicBezTo>
                  <a:pt x="2163091" y="472542"/>
                  <a:pt x="2164106" y="469494"/>
                  <a:pt x="2164919" y="465430"/>
                </a:cubicBezTo>
                <a:cubicBezTo>
                  <a:pt x="2165121" y="464414"/>
                  <a:pt x="2165427" y="463195"/>
                  <a:pt x="2165833" y="461772"/>
                </a:cubicBezTo>
                <a:cubicBezTo>
                  <a:pt x="2166240" y="460553"/>
                  <a:pt x="2166646" y="458521"/>
                  <a:pt x="2167052" y="455676"/>
                </a:cubicBezTo>
                <a:cubicBezTo>
                  <a:pt x="2167255" y="452831"/>
                  <a:pt x="2167458" y="450393"/>
                  <a:pt x="2167662" y="448361"/>
                </a:cubicBezTo>
                <a:cubicBezTo>
                  <a:pt x="2168678" y="436372"/>
                  <a:pt x="2168780" y="426111"/>
                  <a:pt x="2167966" y="417576"/>
                </a:cubicBezTo>
                <a:cubicBezTo>
                  <a:pt x="2167357" y="414731"/>
                  <a:pt x="2166646" y="413309"/>
                  <a:pt x="2165833" y="413309"/>
                </a:cubicBezTo>
                <a:cubicBezTo>
                  <a:pt x="2165630" y="413309"/>
                  <a:pt x="2164817" y="412801"/>
                  <a:pt x="2163395" y="411785"/>
                </a:cubicBezTo>
                <a:cubicBezTo>
                  <a:pt x="2160550" y="409347"/>
                  <a:pt x="2157806" y="408534"/>
                  <a:pt x="2155165" y="409346"/>
                </a:cubicBezTo>
                <a:cubicBezTo>
                  <a:pt x="2153945" y="409550"/>
                  <a:pt x="2153336" y="409550"/>
                  <a:pt x="2153336" y="409347"/>
                </a:cubicBezTo>
                <a:cubicBezTo>
                  <a:pt x="2152523" y="409550"/>
                  <a:pt x="2153133" y="409042"/>
                  <a:pt x="2155166" y="407823"/>
                </a:cubicBezTo>
                <a:cubicBezTo>
                  <a:pt x="2156180" y="406807"/>
                  <a:pt x="2157502" y="406400"/>
                  <a:pt x="2159128" y="406603"/>
                </a:cubicBezTo>
                <a:close/>
                <a:moveTo>
                  <a:pt x="752780" y="17526"/>
                </a:moveTo>
                <a:cubicBezTo>
                  <a:pt x="757454" y="17526"/>
                  <a:pt x="761721" y="19152"/>
                  <a:pt x="765581" y="22403"/>
                </a:cubicBezTo>
                <a:lnTo>
                  <a:pt x="766801" y="23317"/>
                </a:lnTo>
                <a:cubicBezTo>
                  <a:pt x="770052" y="25146"/>
                  <a:pt x="772592" y="27077"/>
                  <a:pt x="774421" y="29109"/>
                </a:cubicBezTo>
                <a:lnTo>
                  <a:pt x="778078" y="34595"/>
                </a:lnTo>
                <a:cubicBezTo>
                  <a:pt x="780111" y="38253"/>
                  <a:pt x="781126" y="41301"/>
                  <a:pt x="781126" y="43739"/>
                </a:cubicBezTo>
                <a:cubicBezTo>
                  <a:pt x="781127" y="45365"/>
                  <a:pt x="779399" y="47702"/>
                  <a:pt x="775944" y="50750"/>
                </a:cubicBezTo>
                <a:cubicBezTo>
                  <a:pt x="774320" y="52375"/>
                  <a:pt x="772999" y="54407"/>
                  <a:pt x="771983" y="56845"/>
                </a:cubicBezTo>
                <a:cubicBezTo>
                  <a:pt x="767918" y="67615"/>
                  <a:pt x="764769" y="75235"/>
                  <a:pt x="762533" y="79706"/>
                </a:cubicBezTo>
                <a:cubicBezTo>
                  <a:pt x="761721" y="81128"/>
                  <a:pt x="761111" y="82449"/>
                  <a:pt x="760705" y="83668"/>
                </a:cubicBezTo>
                <a:cubicBezTo>
                  <a:pt x="759282" y="86919"/>
                  <a:pt x="757860" y="89256"/>
                  <a:pt x="756438" y="90678"/>
                </a:cubicBezTo>
                <a:cubicBezTo>
                  <a:pt x="756235" y="90678"/>
                  <a:pt x="756133" y="90831"/>
                  <a:pt x="756133" y="91135"/>
                </a:cubicBezTo>
                <a:cubicBezTo>
                  <a:pt x="756133" y="91440"/>
                  <a:pt x="755269" y="92862"/>
                  <a:pt x="753543" y="95403"/>
                </a:cubicBezTo>
                <a:cubicBezTo>
                  <a:pt x="751815" y="97943"/>
                  <a:pt x="750952" y="99314"/>
                  <a:pt x="750951" y="99517"/>
                </a:cubicBezTo>
                <a:cubicBezTo>
                  <a:pt x="750952" y="99721"/>
                  <a:pt x="751358" y="100229"/>
                  <a:pt x="752171" y="101041"/>
                </a:cubicBezTo>
                <a:lnTo>
                  <a:pt x="753085" y="102566"/>
                </a:lnTo>
                <a:cubicBezTo>
                  <a:pt x="750850" y="104597"/>
                  <a:pt x="748513" y="106122"/>
                  <a:pt x="746074" y="107137"/>
                </a:cubicBezTo>
                <a:cubicBezTo>
                  <a:pt x="744449" y="107544"/>
                  <a:pt x="742824" y="108407"/>
                  <a:pt x="741198" y="109728"/>
                </a:cubicBezTo>
                <a:cubicBezTo>
                  <a:pt x="739572" y="111049"/>
                  <a:pt x="734899" y="113233"/>
                  <a:pt x="727177" y="116282"/>
                </a:cubicBezTo>
                <a:lnTo>
                  <a:pt x="724129" y="117501"/>
                </a:lnTo>
                <a:lnTo>
                  <a:pt x="723519" y="117501"/>
                </a:lnTo>
                <a:lnTo>
                  <a:pt x="722300" y="117806"/>
                </a:lnTo>
                <a:cubicBezTo>
                  <a:pt x="722097" y="117806"/>
                  <a:pt x="721843" y="117958"/>
                  <a:pt x="721538" y="118263"/>
                </a:cubicBezTo>
                <a:cubicBezTo>
                  <a:pt x="721233" y="118567"/>
                  <a:pt x="720675" y="118720"/>
                  <a:pt x="719862" y="118720"/>
                </a:cubicBezTo>
                <a:cubicBezTo>
                  <a:pt x="718236" y="118720"/>
                  <a:pt x="717423" y="119736"/>
                  <a:pt x="717424" y="121768"/>
                </a:cubicBezTo>
                <a:lnTo>
                  <a:pt x="717423" y="126949"/>
                </a:lnTo>
                <a:cubicBezTo>
                  <a:pt x="717017" y="128778"/>
                  <a:pt x="716814" y="131217"/>
                  <a:pt x="716813" y="134264"/>
                </a:cubicBezTo>
                <a:cubicBezTo>
                  <a:pt x="716814" y="137313"/>
                  <a:pt x="716713" y="139396"/>
                  <a:pt x="716509" y="140513"/>
                </a:cubicBezTo>
                <a:cubicBezTo>
                  <a:pt x="716306" y="141631"/>
                  <a:pt x="716204" y="143205"/>
                  <a:pt x="716205" y="145238"/>
                </a:cubicBezTo>
                <a:cubicBezTo>
                  <a:pt x="716204" y="147269"/>
                  <a:pt x="716407" y="148286"/>
                  <a:pt x="716814" y="148285"/>
                </a:cubicBezTo>
                <a:cubicBezTo>
                  <a:pt x="723926" y="145847"/>
                  <a:pt x="730733" y="143307"/>
                  <a:pt x="737235" y="140666"/>
                </a:cubicBezTo>
                <a:cubicBezTo>
                  <a:pt x="740893" y="139447"/>
                  <a:pt x="743637" y="138329"/>
                  <a:pt x="745465" y="137313"/>
                </a:cubicBezTo>
                <a:cubicBezTo>
                  <a:pt x="745465" y="137110"/>
                  <a:pt x="745567" y="137008"/>
                  <a:pt x="745770" y="137008"/>
                </a:cubicBezTo>
                <a:cubicBezTo>
                  <a:pt x="745973" y="137008"/>
                  <a:pt x="746786" y="136652"/>
                  <a:pt x="748208" y="135941"/>
                </a:cubicBezTo>
                <a:cubicBezTo>
                  <a:pt x="749630" y="135230"/>
                  <a:pt x="752069" y="134367"/>
                  <a:pt x="755524" y="133350"/>
                </a:cubicBezTo>
                <a:cubicBezTo>
                  <a:pt x="762839" y="130912"/>
                  <a:pt x="767207" y="129388"/>
                  <a:pt x="768629" y="128778"/>
                </a:cubicBezTo>
                <a:cubicBezTo>
                  <a:pt x="769240" y="128372"/>
                  <a:pt x="770357" y="127864"/>
                  <a:pt x="771983" y="127255"/>
                </a:cubicBezTo>
                <a:cubicBezTo>
                  <a:pt x="784377" y="122987"/>
                  <a:pt x="791896" y="119431"/>
                  <a:pt x="794538" y="116587"/>
                </a:cubicBezTo>
                <a:cubicBezTo>
                  <a:pt x="797789" y="113945"/>
                  <a:pt x="799414" y="110795"/>
                  <a:pt x="799415" y="107137"/>
                </a:cubicBezTo>
                <a:cubicBezTo>
                  <a:pt x="799618" y="105512"/>
                  <a:pt x="799922" y="104699"/>
                  <a:pt x="800329" y="104699"/>
                </a:cubicBezTo>
                <a:cubicBezTo>
                  <a:pt x="800735" y="105105"/>
                  <a:pt x="801599" y="106325"/>
                  <a:pt x="802920" y="108357"/>
                </a:cubicBezTo>
                <a:cubicBezTo>
                  <a:pt x="804240" y="110389"/>
                  <a:pt x="806323" y="113132"/>
                  <a:pt x="809168" y="116586"/>
                </a:cubicBezTo>
                <a:cubicBezTo>
                  <a:pt x="814249" y="123698"/>
                  <a:pt x="817093" y="128271"/>
                  <a:pt x="817703" y="130302"/>
                </a:cubicBezTo>
                <a:cubicBezTo>
                  <a:pt x="818922" y="133757"/>
                  <a:pt x="819531" y="136500"/>
                  <a:pt x="819532" y="138532"/>
                </a:cubicBezTo>
                <a:cubicBezTo>
                  <a:pt x="819532" y="141377"/>
                  <a:pt x="818109" y="142799"/>
                  <a:pt x="815264" y="142799"/>
                </a:cubicBezTo>
                <a:cubicBezTo>
                  <a:pt x="813639" y="142799"/>
                  <a:pt x="811708" y="142545"/>
                  <a:pt x="809473" y="142037"/>
                </a:cubicBezTo>
                <a:cubicBezTo>
                  <a:pt x="807238" y="141529"/>
                  <a:pt x="805460" y="141174"/>
                  <a:pt x="804139" y="140970"/>
                </a:cubicBezTo>
                <a:cubicBezTo>
                  <a:pt x="802818" y="140767"/>
                  <a:pt x="801446" y="140564"/>
                  <a:pt x="800025" y="140361"/>
                </a:cubicBezTo>
                <a:cubicBezTo>
                  <a:pt x="798602" y="140158"/>
                  <a:pt x="796976" y="140056"/>
                  <a:pt x="795147" y="140056"/>
                </a:cubicBezTo>
                <a:cubicBezTo>
                  <a:pt x="778282" y="140056"/>
                  <a:pt x="759079" y="144018"/>
                  <a:pt x="737540" y="151943"/>
                </a:cubicBezTo>
                <a:lnTo>
                  <a:pt x="732664" y="153467"/>
                </a:lnTo>
                <a:lnTo>
                  <a:pt x="723214" y="157429"/>
                </a:lnTo>
                <a:cubicBezTo>
                  <a:pt x="720777" y="158852"/>
                  <a:pt x="718237" y="160071"/>
                  <a:pt x="715595" y="161087"/>
                </a:cubicBezTo>
                <a:lnTo>
                  <a:pt x="715595" y="167183"/>
                </a:lnTo>
                <a:cubicBezTo>
                  <a:pt x="714985" y="179782"/>
                  <a:pt x="714579" y="191059"/>
                  <a:pt x="714375" y="201016"/>
                </a:cubicBezTo>
                <a:cubicBezTo>
                  <a:pt x="714376" y="201829"/>
                  <a:pt x="714884" y="202235"/>
                  <a:pt x="715899" y="202235"/>
                </a:cubicBezTo>
                <a:cubicBezTo>
                  <a:pt x="717118" y="202235"/>
                  <a:pt x="724230" y="200000"/>
                  <a:pt x="737235" y="195529"/>
                </a:cubicBezTo>
                <a:lnTo>
                  <a:pt x="738150" y="195529"/>
                </a:lnTo>
                <a:cubicBezTo>
                  <a:pt x="738556" y="195530"/>
                  <a:pt x="738962" y="195377"/>
                  <a:pt x="739369" y="195072"/>
                </a:cubicBezTo>
                <a:cubicBezTo>
                  <a:pt x="739775" y="194767"/>
                  <a:pt x="740080" y="194615"/>
                  <a:pt x="740283" y="194615"/>
                </a:cubicBezTo>
                <a:lnTo>
                  <a:pt x="740589" y="194615"/>
                </a:lnTo>
                <a:lnTo>
                  <a:pt x="744856" y="193091"/>
                </a:lnTo>
                <a:cubicBezTo>
                  <a:pt x="754609" y="190653"/>
                  <a:pt x="762534" y="188417"/>
                  <a:pt x="768630" y="186385"/>
                </a:cubicBezTo>
                <a:cubicBezTo>
                  <a:pt x="770662" y="185573"/>
                  <a:pt x="772694" y="185167"/>
                  <a:pt x="774726" y="185166"/>
                </a:cubicBezTo>
                <a:cubicBezTo>
                  <a:pt x="778790" y="185166"/>
                  <a:pt x="782753" y="186792"/>
                  <a:pt x="786613" y="190043"/>
                </a:cubicBezTo>
                <a:cubicBezTo>
                  <a:pt x="793319" y="195530"/>
                  <a:pt x="798399" y="201321"/>
                  <a:pt x="801853" y="207417"/>
                </a:cubicBezTo>
                <a:cubicBezTo>
                  <a:pt x="803478" y="210464"/>
                  <a:pt x="804748" y="212852"/>
                  <a:pt x="805663" y="214579"/>
                </a:cubicBezTo>
                <a:cubicBezTo>
                  <a:pt x="806577" y="216306"/>
                  <a:pt x="807034" y="217322"/>
                  <a:pt x="807035" y="217628"/>
                </a:cubicBezTo>
                <a:cubicBezTo>
                  <a:pt x="807035" y="217932"/>
                  <a:pt x="807441" y="218796"/>
                  <a:pt x="808254" y="220218"/>
                </a:cubicBezTo>
                <a:cubicBezTo>
                  <a:pt x="809269" y="223469"/>
                  <a:pt x="809778" y="226416"/>
                  <a:pt x="809778" y="229058"/>
                </a:cubicBezTo>
                <a:cubicBezTo>
                  <a:pt x="809778" y="233934"/>
                  <a:pt x="808051" y="237084"/>
                  <a:pt x="804596" y="238506"/>
                </a:cubicBezTo>
                <a:cubicBezTo>
                  <a:pt x="802361" y="238710"/>
                  <a:pt x="799821" y="238811"/>
                  <a:pt x="796976" y="238811"/>
                </a:cubicBezTo>
                <a:cubicBezTo>
                  <a:pt x="791083" y="238811"/>
                  <a:pt x="783971" y="238405"/>
                  <a:pt x="775640" y="237592"/>
                </a:cubicBezTo>
                <a:cubicBezTo>
                  <a:pt x="773405" y="237185"/>
                  <a:pt x="770966" y="236982"/>
                  <a:pt x="768324" y="236982"/>
                </a:cubicBezTo>
                <a:cubicBezTo>
                  <a:pt x="764871" y="236982"/>
                  <a:pt x="761010" y="237287"/>
                  <a:pt x="756742" y="237897"/>
                </a:cubicBezTo>
                <a:cubicBezTo>
                  <a:pt x="749224" y="238709"/>
                  <a:pt x="744500" y="239471"/>
                  <a:pt x="742569" y="240183"/>
                </a:cubicBezTo>
                <a:cubicBezTo>
                  <a:pt x="740640" y="240894"/>
                  <a:pt x="739471" y="241250"/>
                  <a:pt x="739065" y="241250"/>
                </a:cubicBezTo>
                <a:lnTo>
                  <a:pt x="743941" y="238811"/>
                </a:lnTo>
                <a:cubicBezTo>
                  <a:pt x="753694" y="233325"/>
                  <a:pt x="760604" y="229057"/>
                  <a:pt x="764667" y="226010"/>
                </a:cubicBezTo>
                <a:cubicBezTo>
                  <a:pt x="765481" y="224994"/>
                  <a:pt x="766395" y="223774"/>
                  <a:pt x="767410" y="222352"/>
                </a:cubicBezTo>
                <a:cubicBezTo>
                  <a:pt x="768427" y="220930"/>
                  <a:pt x="769239" y="219913"/>
                  <a:pt x="769849" y="219304"/>
                </a:cubicBezTo>
                <a:cubicBezTo>
                  <a:pt x="771678" y="217475"/>
                  <a:pt x="772998" y="215646"/>
                  <a:pt x="773812" y="213818"/>
                </a:cubicBezTo>
                <a:cubicBezTo>
                  <a:pt x="774624" y="211988"/>
                  <a:pt x="775031" y="209551"/>
                  <a:pt x="775031" y="206502"/>
                </a:cubicBezTo>
                <a:cubicBezTo>
                  <a:pt x="775030" y="204064"/>
                  <a:pt x="774726" y="202641"/>
                  <a:pt x="774116" y="202235"/>
                </a:cubicBezTo>
                <a:cubicBezTo>
                  <a:pt x="772694" y="199391"/>
                  <a:pt x="769442" y="197155"/>
                  <a:pt x="764363" y="195530"/>
                </a:cubicBezTo>
                <a:cubicBezTo>
                  <a:pt x="761112" y="195530"/>
                  <a:pt x="759282" y="195377"/>
                  <a:pt x="758876" y="195072"/>
                </a:cubicBezTo>
                <a:cubicBezTo>
                  <a:pt x="758470" y="194768"/>
                  <a:pt x="758064" y="194615"/>
                  <a:pt x="757657" y="194615"/>
                </a:cubicBezTo>
                <a:cubicBezTo>
                  <a:pt x="757047" y="194615"/>
                  <a:pt x="756539" y="194767"/>
                  <a:pt x="756133" y="195072"/>
                </a:cubicBezTo>
                <a:cubicBezTo>
                  <a:pt x="755727" y="195377"/>
                  <a:pt x="754507" y="195529"/>
                  <a:pt x="752476" y="195530"/>
                </a:cubicBezTo>
                <a:cubicBezTo>
                  <a:pt x="750443" y="195529"/>
                  <a:pt x="749123" y="195631"/>
                  <a:pt x="748513" y="195834"/>
                </a:cubicBezTo>
                <a:cubicBezTo>
                  <a:pt x="747091" y="195835"/>
                  <a:pt x="746125" y="195936"/>
                  <a:pt x="745617" y="196139"/>
                </a:cubicBezTo>
                <a:cubicBezTo>
                  <a:pt x="745110" y="196343"/>
                  <a:pt x="743636" y="196698"/>
                  <a:pt x="741198" y="197206"/>
                </a:cubicBezTo>
                <a:cubicBezTo>
                  <a:pt x="738760" y="197714"/>
                  <a:pt x="735915" y="198374"/>
                  <a:pt x="732664" y="199187"/>
                </a:cubicBezTo>
                <a:cubicBezTo>
                  <a:pt x="723722" y="201422"/>
                  <a:pt x="717931" y="204165"/>
                  <a:pt x="715289" y="207416"/>
                </a:cubicBezTo>
                <a:cubicBezTo>
                  <a:pt x="714071" y="207823"/>
                  <a:pt x="713461" y="210261"/>
                  <a:pt x="713460" y="214732"/>
                </a:cubicBezTo>
                <a:cubicBezTo>
                  <a:pt x="713258" y="218389"/>
                  <a:pt x="713156" y="221945"/>
                  <a:pt x="713157" y="225400"/>
                </a:cubicBezTo>
                <a:cubicBezTo>
                  <a:pt x="713156" y="228854"/>
                  <a:pt x="713054" y="232309"/>
                  <a:pt x="712852" y="235763"/>
                </a:cubicBezTo>
                <a:lnTo>
                  <a:pt x="712851" y="243992"/>
                </a:lnTo>
                <a:cubicBezTo>
                  <a:pt x="712445" y="255575"/>
                  <a:pt x="710413" y="261366"/>
                  <a:pt x="706755" y="261366"/>
                </a:cubicBezTo>
                <a:cubicBezTo>
                  <a:pt x="702285" y="261366"/>
                  <a:pt x="697408" y="257912"/>
                  <a:pt x="692125" y="251003"/>
                </a:cubicBezTo>
                <a:cubicBezTo>
                  <a:pt x="688874" y="247142"/>
                  <a:pt x="686130" y="242164"/>
                  <a:pt x="683896" y="236068"/>
                </a:cubicBezTo>
                <a:cubicBezTo>
                  <a:pt x="682473" y="232004"/>
                  <a:pt x="681051" y="229972"/>
                  <a:pt x="679628" y="229972"/>
                </a:cubicBezTo>
                <a:cubicBezTo>
                  <a:pt x="677393" y="229972"/>
                  <a:pt x="672009" y="235052"/>
                  <a:pt x="663474" y="245212"/>
                </a:cubicBezTo>
                <a:cubicBezTo>
                  <a:pt x="657988" y="251308"/>
                  <a:pt x="654329" y="254356"/>
                  <a:pt x="652501" y="254356"/>
                </a:cubicBezTo>
                <a:cubicBezTo>
                  <a:pt x="650469" y="254356"/>
                  <a:pt x="647827" y="253137"/>
                  <a:pt x="644576" y="250698"/>
                </a:cubicBezTo>
                <a:cubicBezTo>
                  <a:pt x="641934" y="249276"/>
                  <a:pt x="639497" y="246533"/>
                  <a:pt x="637262" y="242469"/>
                </a:cubicBezTo>
                <a:cubicBezTo>
                  <a:pt x="635026" y="238405"/>
                  <a:pt x="633908" y="235356"/>
                  <a:pt x="633908" y="233324"/>
                </a:cubicBezTo>
                <a:cubicBezTo>
                  <a:pt x="633908" y="232309"/>
                  <a:pt x="634060" y="231648"/>
                  <a:pt x="634365" y="231343"/>
                </a:cubicBezTo>
                <a:cubicBezTo>
                  <a:pt x="634670" y="231038"/>
                  <a:pt x="634822" y="230632"/>
                  <a:pt x="634823" y="230124"/>
                </a:cubicBezTo>
                <a:cubicBezTo>
                  <a:pt x="634822" y="229616"/>
                  <a:pt x="635483" y="228194"/>
                  <a:pt x="636803" y="225857"/>
                </a:cubicBezTo>
                <a:cubicBezTo>
                  <a:pt x="638124" y="223520"/>
                  <a:pt x="638836" y="222199"/>
                  <a:pt x="638937" y="221895"/>
                </a:cubicBezTo>
                <a:cubicBezTo>
                  <a:pt x="639039" y="221590"/>
                  <a:pt x="639242" y="221082"/>
                  <a:pt x="639547" y="220371"/>
                </a:cubicBezTo>
                <a:cubicBezTo>
                  <a:pt x="639851" y="219659"/>
                  <a:pt x="640512" y="218288"/>
                  <a:pt x="641528" y="216256"/>
                </a:cubicBezTo>
                <a:cubicBezTo>
                  <a:pt x="644169" y="209144"/>
                  <a:pt x="646709" y="205384"/>
                  <a:pt x="649148" y="204978"/>
                </a:cubicBezTo>
                <a:cubicBezTo>
                  <a:pt x="649961" y="204572"/>
                  <a:pt x="650875" y="204368"/>
                  <a:pt x="651892" y="204369"/>
                </a:cubicBezTo>
                <a:cubicBezTo>
                  <a:pt x="653314" y="204369"/>
                  <a:pt x="655041" y="204724"/>
                  <a:pt x="657073" y="205436"/>
                </a:cubicBezTo>
                <a:cubicBezTo>
                  <a:pt x="659105" y="206147"/>
                  <a:pt x="661340" y="206909"/>
                  <a:pt x="663779" y="207721"/>
                </a:cubicBezTo>
                <a:cubicBezTo>
                  <a:pt x="669468" y="209347"/>
                  <a:pt x="674345" y="211684"/>
                  <a:pt x="678409" y="214732"/>
                </a:cubicBezTo>
                <a:cubicBezTo>
                  <a:pt x="681050" y="216357"/>
                  <a:pt x="682879" y="217170"/>
                  <a:pt x="683895" y="217170"/>
                </a:cubicBezTo>
                <a:cubicBezTo>
                  <a:pt x="687146" y="217170"/>
                  <a:pt x="689788" y="215951"/>
                  <a:pt x="691820" y="213513"/>
                </a:cubicBezTo>
                <a:cubicBezTo>
                  <a:pt x="695884" y="210871"/>
                  <a:pt x="697916" y="196037"/>
                  <a:pt x="697917" y="169012"/>
                </a:cubicBezTo>
                <a:lnTo>
                  <a:pt x="693649" y="171451"/>
                </a:lnTo>
                <a:cubicBezTo>
                  <a:pt x="690601" y="172873"/>
                  <a:pt x="688163" y="174193"/>
                  <a:pt x="686334" y="175413"/>
                </a:cubicBezTo>
                <a:cubicBezTo>
                  <a:pt x="672720" y="182931"/>
                  <a:pt x="659715" y="191161"/>
                  <a:pt x="647320" y="200102"/>
                </a:cubicBezTo>
                <a:cubicBezTo>
                  <a:pt x="643459" y="202540"/>
                  <a:pt x="640715" y="204165"/>
                  <a:pt x="639090" y="204979"/>
                </a:cubicBezTo>
                <a:cubicBezTo>
                  <a:pt x="638277" y="205384"/>
                  <a:pt x="637413" y="205944"/>
                  <a:pt x="636499" y="206655"/>
                </a:cubicBezTo>
                <a:cubicBezTo>
                  <a:pt x="635585" y="207366"/>
                  <a:pt x="635026" y="207721"/>
                  <a:pt x="634823" y="207721"/>
                </a:cubicBezTo>
                <a:cubicBezTo>
                  <a:pt x="634619" y="207722"/>
                  <a:pt x="634111" y="207925"/>
                  <a:pt x="633299" y="208331"/>
                </a:cubicBezTo>
                <a:cubicBezTo>
                  <a:pt x="632892" y="208941"/>
                  <a:pt x="632333" y="209398"/>
                  <a:pt x="631622" y="209703"/>
                </a:cubicBezTo>
                <a:cubicBezTo>
                  <a:pt x="630911" y="210007"/>
                  <a:pt x="629743" y="210668"/>
                  <a:pt x="628117" y="211684"/>
                </a:cubicBezTo>
                <a:cubicBezTo>
                  <a:pt x="619785" y="217374"/>
                  <a:pt x="612674" y="220218"/>
                  <a:pt x="606781" y="220218"/>
                </a:cubicBezTo>
                <a:cubicBezTo>
                  <a:pt x="602107" y="220218"/>
                  <a:pt x="596621" y="217577"/>
                  <a:pt x="590321" y="212293"/>
                </a:cubicBezTo>
                <a:cubicBezTo>
                  <a:pt x="587070" y="207417"/>
                  <a:pt x="585445" y="204369"/>
                  <a:pt x="585445" y="203149"/>
                </a:cubicBezTo>
                <a:cubicBezTo>
                  <a:pt x="585445" y="201524"/>
                  <a:pt x="586359" y="200203"/>
                  <a:pt x="588189" y="199187"/>
                </a:cubicBezTo>
                <a:cubicBezTo>
                  <a:pt x="594487" y="195326"/>
                  <a:pt x="600279" y="191567"/>
                  <a:pt x="605561" y="187910"/>
                </a:cubicBezTo>
                <a:lnTo>
                  <a:pt x="615925" y="179375"/>
                </a:lnTo>
                <a:cubicBezTo>
                  <a:pt x="626085" y="170637"/>
                  <a:pt x="634112" y="164846"/>
                  <a:pt x="640004" y="162001"/>
                </a:cubicBezTo>
                <a:lnTo>
                  <a:pt x="631775" y="169317"/>
                </a:lnTo>
                <a:cubicBezTo>
                  <a:pt x="621208" y="179070"/>
                  <a:pt x="615925" y="185166"/>
                  <a:pt x="615925" y="187605"/>
                </a:cubicBezTo>
                <a:cubicBezTo>
                  <a:pt x="615925" y="188824"/>
                  <a:pt x="616535" y="189434"/>
                  <a:pt x="617754" y="189434"/>
                </a:cubicBezTo>
                <a:lnTo>
                  <a:pt x="619582" y="189129"/>
                </a:lnTo>
                <a:cubicBezTo>
                  <a:pt x="627304" y="187503"/>
                  <a:pt x="643459" y="181102"/>
                  <a:pt x="668046" y="169927"/>
                </a:cubicBezTo>
                <a:cubicBezTo>
                  <a:pt x="676987" y="166066"/>
                  <a:pt x="683387" y="163220"/>
                  <a:pt x="687248" y="161392"/>
                </a:cubicBezTo>
                <a:lnTo>
                  <a:pt x="694259" y="158344"/>
                </a:lnTo>
                <a:lnTo>
                  <a:pt x="698526" y="156211"/>
                </a:lnTo>
                <a:lnTo>
                  <a:pt x="698525" y="147371"/>
                </a:lnTo>
                <a:cubicBezTo>
                  <a:pt x="698526" y="142291"/>
                  <a:pt x="698831" y="135484"/>
                  <a:pt x="699440" y="126949"/>
                </a:cubicBezTo>
                <a:lnTo>
                  <a:pt x="699441" y="124511"/>
                </a:lnTo>
                <a:lnTo>
                  <a:pt x="698525" y="124511"/>
                </a:lnTo>
                <a:cubicBezTo>
                  <a:pt x="695681" y="125730"/>
                  <a:pt x="692633" y="126543"/>
                  <a:pt x="689382" y="126949"/>
                </a:cubicBezTo>
                <a:cubicBezTo>
                  <a:pt x="687147" y="127559"/>
                  <a:pt x="686029" y="128067"/>
                  <a:pt x="686029" y="128473"/>
                </a:cubicBezTo>
                <a:lnTo>
                  <a:pt x="686944" y="133351"/>
                </a:lnTo>
                <a:lnTo>
                  <a:pt x="687248" y="136094"/>
                </a:lnTo>
                <a:cubicBezTo>
                  <a:pt x="687248" y="137516"/>
                  <a:pt x="686841" y="138430"/>
                  <a:pt x="686029" y="138837"/>
                </a:cubicBezTo>
                <a:cubicBezTo>
                  <a:pt x="685419" y="139852"/>
                  <a:pt x="684302" y="140361"/>
                  <a:pt x="682676" y="140361"/>
                </a:cubicBezTo>
                <a:lnTo>
                  <a:pt x="681762" y="140361"/>
                </a:lnTo>
                <a:cubicBezTo>
                  <a:pt x="677698" y="139751"/>
                  <a:pt x="675666" y="139192"/>
                  <a:pt x="675666" y="138684"/>
                </a:cubicBezTo>
                <a:cubicBezTo>
                  <a:pt x="675666" y="138176"/>
                  <a:pt x="675412" y="137922"/>
                  <a:pt x="674904" y="137922"/>
                </a:cubicBezTo>
                <a:cubicBezTo>
                  <a:pt x="674396" y="137922"/>
                  <a:pt x="673837" y="137668"/>
                  <a:pt x="673227" y="137160"/>
                </a:cubicBezTo>
                <a:cubicBezTo>
                  <a:pt x="672618" y="136652"/>
                  <a:pt x="672212" y="136399"/>
                  <a:pt x="672008" y="136399"/>
                </a:cubicBezTo>
                <a:lnTo>
                  <a:pt x="672008" y="136093"/>
                </a:lnTo>
                <a:cubicBezTo>
                  <a:pt x="671601" y="136093"/>
                  <a:pt x="670586" y="135484"/>
                  <a:pt x="668960" y="134265"/>
                </a:cubicBezTo>
                <a:cubicBezTo>
                  <a:pt x="664896" y="131420"/>
                  <a:pt x="661238" y="128067"/>
                  <a:pt x="657987" y="124206"/>
                </a:cubicBezTo>
                <a:cubicBezTo>
                  <a:pt x="653517" y="119330"/>
                  <a:pt x="649758" y="110185"/>
                  <a:pt x="646709" y="96774"/>
                </a:cubicBezTo>
                <a:cubicBezTo>
                  <a:pt x="643662" y="86411"/>
                  <a:pt x="640715" y="79198"/>
                  <a:pt x="637871" y="75134"/>
                </a:cubicBezTo>
                <a:cubicBezTo>
                  <a:pt x="637464" y="74524"/>
                  <a:pt x="636803" y="73406"/>
                  <a:pt x="635890" y="71781"/>
                </a:cubicBezTo>
                <a:cubicBezTo>
                  <a:pt x="634975" y="70155"/>
                  <a:pt x="632486" y="67514"/>
                  <a:pt x="628422" y="63856"/>
                </a:cubicBezTo>
                <a:cubicBezTo>
                  <a:pt x="624357" y="60198"/>
                  <a:pt x="622326" y="58065"/>
                  <a:pt x="622325" y="57455"/>
                </a:cubicBezTo>
                <a:cubicBezTo>
                  <a:pt x="622326" y="57049"/>
                  <a:pt x="622732" y="56845"/>
                  <a:pt x="623545" y="56846"/>
                </a:cubicBezTo>
                <a:lnTo>
                  <a:pt x="624460" y="56846"/>
                </a:lnTo>
                <a:cubicBezTo>
                  <a:pt x="630556" y="58065"/>
                  <a:pt x="638277" y="62840"/>
                  <a:pt x="647624" y="71171"/>
                </a:cubicBezTo>
                <a:cubicBezTo>
                  <a:pt x="656158" y="79705"/>
                  <a:pt x="663677" y="88646"/>
                  <a:pt x="670180" y="97994"/>
                </a:cubicBezTo>
                <a:cubicBezTo>
                  <a:pt x="676479" y="107747"/>
                  <a:pt x="679730" y="112624"/>
                  <a:pt x="679933" y="112624"/>
                </a:cubicBezTo>
                <a:cubicBezTo>
                  <a:pt x="680745" y="112624"/>
                  <a:pt x="683083" y="110897"/>
                  <a:pt x="686943" y="107442"/>
                </a:cubicBezTo>
                <a:lnTo>
                  <a:pt x="689382" y="105614"/>
                </a:lnTo>
                <a:lnTo>
                  <a:pt x="688162" y="108661"/>
                </a:lnTo>
                <a:cubicBezTo>
                  <a:pt x="686943" y="110287"/>
                  <a:pt x="686334" y="111507"/>
                  <a:pt x="686333" y="112319"/>
                </a:cubicBezTo>
                <a:cubicBezTo>
                  <a:pt x="686333" y="112725"/>
                  <a:pt x="686639" y="112929"/>
                  <a:pt x="687248" y="112929"/>
                </a:cubicBezTo>
                <a:cubicBezTo>
                  <a:pt x="687654" y="112929"/>
                  <a:pt x="688112" y="112827"/>
                  <a:pt x="688620" y="112624"/>
                </a:cubicBezTo>
                <a:cubicBezTo>
                  <a:pt x="689128" y="112421"/>
                  <a:pt x="690042" y="111964"/>
                  <a:pt x="691363" y="111252"/>
                </a:cubicBezTo>
                <a:cubicBezTo>
                  <a:pt x="692684" y="110541"/>
                  <a:pt x="694157" y="109881"/>
                  <a:pt x="695782" y="109271"/>
                </a:cubicBezTo>
                <a:cubicBezTo>
                  <a:pt x="698424" y="108865"/>
                  <a:pt x="699745" y="107239"/>
                  <a:pt x="699745" y="104394"/>
                </a:cubicBezTo>
                <a:lnTo>
                  <a:pt x="699441" y="101956"/>
                </a:lnTo>
                <a:cubicBezTo>
                  <a:pt x="699441" y="99518"/>
                  <a:pt x="699592" y="98044"/>
                  <a:pt x="699898" y="97536"/>
                </a:cubicBezTo>
                <a:cubicBezTo>
                  <a:pt x="700202" y="97028"/>
                  <a:pt x="700355" y="95250"/>
                  <a:pt x="700354" y="92202"/>
                </a:cubicBezTo>
                <a:cubicBezTo>
                  <a:pt x="700151" y="86513"/>
                  <a:pt x="699847" y="83668"/>
                  <a:pt x="699440" y="83668"/>
                </a:cubicBezTo>
                <a:lnTo>
                  <a:pt x="694259" y="86411"/>
                </a:lnTo>
                <a:cubicBezTo>
                  <a:pt x="686943" y="90069"/>
                  <a:pt x="681661" y="91898"/>
                  <a:pt x="678409" y="91898"/>
                </a:cubicBezTo>
                <a:cubicBezTo>
                  <a:pt x="675158" y="91898"/>
                  <a:pt x="672415" y="90577"/>
                  <a:pt x="670180" y="87935"/>
                </a:cubicBezTo>
                <a:lnTo>
                  <a:pt x="668960" y="86716"/>
                </a:lnTo>
                <a:lnTo>
                  <a:pt x="675056" y="84277"/>
                </a:lnTo>
                <a:cubicBezTo>
                  <a:pt x="677494" y="83668"/>
                  <a:pt x="681355" y="81636"/>
                  <a:pt x="686639" y="78181"/>
                </a:cubicBezTo>
                <a:lnTo>
                  <a:pt x="695478" y="72695"/>
                </a:lnTo>
                <a:cubicBezTo>
                  <a:pt x="698932" y="71476"/>
                  <a:pt x="700660" y="69851"/>
                  <a:pt x="700659" y="67818"/>
                </a:cubicBezTo>
                <a:lnTo>
                  <a:pt x="700355" y="64770"/>
                </a:lnTo>
                <a:lnTo>
                  <a:pt x="701879" y="49225"/>
                </a:lnTo>
                <a:cubicBezTo>
                  <a:pt x="698830" y="49835"/>
                  <a:pt x="695173" y="50953"/>
                  <a:pt x="690906" y="52579"/>
                </a:cubicBezTo>
                <a:cubicBezTo>
                  <a:pt x="689889" y="52985"/>
                  <a:pt x="688061" y="53645"/>
                  <a:pt x="685419" y="54559"/>
                </a:cubicBezTo>
                <a:cubicBezTo>
                  <a:pt x="682778" y="55474"/>
                  <a:pt x="679933" y="55931"/>
                  <a:pt x="676885" y="55931"/>
                </a:cubicBezTo>
                <a:lnTo>
                  <a:pt x="675056" y="55931"/>
                </a:lnTo>
                <a:cubicBezTo>
                  <a:pt x="667741" y="55931"/>
                  <a:pt x="661238" y="52680"/>
                  <a:pt x="655549" y="46178"/>
                </a:cubicBezTo>
                <a:lnTo>
                  <a:pt x="652196" y="42215"/>
                </a:lnTo>
                <a:cubicBezTo>
                  <a:pt x="652196" y="42012"/>
                  <a:pt x="652298" y="41910"/>
                  <a:pt x="652501" y="41910"/>
                </a:cubicBezTo>
                <a:lnTo>
                  <a:pt x="654330" y="42825"/>
                </a:lnTo>
                <a:cubicBezTo>
                  <a:pt x="656971" y="44450"/>
                  <a:pt x="659613" y="45263"/>
                  <a:pt x="662254" y="45263"/>
                </a:cubicBezTo>
                <a:cubicBezTo>
                  <a:pt x="665099" y="45263"/>
                  <a:pt x="671093" y="43841"/>
                  <a:pt x="680238" y="40996"/>
                </a:cubicBezTo>
                <a:cubicBezTo>
                  <a:pt x="680441" y="40792"/>
                  <a:pt x="680695" y="40691"/>
                  <a:pt x="681000" y="40691"/>
                </a:cubicBezTo>
                <a:cubicBezTo>
                  <a:pt x="681305" y="40691"/>
                  <a:pt x="681457" y="40590"/>
                  <a:pt x="681457" y="40386"/>
                </a:cubicBezTo>
                <a:cubicBezTo>
                  <a:pt x="682270" y="40386"/>
                  <a:pt x="683286" y="40132"/>
                  <a:pt x="684505" y="39624"/>
                </a:cubicBezTo>
                <a:cubicBezTo>
                  <a:pt x="685724" y="39116"/>
                  <a:pt x="687553" y="38557"/>
                  <a:pt x="689992" y="37948"/>
                </a:cubicBezTo>
                <a:cubicBezTo>
                  <a:pt x="692430" y="37338"/>
                  <a:pt x="693954" y="36881"/>
                  <a:pt x="694563" y="36576"/>
                </a:cubicBezTo>
                <a:cubicBezTo>
                  <a:pt x="695173" y="36272"/>
                  <a:pt x="695681" y="36119"/>
                  <a:pt x="696087" y="36119"/>
                </a:cubicBezTo>
                <a:cubicBezTo>
                  <a:pt x="696494" y="36119"/>
                  <a:pt x="697815" y="35763"/>
                  <a:pt x="700050" y="35052"/>
                </a:cubicBezTo>
                <a:cubicBezTo>
                  <a:pt x="702285" y="34341"/>
                  <a:pt x="704571" y="33630"/>
                  <a:pt x="706908" y="32919"/>
                </a:cubicBezTo>
                <a:cubicBezTo>
                  <a:pt x="709245" y="32207"/>
                  <a:pt x="711683" y="31395"/>
                  <a:pt x="714223" y="30480"/>
                </a:cubicBezTo>
                <a:cubicBezTo>
                  <a:pt x="716763" y="29566"/>
                  <a:pt x="719862" y="28601"/>
                  <a:pt x="723520" y="27585"/>
                </a:cubicBezTo>
                <a:cubicBezTo>
                  <a:pt x="729413" y="25959"/>
                  <a:pt x="733273" y="24790"/>
                  <a:pt x="735102" y="24079"/>
                </a:cubicBezTo>
                <a:cubicBezTo>
                  <a:pt x="736930" y="23368"/>
                  <a:pt x="738048" y="23013"/>
                  <a:pt x="738455" y="23012"/>
                </a:cubicBezTo>
                <a:cubicBezTo>
                  <a:pt x="738861" y="23013"/>
                  <a:pt x="739065" y="22911"/>
                  <a:pt x="739064" y="22708"/>
                </a:cubicBezTo>
                <a:lnTo>
                  <a:pt x="739064" y="22403"/>
                </a:lnTo>
                <a:cubicBezTo>
                  <a:pt x="739064" y="22200"/>
                  <a:pt x="739369" y="22098"/>
                  <a:pt x="739979" y="22098"/>
                </a:cubicBezTo>
                <a:cubicBezTo>
                  <a:pt x="740588" y="22098"/>
                  <a:pt x="740944" y="21946"/>
                  <a:pt x="741045" y="21641"/>
                </a:cubicBezTo>
                <a:cubicBezTo>
                  <a:pt x="741147" y="21336"/>
                  <a:pt x="741300" y="21184"/>
                  <a:pt x="741503" y="21184"/>
                </a:cubicBezTo>
                <a:lnTo>
                  <a:pt x="741807" y="21184"/>
                </a:lnTo>
                <a:lnTo>
                  <a:pt x="742417" y="20879"/>
                </a:lnTo>
                <a:cubicBezTo>
                  <a:pt x="746887" y="18644"/>
                  <a:pt x="750342" y="17526"/>
                  <a:pt x="752780" y="17526"/>
                </a:cubicBezTo>
                <a:close/>
                <a:moveTo>
                  <a:pt x="1328242" y="143408"/>
                </a:moveTo>
                <a:cubicBezTo>
                  <a:pt x="1330275" y="143409"/>
                  <a:pt x="1333525" y="144526"/>
                  <a:pt x="1337996" y="146762"/>
                </a:cubicBezTo>
                <a:lnTo>
                  <a:pt x="1341349" y="148590"/>
                </a:lnTo>
                <a:cubicBezTo>
                  <a:pt x="1345007" y="150419"/>
                  <a:pt x="1348258" y="152654"/>
                  <a:pt x="1351102" y="155296"/>
                </a:cubicBezTo>
                <a:cubicBezTo>
                  <a:pt x="1354151" y="158750"/>
                  <a:pt x="1355674" y="161087"/>
                  <a:pt x="1355675" y="162306"/>
                </a:cubicBezTo>
                <a:cubicBezTo>
                  <a:pt x="1355675" y="162713"/>
                  <a:pt x="1355979" y="163424"/>
                  <a:pt x="1356589" y="164440"/>
                </a:cubicBezTo>
                <a:cubicBezTo>
                  <a:pt x="1358214" y="167488"/>
                  <a:pt x="1359028" y="169825"/>
                  <a:pt x="1359027" y="171450"/>
                </a:cubicBezTo>
                <a:cubicBezTo>
                  <a:pt x="1359027" y="172466"/>
                  <a:pt x="1358672" y="173279"/>
                  <a:pt x="1357960" y="173889"/>
                </a:cubicBezTo>
                <a:cubicBezTo>
                  <a:pt x="1357249" y="174498"/>
                  <a:pt x="1356081" y="174803"/>
                  <a:pt x="1354456" y="174803"/>
                </a:cubicBezTo>
                <a:lnTo>
                  <a:pt x="1350493" y="174194"/>
                </a:lnTo>
                <a:lnTo>
                  <a:pt x="1342263" y="173584"/>
                </a:lnTo>
                <a:cubicBezTo>
                  <a:pt x="1341247" y="173584"/>
                  <a:pt x="1339825" y="173787"/>
                  <a:pt x="1337996" y="174193"/>
                </a:cubicBezTo>
                <a:cubicBezTo>
                  <a:pt x="1333323" y="175413"/>
                  <a:pt x="1329207" y="176632"/>
                  <a:pt x="1325652" y="177851"/>
                </a:cubicBezTo>
                <a:cubicBezTo>
                  <a:pt x="1322096" y="179070"/>
                  <a:pt x="1319962" y="179883"/>
                  <a:pt x="1319251" y="180289"/>
                </a:cubicBezTo>
                <a:cubicBezTo>
                  <a:pt x="1318539" y="180696"/>
                  <a:pt x="1318083" y="180899"/>
                  <a:pt x="1317880" y="180899"/>
                </a:cubicBezTo>
                <a:lnTo>
                  <a:pt x="1318184" y="180289"/>
                </a:lnTo>
                <a:cubicBezTo>
                  <a:pt x="1320825" y="176225"/>
                  <a:pt x="1323061" y="171552"/>
                  <a:pt x="1324889" y="166269"/>
                </a:cubicBezTo>
                <a:cubicBezTo>
                  <a:pt x="1325296" y="164643"/>
                  <a:pt x="1325500" y="163322"/>
                  <a:pt x="1325500" y="162306"/>
                </a:cubicBezTo>
                <a:cubicBezTo>
                  <a:pt x="1325499" y="159665"/>
                  <a:pt x="1322756" y="158344"/>
                  <a:pt x="1317270" y="158344"/>
                </a:cubicBezTo>
                <a:cubicBezTo>
                  <a:pt x="1314628" y="158344"/>
                  <a:pt x="1311377" y="158547"/>
                  <a:pt x="1307516" y="158954"/>
                </a:cubicBezTo>
                <a:lnTo>
                  <a:pt x="1305077" y="159258"/>
                </a:lnTo>
                <a:cubicBezTo>
                  <a:pt x="1306704" y="157836"/>
                  <a:pt x="1309447" y="155905"/>
                  <a:pt x="1313307" y="153467"/>
                </a:cubicBezTo>
                <a:cubicBezTo>
                  <a:pt x="1317168" y="151029"/>
                  <a:pt x="1321029" y="147879"/>
                  <a:pt x="1324890" y="144018"/>
                </a:cubicBezTo>
                <a:cubicBezTo>
                  <a:pt x="1326109" y="143612"/>
                  <a:pt x="1327227" y="143409"/>
                  <a:pt x="1328242" y="143408"/>
                </a:cubicBezTo>
                <a:close/>
                <a:moveTo>
                  <a:pt x="1592505" y="214503"/>
                </a:moveTo>
                <a:cubicBezTo>
                  <a:pt x="1593723" y="214554"/>
                  <a:pt x="1595450" y="215138"/>
                  <a:pt x="1597686" y="216256"/>
                </a:cubicBezTo>
                <a:cubicBezTo>
                  <a:pt x="1602156" y="218491"/>
                  <a:pt x="1604595" y="220523"/>
                  <a:pt x="1605000" y="222352"/>
                </a:cubicBezTo>
                <a:cubicBezTo>
                  <a:pt x="1605407" y="223164"/>
                  <a:pt x="1606017" y="224485"/>
                  <a:pt x="1606830" y="226314"/>
                </a:cubicBezTo>
                <a:cubicBezTo>
                  <a:pt x="1608049" y="228550"/>
                  <a:pt x="1608354" y="230073"/>
                  <a:pt x="1607744" y="230886"/>
                </a:cubicBezTo>
                <a:cubicBezTo>
                  <a:pt x="1605916" y="234137"/>
                  <a:pt x="1602359" y="237795"/>
                  <a:pt x="1597076" y="241859"/>
                </a:cubicBezTo>
                <a:cubicBezTo>
                  <a:pt x="1594841" y="243485"/>
                  <a:pt x="1593723" y="244297"/>
                  <a:pt x="1593723" y="244297"/>
                </a:cubicBezTo>
                <a:cubicBezTo>
                  <a:pt x="1593317" y="244297"/>
                  <a:pt x="1592301" y="244806"/>
                  <a:pt x="1590675" y="245821"/>
                </a:cubicBezTo>
                <a:cubicBezTo>
                  <a:pt x="1589253" y="247040"/>
                  <a:pt x="1586916" y="248565"/>
                  <a:pt x="1583665" y="250394"/>
                </a:cubicBezTo>
                <a:cubicBezTo>
                  <a:pt x="1580617" y="252222"/>
                  <a:pt x="1577772" y="254153"/>
                  <a:pt x="1575130" y="256185"/>
                </a:cubicBezTo>
                <a:cubicBezTo>
                  <a:pt x="1568425" y="260655"/>
                  <a:pt x="1559890" y="264516"/>
                  <a:pt x="1549527" y="267767"/>
                </a:cubicBezTo>
                <a:cubicBezTo>
                  <a:pt x="1545463" y="269189"/>
                  <a:pt x="1542821" y="270053"/>
                  <a:pt x="1541602" y="270358"/>
                </a:cubicBezTo>
                <a:cubicBezTo>
                  <a:pt x="1540383" y="270662"/>
                  <a:pt x="1540790" y="270307"/>
                  <a:pt x="1542822" y="269291"/>
                </a:cubicBezTo>
                <a:cubicBezTo>
                  <a:pt x="1546886" y="267259"/>
                  <a:pt x="1550950" y="264312"/>
                  <a:pt x="1555014" y="260452"/>
                </a:cubicBezTo>
                <a:cubicBezTo>
                  <a:pt x="1556436" y="259030"/>
                  <a:pt x="1557554" y="257912"/>
                  <a:pt x="1558367" y="257099"/>
                </a:cubicBezTo>
                <a:cubicBezTo>
                  <a:pt x="1559179" y="256286"/>
                  <a:pt x="1559586" y="255778"/>
                  <a:pt x="1559586" y="255575"/>
                </a:cubicBezTo>
                <a:cubicBezTo>
                  <a:pt x="1559586" y="255575"/>
                  <a:pt x="1560043" y="255067"/>
                  <a:pt x="1560957" y="254051"/>
                </a:cubicBezTo>
                <a:cubicBezTo>
                  <a:pt x="1561872" y="253035"/>
                  <a:pt x="1563141" y="251917"/>
                  <a:pt x="1564767" y="250698"/>
                </a:cubicBezTo>
                <a:cubicBezTo>
                  <a:pt x="1573302" y="242367"/>
                  <a:pt x="1579194" y="235966"/>
                  <a:pt x="1582445" y="231496"/>
                </a:cubicBezTo>
                <a:cubicBezTo>
                  <a:pt x="1584072" y="229464"/>
                  <a:pt x="1585188" y="228143"/>
                  <a:pt x="1585798" y="227534"/>
                </a:cubicBezTo>
                <a:cubicBezTo>
                  <a:pt x="1586205" y="226924"/>
                  <a:pt x="1587120" y="225552"/>
                  <a:pt x="1588542" y="223419"/>
                </a:cubicBezTo>
                <a:cubicBezTo>
                  <a:pt x="1589964" y="221285"/>
                  <a:pt x="1590675" y="220116"/>
                  <a:pt x="1590676" y="219913"/>
                </a:cubicBezTo>
                <a:cubicBezTo>
                  <a:pt x="1590675" y="219710"/>
                  <a:pt x="1590472" y="219202"/>
                  <a:pt x="1590066" y="218389"/>
                </a:cubicBezTo>
                <a:cubicBezTo>
                  <a:pt x="1589862" y="217577"/>
                  <a:pt x="1589964" y="216764"/>
                  <a:pt x="1590371" y="215951"/>
                </a:cubicBezTo>
                <a:cubicBezTo>
                  <a:pt x="1590574" y="214935"/>
                  <a:pt x="1591285" y="214452"/>
                  <a:pt x="1592505" y="214503"/>
                </a:cubicBezTo>
                <a:close/>
                <a:moveTo>
                  <a:pt x="1119455" y="81839"/>
                </a:moveTo>
                <a:cubicBezTo>
                  <a:pt x="1121893" y="82652"/>
                  <a:pt x="1123519" y="83363"/>
                  <a:pt x="1124331" y="83973"/>
                </a:cubicBezTo>
                <a:cubicBezTo>
                  <a:pt x="1125145" y="84582"/>
                  <a:pt x="1126668" y="85598"/>
                  <a:pt x="1128904" y="87021"/>
                </a:cubicBezTo>
                <a:cubicBezTo>
                  <a:pt x="1134187" y="89662"/>
                  <a:pt x="1137641" y="93422"/>
                  <a:pt x="1139267" y="98298"/>
                </a:cubicBezTo>
                <a:cubicBezTo>
                  <a:pt x="1142111" y="104801"/>
                  <a:pt x="1142722" y="108661"/>
                  <a:pt x="1141096" y="109881"/>
                </a:cubicBezTo>
                <a:cubicBezTo>
                  <a:pt x="1140892" y="110693"/>
                  <a:pt x="1139470" y="111100"/>
                  <a:pt x="1136828" y="111100"/>
                </a:cubicBezTo>
                <a:cubicBezTo>
                  <a:pt x="1132967" y="111100"/>
                  <a:pt x="1131037" y="112014"/>
                  <a:pt x="1131037" y="113843"/>
                </a:cubicBezTo>
                <a:cubicBezTo>
                  <a:pt x="1130021" y="119533"/>
                  <a:pt x="1129208" y="124918"/>
                  <a:pt x="1128598" y="129998"/>
                </a:cubicBezTo>
                <a:cubicBezTo>
                  <a:pt x="1128395" y="131420"/>
                  <a:pt x="1128192" y="133147"/>
                  <a:pt x="1127989" y="135179"/>
                </a:cubicBezTo>
                <a:cubicBezTo>
                  <a:pt x="1127379" y="139243"/>
                  <a:pt x="1126973" y="142088"/>
                  <a:pt x="1126769" y="143713"/>
                </a:cubicBezTo>
                <a:cubicBezTo>
                  <a:pt x="1126567" y="145339"/>
                  <a:pt x="1126364" y="146152"/>
                  <a:pt x="1126161" y="146152"/>
                </a:cubicBezTo>
                <a:cubicBezTo>
                  <a:pt x="1125957" y="146355"/>
                  <a:pt x="1125754" y="146965"/>
                  <a:pt x="1125550" y="147980"/>
                </a:cubicBezTo>
                <a:cubicBezTo>
                  <a:pt x="1125347" y="148997"/>
                  <a:pt x="1125144" y="150927"/>
                  <a:pt x="1124941" y="153772"/>
                </a:cubicBezTo>
                <a:cubicBezTo>
                  <a:pt x="1124738" y="154788"/>
                  <a:pt x="1124534" y="157836"/>
                  <a:pt x="1124331" y="162916"/>
                </a:cubicBezTo>
                <a:cubicBezTo>
                  <a:pt x="1123925" y="167996"/>
                  <a:pt x="1123620" y="171450"/>
                  <a:pt x="1123417" y="173279"/>
                </a:cubicBezTo>
                <a:cubicBezTo>
                  <a:pt x="1123214" y="175108"/>
                  <a:pt x="1122909" y="179883"/>
                  <a:pt x="1122503" y="187605"/>
                </a:cubicBezTo>
                <a:cubicBezTo>
                  <a:pt x="1122097" y="195123"/>
                  <a:pt x="1121791" y="199796"/>
                  <a:pt x="1121588" y="201625"/>
                </a:cubicBezTo>
                <a:cubicBezTo>
                  <a:pt x="1121385" y="210566"/>
                  <a:pt x="1121385" y="220117"/>
                  <a:pt x="1121588" y="230277"/>
                </a:cubicBezTo>
                <a:cubicBezTo>
                  <a:pt x="1122401" y="240030"/>
                  <a:pt x="1123315" y="247244"/>
                  <a:pt x="1124331" y="251917"/>
                </a:cubicBezTo>
                <a:cubicBezTo>
                  <a:pt x="1124941" y="254966"/>
                  <a:pt x="1125245" y="256896"/>
                  <a:pt x="1125246" y="257709"/>
                </a:cubicBezTo>
                <a:cubicBezTo>
                  <a:pt x="1125246" y="259538"/>
                  <a:pt x="1124535" y="261976"/>
                  <a:pt x="1123112" y="265024"/>
                </a:cubicBezTo>
                <a:cubicBezTo>
                  <a:pt x="1122909" y="265431"/>
                  <a:pt x="1122553" y="266345"/>
                  <a:pt x="1122045" y="267767"/>
                </a:cubicBezTo>
                <a:cubicBezTo>
                  <a:pt x="1121537" y="269190"/>
                  <a:pt x="1120877" y="271729"/>
                  <a:pt x="1120064" y="275387"/>
                </a:cubicBezTo>
                <a:cubicBezTo>
                  <a:pt x="1119454" y="277825"/>
                  <a:pt x="1118744" y="279451"/>
                  <a:pt x="1117930" y="280264"/>
                </a:cubicBezTo>
                <a:cubicBezTo>
                  <a:pt x="1117524" y="281077"/>
                  <a:pt x="1117321" y="281585"/>
                  <a:pt x="1117321" y="281788"/>
                </a:cubicBezTo>
                <a:cubicBezTo>
                  <a:pt x="1117321" y="282398"/>
                  <a:pt x="1116102" y="282702"/>
                  <a:pt x="1113663" y="282702"/>
                </a:cubicBezTo>
                <a:cubicBezTo>
                  <a:pt x="1111632" y="283109"/>
                  <a:pt x="1107770" y="281483"/>
                  <a:pt x="1102081" y="277825"/>
                </a:cubicBezTo>
                <a:cubicBezTo>
                  <a:pt x="1097814" y="274371"/>
                  <a:pt x="1094461" y="270815"/>
                  <a:pt x="1092023" y="267158"/>
                </a:cubicBezTo>
                <a:cubicBezTo>
                  <a:pt x="1089787" y="263906"/>
                  <a:pt x="1086638" y="260960"/>
                  <a:pt x="1082574" y="258318"/>
                </a:cubicBezTo>
                <a:cubicBezTo>
                  <a:pt x="1081151" y="257709"/>
                  <a:pt x="1080136" y="257201"/>
                  <a:pt x="1079526" y="256795"/>
                </a:cubicBezTo>
                <a:cubicBezTo>
                  <a:pt x="1078916" y="256185"/>
                  <a:pt x="1078611" y="255880"/>
                  <a:pt x="1078611" y="255880"/>
                </a:cubicBezTo>
                <a:cubicBezTo>
                  <a:pt x="1078002" y="255880"/>
                  <a:pt x="1076071" y="255067"/>
                  <a:pt x="1072820" y="253441"/>
                </a:cubicBezTo>
                <a:cubicBezTo>
                  <a:pt x="1069163" y="251816"/>
                  <a:pt x="1066216" y="250393"/>
                  <a:pt x="1063981" y="249174"/>
                </a:cubicBezTo>
                <a:cubicBezTo>
                  <a:pt x="1061745" y="248158"/>
                  <a:pt x="1059409" y="247142"/>
                  <a:pt x="1056971" y="246126"/>
                </a:cubicBezTo>
                <a:cubicBezTo>
                  <a:pt x="1054126" y="244907"/>
                  <a:pt x="1049859" y="243078"/>
                  <a:pt x="1044169" y="240640"/>
                </a:cubicBezTo>
                <a:cubicBezTo>
                  <a:pt x="1038479" y="238405"/>
                  <a:pt x="1034924" y="236881"/>
                  <a:pt x="1033501" y="236068"/>
                </a:cubicBezTo>
                <a:cubicBezTo>
                  <a:pt x="1032485" y="235458"/>
                  <a:pt x="1031977" y="235154"/>
                  <a:pt x="1031977" y="235154"/>
                </a:cubicBezTo>
                <a:cubicBezTo>
                  <a:pt x="1029945" y="234340"/>
                  <a:pt x="1028421" y="233528"/>
                  <a:pt x="1027405" y="232715"/>
                </a:cubicBezTo>
                <a:cubicBezTo>
                  <a:pt x="1028015" y="232715"/>
                  <a:pt x="1029539" y="233121"/>
                  <a:pt x="1031977" y="233934"/>
                </a:cubicBezTo>
                <a:cubicBezTo>
                  <a:pt x="1032383" y="234137"/>
                  <a:pt x="1032688" y="234239"/>
                  <a:pt x="1032891" y="234239"/>
                </a:cubicBezTo>
                <a:cubicBezTo>
                  <a:pt x="1033298" y="234239"/>
                  <a:pt x="1033602" y="234341"/>
                  <a:pt x="1033806" y="234544"/>
                </a:cubicBezTo>
                <a:cubicBezTo>
                  <a:pt x="1034212" y="234747"/>
                  <a:pt x="1034517" y="234849"/>
                  <a:pt x="1034720" y="234849"/>
                </a:cubicBezTo>
                <a:cubicBezTo>
                  <a:pt x="1034924" y="234645"/>
                  <a:pt x="1035330" y="234747"/>
                  <a:pt x="1035940" y="235154"/>
                </a:cubicBezTo>
                <a:cubicBezTo>
                  <a:pt x="1036346" y="235357"/>
                  <a:pt x="1036651" y="235458"/>
                  <a:pt x="1036854" y="235458"/>
                </a:cubicBezTo>
                <a:cubicBezTo>
                  <a:pt x="1037057" y="235255"/>
                  <a:pt x="1037362" y="235255"/>
                  <a:pt x="1037768" y="235458"/>
                </a:cubicBezTo>
                <a:cubicBezTo>
                  <a:pt x="1040816" y="236474"/>
                  <a:pt x="1045998" y="237185"/>
                  <a:pt x="1053313" y="237592"/>
                </a:cubicBezTo>
                <a:cubicBezTo>
                  <a:pt x="1063676" y="237388"/>
                  <a:pt x="1071703" y="236779"/>
                  <a:pt x="1077392" y="235763"/>
                </a:cubicBezTo>
                <a:cubicBezTo>
                  <a:pt x="1078205" y="235357"/>
                  <a:pt x="1079322" y="235052"/>
                  <a:pt x="1080745" y="234849"/>
                </a:cubicBezTo>
                <a:cubicBezTo>
                  <a:pt x="1081761" y="234645"/>
                  <a:pt x="1082269" y="234544"/>
                  <a:pt x="1082269" y="234544"/>
                </a:cubicBezTo>
                <a:cubicBezTo>
                  <a:pt x="1082473" y="234544"/>
                  <a:pt x="1082574" y="234544"/>
                  <a:pt x="1082574" y="234544"/>
                </a:cubicBezTo>
                <a:cubicBezTo>
                  <a:pt x="1082777" y="234747"/>
                  <a:pt x="1083081" y="234645"/>
                  <a:pt x="1083488" y="234239"/>
                </a:cubicBezTo>
                <a:cubicBezTo>
                  <a:pt x="1084098" y="233833"/>
                  <a:pt x="1085012" y="233528"/>
                  <a:pt x="1086231" y="233325"/>
                </a:cubicBezTo>
                <a:cubicBezTo>
                  <a:pt x="1087857" y="233122"/>
                  <a:pt x="1088670" y="232918"/>
                  <a:pt x="1088670" y="232715"/>
                </a:cubicBezTo>
                <a:cubicBezTo>
                  <a:pt x="1088670" y="232512"/>
                  <a:pt x="1088771" y="232308"/>
                  <a:pt x="1088975" y="232106"/>
                </a:cubicBezTo>
                <a:cubicBezTo>
                  <a:pt x="1089990" y="232105"/>
                  <a:pt x="1092124" y="230175"/>
                  <a:pt x="1095376" y="226314"/>
                </a:cubicBezTo>
                <a:cubicBezTo>
                  <a:pt x="1096797" y="224079"/>
                  <a:pt x="1097712" y="220625"/>
                  <a:pt x="1098118" y="215951"/>
                </a:cubicBezTo>
                <a:cubicBezTo>
                  <a:pt x="1098322" y="214122"/>
                  <a:pt x="1098627" y="211887"/>
                  <a:pt x="1099033" y="209246"/>
                </a:cubicBezTo>
                <a:cubicBezTo>
                  <a:pt x="1099236" y="206400"/>
                  <a:pt x="1099439" y="202845"/>
                  <a:pt x="1099642" y="198577"/>
                </a:cubicBezTo>
                <a:cubicBezTo>
                  <a:pt x="1099845" y="194310"/>
                  <a:pt x="1099947" y="191567"/>
                  <a:pt x="1099947" y="190348"/>
                </a:cubicBezTo>
                <a:cubicBezTo>
                  <a:pt x="1100151" y="189129"/>
                  <a:pt x="1100354" y="186995"/>
                  <a:pt x="1100557" y="183947"/>
                </a:cubicBezTo>
                <a:cubicBezTo>
                  <a:pt x="1100964" y="176835"/>
                  <a:pt x="1101268" y="172263"/>
                  <a:pt x="1101471" y="170231"/>
                </a:cubicBezTo>
                <a:cubicBezTo>
                  <a:pt x="1101674" y="168402"/>
                  <a:pt x="1101980" y="164745"/>
                  <a:pt x="1102386" y="159258"/>
                </a:cubicBezTo>
                <a:cubicBezTo>
                  <a:pt x="1102995" y="152756"/>
                  <a:pt x="1103401" y="148641"/>
                  <a:pt x="1103605" y="146914"/>
                </a:cubicBezTo>
                <a:cubicBezTo>
                  <a:pt x="1103808" y="145186"/>
                  <a:pt x="1104011" y="144323"/>
                  <a:pt x="1104214" y="144323"/>
                </a:cubicBezTo>
                <a:cubicBezTo>
                  <a:pt x="1104418" y="143713"/>
                  <a:pt x="1104723" y="141783"/>
                  <a:pt x="1105129" y="138532"/>
                </a:cubicBezTo>
                <a:cubicBezTo>
                  <a:pt x="1105333" y="135078"/>
                  <a:pt x="1105637" y="131928"/>
                  <a:pt x="1106043" y="129083"/>
                </a:cubicBezTo>
                <a:cubicBezTo>
                  <a:pt x="1107059" y="117907"/>
                  <a:pt x="1107466" y="109373"/>
                  <a:pt x="1107262" y="103480"/>
                </a:cubicBezTo>
                <a:cubicBezTo>
                  <a:pt x="1107059" y="101855"/>
                  <a:pt x="1106399" y="100787"/>
                  <a:pt x="1105281" y="100280"/>
                </a:cubicBezTo>
                <a:cubicBezTo>
                  <a:pt x="1104163" y="99771"/>
                  <a:pt x="1101979" y="99517"/>
                  <a:pt x="1098728" y="99518"/>
                </a:cubicBezTo>
                <a:cubicBezTo>
                  <a:pt x="1094257" y="99518"/>
                  <a:pt x="1090600" y="99924"/>
                  <a:pt x="1087755" y="100737"/>
                </a:cubicBezTo>
                <a:cubicBezTo>
                  <a:pt x="1087146" y="100940"/>
                  <a:pt x="1086739" y="101041"/>
                  <a:pt x="1086536" y="101041"/>
                </a:cubicBezTo>
                <a:cubicBezTo>
                  <a:pt x="1086333" y="101041"/>
                  <a:pt x="1086029" y="101143"/>
                  <a:pt x="1085622" y="101346"/>
                </a:cubicBezTo>
                <a:cubicBezTo>
                  <a:pt x="1085216" y="101753"/>
                  <a:pt x="1084910" y="101956"/>
                  <a:pt x="1084707" y="101956"/>
                </a:cubicBezTo>
                <a:cubicBezTo>
                  <a:pt x="1084301" y="101956"/>
                  <a:pt x="1083996" y="101956"/>
                  <a:pt x="1083793" y="101956"/>
                </a:cubicBezTo>
                <a:cubicBezTo>
                  <a:pt x="1083590" y="101956"/>
                  <a:pt x="1083387" y="102058"/>
                  <a:pt x="1083183" y="102261"/>
                </a:cubicBezTo>
                <a:cubicBezTo>
                  <a:pt x="1082777" y="102261"/>
                  <a:pt x="1082370" y="102362"/>
                  <a:pt x="1081964" y="102565"/>
                </a:cubicBezTo>
                <a:cubicBezTo>
                  <a:pt x="1077900" y="103988"/>
                  <a:pt x="1074141" y="105309"/>
                  <a:pt x="1070687" y="106528"/>
                </a:cubicBezTo>
                <a:cubicBezTo>
                  <a:pt x="1069874" y="106731"/>
                  <a:pt x="1069162" y="106934"/>
                  <a:pt x="1068553" y="107138"/>
                </a:cubicBezTo>
                <a:cubicBezTo>
                  <a:pt x="1067740" y="107341"/>
                  <a:pt x="1066115" y="107950"/>
                  <a:pt x="1063676" y="108966"/>
                </a:cubicBezTo>
                <a:cubicBezTo>
                  <a:pt x="1059002" y="110795"/>
                  <a:pt x="1052398" y="113741"/>
                  <a:pt x="1043864" y="117806"/>
                </a:cubicBezTo>
                <a:cubicBezTo>
                  <a:pt x="1040207" y="119634"/>
                  <a:pt x="1037464" y="120853"/>
                  <a:pt x="1035635" y="121463"/>
                </a:cubicBezTo>
                <a:cubicBezTo>
                  <a:pt x="1033806" y="122276"/>
                  <a:pt x="1032790" y="122784"/>
                  <a:pt x="1032587" y="122987"/>
                </a:cubicBezTo>
                <a:cubicBezTo>
                  <a:pt x="1032383" y="123190"/>
                  <a:pt x="1031977" y="123292"/>
                  <a:pt x="1031367" y="123292"/>
                </a:cubicBezTo>
                <a:cubicBezTo>
                  <a:pt x="1030961" y="123089"/>
                  <a:pt x="1030555" y="123089"/>
                  <a:pt x="1030148" y="123292"/>
                </a:cubicBezTo>
                <a:cubicBezTo>
                  <a:pt x="1028116" y="124105"/>
                  <a:pt x="1026085" y="124206"/>
                  <a:pt x="1024052" y="123597"/>
                </a:cubicBezTo>
                <a:cubicBezTo>
                  <a:pt x="1023849" y="123190"/>
                  <a:pt x="1023646" y="123089"/>
                  <a:pt x="1023443" y="123292"/>
                </a:cubicBezTo>
                <a:cubicBezTo>
                  <a:pt x="1023239" y="123292"/>
                  <a:pt x="1023036" y="123191"/>
                  <a:pt x="1022833" y="122987"/>
                </a:cubicBezTo>
                <a:cubicBezTo>
                  <a:pt x="1022630" y="122784"/>
                  <a:pt x="1022427" y="122682"/>
                  <a:pt x="1022223" y="122682"/>
                </a:cubicBezTo>
                <a:cubicBezTo>
                  <a:pt x="1022020" y="122682"/>
                  <a:pt x="1020852" y="123851"/>
                  <a:pt x="1018718" y="126188"/>
                </a:cubicBezTo>
                <a:cubicBezTo>
                  <a:pt x="1016585" y="128524"/>
                  <a:pt x="1014196" y="131267"/>
                  <a:pt x="1011555" y="134417"/>
                </a:cubicBezTo>
                <a:cubicBezTo>
                  <a:pt x="1008914" y="137567"/>
                  <a:pt x="1006476" y="140513"/>
                  <a:pt x="1004240" y="143256"/>
                </a:cubicBezTo>
                <a:cubicBezTo>
                  <a:pt x="1002005" y="145999"/>
                  <a:pt x="1000481" y="147879"/>
                  <a:pt x="999668" y="148895"/>
                </a:cubicBezTo>
                <a:cubicBezTo>
                  <a:pt x="997433" y="152146"/>
                  <a:pt x="995198" y="154889"/>
                  <a:pt x="992962" y="157125"/>
                </a:cubicBezTo>
                <a:cubicBezTo>
                  <a:pt x="992353" y="157938"/>
                  <a:pt x="991184" y="159411"/>
                  <a:pt x="989458" y="161544"/>
                </a:cubicBezTo>
                <a:cubicBezTo>
                  <a:pt x="987730" y="163678"/>
                  <a:pt x="986866" y="164846"/>
                  <a:pt x="986867" y="165050"/>
                </a:cubicBezTo>
                <a:cubicBezTo>
                  <a:pt x="986867" y="165050"/>
                  <a:pt x="985038" y="167488"/>
                  <a:pt x="981380" y="172364"/>
                </a:cubicBezTo>
                <a:cubicBezTo>
                  <a:pt x="977723" y="177038"/>
                  <a:pt x="974268" y="181712"/>
                  <a:pt x="971017" y="186385"/>
                </a:cubicBezTo>
                <a:cubicBezTo>
                  <a:pt x="967969" y="190856"/>
                  <a:pt x="965937" y="193904"/>
                  <a:pt x="964921" y="195530"/>
                </a:cubicBezTo>
                <a:cubicBezTo>
                  <a:pt x="962279" y="199187"/>
                  <a:pt x="958317" y="204978"/>
                  <a:pt x="953034" y="212903"/>
                </a:cubicBezTo>
                <a:cubicBezTo>
                  <a:pt x="951205" y="215545"/>
                  <a:pt x="949782" y="217475"/>
                  <a:pt x="948767" y="218694"/>
                </a:cubicBezTo>
                <a:cubicBezTo>
                  <a:pt x="947548" y="219913"/>
                  <a:pt x="946125" y="221539"/>
                  <a:pt x="944500" y="223571"/>
                </a:cubicBezTo>
                <a:cubicBezTo>
                  <a:pt x="940435" y="228448"/>
                  <a:pt x="936778" y="232106"/>
                  <a:pt x="933527" y="234544"/>
                </a:cubicBezTo>
                <a:cubicBezTo>
                  <a:pt x="931495" y="235966"/>
                  <a:pt x="930478" y="236779"/>
                  <a:pt x="930479" y="236982"/>
                </a:cubicBezTo>
                <a:cubicBezTo>
                  <a:pt x="930478" y="237185"/>
                  <a:pt x="930377" y="237287"/>
                  <a:pt x="930174" y="237287"/>
                </a:cubicBezTo>
                <a:cubicBezTo>
                  <a:pt x="929767" y="237084"/>
                  <a:pt x="929361" y="237186"/>
                  <a:pt x="928955" y="237592"/>
                </a:cubicBezTo>
                <a:cubicBezTo>
                  <a:pt x="925906" y="239624"/>
                  <a:pt x="921944" y="239421"/>
                  <a:pt x="917067" y="236982"/>
                </a:cubicBezTo>
                <a:cubicBezTo>
                  <a:pt x="912190" y="234544"/>
                  <a:pt x="908127" y="230785"/>
                  <a:pt x="904875" y="225705"/>
                </a:cubicBezTo>
                <a:cubicBezTo>
                  <a:pt x="903453" y="223469"/>
                  <a:pt x="902640" y="221539"/>
                  <a:pt x="902437" y="219914"/>
                </a:cubicBezTo>
                <a:cubicBezTo>
                  <a:pt x="902031" y="218491"/>
                  <a:pt x="902843" y="216967"/>
                  <a:pt x="904875" y="215341"/>
                </a:cubicBezTo>
                <a:cubicBezTo>
                  <a:pt x="906501" y="213919"/>
                  <a:pt x="907923" y="212700"/>
                  <a:pt x="909143" y="211684"/>
                </a:cubicBezTo>
                <a:cubicBezTo>
                  <a:pt x="910159" y="210871"/>
                  <a:pt x="911073" y="210160"/>
                  <a:pt x="911886" y="209550"/>
                </a:cubicBezTo>
                <a:cubicBezTo>
                  <a:pt x="913918" y="207315"/>
                  <a:pt x="917372" y="204471"/>
                  <a:pt x="922249" y="201016"/>
                </a:cubicBezTo>
                <a:cubicBezTo>
                  <a:pt x="928345" y="198374"/>
                  <a:pt x="932003" y="192075"/>
                  <a:pt x="933222" y="182118"/>
                </a:cubicBezTo>
                <a:cubicBezTo>
                  <a:pt x="933832" y="178054"/>
                  <a:pt x="934339" y="173990"/>
                  <a:pt x="934745" y="169926"/>
                </a:cubicBezTo>
                <a:cubicBezTo>
                  <a:pt x="935152" y="165863"/>
                  <a:pt x="935457" y="163018"/>
                  <a:pt x="935661" y="161392"/>
                </a:cubicBezTo>
                <a:lnTo>
                  <a:pt x="935965" y="158954"/>
                </a:lnTo>
                <a:lnTo>
                  <a:pt x="934746" y="160478"/>
                </a:lnTo>
                <a:cubicBezTo>
                  <a:pt x="933730" y="161290"/>
                  <a:pt x="932510" y="162713"/>
                  <a:pt x="931088" y="164745"/>
                </a:cubicBezTo>
                <a:cubicBezTo>
                  <a:pt x="929665" y="166980"/>
                  <a:pt x="928091" y="169114"/>
                  <a:pt x="926364" y="171146"/>
                </a:cubicBezTo>
                <a:cubicBezTo>
                  <a:pt x="924637" y="173177"/>
                  <a:pt x="923570" y="174194"/>
                  <a:pt x="923163" y="174194"/>
                </a:cubicBezTo>
                <a:cubicBezTo>
                  <a:pt x="922757" y="174193"/>
                  <a:pt x="922553" y="174295"/>
                  <a:pt x="922554" y="174498"/>
                </a:cubicBezTo>
                <a:cubicBezTo>
                  <a:pt x="922554" y="174701"/>
                  <a:pt x="921944" y="175108"/>
                  <a:pt x="920725" y="175718"/>
                </a:cubicBezTo>
                <a:cubicBezTo>
                  <a:pt x="918693" y="176937"/>
                  <a:pt x="915341" y="176124"/>
                  <a:pt x="910666" y="173279"/>
                </a:cubicBezTo>
                <a:cubicBezTo>
                  <a:pt x="907618" y="171653"/>
                  <a:pt x="904977" y="169520"/>
                  <a:pt x="902741" y="166878"/>
                </a:cubicBezTo>
                <a:cubicBezTo>
                  <a:pt x="898881" y="162611"/>
                  <a:pt x="895630" y="158243"/>
                  <a:pt x="892988" y="153772"/>
                </a:cubicBezTo>
                <a:cubicBezTo>
                  <a:pt x="890143" y="148692"/>
                  <a:pt x="888111" y="144222"/>
                  <a:pt x="886892" y="140361"/>
                </a:cubicBezTo>
                <a:cubicBezTo>
                  <a:pt x="886283" y="139141"/>
                  <a:pt x="886588" y="139243"/>
                  <a:pt x="887807" y="140665"/>
                </a:cubicBezTo>
                <a:cubicBezTo>
                  <a:pt x="888822" y="141682"/>
                  <a:pt x="890042" y="143104"/>
                  <a:pt x="891464" y="144933"/>
                </a:cubicBezTo>
                <a:cubicBezTo>
                  <a:pt x="894309" y="149200"/>
                  <a:pt x="896443" y="151232"/>
                  <a:pt x="897864" y="151029"/>
                </a:cubicBezTo>
                <a:cubicBezTo>
                  <a:pt x="901117" y="150216"/>
                  <a:pt x="903961" y="149302"/>
                  <a:pt x="906399" y="148285"/>
                </a:cubicBezTo>
                <a:cubicBezTo>
                  <a:pt x="911885" y="145847"/>
                  <a:pt x="916559" y="143409"/>
                  <a:pt x="920420" y="140970"/>
                </a:cubicBezTo>
                <a:cubicBezTo>
                  <a:pt x="922046" y="139751"/>
                  <a:pt x="924281" y="138430"/>
                  <a:pt x="927126" y="137008"/>
                </a:cubicBezTo>
                <a:cubicBezTo>
                  <a:pt x="929971" y="135586"/>
                  <a:pt x="932714" y="134163"/>
                  <a:pt x="935356" y="132741"/>
                </a:cubicBezTo>
                <a:lnTo>
                  <a:pt x="939318" y="130607"/>
                </a:lnTo>
                <a:lnTo>
                  <a:pt x="939623" y="128169"/>
                </a:lnTo>
                <a:cubicBezTo>
                  <a:pt x="939826" y="126340"/>
                  <a:pt x="940130" y="122987"/>
                  <a:pt x="940537" y="118111"/>
                </a:cubicBezTo>
                <a:cubicBezTo>
                  <a:pt x="940943" y="113030"/>
                  <a:pt x="941349" y="109779"/>
                  <a:pt x="941757" y="108357"/>
                </a:cubicBezTo>
                <a:cubicBezTo>
                  <a:pt x="942569" y="101245"/>
                  <a:pt x="943179" y="91186"/>
                  <a:pt x="943585" y="78181"/>
                </a:cubicBezTo>
                <a:cubicBezTo>
                  <a:pt x="943585" y="72898"/>
                  <a:pt x="943534" y="69292"/>
                  <a:pt x="943432" y="67361"/>
                </a:cubicBezTo>
                <a:cubicBezTo>
                  <a:pt x="943331" y="65431"/>
                  <a:pt x="943077" y="63754"/>
                  <a:pt x="942670" y="62332"/>
                </a:cubicBezTo>
                <a:cubicBezTo>
                  <a:pt x="941858" y="58471"/>
                  <a:pt x="940740" y="56744"/>
                  <a:pt x="939318" y="57150"/>
                </a:cubicBezTo>
                <a:cubicBezTo>
                  <a:pt x="938912" y="57354"/>
                  <a:pt x="938607" y="57252"/>
                  <a:pt x="938403" y="56846"/>
                </a:cubicBezTo>
                <a:cubicBezTo>
                  <a:pt x="937997" y="56642"/>
                  <a:pt x="937285" y="56540"/>
                  <a:pt x="936270" y="56541"/>
                </a:cubicBezTo>
                <a:cubicBezTo>
                  <a:pt x="935254" y="56541"/>
                  <a:pt x="934644" y="56592"/>
                  <a:pt x="934441" y="56693"/>
                </a:cubicBezTo>
                <a:cubicBezTo>
                  <a:pt x="934237" y="56794"/>
                  <a:pt x="934237" y="57049"/>
                  <a:pt x="934441" y="57455"/>
                </a:cubicBezTo>
                <a:cubicBezTo>
                  <a:pt x="934847" y="58471"/>
                  <a:pt x="934644" y="58471"/>
                  <a:pt x="933831" y="57455"/>
                </a:cubicBezTo>
                <a:cubicBezTo>
                  <a:pt x="932409" y="55830"/>
                  <a:pt x="933018" y="54407"/>
                  <a:pt x="935660" y="53188"/>
                </a:cubicBezTo>
                <a:cubicBezTo>
                  <a:pt x="937083" y="52375"/>
                  <a:pt x="938099" y="51867"/>
                  <a:pt x="938708" y="51664"/>
                </a:cubicBezTo>
                <a:cubicBezTo>
                  <a:pt x="939521" y="51460"/>
                  <a:pt x="940841" y="50749"/>
                  <a:pt x="942670" y="49530"/>
                </a:cubicBezTo>
                <a:cubicBezTo>
                  <a:pt x="944499" y="48311"/>
                  <a:pt x="946227" y="47905"/>
                  <a:pt x="947852" y="48311"/>
                </a:cubicBezTo>
                <a:cubicBezTo>
                  <a:pt x="949681" y="48514"/>
                  <a:pt x="951306" y="48921"/>
                  <a:pt x="952729" y="49530"/>
                </a:cubicBezTo>
                <a:cubicBezTo>
                  <a:pt x="954151" y="50343"/>
                  <a:pt x="955777" y="51257"/>
                  <a:pt x="957605" y="52273"/>
                </a:cubicBezTo>
                <a:cubicBezTo>
                  <a:pt x="960857" y="53899"/>
                  <a:pt x="962991" y="56134"/>
                  <a:pt x="964006" y="58979"/>
                </a:cubicBezTo>
                <a:cubicBezTo>
                  <a:pt x="964413" y="60401"/>
                  <a:pt x="965124" y="61926"/>
                  <a:pt x="966140" y="63551"/>
                </a:cubicBezTo>
                <a:cubicBezTo>
                  <a:pt x="968782" y="67615"/>
                  <a:pt x="968375" y="74219"/>
                  <a:pt x="964921" y="83363"/>
                </a:cubicBezTo>
                <a:cubicBezTo>
                  <a:pt x="963702" y="87021"/>
                  <a:pt x="962685" y="89866"/>
                  <a:pt x="961873" y="91898"/>
                </a:cubicBezTo>
                <a:cubicBezTo>
                  <a:pt x="959028" y="101854"/>
                  <a:pt x="956895" y="109576"/>
                  <a:pt x="955472" y="115062"/>
                </a:cubicBezTo>
                <a:cubicBezTo>
                  <a:pt x="955065" y="116688"/>
                  <a:pt x="954660" y="118009"/>
                  <a:pt x="954253" y="119025"/>
                </a:cubicBezTo>
                <a:cubicBezTo>
                  <a:pt x="954050" y="120041"/>
                  <a:pt x="954050" y="120650"/>
                  <a:pt x="954253" y="120854"/>
                </a:cubicBezTo>
                <a:cubicBezTo>
                  <a:pt x="954456" y="120854"/>
                  <a:pt x="955472" y="120345"/>
                  <a:pt x="957301" y="119330"/>
                </a:cubicBezTo>
                <a:cubicBezTo>
                  <a:pt x="959333" y="118111"/>
                  <a:pt x="961365" y="117501"/>
                  <a:pt x="963397" y="117501"/>
                </a:cubicBezTo>
                <a:cubicBezTo>
                  <a:pt x="966039" y="117501"/>
                  <a:pt x="967258" y="116891"/>
                  <a:pt x="967054" y="115672"/>
                </a:cubicBezTo>
                <a:lnTo>
                  <a:pt x="967360" y="114453"/>
                </a:lnTo>
                <a:lnTo>
                  <a:pt x="967969" y="116282"/>
                </a:lnTo>
                <a:cubicBezTo>
                  <a:pt x="968578" y="117501"/>
                  <a:pt x="969391" y="118821"/>
                  <a:pt x="970407" y="120244"/>
                </a:cubicBezTo>
                <a:cubicBezTo>
                  <a:pt x="971627" y="121666"/>
                  <a:pt x="972237" y="122479"/>
                  <a:pt x="972236" y="122682"/>
                </a:cubicBezTo>
                <a:cubicBezTo>
                  <a:pt x="972236" y="122885"/>
                  <a:pt x="972541" y="123698"/>
                  <a:pt x="973150" y="125120"/>
                </a:cubicBezTo>
                <a:cubicBezTo>
                  <a:pt x="973760" y="126340"/>
                  <a:pt x="974065" y="127153"/>
                  <a:pt x="974065" y="127559"/>
                </a:cubicBezTo>
                <a:cubicBezTo>
                  <a:pt x="974065" y="128778"/>
                  <a:pt x="971728" y="130912"/>
                  <a:pt x="967054" y="133960"/>
                </a:cubicBezTo>
                <a:cubicBezTo>
                  <a:pt x="957504" y="139650"/>
                  <a:pt x="951815" y="143409"/>
                  <a:pt x="949985" y="145238"/>
                </a:cubicBezTo>
                <a:cubicBezTo>
                  <a:pt x="948360" y="145847"/>
                  <a:pt x="947344" y="148488"/>
                  <a:pt x="946937" y="153162"/>
                </a:cubicBezTo>
                <a:cubicBezTo>
                  <a:pt x="943687" y="170638"/>
                  <a:pt x="942975" y="181102"/>
                  <a:pt x="944804" y="184557"/>
                </a:cubicBezTo>
                <a:cubicBezTo>
                  <a:pt x="946024" y="186589"/>
                  <a:pt x="948462" y="186386"/>
                  <a:pt x="952120" y="183947"/>
                </a:cubicBezTo>
                <a:cubicBezTo>
                  <a:pt x="965328" y="175413"/>
                  <a:pt x="985342" y="158039"/>
                  <a:pt x="1012165" y="131826"/>
                </a:cubicBezTo>
                <a:lnTo>
                  <a:pt x="1021614" y="122377"/>
                </a:lnTo>
                <a:lnTo>
                  <a:pt x="1019785" y="121158"/>
                </a:lnTo>
                <a:cubicBezTo>
                  <a:pt x="1017143" y="118720"/>
                  <a:pt x="1015823" y="116891"/>
                  <a:pt x="1015822" y="115672"/>
                </a:cubicBezTo>
                <a:cubicBezTo>
                  <a:pt x="1015823" y="115062"/>
                  <a:pt x="1016838" y="114859"/>
                  <a:pt x="1018870" y="115062"/>
                </a:cubicBezTo>
                <a:cubicBezTo>
                  <a:pt x="1020293" y="115062"/>
                  <a:pt x="1021513" y="115265"/>
                  <a:pt x="1022529" y="115672"/>
                </a:cubicBezTo>
                <a:cubicBezTo>
                  <a:pt x="1023138" y="116078"/>
                  <a:pt x="1025068" y="115621"/>
                  <a:pt x="1028319" y="114300"/>
                </a:cubicBezTo>
                <a:cubicBezTo>
                  <a:pt x="1031571" y="112979"/>
                  <a:pt x="1036549" y="110693"/>
                  <a:pt x="1043255" y="107442"/>
                </a:cubicBezTo>
                <a:cubicBezTo>
                  <a:pt x="1051179" y="103785"/>
                  <a:pt x="1055650" y="101753"/>
                  <a:pt x="1056666" y="101346"/>
                </a:cubicBezTo>
                <a:cubicBezTo>
                  <a:pt x="1056869" y="101143"/>
                  <a:pt x="1057173" y="100940"/>
                  <a:pt x="1057580" y="100737"/>
                </a:cubicBezTo>
                <a:cubicBezTo>
                  <a:pt x="1057987" y="100533"/>
                  <a:pt x="1059104" y="99975"/>
                  <a:pt x="1060933" y="99060"/>
                </a:cubicBezTo>
                <a:cubicBezTo>
                  <a:pt x="1062762" y="98146"/>
                  <a:pt x="1063778" y="97689"/>
                  <a:pt x="1063981" y="97688"/>
                </a:cubicBezTo>
                <a:cubicBezTo>
                  <a:pt x="1064184" y="97689"/>
                  <a:pt x="1065201" y="97282"/>
                  <a:pt x="1067029" y="96470"/>
                </a:cubicBezTo>
                <a:cubicBezTo>
                  <a:pt x="1069060" y="95453"/>
                  <a:pt x="1070687" y="94743"/>
                  <a:pt x="1071905" y="94336"/>
                </a:cubicBezTo>
                <a:cubicBezTo>
                  <a:pt x="1073329" y="93727"/>
                  <a:pt x="1074954" y="93117"/>
                  <a:pt x="1076783" y="92507"/>
                </a:cubicBezTo>
                <a:cubicBezTo>
                  <a:pt x="1078611" y="91694"/>
                  <a:pt x="1080542" y="90882"/>
                  <a:pt x="1082574" y="90069"/>
                </a:cubicBezTo>
                <a:cubicBezTo>
                  <a:pt x="1084606" y="89459"/>
                  <a:pt x="1086638" y="88646"/>
                  <a:pt x="1088670" y="87630"/>
                </a:cubicBezTo>
                <a:cubicBezTo>
                  <a:pt x="1090905" y="86818"/>
                  <a:pt x="1093344" y="86005"/>
                  <a:pt x="1095985" y="85192"/>
                </a:cubicBezTo>
                <a:cubicBezTo>
                  <a:pt x="1098627" y="84379"/>
                  <a:pt x="1101674" y="83363"/>
                  <a:pt x="1105128" y="82144"/>
                </a:cubicBezTo>
                <a:cubicBezTo>
                  <a:pt x="1110615" y="79909"/>
                  <a:pt x="1115391" y="79807"/>
                  <a:pt x="1119455" y="81839"/>
                </a:cubicBezTo>
                <a:close/>
                <a:moveTo>
                  <a:pt x="1661084" y="220371"/>
                </a:moveTo>
                <a:cubicBezTo>
                  <a:pt x="1664742" y="221082"/>
                  <a:pt x="1668297" y="222453"/>
                  <a:pt x="1671753" y="224485"/>
                </a:cubicBezTo>
                <a:cubicBezTo>
                  <a:pt x="1676832" y="226924"/>
                  <a:pt x="1681100" y="229566"/>
                  <a:pt x="1684554" y="232411"/>
                </a:cubicBezTo>
                <a:cubicBezTo>
                  <a:pt x="1695120" y="240335"/>
                  <a:pt x="1703960" y="248666"/>
                  <a:pt x="1711071" y="257404"/>
                </a:cubicBezTo>
                <a:cubicBezTo>
                  <a:pt x="1712697" y="259436"/>
                  <a:pt x="1714322" y="261874"/>
                  <a:pt x="1715948" y="264719"/>
                </a:cubicBezTo>
                <a:cubicBezTo>
                  <a:pt x="1716354" y="265735"/>
                  <a:pt x="1716761" y="266446"/>
                  <a:pt x="1717167" y="266853"/>
                </a:cubicBezTo>
                <a:cubicBezTo>
                  <a:pt x="1717371" y="267462"/>
                  <a:pt x="1717778" y="268580"/>
                  <a:pt x="1718387" y="270205"/>
                </a:cubicBezTo>
                <a:cubicBezTo>
                  <a:pt x="1718995" y="271831"/>
                  <a:pt x="1719402" y="272745"/>
                  <a:pt x="1719605" y="272949"/>
                </a:cubicBezTo>
                <a:cubicBezTo>
                  <a:pt x="1719809" y="273355"/>
                  <a:pt x="1720013" y="274473"/>
                  <a:pt x="1720215" y="276302"/>
                </a:cubicBezTo>
                <a:cubicBezTo>
                  <a:pt x="1720622" y="279756"/>
                  <a:pt x="1719809" y="281890"/>
                  <a:pt x="1717777" y="282702"/>
                </a:cubicBezTo>
                <a:cubicBezTo>
                  <a:pt x="1715542" y="283515"/>
                  <a:pt x="1712087" y="282804"/>
                  <a:pt x="1707413" y="280569"/>
                </a:cubicBezTo>
                <a:cubicBezTo>
                  <a:pt x="1703146" y="278333"/>
                  <a:pt x="1698371" y="275184"/>
                  <a:pt x="1693088" y="271120"/>
                </a:cubicBezTo>
                <a:cubicBezTo>
                  <a:pt x="1685773" y="264008"/>
                  <a:pt x="1675308" y="260045"/>
                  <a:pt x="1661694" y="259233"/>
                </a:cubicBezTo>
                <a:lnTo>
                  <a:pt x="1657427" y="258928"/>
                </a:lnTo>
                <a:lnTo>
                  <a:pt x="1661084" y="258014"/>
                </a:lnTo>
                <a:cubicBezTo>
                  <a:pt x="1663319" y="257201"/>
                  <a:pt x="1664640" y="256591"/>
                  <a:pt x="1665046" y="256185"/>
                </a:cubicBezTo>
                <a:cubicBezTo>
                  <a:pt x="1665250" y="255981"/>
                  <a:pt x="1665555" y="255982"/>
                  <a:pt x="1665961" y="256185"/>
                </a:cubicBezTo>
                <a:cubicBezTo>
                  <a:pt x="1666164" y="256184"/>
                  <a:pt x="1666571" y="256083"/>
                  <a:pt x="1667180" y="255880"/>
                </a:cubicBezTo>
                <a:cubicBezTo>
                  <a:pt x="1667383" y="255677"/>
                  <a:pt x="1667587" y="255575"/>
                  <a:pt x="1667790" y="255575"/>
                </a:cubicBezTo>
                <a:cubicBezTo>
                  <a:pt x="1668602" y="255372"/>
                  <a:pt x="1670126" y="254762"/>
                  <a:pt x="1672362" y="253746"/>
                </a:cubicBezTo>
                <a:cubicBezTo>
                  <a:pt x="1673784" y="253340"/>
                  <a:pt x="1674496" y="252527"/>
                  <a:pt x="1674495" y="251308"/>
                </a:cubicBezTo>
                <a:cubicBezTo>
                  <a:pt x="1674496" y="249682"/>
                  <a:pt x="1673276" y="247244"/>
                  <a:pt x="1670838" y="243993"/>
                </a:cubicBezTo>
                <a:cubicBezTo>
                  <a:pt x="1665554" y="236271"/>
                  <a:pt x="1660577" y="231394"/>
                  <a:pt x="1655902" y="229362"/>
                </a:cubicBezTo>
                <a:cubicBezTo>
                  <a:pt x="1649197" y="226111"/>
                  <a:pt x="1642491" y="223266"/>
                  <a:pt x="1635786" y="220828"/>
                </a:cubicBezTo>
                <a:cubicBezTo>
                  <a:pt x="1633145" y="219812"/>
                  <a:pt x="1631417" y="219101"/>
                  <a:pt x="1630604" y="218694"/>
                </a:cubicBezTo>
                <a:cubicBezTo>
                  <a:pt x="1630198" y="218288"/>
                  <a:pt x="1630096" y="218085"/>
                  <a:pt x="1630299" y="218084"/>
                </a:cubicBezTo>
                <a:cubicBezTo>
                  <a:pt x="1630502" y="218084"/>
                  <a:pt x="1631316" y="218085"/>
                  <a:pt x="1632738" y="218085"/>
                </a:cubicBezTo>
                <a:cubicBezTo>
                  <a:pt x="1635176" y="218288"/>
                  <a:pt x="1637614" y="218491"/>
                  <a:pt x="1640053" y="218694"/>
                </a:cubicBezTo>
                <a:cubicBezTo>
                  <a:pt x="1650417" y="219101"/>
                  <a:pt x="1657426" y="219660"/>
                  <a:pt x="1661084" y="220371"/>
                </a:cubicBezTo>
                <a:close/>
                <a:moveTo>
                  <a:pt x="2317928" y="389230"/>
                </a:moveTo>
                <a:cubicBezTo>
                  <a:pt x="2319554" y="389840"/>
                  <a:pt x="2321383" y="390754"/>
                  <a:pt x="2323415" y="391973"/>
                </a:cubicBezTo>
                <a:cubicBezTo>
                  <a:pt x="2325650" y="393193"/>
                  <a:pt x="2327682" y="394411"/>
                  <a:pt x="2329511" y="395631"/>
                </a:cubicBezTo>
                <a:cubicBezTo>
                  <a:pt x="2333371" y="397256"/>
                  <a:pt x="2336520" y="400914"/>
                  <a:pt x="2338960" y="406604"/>
                </a:cubicBezTo>
                <a:cubicBezTo>
                  <a:pt x="2339772" y="408229"/>
                  <a:pt x="2340432" y="409651"/>
                  <a:pt x="2340941" y="410871"/>
                </a:cubicBezTo>
                <a:cubicBezTo>
                  <a:pt x="2341449" y="412090"/>
                  <a:pt x="2341702" y="412903"/>
                  <a:pt x="2341703" y="413309"/>
                </a:cubicBezTo>
                <a:cubicBezTo>
                  <a:pt x="2341702" y="413715"/>
                  <a:pt x="2341804" y="414020"/>
                  <a:pt x="2342008" y="414223"/>
                </a:cubicBezTo>
                <a:cubicBezTo>
                  <a:pt x="2342414" y="414833"/>
                  <a:pt x="2342618" y="415544"/>
                  <a:pt x="2342617" y="416357"/>
                </a:cubicBezTo>
                <a:cubicBezTo>
                  <a:pt x="2342616" y="417983"/>
                  <a:pt x="2342109" y="418999"/>
                  <a:pt x="2341093" y="419405"/>
                </a:cubicBezTo>
                <a:cubicBezTo>
                  <a:pt x="2340280" y="420218"/>
                  <a:pt x="2338452" y="420726"/>
                  <a:pt x="2335607" y="420929"/>
                </a:cubicBezTo>
                <a:cubicBezTo>
                  <a:pt x="2332762" y="421132"/>
                  <a:pt x="2330831" y="421742"/>
                  <a:pt x="2329815" y="422758"/>
                </a:cubicBezTo>
                <a:cubicBezTo>
                  <a:pt x="2328190" y="423774"/>
                  <a:pt x="2326462" y="424790"/>
                  <a:pt x="2324634" y="425806"/>
                </a:cubicBezTo>
                <a:cubicBezTo>
                  <a:pt x="2322804" y="426619"/>
                  <a:pt x="2320366" y="427838"/>
                  <a:pt x="2317318" y="429464"/>
                </a:cubicBezTo>
                <a:cubicBezTo>
                  <a:pt x="2314473" y="431292"/>
                  <a:pt x="2312442" y="432410"/>
                  <a:pt x="2311222" y="432816"/>
                </a:cubicBezTo>
                <a:cubicBezTo>
                  <a:pt x="2310409" y="433020"/>
                  <a:pt x="2309394" y="433527"/>
                  <a:pt x="2308175" y="434341"/>
                </a:cubicBezTo>
                <a:cubicBezTo>
                  <a:pt x="2306752" y="435153"/>
                  <a:pt x="2304822" y="436068"/>
                  <a:pt x="2302383" y="437084"/>
                </a:cubicBezTo>
                <a:cubicBezTo>
                  <a:pt x="2297709" y="439522"/>
                  <a:pt x="2294560" y="441452"/>
                  <a:pt x="2292935" y="442875"/>
                </a:cubicBezTo>
                <a:cubicBezTo>
                  <a:pt x="2292325" y="443281"/>
                  <a:pt x="2291513" y="443688"/>
                  <a:pt x="2290496" y="444094"/>
                </a:cubicBezTo>
                <a:cubicBezTo>
                  <a:pt x="2289074" y="445110"/>
                  <a:pt x="2286635" y="446837"/>
                  <a:pt x="2283181" y="449275"/>
                </a:cubicBezTo>
                <a:cubicBezTo>
                  <a:pt x="2281555" y="450292"/>
                  <a:pt x="2280184" y="451257"/>
                  <a:pt x="2279066" y="452171"/>
                </a:cubicBezTo>
                <a:cubicBezTo>
                  <a:pt x="2277948" y="453086"/>
                  <a:pt x="2277288" y="453543"/>
                  <a:pt x="2277085" y="453543"/>
                </a:cubicBezTo>
                <a:cubicBezTo>
                  <a:pt x="2276882" y="453543"/>
                  <a:pt x="2276475" y="453746"/>
                  <a:pt x="2275866" y="454152"/>
                </a:cubicBezTo>
                <a:cubicBezTo>
                  <a:pt x="2275459" y="454559"/>
                  <a:pt x="2275053" y="454863"/>
                  <a:pt x="2274646" y="455067"/>
                </a:cubicBezTo>
                <a:cubicBezTo>
                  <a:pt x="2274037" y="455473"/>
                  <a:pt x="2272513" y="456591"/>
                  <a:pt x="2270075" y="458419"/>
                </a:cubicBezTo>
                <a:cubicBezTo>
                  <a:pt x="2268653" y="459233"/>
                  <a:pt x="2267535" y="459944"/>
                  <a:pt x="2266722" y="460553"/>
                </a:cubicBezTo>
                <a:cubicBezTo>
                  <a:pt x="2265909" y="461163"/>
                  <a:pt x="2265503" y="461467"/>
                  <a:pt x="2265503" y="461467"/>
                </a:cubicBezTo>
                <a:cubicBezTo>
                  <a:pt x="2265299" y="461467"/>
                  <a:pt x="2264588" y="462077"/>
                  <a:pt x="2263369" y="463296"/>
                </a:cubicBezTo>
                <a:cubicBezTo>
                  <a:pt x="2261540" y="464515"/>
                  <a:pt x="2258797" y="466649"/>
                  <a:pt x="2255139" y="469697"/>
                </a:cubicBezTo>
                <a:cubicBezTo>
                  <a:pt x="2250466" y="473355"/>
                  <a:pt x="2248028" y="475793"/>
                  <a:pt x="2247825" y="477013"/>
                </a:cubicBezTo>
                <a:cubicBezTo>
                  <a:pt x="2247012" y="478435"/>
                  <a:pt x="2246656" y="479298"/>
                  <a:pt x="2246758" y="479603"/>
                </a:cubicBezTo>
                <a:cubicBezTo>
                  <a:pt x="2246859" y="479908"/>
                  <a:pt x="2247316" y="479755"/>
                  <a:pt x="2248129" y="479146"/>
                </a:cubicBezTo>
                <a:cubicBezTo>
                  <a:pt x="2248942" y="478740"/>
                  <a:pt x="2250364" y="478028"/>
                  <a:pt x="2252396" y="477012"/>
                </a:cubicBezTo>
                <a:cubicBezTo>
                  <a:pt x="2254428" y="476199"/>
                  <a:pt x="2255953" y="475488"/>
                  <a:pt x="2256968" y="474879"/>
                </a:cubicBezTo>
                <a:cubicBezTo>
                  <a:pt x="2258187" y="474066"/>
                  <a:pt x="2259508" y="473354"/>
                  <a:pt x="2260930" y="472745"/>
                </a:cubicBezTo>
                <a:cubicBezTo>
                  <a:pt x="2262353" y="472339"/>
                  <a:pt x="2265300" y="470814"/>
                  <a:pt x="2269769" y="468173"/>
                </a:cubicBezTo>
                <a:cubicBezTo>
                  <a:pt x="2270380" y="467767"/>
                  <a:pt x="2271700" y="466954"/>
                  <a:pt x="2273732" y="465735"/>
                </a:cubicBezTo>
                <a:cubicBezTo>
                  <a:pt x="2276374" y="464719"/>
                  <a:pt x="2277846" y="463956"/>
                  <a:pt x="2278152" y="463449"/>
                </a:cubicBezTo>
                <a:cubicBezTo>
                  <a:pt x="2278457" y="462941"/>
                  <a:pt x="2277999" y="462178"/>
                  <a:pt x="2276780" y="461162"/>
                </a:cubicBezTo>
                <a:cubicBezTo>
                  <a:pt x="2275561" y="460147"/>
                  <a:pt x="2274901" y="459385"/>
                  <a:pt x="2274799" y="458877"/>
                </a:cubicBezTo>
                <a:cubicBezTo>
                  <a:pt x="2274697" y="458369"/>
                  <a:pt x="2275053" y="458216"/>
                  <a:pt x="2275866" y="458420"/>
                </a:cubicBezTo>
                <a:cubicBezTo>
                  <a:pt x="2276679" y="458420"/>
                  <a:pt x="2278507" y="458216"/>
                  <a:pt x="2281352" y="457810"/>
                </a:cubicBezTo>
                <a:cubicBezTo>
                  <a:pt x="2284401" y="456794"/>
                  <a:pt x="2286737" y="456693"/>
                  <a:pt x="2288363" y="457505"/>
                </a:cubicBezTo>
                <a:cubicBezTo>
                  <a:pt x="2290192" y="457708"/>
                  <a:pt x="2292223" y="458622"/>
                  <a:pt x="2294458" y="460248"/>
                </a:cubicBezTo>
                <a:cubicBezTo>
                  <a:pt x="2299335" y="463296"/>
                  <a:pt x="2301977" y="465836"/>
                  <a:pt x="2302383" y="467868"/>
                </a:cubicBezTo>
                <a:cubicBezTo>
                  <a:pt x="2302789" y="469291"/>
                  <a:pt x="2303196" y="470510"/>
                  <a:pt x="2303602" y="471526"/>
                </a:cubicBezTo>
                <a:cubicBezTo>
                  <a:pt x="2304212" y="472339"/>
                  <a:pt x="2304517" y="473253"/>
                  <a:pt x="2304517" y="474269"/>
                </a:cubicBezTo>
                <a:cubicBezTo>
                  <a:pt x="2304517" y="476505"/>
                  <a:pt x="2302281" y="477317"/>
                  <a:pt x="2297811" y="476707"/>
                </a:cubicBezTo>
                <a:cubicBezTo>
                  <a:pt x="2291309" y="476708"/>
                  <a:pt x="2285721" y="477520"/>
                  <a:pt x="2281047" y="479146"/>
                </a:cubicBezTo>
                <a:cubicBezTo>
                  <a:pt x="2280032" y="479349"/>
                  <a:pt x="2278304" y="479857"/>
                  <a:pt x="2275866" y="480670"/>
                </a:cubicBezTo>
                <a:cubicBezTo>
                  <a:pt x="2273427" y="481483"/>
                  <a:pt x="2271700" y="482092"/>
                  <a:pt x="2270685" y="482499"/>
                </a:cubicBezTo>
                <a:cubicBezTo>
                  <a:pt x="2269872" y="482702"/>
                  <a:pt x="2269364" y="482804"/>
                  <a:pt x="2269160" y="482803"/>
                </a:cubicBezTo>
                <a:cubicBezTo>
                  <a:pt x="2265502" y="484226"/>
                  <a:pt x="2262455" y="485648"/>
                  <a:pt x="2260016" y="487071"/>
                </a:cubicBezTo>
                <a:cubicBezTo>
                  <a:pt x="2258594" y="487884"/>
                  <a:pt x="2257679" y="488290"/>
                  <a:pt x="2257273" y="488290"/>
                </a:cubicBezTo>
                <a:cubicBezTo>
                  <a:pt x="2256867" y="488290"/>
                  <a:pt x="2256054" y="488697"/>
                  <a:pt x="2254835" y="489509"/>
                </a:cubicBezTo>
                <a:cubicBezTo>
                  <a:pt x="2253615" y="490118"/>
                  <a:pt x="2252904" y="490424"/>
                  <a:pt x="2252701" y="490423"/>
                </a:cubicBezTo>
                <a:cubicBezTo>
                  <a:pt x="2252701" y="490423"/>
                  <a:pt x="2251584" y="491135"/>
                  <a:pt x="2249349" y="492557"/>
                </a:cubicBezTo>
                <a:cubicBezTo>
                  <a:pt x="2246910" y="493573"/>
                  <a:pt x="2245385" y="494284"/>
                  <a:pt x="2244776" y="494691"/>
                </a:cubicBezTo>
                <a:cubicBezTo>
                  <a:pt x="2243963" y="494894"/>
                  <a:pt x="2243557" y="495198"/>
                  <a:pt x="2243557" y="495605"/>
                </a:cubicBezTo>
                <a:cubicBezTo>
                  <a:pt x="2243557" y="495808"/>
                  <a:pt x="2243151" y="496012"/>
                  <a:pt x="2242338" y="496214"/>
                </a:cubicBezTo>
                <a:cubicBezTo>
                  <a:pt x="2240509" y="496621"/>
                  <a:pt x="2239391" y="497840"/>
                  <a:pt x="2238985" y="499872"/>
                </a:cubicBezTo>
                <a:cubicBezTo>
                  <a:pt x="2238781" y="500888"/>
                  <a:pt x="2238477" y="502209"/>
                  <a:pt x="2238071" y="503835"/>
                </a:cubicBezTo>
                <a:cubicBezTo>
                  <a:pt x="2237258" y="505054"/>
                  <a:pt x="2236649" y="506375"/>
                  <a:pt x="2236242" y="507797"/>
                </a:cubicBezTo>
                <a:cubicBezTo>
                  <a:pt x="2235835" y="508813"/>
                  <a:pt x="2235429" y="509727"/>
                  <a:pt x="2235022" y="510540"/>
                </a:cubicBezTo>
                <a:cubicBezTo>
                  <a:pt x="2232991" y="515214"/>
                  <a:pt x="2232686" y="518160"/>
                  <a:pt x="2234108" y="519380"/>
                </a:cubicBezTo>
                <a:cubicBezTo>
                  <a:pt x="2234514" y="520192"/>
                  <a:pt x="2235632" y="520497"/>
                  <a:pt x="2237461" y="520294"/>
                </a:cubicBezTo>
                <a:cubicBezTo>
                  <a:pt x="2239087" y="520091"/>
                  <a:pt x="2240509" y="519684"/>
                  <a:pt x="2241728" y="519075"/>
                </a:cubicBezTo>
                <a:cubicBezTo>
                  <a:pt x="2242745" y="518668"/>
                  <a:pt x="2244674" y="517855"/>
                  <a:pt x="2247519" y="516636"/>
                </a:cubicBezTo>
                <a:cubicBezTo>
                  <a:pt x="2252192" y="514807"/>
                  <a:pt x="2255342" y="513487"/>
                  <a:pt x="2256968" y="512674"/>
                </a:cubicBezTo>
                <a:cubicBezTo>
                  <a:pt x="2258594" y="511861"/>
                  <a:pt x="2259305" y="511455"/>
                  <a:pt x="2259102" y="511455"/>
                </a:cubicBezTo>
                <a:cubicBezTo>
                  <a:pt x="2259305" y="511251"/>
                  <a:pt x="2259508" y="511252"/>
                  <a:pt x="2259712" y="511455"/>
                </a:cubicBezTo>
                <a:cubicBezTo>
                  <a:pt x="2259915" y="511455"/>
                  <a:pt x="2260219" y="511353"/>
                  <a:pt x="2260626" y="511150"/>
                </a:cubicBezTo>
                <a:cubicBezTo>
                  <a:pt x="2261236" y="510947"/>
                  <a:pt x="2262760" y="510337"/>
                  <a:pt x="2265198" y="509321"/>
                </a:cubicBezTo>
                <a:cubicBezTo>
                  <a:pt x="2267839" y="508305"/>
                  <a:pt x="2269769" y="507492"/>
                  <a:pt x="2270989" y="506883"/>
                </a:cubicBezTo>
                <a:cubicBezTo>
                  <a:pt x="2272209" y="506273"/>
                  <a:pt x="2273630" y="505765"/>
                  <a:pt x="2275257" y="505359"/>
                </a:cubicBezTo>
                <a:cubicBezTo>
                  <a:pt x="2277085" y="504749"/>
                  <a:pt x="2278913" y="504241"/>
                  <a:pt x="2280742" y="503835"/>
                </a:cubicBezTo>
                <a:cubicBezTo>
                  <a:pt x="2282368" y="503225"/>
                  <a:pt x="2283485" y="502920"/>
                  <a:pt x="2284096" y="502920"/>
                </a:cubicBezTo>
                <a:cubicBezTo>
                  <a:pt x="2284501" y="502717"/>
                  <a:pt x="2285111" y="502412"/>
                  <a:pt x="2285925" y="502006"/>
                </a:cubicBezTo>
                <a:cubicBezTo>
                  <a:pt x="2286940" y="501599"/>
                  <a:pt x="2288261" y="501193"/>
                  <a:pt x="2289887" y="500787"/>
                </a:cubicBezTo>
                <a:cubicBezTo>
                  <a:pt x="2292122" y="500380"/>
                  <a:pt x="2294053" y="499872"/>
                  <a:pt x="2295678" y="499263"/>
                </a:cubicBezTo>
                <a:cubicBezTo>
                  <a:pt x="2296287" y="499060"/>
                  <a:pt x="2296694" y="498958"/>
                  <a:pt x="2296897" y="498958"/>
                </a:cubicBezTo>
                <a:cubicBezTo>
                  <a:pt x="2297100" y="498958"/>
                  <a:pt x="2297405" y="498856"/>
                  <a:pt x="2297811" y="498653"/>
                </a:cubicBezTo>
                <a:cubicBezTo>
                  <a:pt x="2300657" y="497637"/>
                  <a:pt x="2303908" y="496926"/>
                  <a:pt x="2307565" y="496519"/>
                </a:cubicBezTo>
                <a:cubicBezTo>
                  <a:pt x="2310409" y="496316"/>
                  <a:pt x="2313255" y="496722"/>
                  <a:pt x="2316099" y="497739"/>
                </a:cubicBezTo>
                <a:cubicBezTo>
                  <a:pt x="2316912" y="498348"/>
                  <a:pt x="2318233" y="499262"/>
                  <a:pt x="2320062" y="500482"/>
                </a:cubicBezTo>
                <a:cubicBezTo>
                  <a:pt x="2321891" y="501498"/>
                  <a:pt x="2322907" y="502006"/>
                  <a:pt x="2323110" y="502006"/>
                </a:cubicBezTo>
                <a:cubicBezTo>
                  <a:pt x="2323517" y="502006"/>
                  <a:pt x="2323719" y="502209"/>
                  <a:pt x="2323719" y="502616"/>
                </a:cubicBezTo>
                <a:cubicBezTo>
                  <a:pt x="2323720" y="502819"/>
                  <a:pt x="2323821" y="502920"/>
                  <a:pt x="2324024" y="502920"/>
                </a:cubicBezTo>
                <a:cubicBezTo>
                  <a:pt x="2325244" y="503327"/>
                  <a:pt x="2327275" y="504952"/>
                  <a:pt x="2330120" y="507797"/>
                </a:cubicBezTo>
                <a:cubicBezTo>
                  <a:pt x="2331339" y="509220"/>
                  <a:pt x="2332355" y="510439"/>
                  <a:pt x="2333169" y="511455"/>
                </a:cubicBezTo>
                <a:cubicBezTo>
                  <a:pt x="2333778" y="512877"/>
                  <a:pt x="2334388" y="513995"/>
                  <a:pt x="2334996" y="514807"/>
                </a:cubicBezTo>
                <a:cubicBezTo>
                  <a:pt x="2336826" y="517246"/>
                  <a:pt x="2338147" y="519684"/>
                  <a:pt x="2338959" y="522123"/>
                </a:cubicBezTo>
                <a:cubicBezTo>
                  <a:pt x="2340178" y="526796"/>
                  <a:pt x="2339467" y="531978"/>
                  <a:pt x="2336826" y="537667"/>
                </a:cubicBezTo>
                <a:cubicBezTo>
                  <a:pt x="2336623" y="538074"/>
                  <a:pt x="2336622" y="538581"/>
                  <a:pt x="2336826" y="539192"/>
                </a:cubicBezTo>
                <a:cubicBezTo>
                  <a:pt x="2337029" y="539598"/>
                  <a:pt x="2337028" y="540004"/>
                  <a:pt x="2336826" y="540411"/>
                </a:cubicBezTo>
                <a:cubicBezTo>
                  <a:pt x="2336623" y="541020"/>
                  <a:pt x="2336419" y="541528"/>
                  <a:pt x="2336216" y="541935"/>
                </a:cubicBezTo>
                <a:cubicBezTo>
                  <a:pt x="2336216" y="542544"/>
                  <a:pt x="2336013" y="543561"/>
                  <a:pt x="2335607" y="544983"/>
                </a:cubicBezTo>
                <a:cubicBezTo>
                  <a:pt x="2334794" y="547828"/>
                  <a:pt x="2334185" y="550164"/>
                  <a:pt x="2333777" y="551993"/>
                </a:cubicBezTo>
                <a:cubicBezTo>
                  <a:pt x="2333778" y="552399"/>
                  <a:pt x="2333676" y="552704"/>
                  <a:pt x="2333473" y="552908"/>
                </a:cubicBezTo>
                <a:cubicBezTo>
                  <a:pt x="2333270" y="553314"/>
                  <a:pt x="2333168" y="553822"/>
                  <a:pt x="2333169" y="554432"/>
                </a:cubicBezTo>
                <a:cubicBezTo>
                  <a:pt x="2333168" y="556260"/>
                  <a:pt x="2332152" y="559918"/>
                  <a:pt x="2330120" y="565404"/>
                </a:cubicBezTo>
                <a:cubicBezTo>
                  <a:pt x="2329511" y="566827"/>
                  <a:pt x="2328698" y="568757"/>
                  <a:pt x="2327682" y="571195"/>
                </a:cubicBezTo>
                <a:cubicBezTo>
                  <a:pt x="2327072" y="573837"/>
                  <a:pt x="2326564" y="575564"/>
                  <a:pt x="2326158" y="576377"/>
                </a:cubicBezTo>
                <a:cubicBezTo>
                  <a:pt x="2325548" y="577190"/>
                  <a:pt x="2325041" y="578308"/>
                  <a:pt x="2324634" y="579730"/>
                </a:cubicBezTo>
                <a:cubicBezTo>
                  <a:pt x="2324228" y="581356"/>
                  <a:pt x="2323720" y="582778"/>
                  <a:pt x="2323110" y="583997"/>
                </a:cubicBezTo>
                <a:cubicBezTo>
                  <a:pt x="2322297" y="585622"/>
                  <a:pt x="2321891" y="586842"/>
                  <a:pt x="2321891" y="587655"/>
                </a:cubicBezTo>
                <a:cubicBezTo>
                  <a:pt x="2321687" y="587858"/>
                  <a:pt x="2321484" y="588163"/>
                  <a:pt x="2321281" y="588569"/>
                </a:cubicBezTo>
                <a:cubicBezTo>
                  <a:pt x="2320671" y="589179"/>
                  <a:pt x="2319655" y="591515"/>
                  <a:pt x="2318233" y="595579"/>
                </a:cubicBezTo>
                <a:cubicBezTo>
                  <a:pt x="2317217" y="597612"/>
                  <a:pt x="2316201" y="599948"/>
                  <a:pt x="2315185" y="602590"/>
                </a:cubicBezTo>
                <a:cubicBezTo>
                  <a:pt x="2313966" y="605435"/>
                  <a:pt x="2313357" y="606959"/>
                  <a:pt x="2313356" y="607162"/>
                </a:cubicBezTo>
                <a:cubicBezTo>
                  <a:pt x="2313356" y="607162"/>
                  <a:pt x="2312949" y="608076"/>
                  <a:pt x="2312137" y="609905"/>
                </a:cubicBezTo>
                <a:cubicBezTo>
                  <a:pt x="2311121" y="611531"/>
                  <a:pt x="2310410" y="612902"/>
                  <a:pt x="2310003" y="614020"/>
                </a:cubicBezTo>
                <a:cubicBezTo>
                  <a:pt x="2309597" y="615137"/>
                  <a:pt x="2309394" y="615696"/>
                  <a:pt x="2309394" y="615696"/>
                </a:cubicBezTo>
                <a:cubicBezTo>
                  <a:pt x="2309393" y="615899"/>
                  <a:pt x="2308988" y="616611"/>
                  <a:pt x="2308175" y="617830"/>
                </a:cubicBezTo>
                <a:cubicBezTo>
                  <a:pt x="2307361" y="619049"/>
                  <a:pt x="2306955" y="619862"/>
                  <a:pt x="2306956" y="620268"/>
                </a:cubicBezTo>
                <a:cubicBezTo>
                  <a:pt x="2306956" y="620675"/>
                  <a:pt x="2306854" y="620878"/>
                  <a:pt x="2306651" y="620878"/>
                </a:cubicBezTo>
                <a:cubicBezTo>
                  <a:pt x="2306447" y="620878"/>
                  <a:pt x="2306244" y="621081"/>
                  <a:pt x="2306041" y="621488"/>
                </a:cubicBezTo>
                <a:cubicBezTo>
                  <a:pt x="2306041" y="621488"/>
                  <a:pt x="2305534" y="622402"/>
                  <a:pt x="2304517" y="624230"/>
                </a:cubicBezTo>
                <a:cubicBezTo>
                  <a:pt x="2303298" y="625653"/>
                  <a:pt x="2302688" y="626669"/>
                  <a:pt x="2302688" y="627279"/>
                </a:cubicBezTo>
                <a:cubicBezTo>
                  <a:pt x="2301469" y="628701"/>
                  <a:pt x="2299843" y="630428"/>
                  <a:pt x="2297811" y="632460"/>
                </a:cubicBezTo>
                <a:cubicBezTo>
                  <a:pt x="2296999" y="633273"/>
                  <a:pt x="2296186" y="633781"/>
                  <a:pt x="2295373" y="633984"/>
                </a:cubicBezTo>
                <a:cubicBezTo>
                  <a:pt x="2290699" y="634391"/>
                  <a:pt x="2286026" y="631952"/>
                  <a:pt x="2281352" y="626669"/>
                </a:cubicBezTo>
                <a:cubicBezTo>
                  <a:pt x="2276679" y="620776"/>
                  <a:pt x="2272818" y="617525"/>
                  <a:pt x="2269770" y="616915"/>
                </a:cubicBezTo>
                <a:cubicBezTo>
                  <a:pt x="2266519" y="615493"/>
                  <a:pt x="2262861" y="613766"/>
                  <a:pt x="2258797" y="611734"/>
                </a:cubicBezTo>
                <a:cubicBezTo>
                  <a:pt x="2257781" y="611124"/>
                  <a:pt x="2256663" y="610515"/>
                  <a:pt x="2255444" y="609905"/>
                </a:cubicBezTo>
                <a:cubicBezTo>
                  <a:pt x="2254022" y="609295"/>
                  <a:pt x="2253108" y="608889"/>
                  <a:pt x="2252701" y="608686"/>
                </a:cubicBezTo>
                <a:cubicBezTo>
                  <a:pt x="2252295" y="608076"/>
                  <a:pt x="2250465" y="606857"/>
                  <a:pt x="2247215" y="605028"/>
                </a:cubicBezTo>
                <a:cubicBezTo>
                  <a:pt x="2243963" y="603199"/>
                  <a:pt x="2242236" y="602285"/>
                  <a:pt x="2242033" y="602285"/>
                </a:cubicBezTo>
                <a:cubicBezTo>
                  <a:pt x="2241829" y="602285"/>
                  <a:pt x="2240407" y="601472"/>
                  <a:pt x="2237766" y="599847"/>
                </a:cubicBezTo>
                <a:cubicBezTo>
                  <a:pt x="2235124" y="598221"/>
                  <a:pt x="2232381" y="596545"/>
                  <a:pt x="2229537" y="594817"/>
                </a:cubicBezTo>
                <a:cubicBezTo>
                  <a:pt x="2226691" y="593090"/>
                  <a:pt x="2224558" y="591617"/>
                  <a:pt x="2223135" y="590398"/>
                </a:cubicBezTo>
                <a:cubicBezTo>
                  <a:pt x="2221916" y="589585"/>
                  <a:pt x="2221205" y="589179"/>
                  <a:pt x="2221002" y="589179"/>
                </a:cubicBezTo>
                <a:cubicBezTo>
                  <a:pt x="2220596" y="589179"/>
                  <a:pt x="2219782" y="588264"/>
                  <a:pt x="2218563" y="586435"/>
                </a:cubicBezTo>
                <a:cubicBezTo>
                  <a:pt x="2218564" y="586232"/>
                  <a:pt x="2218970" y="586435"/>
                  <a:pt x="2219783" y="587045"/>
                </a:cubicBezTo>
                <a:cubicBezTo>
                  <a:pt x="2224863" y="591109"/>
                  <a:pt x="2231568" y="594563"/>
                  <a:pt x="2239900" y="597409"/>
                </a:cubicBezTo>
                <a:cubicBezTo>
                  <a:pt x="2241729" y="598221"/>
                  <a:pt x="2242846" y="598729"/>
                  <a:pt x="2243252" y="598932"/>
                </a:cubicBezTo>
                <a:cubicBezTo>
                  <a:pt x="2243455" y="599339"/>
                  <a:pt x="2243760" y="599440"/>
                  <a:pt x="2244167" y="599237"/>
                </a:cubicBezTo>
                <a:cubicBezTo>
                  <a:pt x="2244370" y="599034"/>
                  <a:pt x="2244573" y="599034"/>
                  <a:pt x="2244777" y="599237"/>
                </a:cubicBezTo>
                <a:cubicBezTo>
                  <a:pt x="2250263" y="601066"/>
                  <a:pt x="2257070" y="601980"/>
                  <a:pt x="2265198" y="601981"/>
                </a:cubicBezTo>
                <a:cubicBezTo>
                  <a:pt x="2271293" y="601980"/>
                  <a:pt x="2276577" y="601168"/>
                  <a:pt x="2281047" y="599542"/>
                </a:cubicBezTo>
                <a:cubicBezTo>
                  <a:pt x="2285315" y="596900"/>
                  <a:pt x="2288769" y="592938"/>
                  <a:pt x="2291410" y="587654"/>
                </a:cubicBezTo>
                <a:cubicBezTo>
                  <a:pt x="2291817" y="586436"/>
                  <a:pt x="2292325" y="585216"/>
                  <a:pt x="2292935" y="583997"/>
                </a:cubicBezTo>
                <a:cubicBezTo>
                  <a:pt x="2293341" y="582981"/>
                  <a:pt x="2293747" y="581864"/>
                  <a:pt x="2294153" y="580644"/>
                </a:cubicBezTo>
                <a:cubicBezTo>
                  <a:pt x="2295170" y="576987"/>
                  <a:pt x="2295983" y="574294"/>
                  <a:pt x="2296592" y="572567"/>
                </a:cubicBezTo>
                <a:cubicBezTo>
                  <a:pt x="2297202" y="570840"/>
                  <a:pt x="2297506" y="569672"/>
                  <a:pt x="2297507" y="569062"/>
                </a:cubicBezTo>
                <a:cubicBezTo>
                  <a:pt x="2297710" y="568249"/>
                  <a:pt x="2297913" y="567640"/>
                  <a:pt x="2298116" y="567233"/>
                </a:cubicBezTo>
                <a:cubicBezTo>
                  <a:pt x="2298930" y="564998"/>
                  <a:pt x="2299843" y="561747"/>
                  <a:pt x="2300859" y="557480"/>
                </a:cubicBezTo>
                <a:cubicBezTo>
                  <a:pt x="2301062" y="556666"/>
                  <a:pt x="2301367" y="555956"/>
                  <a:pt x="2301774" y="555346"/>
                </a:cubicBezTo>
                <a:cubicBezTo>
                  <a:pt x="2301977" y="554736"/>
                  <a:pt x="2302282" y="553720"/>
                  <a:pt x="2302688" y="552298"/>
                </a:cubicBezTo>
                <a:cubicBezTo>
                  <a:pt x="2302689" y="550673"/>
                  <a:pt x="2302891" y="548539"/>
                  <a:pt x="2303298" y="545897"/>
                </a:cubicBezTo>
                <a:cubicBezTo>
                  <a:pt x="2303908" y="543256"/>
                  <a:pt x="2304416" y="540411"/>
                  <a:pt x="2304822" y="537363"/>
                </a:cubicBezTo>
                <a:cubicBezTo>
                  <a:pt x="2305229" y="534111"/>
                  <a:pt x="2305533" y="532130"/>
                  <a:pt x="2305737" y="531419"/>
                </a:cubicBezTo>
                <a:cubicBezTo>
                  <a:pt x="2305940" y="530708"/>
                  <a:pt x="2306042" y="530251"/>
                  <a:pt x="2306041" y="530047"/>
                </a:cubicBezTo>
                <a:cubicBezTo>
                  <a:pt x="2306041" y="529438"/>
                  <a:pt x="2306041" y="529032"/>
                  <a:pt x="2306041" y="528829"/>
                </a:cubicBezTo>
                <a:cubicBezTo>
                  <a:pt x="2305838" y="528219"/>
                  <a:pt x="2305837" y="527406"/>
                  <a:pt x="2306042" y="526390"/>
                </a:cubicBezTo>
                <a:cubicBezTo>
                  <a:pt x="2306448" y="523342"/>
                  <a:pt x="2306448" y="521005"/>
                  <a:pt x="2306041" y="519379"/>
                </a:cubicBezTo>
                <a:cubicBezTo>
                  <a:pt x="2305635" y="518973"/>
                  <a:pt x="2305228" y="518567"/>
                  <a:pt x="2304822" y="518160"/>
                </a:cubicBezTo>
                <a:cubicBezTo>
                  <a:pt x="2304009" y="516738"/>
                  <a:pt x="2302282" y="515823"/>
                  <a:pt x="2299640" y="515417"/>
                </a:cubicBezTo>
                <a:cubicBezTo>
                  <a:pt x="2298624" y="515417"/>
                  <a:pt x="2297709" y="515214"/>
                  <a:pt x="2296897" y="514808"/>
                </a:cubicBezTo>
                <a:cubicBezTo>
                  <a:pt x="2294662" y="514604"/>
                  <a:pt x="2290192" y="514807"/>
                  <a:pt x="2283485" y="515417"/>
                </a:cubicBezTo>
                <a:cubicBezTo>
                  <a:pt x="2276577" y="516840"/>
                  <a:pt x="2272208" y="517856"/>
                  <a:pt x="2270380" y="518465"/>
                </a:cubicBezTo>
                <a:cubicBezTo>
                  <a:pt x="2269973" y="518668"/>
                  <a:pt x="2269567" y="518770"/>
                  <a:pt x="2269160" y="518770"/>
                </a:cubicBezTo>
                <a:cubicBezTo>
                  <a:pt x="2267738" y="518973"/>
                  <a:pt x="2265604" y="519786"/>
                  <a:pt x="2262759" y="521208"/>
                </a:cubicBezTo>
                <a:cubicBezTo>
                  <a:pt x="2262150" y="521615"/>
                  <a:pt x="2261641" y="521818"/>
                  <a:pt x="2261235" y="521818"/>
                </a:cubicBezTo>
                <a:cubicBezTo>
                  <a:pt x="2260626" y="521818"/>
                  <a:pt x="2259508" y="522123"/>
                  <a:pt x="2257883" y="522732"/>
                </a:cubicBezTo>
                <a:cubicBezTo>
                  <a:pt x="2256054" y="523545"/>
                  <a:pt x="2254022" y="524459"/>
                  <a:pt x="2251787" y="525475"/>
                </a:cubicBezTo>
                <a:cubicBezTo>
                  <a:pt x="2249755" y="526288"/>
                  <a:pt x="2248535" y="526898"/>
                  <a:pt x="2248129" y="527304"/>
                </a:cubicBezTo>
                <a:cubicBezTo>
                  <a:pt x="2247520" y="527914"/>
                  <a:pt x="2247113" y="528218"/>
                  <a:pt x="2246910" y="528219"/>
                </a:cubicBezTo>
                <a:cubicBezTo>
                  <a:pt x="2246097" y="528219"/>
                  <a:pt x="2244065" y="529235"/>
                  <a:pt x="2240814" y="531267"/>
                </a:cubicBezTo>
                <a:cubicBezTo>
                  <a:pt x="2240204" y="531673"/>
                  <a:pt x="2238985" y="532384"/>
                  <a:pt x="2237156" y="533400"/>
                </a:cubicBezTo>
                <a:cubicBezTo>
                  <a:pt x="2235124" y="534416"/>
                  <a:pt x="2233601" y="535331"/>
                  <a:pt x="2232584" y="536143"/>
                </a:cubicBezTo>
                <a:cubicBezTo>
                  <a:pt x="2231772" y="536956"/>
                  <a:pt x="2230349" y="538074"/>
                  <a:pt x="2228317" y="539496"/>
                </a:cubicBezTo>
                <a:cubicBezTo>
                  <a:pt x="2227097" y="540918"/>
                  <a:pt x="2225269" y="541630"/>
                  <a:pt x="2222830" y="541630"/>
                </a:cubicBezTo>
                <a:cubicBezTo>
                  <a:pt x="2220392" y="541630"/>
                  <a:pt x="2218563" y="541020"/>
                  <a:pt x="2217344" y="539801"/>
                </a:cubicBezTo>
                <a:cubicBezTo>
                  <a:pt x="2215312" y="538582"/>
                  <a:pt x="2214194" y="537972"/>
                  <a:pt x="2213991" y="537972"/>
                </a:cubicBezTo>
                <a:cubicBezTo>
                  <a:pt x="2213381" y="537972"/>
                  <a:pt x="2212264" y="536652"/>
                  <a:pt x="2210639" y="534010"/>
                </a:cubicBezTo>
                <a:cubicBezTo>
                  <a:pt x="2210639" y="533603"/>
                  <a:pt x="2210436" y="532994"/>
                  <a:pt x="2210029" y="532181"/>
                </a:cubicBezTo>
                <a:cubicBezTo>
                  <a:pt x="2209216" y="531165"/>
                  <a:pt x="2208607" y="530048"/>
                  <a:pt x="2208200" y="528828"/>
                </a:cubicBezTo>
                <a:cubicBezTo>
                  <a:pt x="2207388" y="527812"/>
                  <a:pt x="2208200" y="525374"/>
                  <a:pt x="2210639" y="521513"/>
                </a:cubicBezTo>
                <a:cubicBezTo>
                  <a:pt x="2211451" y="519887"/>
                  <a:pt x="2211858" y="518872"/>
                  <a:pt x="2211858" y="518465"/>
                </a:cubicBezTo>
                <a:cubicBezTo>
                  <a:pt x="2211858" y="518465"/>
                  <a:pt x="2211959" y="518363"/>
                  <a:pt x="2212162" y="518160"/>
                </a:cubicBezTo>
                <a:cubicBezTo>
                  <a:pt x="2212365" y="518160"/>
                  <a:pt x="2212569" y="517957"/>
                  <a:pt x="2212772" y="517550"/>
                </a:cubicBezTo>
                <a:cubicBezTo>
                  <a:pt x="2212772" y="517144"/>
                  <a:pt x="2212874" y="516941"/>
                  <a:pt x="2213077" y="516941"/>
                </a:cubicBezTo>
                <a:cubicBezTo>
                  <a:pt x="2213483" y="516941"/>
                  <a:pt x="2214499" y="514909"/>
                  <a:pt x="2216125" y="510845"/>
                </a:cubicBezTo>
                <a:cubicBezTo>
                  <a:pt x="2216531" y="509423"/>
                  <a:pt x="2216938" y="508407"/>
                  <a:pt x="2217344" y="507797"/>
                </a:cubicBezTo>
                <a:cubicBezTo>
                  <a:pt x="2217547" y="507187"/>
                  <a:pt x="2218258" y="505155"/>
                  <a:pt x="2219477" y="501701"/>
                </a:cubicBezTo>
                <a:cubicBezTo>
                  <a:pt x="2220494" y="498450"/>
                  <a:pt x="2221205" y="496418"/>
                  <a:pt x="2221611" y="495605"/>
                </a:cubicBezTo>
                <a:cubicBezTo>
                  <a:pt x="2222018" y="495199"/>
                  <a:pt x="2221713" y="494487"/>
                  <a:pt x="2220696" y="493471"/>
                </a:cubicBezTo>
                <a:cubicBezTo>
                  <a:pt x="2219275" y="491643"/>
                  <a:pt x="2218563" y="490118"/>
                  <a:pt x="2218563" y="488900"/>
                </a:cubicBezTo>
                <a:cubicBezTo>
                  <a:pt x="2218970" y="488899"/>
                  <a:pt x="2219783" y="488798"/>
                  <a:pt x="2221001" y="488594"/>
                </a:cubicBezTo>
                <a:lnTo>
                  <a:pt x="2223745" y="487985"/>
                </a:lnTo>
                <a:lnTo>
                  <a:pt x="2224355" y="484937"/>
                </a:lnTo>
                <a:cubicBezTo>
                  <a:pt x="2224762" y="482905"/>
                  <a:pt x="2225066" y="481585"/>
                  <a:pt x="2225269" y="480975"/>
                </a:cubicBezTo>
                <a:cubicBezTo>
                  <a:pt x="2225473" y="480365"/>
                  <a:pt x="2225675" y="479349"/>
                  <a:pt x="2225878" y="477926"/>
                </a:cubicBezTo>
                <a:cubicBezTo>
                  <a:pt x="2226284" y="476504"/>
                  <a:pt x="2226590" y="475488"/>
                  <a:pt x="2226793" y="474879"/>
                </a:cubicBezTo>
                <a:cubicBezTo>
                  <a:pt x="2226996" y="474472"/>
                  <a:pt x="2227098" y="473863"/>
                  <a:pt x="2227097" y="473050"/>
                </a:cubicBezTo>
                <a:cubicBezTo>
                  <a:pt x="2227301" y="472034"/>
                  <a:pt x="2227605" y="470205"/>
                  <a:pt x="2228012" y="467563"/>
                </a:cubicBezTo>
                <a:cubicBezTo>
                  <a:pt x="2228215" y="464922"/>
                  <a:pt x="2228419" y="462788"/>
                  <a:pt x="2228622" y="461163"/>
                </a:cubicBezTo>
                <a:cubicBezTo>
                  <a:pt x="2228825" y="459334"/>
                  <a:pt x="2229129" y="458216"/>
                  <a:pt x="2229537" y="457810"/>
                </a:cubicBezTo>
                <a:cubicBezTo>
                  <a:pt x="2229739" y="457607"/>
                  <a:pt x="2229740" y="457404"/>
                  <a:pt x="2229536" y="457200"/>
                </a:cubicBezTo>
                <a:cubicBezTo>
                  <a:pt x="2229333" y="456794"/>
                  <a:pt x="2229129" y="455676"/>
                  <a:pt x="2228927" y="453848"/>
                </a:cubicBezTo>
                <a:cubicBezTo>
                  <a:pt x="2228926" y="449377"/>
                  <a:pt x="2228521" y="447040"/>
                  <a:pt x="2227708" y="446837"/>
                </a:cubicBezTo>
                <a:cubicBezTo>
                  <a:pt x="2225878" y="445821"/>
                  <a:pt x="2223643" y="445313"/>
                  <a:pt x="2221002" y="445313"/>
                </a:cubicBezTo>
                <a:cubicBezTo>
                  <a:pt x="2220189" y="445516"/>
                  <a:pt x="2219732" y="445465"/>
                  <a:pt x="2219630" y="445161"/>
                </a:cubicBezTo>
                <a:cubicBezTo>
                  <a:pt x="2219529" y="444856"/>
                  <a:pt x="2219783" y="444399"/>
                  <a:pt x="2220392" y="443789"/>
                </a:cubicBezTo>
                <a:cubicBezTo>
                  <a:pt x="2221002" y="442976"/>
                  <a:pt x="2222119" y="442367"/>
                  <a:pt x="2223744" y="441960"/>
                </a:cubicBezTo>
                <a:cubicBezTo>
                  <a:pt x="2225371" y="441351"/>
                  <a:pt x="2227200" y="440437"/>
                  <a:pt x="2229232" y="439217"/>
                </a:cubicBezTo>
                <a:cubicBezTo>
                  <a:pt x="2231466" y="437388"/>
                  <a:pt x="2233194" y="436677"/>
                  <a:pt x="2234412" y="437083"/>
                </a:cubicBezTo>
                <a:cubicBezTo>
                  <a:pt x="2235632" y="437286"/>
                  <a:pt x="2236851" y="437794"/>
                  <a:pt x="2238070" y="438608"/>
                </a:cubicBezTo>
                <a:cubicBezTo>
                  <a:pt x="2239493" y="439624"/>
                  <a:pt x="2240915" y="440233"/>
                  <a:pt x="2242338" y="440436"/>
                </a:cubicBezTo>
                <a:cubicBezTo>
                  <a:pt x="2245792" y="441859"/>
                  <a:pt x="2248129" y="444297"/>
                  <a:pt x="2249349" y="447752"/>
                </a:cubicBezTo>
                <a:cubicBezTo>
                  <a:pt x="2249958" y="449377"/>
                  <a:pt x="2250669" y="450698"/>
                  <a:pt x="2251482" y="451714"/>
                </a:cubicBezTo>
                <a:cubicBezTo>
                  <a:pt x="2252904" y="455372"/>
                  <a:pt x="2253412" y="458318"/>
                  <a:pt x="2253005" y="460553"/>
                </a:cubicBezTo>
                <a:cubicBezTo>
                  <a:pt x="2252803" y="460960"/>
                  <a:pt x="2252701" y="461264"/>
                  <a:pt x="2252701" y="461467"/>
                </a:cubicBezTo>
                <a:cubicBezTo>
                  <a:pt x="2252701" y="464312"/>
                  <a:pt x="2251888" y="467360"/>
                  <a:pt x="2250263" y="470611"/>
                </a:cubicBezTo>
                <a:cubicBezTo>
                  <a:pt x="2249856" y="471221"/>
                  <a:pt x="2249602" y="471780"/>
                  <a:pt x="2249500" y="472288"/>
                </a:cubicBezTo>
                <a:cubicBezTo>
                  <a:pt x="2249399" y="472796"/>
                  <a:pt x="2249450" y="473050"/>
                  <a:pt x="2249653" y="473050"/>
                </a:cubicBezTo>
                <a:cubicBezTo>
                  <a:pt x="2249856" y="473050"/>
                  <a:pt x="2251584" y="471526"/>
                  <a:pt x="2254835" y="468478"/>
                </a:cubicBezTo>
                <a:cubicBezTo>
                  <a:pt x="2258086" y="465430"/>
                  <a:pt x="2261693" y="461874"/>
                  <a:pt x="2265655" y="457810"/>
                </a:cubicBezTo>
                <a:cubicBezTo>
                  <a:pt x="2269618" y="453746"/>
                  <a:pt x="2273224" y="450139"/>
                  <a:pt x="2276476" y="446989"/>
                </a:cubicBezTo>
                <a:cubicBezTo>
                  <a:pt x="2279726" y="443840"/>
                  <a:pt x="2281352" y="442265"/>
                  <a:pt x="2281352" y="442265"/>
                </a:cubicBezTo>
                <a:cubicBezTo>
                  <a:pt x="2281352" y="442062"/>
                  <a:pt x="2282368" y="440945"/>
                  <a:pt x="2284400" y="438912"/>
                </a:cubicBezTo>
                <a:cubicBezTo>
                  <a:pt x="2288464" y="434848"/>
                  <a:pt x="2292528" y="429362"/>
                  <a:pt x="2296592" y="422453"/>
                </a:cubicBezTo>
                <a:cubicBezTo>
                  <a:pt x="2297202" y="421640"/>
                  <a:pt x="2297811" y="420624"/>
                  <a:pt x="2298421" y="419405"/>
                </a:cubicBezTo>
                <a:cubicBezTo>
                  <a:pt x="2298828" y="418389"/>
                  <a:pt x="2299132" y="417779"/>
                  <a:pt x="2299335" y="417576"/>
                </a:cubicBezTo>
                <a:cubicBezTo>
                  <a:pt x="2299538" y="417170"/>
                  <a:pt x="2299843" y="416357"/>
                  <a:pt x="2300250" y="415138"/>
                </a:cubicBezTo>
                <a:cubicBezTo>
                  <a:pt x="2300859" y="413716"/>
                  <a:pt x="2300758" y="412700"/>
                  <a:pt x="2299944" y="412090"/>
                </a:cubicBezTo>
                <a:cubicBezTo>
                  <a:pt x="2299742" y="410871"/>
                  <a:pt x="2297405" y="410363"/>
                  <a:pt x="2292934" y="410566"/>
                </a:cubicBezTo>
                <a:cubicBezTo>
                  <a:pt x="2288667" y="410566"/>
                  <a:pt x="2286229" y="410769"/>
                  <a:pt x="2285619" y="411175"/>
                </a:cubicBezTo>
                <a:cubicBezTo>
                  <a:pt x="2285010" y="411379"/>
                  <a:pt x="2283283" y="411683"/>
                  <a:pt x="2280438" y="412090"/>
                </a:cubicBezTo>
                <a:cubicBezTo>
                  <a:pt x="2273326" y="413512"/>
                  <a:pt x="2268754" y="414528"/>
                  <a:pt x="2266722" y="415138"/>
                </a:cubicBezTo>
                <a:cubicBezTo>
                  <a:pt x="2265909" y="415544"/>
                  <a:pt x="2263877" y="416154"/>
                  <a:pt x="2260626" y="416967"/>
                </a:cubicBezTo>
                <a:cubicBezTo>
                  <a:pt x="2257578" y="417983"/>
                  <a:pt x="2255648" y="418592"/>
                  <a:pt x="2254835" y="418796"/>
                </a:cubicBezTo>
                <a:cubicBezTo>
                  <a:pt x="2254022" y="418999"/>
                  <a:pt x="2252599" y="419507"/>
                  <a:pt x="2250568" y="420320"/>
                </a:cubicBezTo>
                <a:cubicBezTo>
                  <a:pt x="2248535" y="420929"/>
                  <a:pt x="2247012" y="421437"/>
                  <a:pt x="2245995" y="421844"/>
                </a:cubicBezTo>
                <a:cubicBezTo>
                  <a:pt x="2245183" y="422250"/>
                  <a:pt x="2244674" y="422453"/>
                  <a:pt x="2244471" y="422453"/>
                </a:cubicBezTo>
                <a:cubicBezTo>
                  <a:pt x="2244268" y="422453"/>
                  <a:pt x="2244065" y="422555"/>
                  <a:pt x="2243862" y="422758"/>
                </a:cubicBezTo>
                <a:cubicBezTo>
                  <a:pt x="2243659" y="422961"/>
                  <a:pt x="2243354" y="423062"/>
                  <a:pt x="2242947" y="423063"/>
                </a:cubicBezTo>
                <a:cubicBezTo>
                  <a:pt x="2242541" y="423063"/>
                  <a:pt x="2241524" y="423469"/>
                  <a:pt x="2239899" y="424282"/>
                </a:cubicBezTo>
                <a:cubicBezTo>
                  <a:pt x="2238478" y="425095"/>
                  <a:pt x="2237563" y="425501"/>
                  <a:pt x="2237156" y="425501"/>
                </a:cubicBezTo>
                <a:cubicBezTo>
                  <a:pt x="2236953" y="425501"/>
                  <a:pt x="2235835" y="425907"/>
                  <a:pt x="2233804" y="426720"/>
                </a:cubicBezTo>
                <a:cubicBezTo>
                  <a:pt x="2231771" y="427736"/>
                  <a:pt x="2230553" y="428244"/>
                  <a:pt x="2230145" y="428244"/>
                </a:cubicBezTo>
                <a:cubicBezTo>
                  <a:pt x="2229739" y="428244"/>
                  <a:pt x="2227707" y="429260"/>
                  <a:pt x="2224050" y="431292"/>
                </a:cubicBezTo>
                <a:cubicBezTo>
                  <a:pt x="2223440" y="431699"/>
                  <a:pt x="2222120" y="432207"/>
                  <a:pt x="2220087" y="432816"/>
                </a:cubicBezTo>
                <a:cubicBezTo>
                  <a:pt x="2218055" y="433426"/>
                  <a:pt x="2216328" y="434137"/>
                  <a:pt x="2214906" y="434950"/>
                </a:cubicBezTo>
                <a:cubicBezTo>
                  <a:pt x="2209216" y="436982"/>
                  <a:pt x="2204035" y="437287"/>
                  <a:pt x="2199361" y="435864"/>
                </a:cubicBezTo>
                <a:cubicBezTo>
                  <a:pt x="2194484" y="433223"/>
                  <a:pt x="2190928" y="430378"/>
                  <a:pt x="2188693" y="427330"/>
                </a:cubicBezTo>
                <a:cubicBezTo>
                  <a:pt x="2187067" y="424688"/>
                  <a:pt x="2186255" y="422961"/>
                  <a:pt x="2186255" y="422149"/>
                </a:cubicBezTo>
                <a:cubicBezTo>
                  <a:pt x="2186661" y="421945"/>
                  <a:pt x="2187474" y="422047"/>
                  <a:pt x="2188692" y="422453"/>
                </a:cubicBezTo>
                <a:cubicBezTo>
                  <a:pt x="2189708" y="423266"/>
                  <a:pt x="2191334" y="423571"/>
                  <a:pt x="2193570" y="423367"/>
                </a:cubicBezTo>
                <a:cubicBezTo>
                  <a:pt x="2195602" y="423164"/>
                  <a:pt x="2196923" y="422860"/>
                  <a:pt x="2197532" y="422453"/>
                </a:cubicBezTo>
                <a:cubicBezTo>
                  <a:pt x="2198142" y="422453"/>
                  <a:pt x="2198548" y="422453"/>
                  <a:pt x="2198751" y="422453"/>
                </a:cubicBezTo>
                <a:cubicBezTo>
                  <a:pt x="2198954" y="422453"/>
                  <a:pt x="2199259" y="422351"/>
                  <a:pt x="2199666" y="422148"/>
                </a:cubicBezTo>
                <a:cubicBezTo>
                  <a:pt x="2201291" y="421741"/>
                  <a:pt x="2204746" y="420827"/>
                  <a:pt x="2210029" y="419405"/>
                </a:cubicBezTo>
                <a:cubicBezTo>
                  <a:pt x="2211451" y="419202"/>
                  <a:pt x="2212569" y="418999"/>
                  <a:pt x="2213382" y="418795"/>
                </a:cubicBezTo>
                <a:cubicBezTo>
                  <a:pt x="2213991" y="418389"/>
                  <a:pt x="2215108" y="417983"/>
                  <a:pt x="2216734" y="417576"/>
                </a:cubicBezTo>
                <a:cubicBezTo>
                  <a:pt x="2219173" y="417170"/>
                  <a:pt x="2221713" y="416357"/>
                  <a:pt x="2224355" y="415138"/>
                </a:cubicBezTo>
                <a:cubicBezTo>
                  <a:pt x="2224558" y="415138"/>
                  <a:pt x="2224863" y="415138"/>
                  <a:pt x="2225269" y="415138"/>
                </a:cubicBezTo>
                <a:cubicBezTo>
                  <a:pt x="2225472" y="415138"/>
                  <a:pt x="2225777" y="415138"/>
                  <a:pt x="2226183" y="415138"/>
                </a:cubicBezTo>
                <a:cubicBezTo>
                  <a:pt x="2226793" y="414732"/>
                  <a:pt x="2228215" y="414224"/>
                  <a:pt x="2230450" y="413614"/>
                </a:cubicBezTo>
                <a:cubicBezTo>
                  <a:pt x="2235124" y="412395"/>
                  <a:pt x="2238274" y="411582"/>
                  <a:pt x="2239900" y="411175"/>
                </a:cubicBezTo>
                <a:cubicBezTo>
                  <a:pt x="2240306" y="410972"/>
                  <a:pt x="2240610" y="410972"/>
                  <a:pt x="2240814" y="411176"/>
                </a:cubicBezTo>
                <a:cubicBezTo>
                  <a:pt x="2241017" y="411176"/>
                  <a:pt x="2241321" y="410972"/>
                  <a:pt x="2241728" y="410566"/>
                </a:cubicBezTo>
                <a:cubicBezTo>
                  <a:pt x="2242134" y="410363"/>
                  <a:pt x="2242947" y="410058"/>
                  <a:pt x="2244167" y="409651"/>
                </a:cubicBezTo>
                <a:cubicBezTo>
                  <a:pt x="2245589" y="409245"/>
                  <a:pt x="2247824" y="408737"/>
                  <a:pt x="2250872" y="408127"/>
                </a:cubicBezTo>
                <a:cubicBezTo>
                  <a:pt x="2253717" y="407315"/>
                  <a:pt x="2255546" y="406807"/>
                  <a:pt x="2256359" y="406604"/>
                </a:cubicBezTo>
                <a:cubicBezTo>
                  <a:pt x="2256562" y="406603"/>
                  <a:pt x="2256867" y="406502"/>
                  <a:pt x="2257274" y="406299"/>
                </a:cubicBezTo>
                <a:cubicBezTo>
                  <a:pt x="2257273" y="406095"/>
                  <a:pt x="2257730" y="405893"/>
                  <a:pt x="2258644" y="405689"/>
                </a:cubicBezTo>
                <a:cubicBezTo>
                  <a:pt x="2259559" y="405486"/>
                  <a:pt x="2261540" y="405080"/>
                  <a:pt x="2264588" y="404470"/>
                </a:cubicBezTo>
                <a:cubicBezTo>
                  <a:pt x="2266417" y="403860"/>
                  <a:pt x="2267636" y="403454"/>
                  <a:pt x="2268245" y="403250"/>
                </a:cubicBezTo>
                <a:cubicBezTo>
                  <a:pt x="2268652" y="403251"/>
                  <a:pt x="2269058" y="403149"/>
                  <a:pt x="2269465" y="402946"/>
                </a:cubicBezTo>
                <a:cubicBezTo>
                  <a:pt x="2269668" y="402946"/>
                  <a:pt x="2269770" y="402946"/>
                  <a:pt x="2269770" y="402946"/>
                </a:cubicBezTo>
                <a:cubicBezTo>
                  <a:pt x="2269973" y="402743"/>
                  <a:pt x="2270176" y="402641"/>
                  <a:pt x="2270379" y="402641"/>
                </a:cubicBezTo>
                <a:cubicBezTo>
                  <a:pt x="2270583" y="402641"/>
                  <a:pt x="2270887" y="402540"/>
                  <a:pt x="2271294" y="402336"/>
                </a:cubicBezTo>
                <a:cubicBezTo>
                  <a:pt x="2272106" y="401930"/>
                  <a:pt x="2274139" y="401523"/>
                  <a:pt x="2277390" y="401117"/>
                </a:cubicBezTo>
                <a:cubicBezTo>
                  <a:pt x="2280438" y="400304"/>
                  <a:pt x="2282469" y="399593"/>
                  <a:pt x="2283486" y="398983"/>
                </a:cubicBezTo>
                <a:cubicBezTo>
                  <a:pt x="2284299" y="398577"/>
                  <a:pt x="2284908" y="398374"/>
                  <a:pt x="2285315" y="398374"/>
                </a:cubicBezTo>
                <a:cubicBezTo>
                  <a:pt x="2285721" y="398374"/>
                  <a:pt x="2287448" y="398069"/>
                  <a:pt x="2290496" y="397459"/>
                </a:cubicBezTo>
                <a:cubicBezTo>
                  <a:pt x="2293341" y="396443"/>
                  <a:pt x="2294967" y="395935"/>
                  <a:pt x="2295373" y="395935"/>
                </a:cubicBezTo>
                <a:cubicBezTo>
                  <a:pt x="2295576" y="395936"/>
                  <a:pt x="2296389" y="395631"/>
                  <a:pt x="2297811" y="395021"/>
                </a:cubicBezTo>
                <a:cubicBezTo>
                  <a:pt x="2299031" y="394411"/>
                  <a:pt x="2300351" y="394005"/>
                  <a:pt x="2301774" y="393802"/>
                </a:cubicBezTo>
                <a:cubicBezTo>
                  <a:pt x="2305025" y="392380"/>
                  <a:pt x="2307362" y="391160"/>
                  <a:pt x="2308784" y="390144"/>
                </a:cubicBezTo>
                <a:cubicBezTo>
                  <a:pt x="2309394" y="389535"/>
                  <a:pt x="2310003" y="389128"/>
                  <a:pt x="2310613" y="388925"/>
                </a:cubicBezTo>
                <a:cubicBezTo>
                  <a:pt x="2312442" y="388315"/>
                  <a:pt x="2314880" y="388417"/>
                  <a:pt x="2317928" y="389230"/>
                </a:cubicBezTo>
                <a:close/>
                <a:moveTo>
                  <a:pt x="1622374" y="172365"/>
                </a:moveTo>
                <a:cubicBezTo>
                  <a:pt x="1622374" y="172365"/>
                  <a:pt x="1622070" y="172466"/>
                  <a:pt x="1621460" y="172670"/>
                </a:cubicBezTo>
                <a:cubicBezTo>
                  <a:pt x="1620850" y="172669"/>
                  <a:pt x="1620037" y="172974"/>
                  <a:pt x="1619022" y="173584"/>
                </a:cubicBezTo>
                <a:cubicBezTo>
                  <a:pt x="1618005" y="173787"/>
                  <a:pt x="1617498" y="173889"/>
                  <a:pt x="1617498" y="173889"/>
                </a:cubicBezTo>
                <a:cubicBezTo>
                  <a:pt x="1617295" y="173889"/>
                  <a:pt x="1615669" y="174600"/>
                  <a:pt x="1612621" y="176022"/>
                </a:cubicBezTo>
                <a:cubicBezTo>
                  <a:pt x="1609776" y="177445"/>
                  <a:pt x="1608252" y="178156"/>
                  <a:pt x="1608049" y="178156"/>
                </a:cubicBezTo>
                <a:cubicBezTo>
                  <a:pt x="1607643" y="178156"/>
                  <a:pt x="1607033" y="178359"/>
                  <a:pt x="1606220" y="178765"/>
                </a:cubicBezTo>
                <a:cubicBezTo>
                  <a:pt x="1603376" y="179985"/>
                  <a:pt x="1601242" y="180493"/>
                  <a:pt x="1599820" y="180289"/>
                </a:cubicBezTo>
                <a:cubicBezTo>
                  <a:pt x="1599210" y="179477"/>
                  <a:pt x="1599007" y="180290"/>
                  <a:pt x="1599210" y="182728"/>
                </a:cubicBezTo>
                <a:cubicBezTo>
                  <a:pt x="1599413" y="184760"/>
                  <a:pt x="1599616" y="185979"/>
                  <a:pt x="1599820" y="186385"/>
                </a:cubicBezTo>
                <a:cubicBezTo>
                  <a:pt x="1602258" y="185573"/>
                  <a:pt x="1605610" y="183845"/>
                  <a:pt x="1609878" y="181204"/>
                </a:cubicBezTo>
                <a:cubicBezTo>
                  <a:pt x="1610284" y="180797"/>
                  <a:pt x="1610995" y="180391"/>
                  <a:pt x="1612012" y="179985"/>
                </a:cubicBezTo>
                <a:cubicBezTo>
                  <a:pt x="1617701" y="176531"/>
                  <a:pt x="1621155" y="174194"/>
                  <a:pt x="1622375" y="172974"/>
                </a:cubicBezTo>
                <a:cubicBezTo>
                  <a:pt x="1622375" y="172568"/>
                  <a:pt x="1622374" y="172365"/>
                  <a:pt x="1622374" y="172365"/>
                </a:cubicBezTo>
                <a:close/>
                <a:moveTo>
                  <a:pt x="1038378" y="12954"/>
                </a:moveTo>
                <a:cubicBezTo>
                  <a:pt x="1038785" y="13157"/>
                  <a:pt x="1039089" y="13259"/>
                  <a:pt x="1039292" y="13259"/>
                </a:cubicBezTo>
                <a:cubicBezTo>
                  <a:pt x="1039698" y="13259"/>
                  <a:pt x="1040917" y="13767"/>
                  <a:pt x="1042950" y="14783"/>
                </a:cubicBezTo>
                <a:cubicBezTo>
                  <a:pt x="1045185" y="16002"/>
                  <a:pt x="1047420" y="17222"/>
                  <a:pt x="1049655" y="18441"/>
                </a:cubicBezTo>
                <a:cubicBezTo>
                  <a:pt x="1053719" y="20270"/>
                  <a:pt x="1056869" y="23521"/>
                  <a:pt x="1059104" y="28194"/>
                </a:cubicBezTo>
                <a:cubicBezTo>
                  <a:pt x="1060526" y="30836"/>
                  <a:pt x="1061542" y="32766"/>
                  <a:pt x="1062152" y="33985"/>
                </a:cubicBezTo>
                <a:cubicBezTo>
                  <a:pt x="1062761" y="35204"/>
                  <a:pt x="1063472" y="36729"/>
                  <a:pt x="1064285" y="38557"/>
                </a:cubicBezTo>
                <a:cubicBezTo>
                  <a:pt x="1066115" y="44654"/>
                  <a:pt x="1064388" y="50343"/>
                  <a:pt x="1059105" y="55627"/>
                </a:cubicBezTo>
                <a:cubicBezTo>
                  <a:pt x="1057885" y="57049"/>
                  <a:pt x="1057275" y="57862"/>
                  <a:pt x="1057275" y="58065"/>
                </a:cubicBezTo>
                <a:cubicBezTo>
                  <a:pt x="1057275" y="58471"/>
                  <a:pt x="1056869" y="59081"/>
                  <a:pt x="1056056" y="59894"/>
                </a:cubicBezTo>
                <a:cubicBezTo>
                  <a:pt x="1055243" y="60503"/>
                  <a:pt x="1054836" y="61011"/>
                  <a:pt x="1054837" y="61418"/>
                </a:cubicBezTo>
                <a:cubicBezTo>
                  <a:pt x="1054837" y="61621"/>
                  <a:pt x="1054329" y="62230"/>
                  <a:pt x="1053313" y="63246"/>
                </a:cubicBezTo>
                <a:cubicBezTo>
                  <a:pt x="1052500" y="64059"/>
                  <a:pt x="1052094" y="64567"/>
                  <a:pt x="1052093" y="64770"/>
                </a:cubicBezTo>
                <a:cubicBezTo>
                  <a:pt x="1051891" y="65380"/>
                  <a:pt x="1050773" y="66802"/>
                  <a:pt x="1048741" y="69038"/>
                </a:cubicBezTo>
                <a:cubicBezTo>
                  <a:pt x="1047725" y="70257"/>
                  <a:pt x="1046302" y="72187"/>
                  <a:pt x="1044474" y="74829"/>
                </a:cubicBezTo>
                <a:cubicBezTo>
                  <a:pt x="1042645" y="77470"/>
                  <a:pt x="1041222" y="79502"/>
                  <a:pt x="1040206" y="80925"/>
                </a:cubicBezTo>
                <a:cubicBezTo>
                  <a:pt x="1039191" y="82347"/>
                  <a:pt x="1038073" y="83770"/>
                  <a:pt x="1036853" y="85192"/>
                </a:cubicBezTo>
                <a:cubicBezTo>
                  <a:pt x="1031977" y="91491"/>
                  <a:pt x="1027100" y="98095"/>
                  <a:pt x="1022223" y="105004"/>
                </a:cubicBezTo>
                <a:cubicBezTo>
                  <a:pt x="1017144" y="112319"/>
                  <a:pt x="1007085" y="124714"/>
                  <a:pt x="992048" y="142189"/>
                </a:cubicBezTo>
                <a:cubicBezTo>
                  <a:pt x="989813" y="144628"/>
                  <a:pt x="987985" y="146660"/>
                  <a:pt x="986562" y="148286"/>
                </a:cubicBezTo>
                <a:cubicBezTo>
                  <a:pt x="985140" y="149911"/>
                  <a:pt x="984326" y="150724"/>
                  <a:pt x="984123" y="150724"/>
                </a:cubicBezTo>
                <a:cubicBezTo>
                  <a:pt x="984123" y="150724"/>
                  <a:pt x="984835" y="149810"/>
                  <a:pt x="986257" y="147981"/>
                </a:cubicBezTo>
                <a:cubicBezTo>
                  <a:pt x="987476" y="146152"/>
                  <a:pt x="988695" y="144323"/>
                  <a:pt x="989915" y="142495"/>
                </a:cubicBezTo>
                <a:cubicBezTo>
                  <a:pt x="991134" y="140666"/>
                  <a:pt x="992251" y="138938"/>
                  <a:pt x="993267" y="137313"/>
                </a:cubicBezTo>
                <a:cubicBezTo>
                  <a:pt x="994487" y="135281"/>
                  <a:pt x="996772" y="131013"/>
                  <a:pt x="1000126" y="124511"/>
                </a:cubicBezTo>
                <a:cubicBezTo>
                  <a:pt x="1003478" y="118009"/>
                  <a:pt x="1008507" y="107849"/>
                  <a:pt x="1015213" y="94031"/>
                </a:cubicBezTo>
                <a:cubicBezTo>
                  <a:pt x="1020496" y="81433"/>
                  <a:pt x="1024662" y="68123"/>
                  <a:pt x="1027710" y="54102"/>
                </a:cubicBezTo>
                <a:cubicBezTo>
                  <a:pt x="1028117" y="51867"/>
                  <a:pt x="1028421" y="50241"/>
                  <a:pt x="1028624" y="49225"/>
                </a:cubicBezTo>
                <a:cubicBezTo>
                  <a:pt x="1029031" y="48413"/>
                  <a:pt x="1029233" y="47397"/>
                  <a:pt x="1029234" y="46178"/>
                </a:cubicBezTo>
                <a:cubicBezTo>
                  <a:pt x="1029437" y="44552"/>
                  <a:pt x="1029640" y="42520"/>
                  <a:pt x="1029843" y="40081"/>
                </a:cubicBezTo>
                <a:cubicBezTo>
                  <a:pt x="1030047" y="35611"/>
                  <a:pt x="1029437" y="32563"/>
                  <a:pt x="1028014" y="30938"/>
                </a:cubicBezTo>
                <a:cubicBezTo>
                  <a:pt x="1026796" y="29515"/>
                  <a:pt x="1023646" y="29617"/>
                  <a:pt x="1018566" y="31242"/>
                </a:cubicBezTo>
                <a:cubicBezTo>
                  <a:pt x="1013690" y="32462"/>
                  <a:pt x="1010844" y="33884"/>
                  <a:pt x="1010031" y="35509"/>
                </a:cubicBezTo>
                <a:cubicBezTo>
                  <a:pt x="1009015" y="36322"/>
                  <a:pt x="1008508" y="36525"/>
                  <a:pt x="1008508" y="36119"/>
                </a:cubicBezTo>
                <a:cubicBezTo>
                  <a:pt x="1008507" y="35713"/>
                  <a:pt x="1008914" y="34799"/>
                  <a:pt x="1009727" y="33376"/>
                </a:cubicBezTo>
                <a:cubicBezTo>
                  <a:pt x="1012164" y="30125"/>
                  <a:pt x="1015619" y="27077"/>
                  <a:pt x="1020090" y="24232"/>
                </a:cubicBezTo>
                <a:cubicBezTo>
                  <a:pt x="1022325" y="22810"/>
                  <a:pt x="1023645" y="21895"/>
                  <a:pt x="1024052" y="21489"/>
                </a:cubicBezTo>
                <a:cubicBezTo>
                  <a:pt x="1024459" y="21082"/>
                  <a:pt x="1025576" y="20269"/>
                  <a:pt x="1027405" y="19050"/>
                </a:cubicBezTo>
                <a:cubicBezTo>
                  <a:pt x="1029031" y="17831"/>
                  <a:pt x="1030148" y="16713"/>
                  <a:pt x="1030757" y="15698"/>
                </a:cubicBezTo>
                <a:cubicBezTo>
                  <a:pt x="1031367" y="15088"/>
                  <a:pt x="1032180" y="14377"/>
                  <a:pt x="1033196" y="13564"/>
                </a:cubicBezTo>
                <a:cubicBezTo>
                  <a:pt x="1035228" y="12345"/>
                  <a:pt x="1036955" y="12142"/>
                  <a:pt x="1038378" y="12954"/>
                </a:cubicBezTo>
                <a:close/>
                <a:moveTo>
                  <a:pt x="1652855" y="163830"/>
                </a:moveTo>
                <a:cubicBezTo>
                  <a:pt x="1652855" y="164237"/>
                  <a:pt x="1650924" y="165557"/>
                  <a:pt x="1647063" y="167793"/>
                </a:cubicBezTo>
                <a:cubicBezTo>
                  <a:pt x="1642593" y="170637"/>
                  <a:pt x="1635887" y="173990"/>
                  <a:pt x="1626946" y="177851"/>
                </a:cubicBezTo>
                <a:cubicBezTo>
                  <a:pt x="1621664" y="180087"/>
                  <a:pt x="1615872" y="182626"/>
                  <a:pt x="1609573" y="185471"/>
                </a:cubicBezTo>
                <a:cubicBezTo>
                  <a:pt x="1608557" y="186081"/>
                  <a:pt x="1607948" y="186386"/>
                  <a:pt x="1607744" y="186386"/>
                </a:cubicBezTo>
                <a:cubicBezTo>
                  <a:pt x="1607338" y="186588"/>
                  <a:pt x="1606017" y="187096"/>
                  <a:pt x="1603782" y="187910"/>
                </a:cubicBezTo>
                <a:lnTo>
                  <a:pt x="1600429" y="189738"/>
                </a:lnTo>
                <a:lnTo>
                  <a:pt x="1600429" y="193396"/>
                </a:lnTo>
                <a:cubicBezTo>
                  <a:pt x="1600428" y="195834"/>
                  <a:pt x="1600022" y="197358"/>
                  <a:pt x="1599210" y="197968"/>
                </a:cubicBezTo>
                <a:cubicBezTo>
                  <a:pt x="1598803" y="198984"/>
                  <a:pt x="1597686" y="199492"/>
                  <a:pt x="1595857" y="199492"/>
                </a:cubicBezTo>
                <a:cubicBezTo>
                  <a:pt x="1594028" y="199492"/>
                  <a:pt x="1591793" y="198780"/>
                  <a:pt x="1589151" y="197358"/>
                </a:cubicBezTo>
                <a:lnTo>
                  <a:pt x="1585799" y="195225"/>
                </a:lnTo>
                <a:lnTo>
                  <a:pt x="1577873" y="198577"/>
                </a:lnTo>
                <a:cubicBezTo>
                  <a:pt x="1572794" y="200610"/>
                  <a:pt x="1568730" y="202235"/>
                  <a:pt x="1565682" y="203455"/>
                </a:cubicBezTo>
                <a:cubicBezTo>
                  <a:pt x="1558163" y="206706"/>
                  <a:pt x="1553083" y="209042"/>
                  <a:pt x="1550441" y="210465"/>
                </a:cubicBezTo>
                <a:cubicBezTo>
                  <a:pt x="1549629" y="210871"/>
                  <a:pt x="1547496" y="211989"/>
                  <a:pt x="1544041" y="213817"/>
                </a:cubicBezTo>
                <a:cubicBezTo>
                  <a:pt x="1540993" y="215240"/>
                  <a:pt x="1539113" y="216205"/>
                  <a:pt x="1538403" y="216713"/>
                </a:cubicBezTo>
                <a:cubicBezTo>
                  <a:pt x="1537691" y="217221"/>
                  <a:pt x="1537742" y="217475"/>
                  <a:pt x="1538555" y="217475"/>
                </a:cubicBezTo>
                <a:cubicBezTo>
                  <a:pt x="1539367" y="217475"/>
                  <a:pt x="1539774" y="217272"/>
                  <a:pt x="1539774" y="216866"/>
                </a:cubicBezTo>
                <a:cubicBezTo>
                  <a:pt x="1540181" y="216662"/>
                  <a:pt x="1540587" y="216561"/>
                  <a:pt x="1540993" y="216561"/>
                </a:cubicBezTo>
                <a:cubicBezTo>
                  <a:pt x="1541196" y="216561"/>
                  <a:pt x="1541958" y="216408"/>
                  <a:pt x="1543280" y="216104"/>
                </a:cubicBezTo>
                <a:cubicBezTo>
                  <a:pt x="1544600" y="215799"/>
                  <a:pt x="1545972" y="215443"/>
                  <a:pt x="1547394" y="215037"/>
                </a:cubicBezTo>
                <a:cubicBezTo>
                  <a:pt x="1551254" y="213818"/>
                  <a:pt x="1554709" y="212700"/>
                  <a:pt x="1557757" y="211684"/>
                </a:cubicBezTo>
                <a:cubicBezTo>
                  <a:pt x="1560601" y="210668"/>
                  <a:pt x="1562431" y="210058"/>
                  <a:pt x="1563243" y="209855"/>
                </a:cubicBezTo>
                <a:cubicBezTo>
                  <a:pt x="1563650" y="209652"/>
                  <a:pt x="1563954" y="209550"/>
                  <a:pt x="1564157" y="209550"/>
                </a:cubicBezTo>
                <a:cubicBezTo>
                  <a:pt x="1564361" y="209550"/>
                  <a:pt x="1564666" y="209449"/>
                  <a:pt x="1565072" y="209245"/>
                </a:cubicBezTo>
                <a:cubicBezTo>
                  <a:pt x="1565275" y="209245"/>
                  <a:pt x="1565478" y="209245"/>
                  <a:pt x="1565681" y="209245"/>
                </a:cubicBezTo>
                <a:cubicBezTo>
                  <a:pt x="1566088" y="209042"/>
                  <a:pt x="1566698" y="208941"/>
                  <a:pt x="1567511" y="208941"/>
                </a:cubicBezTo>
                <a:cubicBezTo>
                  <a:pt x="1568120" y="208534"/>
                  <a:pt x="1569746" y="207924"/>
                  <a:pt x="1572387" y="207112"/>
                </a:cubicBezTo>
                <a:cubicBezTo>
                  <a:pt x="1575029" y="206299"/>
                  <a:pt x="1577366" y="205588"/>
                  <a:pt x="1579398" y="204978"/>
                </a:cubicBezTo>
                <a:cubicBezTo>
                  <a:pt x="1581227" y="204369"/>
                  <a:pt x="1583360" y="203759"/>
                  <a:pt x="1585798" y="203149"/>
                </a:cubicBezTo>
                <a:cubicBezTo>
                  <a:pt x="1596364" y="200508"/>
                  <a:pt x="1605204" y="198171"/>
                  <a:pt x="1612317" y="196139"/>
                </a:cubicBezTo>
                <a:cubicBezTo>
                  <a:pt x="1614957" y="195326"/>
                  <a:pt x="1616786" y="194818"/>
                  <a:pt x="1617802" y="194615"/>
                </a:cubicBezTo>
                <a:cubicBezTo>
                  <a:pt x="1623695" y="193396"/>
                  <a:pt x="1628470" y="192278"/>
                  <a:pt x="1632128" y="191262"/>
                </a:cubicBezTo>
                <a:cubicBezTo>
                  <a:pt x="1632332" y="191059"/>
                  <a:pt x="1632229" y="190754"/>
                  <a:pt x="1631824" y="190348"/>
                </a:cubicBezTo>
                <a:cubicBezTo>
                  <a:pt x="1630807" y="187909"/>
                  <a:pt x="1629892" y="184455"/>
                  <a:pt x="1629080" y="179985"/>
                </a:cubicBezTo>
                <a:lnTo>
                  <a:pt x="1628775" y="177241"/>
                </a:lnTo>
                <a:lnTo>
                  <a:pt x="1630909" y="180899"/>
                </a:lnTo>
                <a:cubicBezTo>
                  <a:pt x="1632332" y="183541"/>
                  <a:pt x="1633957" y="185776"/>
                  <a:pt x="1635786" y="187605"/>
                </a:cubicBezTo>
                <a:lnTo>
                  <a:pt x="1638224" y="190043"/>
                </a:lnTo>
                <a:lnTo>
                  <a:pt x="1641881" y="189129"/>
                </a:lnTo>
                <a:cubicBezTo>
                  <a:pt x="1644524" y="188519"/>
                  <a:pt x="1646149" y="187706"/>
                  <a:pt x="1646758" y="186690"/>
                </a:cubicBezTo>
                <a:cubicBezTo>
                  <a:pt x="1647571" y="185471"/>
                  <a:pt x="1648283" y="184252"/>
                  <a:pt x="1648892" y="183033"/>
                </a:cubicBezTo>
                <a:cubicBezTo>
                  <a:pt x="1650315" y="178562"/>
                  <a:pt x="1651534" y="173686"/>
                  <a:pt x="1652550" y="168403"/>
                </a:cubicBezTo>
                <a:cubicBezTo>
                  <a:pt x="1652753" y="167386"/>
                  <a:pt x="1652855" y="166370"/>
                  <a:pt x="1652854" y="165354"/>
                </a:cubicBezTo>
                <a:close/>
                <a:moveTo>
                  <a:pt x="1620241" y="147676"/>
                </a:moveTo>
                <a:cubicBezTo>
                  <a:pt x="1620241" y="147067"/>
                  <a:pt x="1619682" y="146965"/>
                  <a:pt x="1618564" y="147371"/>
                </a:cubicBezTo>
                <a:cubicBezTo>
                  <a:pt x="1617447" y="147777"/>
                  <a:pt x="1614856" y="148895"/>
                  <a:pt x="1610792" y="150724"/>
                </a:cubicBezTo>
                <a:cubicBezTo>
                  <a:pt x="1607338" y="152350"/>
                  <a:pt x="1604798" y="153569"/>
                  <a:pt x="1603172" y="154382"/>
                </a:cubicBezTo>
                <a:lnTo>
                  <a:pt x="1601039" y="154991"/>
                </a:lnTo>
                <a:lnTo>
                  <a:pt x="1598600" y="153772"/>
                </a:lnTo>
                <a:lnTo>
                  <a:pt x="1596161" y="152248"/>
                </a:lnTo>
                <a:lnTo>
                  <a:pt x="1596161" y="154077"/>
                </a:lnTo>
                <a:cubicBezTo>
                  <a:pt x="1596162" y="157531"/>
                  <a:pt x="1596670" y="162408"/>
                  <a:pt x="1597686" y="168707"/>
                </a:cubicBezTo>
                <a:cubicBezTo>
                  <a:pt x="1598092" y="168910"/>
                  <a:pt x="1598296" y="168809"/>
                  <a:pt x="1598296" y="168402"/>
                </a:cubicBezTo>
                <a:cubicBezTo>
                  <a:pt x="1598295" y="167996"/>
                  <a:pt x="1598499" y="167691"/>
                  <a:pt x="1598904" y="167488"/>
                </a:cubicBezTo>
                <a:cubicBezTo>
                  <a:pt x="1599108" y="167488"/>
                  <a:pt x="1599412" y="167183"/>
                  <a:pt x="1599819" y="166573"/>
                </a:cubicBezTo>
                <a:cubicBezTo>
                  <a:pt x="1600429" y="166167"/>
                  <a:pt x="1600937" y="165964"/>
                  <a:pt x="1601343" y="165964"/>
                </a:cubicBezTo>
                <a:cubicBezTo>
                  <a:pt x="1601546" y="165964"/>
                  <a:pt x="1601750" y="165862"/>
                  <a:pt x="1601953" y="165659"/>
                </a:cubicBezTo>
                <a:cubicBezTo>
                  <a:pt x="1601953" y="165456"/>
                  <a:pt x="1602511" y="164795"/>
                  <a:pt x="1603630" y="163678"/>
                </a:cubicBezTo>
                <a:cubicBezTo>
                  <a:pt x="1604747" y="162560"/>
                  <a:pt x="1606270" y="161138"/>
                  <a:pt x="1608202" y="159411"/>
                </a:cubicBezTo>
                <a:cubicBezTo>
                  <a:pt x="1610132" y="157683"/>
                  <a:pt x="1612418" y="155601"/>
                  <a:pt x="1615060" y="153162"/>
                </a:cubicBezTo>
                <a:cubicBezTo>
                  <a:pt x="1618513" y="149911"/>
                  <a:pt x="1620241" y="148082"/>
                  <a:pt x="1620241" y="147676"/>
                </a:cubicBezTo>
                <a:close/>
                <a:moveTo>
                  <a:pt x="1623289" y="119329"/>
                </a:moveTo>
                <a:cubicBezTo>
                  <a:pt x="1623086" y="119126"/>
                  <a:pt x="1622781" y="119126"/>
                  <a:pt x="1622375" y="119330"/>
                </a:cubicBezTo>
                <a:cubicBezTo>
                  <a:pt x="1621968" y="119736"/>
                  <a:pt x="1621156" y="120041"/>
                  <a:pt x="1619936" y="120244"/>
                </a:cubicBezTo>
                <a:cubicBezTo>
                  <a:pt x="1618513" y="120650"/>
                  <a:pt x="1616685" y="121260"/>
                  <a:pt x="1614449" y="122073"/>
                </a:cubicBezTo>
                <a:cubicBezTo>
                  <a:pt x="1610589" y="123495"/>
                  <a:pt x="1607439" y="123393"/>
                  <a:pt x="1605001" y="121768"/>
                </a:cubicBezTo>
                <a:cubicBezTo>
                  <a:pt x="1603375" y="120549"/>
                  <a:pt x="1601953" y="119330"/>
                  <a:pt x="1600734" y="118110"/>
                </a:cubicBezTo>
                <a:cubicBezTo>
                  <a:pt x="1600124" y="117501"/>
                  <a:pt x="1599718" y="117145"/>
                  <a:pt x="1599514" y="117043"/>
                </a:cubicBezTo>
                <a:cubicBezTo>
                  <a:pt x="1599312" y="116942"/>
                  <a:pt x="1599108" y="116993"/>
                  <a:pt x="1598905" y="117196"/>
                </a:cubicBezTo>
                <a:cubicBezTo>
                  <a:pt x="1597686" y="122073"/>
                  <a:pt x="1596771" y="128676"/>
                  <a:pt x="1596162" y="137008"/>
                </a:cubicBezTo>
                <a:cubicBezTo>
                  <a:pt x="1596162" y="140666"/>
                  <a:pt x="1596060" y="143104"/>
                  <a:pt x="1595857" y="144323"/>
                </a:cubicBezTo>
                <a:cubicBezTo>
                  <a:pt x="1595654" y="144933"/>
                  <a:pt x="1595755" y="145238"/>
                  <a:pt x="1596162" y="145238"/>
                </a:cubicBezTo>
                <a:cubicBezTo>
                  <a:pt x="1596162" y="145035"/>
                  <a:pt x="1597026" y="144171"/>
                  <a:pt x="1598753" y="142647"/>
                </a:cubicBezTo>
                <a:cubicBezTo>
                  <a:pt x="1600480" y="141123"/>
                  <a:pt x="1603376" y="138837"/>
                  <a:pt x="1607439" y="135788"/>
                </a:cubicBezTo>
                <a:cubicBezTo>
                  <a:pt x="1609675" y="133757"/>
                  <a:pt x="1612012" y="131725"/>
                  <a:pt x="1614450" y="129693"/>
                </a:cubicBezTo>
                <a:cubicBezTo>
                  <a:pt x="1616685" y="127458"/>
                  <a:pt x="1618107" y="126035"/>
                  <a:pt x="1618717" y="125425"/>
                </a:cubicBezTo>
                <a:cubicBezTo>
                  <a:pt x="1619326" y="125019"/>
                  <a:pt x="1619632" y="124613"/>
                  <a:pt x="1619632" y="124206"/>
                </a:cubicBezTo>
                <a:cubicBezTo>
                  <a:pt x="1619631" y="124003"/>
                  <a:pt x="1620037" y="123597"/>
                  <a:pt x="1620850" y="122987"/>
                </a:cubicBezTo>
                <a:cubicBezTo>
                  <a:pt x="1622476" y="121362"/>
                  <a:pt x="1623289" y="120142"/>
                  <a:pt x="1623289" y="119329"/>
                </a:cubicBezTo>
                <a:close/>
                <a:moveTo>
                  <a:pt x="1319708" y="35205"/>
                </a:moveTo>
                <a:lnTo>
                  <a:pt x="1319708" y="35509"/>
                </a:lnTo>
                <a:lnTo>
                  <a:pt x="1316965" y="40081"/>
                </a:lnTo>
                <a:cubicBezTo>
                  <a:pt x="1313511" y="44349"/>
                  <a:pt x="1307516" y="56947"/>
                  <a:pt x="1298981" y="77877"/>
                </a:cubicBezTo>
                <a:cubicBezTo>
                  <a:pt x="1297153" y="82347"/>
                  <a:pt x="1295121" y="86411"/>
                  <a:pt x="1292886" y="90069"/>
                </a:cubicBezTo>
                <a:cubicBezTo>
                  <a:pt x="1292073" y="90882"/>
                  <a:pt x="1291361" y="91897"/>
                  <a:pt x="1290752" y="93117"/>
                </a:cubicBezTo>
                <a:cubicBezTo>
                  <a:pt x="1289533" y="95555"/>
                  <a:pt x="1287907" y="96774"/>
                  <a:pt x="1285875" y="96774"/>
                </a:cubicBezTo>
                <a:cubicBezTo>
                  <a:pt x="1279983" y="96774"/>
                  <a:pt x="1273887" y="93218"/>
                  <a:pt x="1267588" y="86106"/>
                </a:cubicBezTo>
                <a:cubicBezTo>
                  <a:pt x="1263320" y="80417"/>
                  <a:pt x="1260984" y="75642"/>
                  <a:pt x="1260577" y="71781"/>
                </a:cubicBezTo>
                <a:cubicBezTo>
                  <a:pt x="1260577" y="70358"/>
                  <a:pt x="1260475" y="69545"/>
                  <a:pt x="1260272" y="69342"/>
                </a:cubicBezTo>
                <a:cubicBezTo>
                  <a:pt x="1260272" y="66904"/>
                  <a:pt x="1260373" y="64567"/>
                  <a:pt x="1260577" y="62332"/>
                </a:cubicBezTo>
                <a:lnTo>
                  <a:pt x="1258443" y="59893"/>
                </a:lnTo>
                <a:cubicBezTo>
                  <a:pt x="1256818" y="58065"/>
                  <a:pt x="1253770" y="56846"/>
                  <a:pt x="1249299" y="56236"/>
                </a:cubicBezTo>
                <a:cubicBezTo>
                  <a:pt x="1247268" y="55830"/>
                  <a:pt x="1246251" y="55525"/>
                  <a:pt x="1246252" y="55322"/>
                </a:cubicBezTo>
                <a:cubicBezTo>
                  <a:pt x="1246252" y="54712"/>
                  <a:pt x="1248792" y="54204"/>
                  <a:pt x="1253871" y="53798"/>
                </a:cubicBezTo>
                <a:cubicBezTo>
                  <a:pt x="1258139" y="53798"/>
                  <a:pt x="1264438" y="58166"/>
                  <a:pt x="1272769" y="66904"/>
                </a:cubicBezTo>
                <a:cubicBezTo>
                  <a:pt x="1274191" y="68326"/>
                  <a:pt x="1275309" y="69037"/>
                  <a:pt x="1276122" y="69038"/>
                </a:cubicBezTo>
                <a:cubicBezTo>
                  <a:pt x="1276325" y="69038"/>
                  <a:pt x="1276427" y="68936"/>
                  <a:pt x="1276427" y="68733"/>
                </a:cubicBezTo>
                <a:cubicBezTo>
                  <a:pt x="1276426" y="68529"/>
                  <a:pt x="1276883" y="68428"/>
                  <a:pt x="1277798" y="68428"/>
                </a:cubicBezTo>
                <a:cubicBezTo>
                  <a:pt x="1278713" y="68428"/>
                  <a:pt x="1279220" y="68276"/>
                  <a:pt x="1279322" y="67971"/>
                </a:cubicBezTo>
                <a:cubicBezTo>
                  <a:pt x="1279424" y="67666"/>
                  <a:pt x="1280186" y="67514"/>
                  <a:pt x="1281608" y="67514"/>
                </a:cubicBezTo>
                <a:cubicBezTo>
                  <a:pt x="1282218" y="67514"/>
                  <a:pt x="1283132" y="67158"/>
                  <a:pt x="1284352" y="66447"/>
                </a:cubicBezTo>
                <a:cubicBezTo>
                  <a:pt x="1285571" y="65736"/>
                  <a:pt x="1286434" y="65380"/>
                  <a:pt x="1286942" y="65380"/>
                </a:cubicBezTo>
                <a:cubicBezTo>
                  <a:pt x="1287451" y="65380"/>
                  <a:pt x="1288873" y="64618"/>
                  <a:pt x="1291209" y="63094"/>
                </a:cubicBezTo>
                <a:cubicBezTo>
                  <a:pt x="1293546" y="61570"/>
                  <a:pt x="1295731" y="59893"/>
                  <a:pt x="1297762" y="58065"/>
                </a:cubicBezTo>
                <a:cubicBezTo>
                  <a:pt x="1303858" y="52985"/>
                  <a:pt x="1309447" y="47295"/>
                  <a:pt x="1314526" y="40996"/>
                </a:cubicBezTo>
                <a:close/>
                <a:moveTo>
                  <a:pt x="1981124" y="214123"/>
                </a:moveTo>
                <a:cubicBezTo>
                  <a:pt x="1985188" y="215545"/>
                  <a:pt x="1989151" y="217475"/>
                  <a:pt x="1993011" y="219913"/>
                </a:cubicBezTo>
                <a:cubicBezTo>
                  <a:pt x="1994434" y="220929"/>
                  <a:pt x="1996263" y="222149"/>
                  <a:pt x="1998497" y="223571"/>
                </a:cubicBezTo>
                <a:cubicBezTo>
                  <a:pt x="2006829" y="229870"/>
                  <a:pt x="2015058" y="238303"/>
                  <a:pt x="2023187" y="248870"/>
                </a:cubicBezTo>
                <a:cubicBezTo>
                  <a:pt x="2025625" y="252121"/>
                  <a:pt x="2027962" y="255880"/>
                  <a:pt x="2030197" y="260147"/>
                </a:cubicBezTo>
                <a:cubicBezTo>
                  <a:pt x="2031619" y="263805"/>
                  <a:pt x="2032534" y="267462"/>
                  <a:pt x="2032940" y="271120"/>
                </a:cubicBezTo>
                <a:cubicBezTo>
                  <a:pt x="2033346" y="273152"/>
                  <a:pt x="2032940" y="274676"/>
                  <a:pt x="2031721" y="275692"/>
                </a:cubicBezTo>
                <a:lnTo>
                  <a:pt x="2030197" y="277521"/>
                </a:lnTo>
                <a:lnTo>
                  <a:pt x="2026844" y="277216"/>
                </a:lnTo>
                <a:cubicBezTo>
                  <a:pt x="2024812" y="277013"/>
                  <a:pt x="2023288" y="276708"/>
                  <a:pt x="2022272" y="276302"/>
                </a:cubicBezTo>
                <a:cubicBezTo>
                  <a:pt x="2021663" y="275895"/>
                  <a:pt x="2021256" y="275692"/>
                  <a:pt x="2021053" y="275692"/>
                </a:cubicBezTo>
                <a:cubicBezTo>
                  <a:pt x="2019021" y="274879"/>
                  <a:pt x="2015668" y="273152"/>
                  <a:pt x="2010994" y="270510"/>
                </a:cubicBezTo>
                <a:cubicBezTo>
                  <a:pt x="2005712" y="267665"/>
                  <a:pt x="2001546" y="265735"/>
                  <a:pt x="1998497" y="264719"/>
                </a:cubicBezTo>
                <a:cubicBezTo>
                  <a:pt x="1996466" y="264110"/>
                  <a:pt x="1995044" y="263602"/>
                  <a:pt x="1994230" y="263195"/>
                </a:cubicBezTo>
                <a:cubicBezTo>
                  <a:pt x="1993621" y="262992"/>
                  <a:pt x="1993214" y="262789"/>
                  <a:pt x="1993011" y="262586"/>
                </a:cubicBezTo>
                <a:cubicBezTo>
                  <a:pt x="1992605" y="262585"/>
                  <a:pt x="1992402" y="262585"/>
                  <a:pt x="1992402" y="262585"/>
                </a:cubicBezTo>
                <a:cubicBezTo>
                  <a:pt x="1992198" y="262382"/>
                  <a:pt x="1991996" y="262281"/>
                  <a:pt x="1991793" y="262281"/>
                </a:cubicBezTo>
                <a:cubicBezTo>
                  <a:pt x="1991386" y="262077"/>
                  <a:pt x="1990877" y="261874"/>
                  <a:pt x="1990268" y="261671"/>
                </a:cubicBezTo>
                <a:cubicBezTo>
                  <a:pt x="1984172" y="259233"/>
                  <a:pt x="1976755" y="257099"/>
                  <a:pt x="1968017" y="255270"/>
                </a:cubicBezTo>
                <a:cubicBezTo>
                  <a:pt x="1966799" y="255270"/>
                  <a:pt x="1966900" y="254966"/>
                  <a:pt x="1968322" y="254356"/>
                </a:cubicBezTo>
                <a:cubicBezTo>
                  <a:pt x="1969542" y="253746"/>
                  <a:pt x="1970253" y="253442"/>
                  <a:pt x="1970456" y="253441"/>
                </a:cubicBezTo>
                <a:cubicBezTo>
                  <a:pt x="1971878" y="253441"/>
                  <a:pt x="1974114" y="252324"/>
                  <a:pt x="1977162" y="250089"/>
                </a:cubicBezTo>
                <a:cubicBezTo>
                  <a:pt x="1978178" y="249073"/>
                  <a:pt x="1979092" y="247752"/>
                  <a:pt x="1979905" y="246126"/>
                </a:cubicBezTo>
                <a:cubicBezTo>
                  <a:pt x="1980921" y="244501"/>
                  <a:pt x="1981632" y="243282"/>
                  <a:pt x="1982039" y="242469"/>
                </a:cubicBezTo>
                <a:cubicBezTo>
                  <a:pt x="1982445" y="242063"/>
                  <a:pt x="1982649" y="241859"/>
                  <a:pt x="1982649" y="241859"/>
                </a:cubicBezTo>
                <a:cubicBezTo>
                  <a:pt x="1982446" y="241859"/>
                  <a:pt x="1982444" y="241452"/>
                  <a:pt x="1982648" y="240640"/>
                </a:cubicBezTo>
                <a:cubicBezTo>
                  <a:pt x="1982851" y="240030"/>
                  <a:pt x="1982852" y="238913"/>
                  <a:pt x="1982648" y="237287"/>
                </a:cubicBezTo>
                <a:cubicBezTo>
                  <a:pt x="1981429" y="232207"/>
                  <a:pt x="1975130" y="227940"/>
                  <a:pt x="1963750" y="224485"/>
                </a:cubicBezTo>
                <a:cubicBezTo>
                  <a:pt x="1960499" y="223469"/>
                  <a:pt x="1958569" y="222860"/>
                  <a:pt x="1957959" y="222657"/>
                </a:cubicBezTo>
                <a:cubicBezTo>
                  <a:pt x="1957350" y="222453"/>
                  <a:pt x="1956944" y="222352"/>
                  <a:pt x="1956740" y="222352"/>
                </a:cubicBezTo>
                <a:cubicBezTo>
                  <a:pt x="1956537" y="222352"/>
                  <a:pt x="1956232" y="222250"/>
                  <a:pt x="1955825" y="222047"/>
                </a:cubicBezTo>
                <a:cubicBezTo>
                  <a:pt x="1954404" y="221438"/>
                  <a:pt x="1951050" y="220624"/>
                  <a:pt x="1945768" y="219609"/>
                </a:cubicBezTo>
                <a:cubicBezTo>
                  <a:pt x="1941704" y="218593"/>
                  <a:pt x="1939671" y="217881"/>
                  <a:pt x="1939671" y="217475"/>
                </a:cubicBezTo>
                <a:cubicBezTo>
                  <a:pt x="1943329" y="216256"/>
                  <a:pt x="1950034" y="215036"/>
                  <a:pt x="1959788" y="213817"/>
                </a:cubicBezTo>
                <a:cubicBezTo>
                  <a:pt x="1963039" y="213411"/>
                  <a:pt x="1965071" y="213106"/>
                  <a:pt x="1965885" y="212903"/>
                </a:cubicBezTo>
                <a:cubicBezTo>
                  <a:pt x="1970964" y="212700"/>
                  <a:pt x="1976044" y="213106"/>
                  <a:pt x="1981124" y="214123"/>
                </a:cubicBezTo>
                <a:close/>
                <a:moveTo>
                  <a:pt x="1349883" y="2286"/>
                </a:moveTo>
                <a:cubicBezTo>
                  <a:pt x="1353541" y="2286"/>
                  <a:pt x="1358113" y="3810"/>
                  <a:pt x="1363600" y="6858"/>
                </a:cubicBezTo>
                <a:lnTo>
                  <a:pt x="1368171" y="9906"/>
                </a:lnTo>
                <a:cubicBezTo>
                  <a:pt x="1371422" y="11735"/>
                  <a:pt x="1373759" y="14174"/>
                  <a:pt x="1375182" y="17222"/>
                </a:cubicBezTo>
                <a:lnTo>
                  <a:pt x="1377011" y="21184"/>
                </a:lnTo>
                <a:cubicBezTo>
                  <a:pt x="1379246" y="24638"/>
                  <a:pt x="1380364" y="27280"/>
                  <a:pt x="1380364" y="29109"/>
                </a:cubicBezTo>
                <a:cubicBezTo>
                  <a:pt x="1380363" y="31750"/>
                  <a:pt x="1379245" y="34493"/>
                  <a:pt x="1377011" y="37338"/>
                </a:cubicBezTo>
                <a:cubicBezTo>
                  <a:pt x="1375588" y="39573"/>
                  <a:pt x="1374877" y="40844"/>
                  <a:pt x="1374877" y="41148"/>
                </a:cubicBezTo>
                <a:cubicBezTo>
                  <a:pt x="1374877" y="41453"/>
                  <a:pt x="1374775" y="41605"/>
                  <a:pt x="1374572" y="41605"/>
                </a:cubicBezTo>
                <a:cubicBezTo>
                  <a:pt x="1374369" y="41605"/>
                  <a:pt x="1373455" y="42876"/>
                  <a:pt x="1371828" y="45415"/>
                </a:cubicBezTo>
                <a:cubicBezTo>
                  <a:pt x="1370203" y="47955"/>
                  <a:pt x="1366952" y="52781"/>
                  <a:pt x="1362075" y="59893"/>
                </a:cubicBezTo>
                <a:cubicBezTo>
                  <a:pt x="1353948" y="71476"/>
                  <a:pt x="1349883" y="77318"/>
                  <a:pt x="1349883" y="77420"/>
                </a:cubicBezTo>
                <a:cubicBezTo>
                  <a:pt x="1349883" y="77521"/>
                  <a:pt x="1349274" y="78588"/>
                  <a:pt x="1348055" y="80620"/>
                </a:cubicBezTo>
                <a:cubicBezTo>
                  <a:pt x="1346836" y="82652"/>
                  <a:pt x="1346226" y="83719"/>
                  <a:pt x="1346226" y="83820"/>
                </a:cubicBezTo>
                <a:cubicBezTo>
                  <a:pt x="1346226" y="83922"/>
                  <a:pt x="1345312" y="85243"/>
                  <a:pt x="1343482" y="87783"/>
                </a:cubicBezTo>
                <a:cubicBezTo>
                  <a:pt x="1341653" y="90323"/>
                  <a:pt x="1340334" y="92202"/>
                  <a:pt x="1339520" y="93421"/>
                </a:cubicBezTo>
                <a:lnTo>
                  <a:pt x="1328243" y="109881"/>
                </a:lnTo>
                <a:cubicBezTo>
                  <a:pt x="1328242" y="110084"/>
                  <a:pt x="1328141" y="110389"/>
                  <a:pt x="1327937" y="110795"/>
                </a:cubicBezTo>
                <a:lnTo>
                  <a:pt x="1327329" y="111405"/>
                </a:lnTo>
                <a:cubicBezTo>
                  <a:pt x="1327735" y="111405"/>
                  <a:pt x="1328649" y="111100"/>
                  <a:pt x="1330072" y="110490"/>
                </a:cubicBezTo>
                <a:cubicBezTo>
                  <a:pt x="1332510" y="109271"/>
                  <a:pt x="1333882" y="108661"/>
                  <a:pt x="1334186" y="108662"/>
                </a:cubicBezTo>
                <a:cubicBezTo>
                  <a:pt x="1334491" y="108662"/>
                  <a:pt x="1335355" y="108357"/>
                  <a:pt x="1336777" y="107747"/>
                </a:cubicBezTo>
                <a:cubicBezTo>
                  <a:pt x="1338199" y="107138"/>
                  <a:pt x="1343990" y="104801"/>
                  <a:pt x="1354151" y="100737"/>
                </a:cubicBezTo>
                <a:lnTo>
                  <a:pt x="1359942" y="98298"/>
                </a:lnTo>
                <a:cubicBezTo>
                  <a:pt x="1360145" y="98298"/>
                  <a:pt x="1360704" y="98095"/>
                  <a:pt x="1361618" y="97689"/>
                </a:cubicBezTo>
                <a:cubicBezTo>
                  <a:pt x="1362533" y="97282"/>
                  <a:pt x="1364463" y="96622"/>
                  <a:pt x="1367410" y="95707"/>
                </a:cubicBezTo>
                <a:cubicBezTo>
                  <a:pt x="1370356" y="94793"/>
                  <a:pt x="1373150" y="93828"/>
                  <a:pt x="1375791" y="92812"/>
                </a:cubicBezTo>
                <a:cubicBezTo>
                  <a:pt x="1378433" y="91796"/>
                  <a:pt x="1379957" y="91187"/>
                  <a:pt x="1380363" y="90983"/>
                </a:cubicBezTo>
                <a:cubicBezTo>
                  <a:pt x="1382192" y="90374"/>
                  <a:pt x="1384580" y="89053"/>
                  <a:pt x="1387526" y="87021"/>
                </a:cubicBezTo>
                <a:cubicBezTo>
                  <a:pt x="1390473" y="84989"/>
                  <a:pt x="1393876" y="83973"/>
                  <a:pt x="1397737" y="83973"/>
                </a:cubicBezTo>
                <a:lnTo>
                  <a:pt x="1400785" y="83973"/>
                </a:lnTo>
                <a:cubicBezTo>
                  <a:pt x="1403833" y="83973"/>
                  <a:pt x="1407795" y="85700"/>
                  <a:pt x="1412673" y="89155"/>
                </a:cubicBezTo>
                <a:cubicBezTo>
                  <a:pt x="1416940" y="91593"/>
                  <a:pt x="1419378" y="93930"/>
                  <a:pt x="1419988" y="96165"/>
                </a:cubicBezTo>
                <a:cubicBezTo>
                  <a:pt x="1420394" y="97181"/>
                  <a:pt x="1420699" y="97841"/>
                  <a:pt x="1420902" y="98146"/>
                </a:cubicBezTo>
                <a:cubicBezTo>
                  <a:pt x="1421105" y="98450"/>
                  <a:pt x="1421511" y="99416"/>
                  <a:pt x="1422120" y="101041"/>
                </a:cubicBezTo>
                <a:cubicBezTo>
                  <a:pt x="1422731" y="102667"/>
                  <a:pt x="1423036" y="103886"/>
                  <a:pt x="1423036" y="104699"/>
                </a:cubicBezTo>
                <a:lnTo>
                  <a:pt x="1422731" y="105918"/>
                </a:lnTo>
                <a:cubicBezTo>
                  <a:pt x="1421918" y="108154"/>
                  <a:pt x="1421155" y="109271"/>
                  <a:pt x="1420444" y="109271"/>
                </a:cubicBezTo>
                <a:cubicBezTo>
                  <a:pt x="1419733" y="109271"/>
                  <a:pt x="1418514" y="109525"/>
                  <a:pt x="1416787" y="110033"/>
                </a:cubicBezTo>
                <a:cubicBezTo>
                  <a:pt x="1415060" y="110541"/>
                  <a:pt x="1414196" y="112421"/>
                  <a:pt x="1414196" y="115672"/>
                </a:cubicBezTo>
                <a:cubicBezTo>
                  <a:pt x="1413790" y="117298"/>
                  <a:pt x="1413180" y="120244"/>
                  <a:pt x="1412367" y="124511"/>
                </a:cubicBezTo>
                <a:cubicBezTo>
                  <a:pt x="1411554" y="128778"/>
                  <a:pt x="1410995" y="131775"/>
                  <a:pt x="1410691" y="133503"/>
                </a:cubicBezTo>
                <a:cubicBezTo>
                  <a:pt x="1410387" y="135230"/>
                  <a:pt x="1410082" y="136551"/>
                  <a:pt x="1409776" y="137465"/>
                </a:cubicBezTo>
                <a:cubicBezTo>
                  <a:pt x="1409472" y="138380"/>
                  <a:pt x="1409320" y="139141"/>
                  <a:pt x="1409319" y="139751"/>
                </a:cubicBezTo>
                <a:cubicBezTo>
                  <a:pt x="1409319" y="140361"/>
                  <a:pt x="1409167" y="140869"/>
                  <a:pt x="1408862" y="141275"/>
                </a:cubicBezTo>
                <a:cubicBezTo>
                  <a:pt x="1408558" y="141682"/>
                  <a:pt x="1408405" y="142190"/>
                  <a:pt x="1408405" y="142799"/>
                </a:cubicBezTo>
                <a:lnTo>
                  <a:pt x="1405053" y="154991"/>
                </a:lnTo>
                <a:cubicBezTo>
                  <a:pt x="1403020" y="161494"/>
                  <a:pt x="1401394" y="167590"/>
                  <a:pt x="1400175" y="173279"/>
                </a:cubicBezTo>
                <a:cubicBezTo>
                  <a:pt x="1399769" y="175311"/>
                  <a:pt x="1399363" y="176683"/>
                  <a:pt x="1398956" y="177394"/>
                </a:cubicBezTo>
                <a:cubicBezTo>
                  <a:pt x="1398550" y="178105"/>
                  <a:pt x="1398295" y="178766"/>
                  <a:pt x="1398194" y="179375"/>
                </a:cubicBezTo>
                <a:cubicBezTo>
                  <a:pt x="1398093" y="179985"/>
                  <a:pt x="1397788" y="180899"/>
                  <a:pt x="1397280" y="182119"/>
                </a:cubicBezTo>
                <a:cubicBezTo>
                  <a:pt x="1396772" y="183337"/>
                  <a:pt x="1395705" y="186690"/>
                  <a:pt x="1394080" y="192177"/>
                </a:cubicBezTo>
                <a:cubicBezTo>
                  <a:pt x="1390626" y="202337"/>
                  <a:pt x="1387476" y="211278"/>
                  <a:pt x="1384630" y="218999"/>
                </a:cubicBezTo>
                <a:lnTo>
                  <a:pt x="1381887" y="226619"/>
                </a:lnTo>
                <a:cubicBezTo>
                  <a:pt x="1379855" y="232512"/>
                  <a:pt x="1377518" y="238100"/>
                  <a:pt x="1374877" y="243383"/>
                </a:cubicBezTo>
                <a:cubicBezTo>
                  <a:pt x="1374471" y="244399"/>
                  <a:pt x="1374267" y="245008"/>
                  <a:pt x="1374267" y="245212"/>
                </a:cubicBezTo>
                <a:cubicBezTo>
                  <a:pt x="1374267" y="245415"/>
                  <a:pt x="1373963" y="245974"/>
                  <a:pt x="1373353" y="246888"/>
                </a:cubicBezTo>
                <a:cubicBezTo>
                  <a:pt x="1372743" y="247802"/>
                  <a:pt x="1372438" y="248362"/>
                  <a:pt x="1372439" y="248565"/>
                </a:cubicBezTo>
                <a:cubicBezTo>
                  <a:pt x="1372439" y="248971"/>
                  <a:pt x="1371828" y="249987"/>
                  <a:pt x="1370610" y="251613"/>
                </a:cubicBezTo>
                <a:cubicBezTo>
                  <a:pt x="1369391" y="253238"/>
                  <a:pt x="1368323" y="254356"/>
                  <a:pt x="1367410" y="254966"/>
                </a:cubicBezTo>
                <a:cubicBezTo>
                  <a:pt x="1366495" y="255575"/>
                  <a:pt x="1365529" y="255880"/>
                  <a:pt x="1364513" y="255880"/>
                </a:cubicBezTo>
                <a:cubicBezTo>
                  <a:pt x="1362076" y="255880"/>
                  <a:pt x="1358722" y="254661"/>
                  <a:pt x="1354455" y="252222"/>
                </a:cubicBezTo>
                <a:cubicBezTo>
                  <a:pt x="1351814" y="250596"/>
                  <a:pt x="1349832" y="248971"/>
                  <a:pt x="1348512" y="247345"/>
                </a:cubicBezTo>
                <a:cubicBezTo>
                  <a:pt x="1347191" y="245720"/>
                  <a:pt x="1345667" y="244043"/>
                  <a:pt x="1343940" y="242316"/>
                </a:cubicBezTo>
                <a:cubicBezTo>
                  <a:pt x="1342212" y="240589"/>
                  <a:pt x="1339977" y="238658"/>
                  <a:pt x="1337234" y="236525"/>
                </a:cubicBezTo>
                <a:cubicBezTo>
                  <a:pt x="1334491" y="234392"/>
                  <a:pt x="1332866" y="233325"/>
                  <a:pt x="1332357" y="233324"/>
                </a:cubicBezTo>
                <a:cubicBezTo>
                  <a:pt x="1331849" y="233324"/>
                  <a:pt x="1331595" y="233172"/>
                  <a:pt x="1331595" y="232868"/>
                </a:cubicBezTo>
                <a:cubicBezTo>
                  <a:pt x="1331595" y="232563"/>
                  <a:pt x="1331189" y="232258"/>
                  <a:pt x="1330376" y="231953"/>
                </a:cubicBezTo>
                <a:cubicBezTo>
                  <a:pt x="1329563" y="231648"/>
                  <a:pt x="1329157" y="231394"/>
                  <a:pt x="1329157" y="231191"/>
                </a:cubicBezTo>
                <a:cubicBezTo>
                  <a:pt x="1329157" y="230988"/>
                  <a:pt x="1328294" y="230175"/>
                  <a:pt x="1326566" y="228753"/>
                </a:cubicBezTo>
                <a:cubicBezTo>
                  <a:pt x="1324838" y="227330"/>
                  <a:pt x="1322706" y="225603"/>
                  <a:pt x="1320165" y="223571"/>
                </a:cubicBezTo>
                <a:cubicBezTo>
                  <a:pt x="1317625" y="221539"/>
                  <a:pt x="1316304" y="220523"/>
                  <a:pt x="1316202" y="220523"/>
                </a:cubicBezTo>
                <a:cubicBezTo>
                  <a:pt x="1316101" y="220523"/>
                  <a:pt x="1315136" y="219761"/>
                  <a:pt x="1313308" y="218237"/>
                </a:cubicBezTo>
                <a:cubicBezTo>
                  <a:pt x="1311478" y="216713"/>
                  <a:pt x="1309294" y="214833"/>
                  <a:pt x="1306754" y="212598"/>
                </a:cubicBezTo>
                <a:cubicBezTo>
                  <a:pt x="1304214" y="210363"/>
                  <a:pt x="1301725" y="208077"/>
                  <a:pt x="1299286" y="205740"/>
                </a:cubicBezTo>
                <a:cubicBezTo>
                  <a:pt x="1296848" y="203403"/>
                  <a:pt x="1294816" y="201423"/>
                  <a:pt x="1293191" y="199797"/>
                </a:cubicBezTo>
                <a:cubicBezTo>
                  <a:pt x="1290143" y="196749"/>
                  <a:pt x="1287806" y="194310"/>
                  <a:pt x="1286180" y="192482"/>
                </a:cubicBezTo>
                <a:cubicBezTo>
                  <a:pt x="1284554" y="190653"/>
                  <a:pt x="1283741" y="189535"/>
                  <a:pt x="1283741" y="189129"/>
                </a:cubicBezTo>
                <a:lnTo>
                  <a:pt x="1285571" y="190348"/>
                </a:lnTo>
                <a:cubicBezTo>
                  <a:pt x="1286587" y="191364"/>
                  <a:pt x="1287856" y="192634"/>
                  <a:pt x="1289380" y="194158"/>
                </a:cubicBezTo>
                <a:cubicBezTo>
                  <a:pt x="1290904" y="195682"/>
                  <a:pt x="1292175" y="196952"/>
                  <a:pt x="1293191" y="197968"/>
                </a:cubicBezTo>
                <a:cubicBezTo>
                  <a:pt x="1294206" y="198984"/>
                  <a:pt x="1294867" y="199492"/>
                  <a:pt x="1295171" y="199492"/>
                </a:cubicBezTo>
                <a:cubicBezTo>
                  <a:pt x="1295476" y="199492"/>
                  <a:pt x="1295833" y="199797"/>
                  <a:pt x="1296239" y="200406"/>
                </a:cubicBezTo>
                <a:cubicBezTo>
                  <a:pt x="1296645" y="201016"/>
                  <a:pt x="1297000" y="201321"/>
                  <a:pt x="1297306" y="201321"/>
                </a:cubicBezTo>
                <a:cubicBezTo>
                  <a:pt x="1297610" y="201321"/>
                  <a:pt x="1298017" y="201626"/>
                  <a:pt x="1298524" y="202235"/>
                </a:cubicBezTo>
                <a:cubicBezTo>
                  <a:pt x="1299033" y="202845"/>
                  <a:pt x="1299439" y="203149"/>
                  <a:pt x="1299744" y="203149"/>
                </a:cubicBezTo>
                <a:cubicBezTo>
                  <a:pt x="1300048" y="203150"/>
                  <a:pt x="1300303" y="203251"/>
                  <a:pt x="1300506" y="203454"/>
                </a:cubicBezTo>
                <a:cubicBezTo>
                  <a:pt x="1303554" y="205690"/>
                  <a:pt x="1307821" y="208433"/>
                  <a:pt x="1313308" y="211684"/>
                </a:cubicBezTo>
                <a:cubicBezTo>
                  <a:pt x="1324077" y="216764"/>
                  <a:pt x="1332916" y="219304"/>
                  <a:pt x="1339825" y="219304"/>
                </a:cubicBezTo>
                <a:cubicBezTo>
                  <a:pt x="1342263" y="219304"/>
                  <a:pt x="1344397" y="218999"/>
                  <a:pt x="1346226" y="218390"/>
                </a:cubicBezTo>
                <a:cubicBezTo>
                  <a:pt x="1349071" y="217577"/>
                  <a:pt x="1352119" y="213919"/>
                  <a:pt x="1355370" y="207417"/>
                </a:cubicBezTo>
                <a:cubicBezTo>
                  <a:pt x="1358012" y="202337"/>
                  <a:pt x="1359942" y="197663"/>
                  <a:pt x="1361161" y="193396"/>
                </a:cubicBezTo>
                <a:lnTo>
                  <a:pt x="1365123" y="180594"/>
                </a:lnTo>
                <a:lnTo>
                  <a:pt x="1368781" y="170536"/>
                </a:lnTo>
                <a:cubicBezTo>
                  <a:pt x="1370407" y="166472"/>
                  <a:pt x="1371524" y="162611"/>
                  <a:pt x="1372133" y="158954"/>
                </a:cubicBezTo>
                <a:cubicBezTo>
                  <a:pt x="1372743" y="156312"/>
                  <a:pt x="1373353" y="154991"/>
                  <a:pt x="1373963" y="154991"/>
                </a:cubicBezTo>
                <a:cubicBezTo>
                  <a:pt x="1373962" y="154178"/>
                  <a:pt x="1374673" y="151638"/>
                  <a:pt x="1376096" y="147371"/>
                </a:cubicBezTo>
                <a:cubicBezTo>
                  <a:pt x="1376502" y="145339"/>
                  <a:pt x="1376858" y="144069"/>
                  <a:pt x="1377163" y="143561"/>
                </a:cubicBezTo>
                <a:cubicBezTo>
                  <a:pt x="1377468" y="143053"/>
                  <a:pt x="1377621" y="142342"/>
                  <a:pt x="1377620" y="141427"/>
                </a:cubicBezTo>
                <a:cubicBezTo>
                  <a:pt x="1377620" y="140513"/>
                  <a:pt x="1377823" y="139700"/>
                  <a:pt x="1378230" y="138989"/>
                </a:cubicBezTo>
                <a:cubicBezTo>
                  <a:pt x="1378636" y="138278"/>
                  <a:pt x="1378839" y="137821"/>
                  <a:pt x="1378840" y="137618"/>
                </a:cubicBezTo>
                <a:lnTo>
                  <a:pt x="1378839" y="137008"/>
                </a:lnTo>
                <a:cubicBezTo>
                  <a:pt x="1378839" y="136804"/>
                  <a:pt x="1378992" y="136551"/>
                  <a:pt x="1379296" y="136246"/>
                </a:cubicBezTo>
                <a:cubicBezTo>
                  <a:pt x="1379601" y="135941"/>
                  <a:pt x="1379855" y="134976"/>
                  <a:pt x="1380059" y="133350"/>
                </a:cubicBezTo>
                <a:cubicBezTo>
                  <a:pt x="1380465" y="130912"/>
                  <a:pt x="1381481" y="126950"/>
                  <a:pt x="1383107" y="121463"/>
                </a:cubicBezTo>
                <a:cubicBezTo>
                  <a:pt x="1383919" y="118618"/>
                  <a:pt x="1384326" y="116078"/>
                  <a:pt x="1384325" y="113843"/>
                </a:cubicBezTo>
                <a:cubicBezTo>
                  <a:pt x="1384325" y="111405"/>
                  <a:pt x="1383818" y="109931"/>
                  <a:pt x="1382802" y="109423"/>
                </a:cubicBezTo>
                <a:cubicBezTo>
                  <a:pt x="1381786" y="108915"/>
                  <a:pt x="1380363" y="108661"/>
                  <a:pt x="1378535" y="108662"/>
                </a:cubicBezTo>
                <a:cubicBezTo>
                  <a:pt x="1377112" y="108661"/>
                  <a:pt x="1375486" y="108865"/>
                  <a:pt x="1373658" y="109271"/>
                </a:cubicBezTo>
                <a:cubicBezTo>
                  <a:pt x="1364717" y="111100"/>
                  <a:pt x="1359179" y="112421"/>
                  <a:pt x="1357046" y="113233"/>
                </a:cubicBezTo>
                <a:cubicBezTo>
                  <a:pt x="1354913" y="114047"/>
                  <a:pt x="1351763" y="115214"/>
                  <a:pt x="1347597" y="116739"/>
                </a:cubicBezTo>
                <a:cubicBezTo>
                  <a:pt x="1343432" y="118263"/>
                  <a:pt x="1340739" y="119279"/>
                  <a:pt x="1339520" y="119786"/>
                </a:cubicBezTo>
                <a:cubicBezTo>
                  <a:pt x="1338301" y="120295"/>
                  <a:pt x="1336422" y="121057"/>
                  <a:pt x="1333881" y="122073"/>
                </a:cubicBezTo>
                <a:cubicBezTo>
                  <a:pt x="1331342" y="123089"/>
                  <a:pt x="1328141" y="124511"/>
                  <a:pt x="1324280" y="126340"/>
                </a:cubicBezTo>
                <a:cubicBezTo>
                  <a:pt x="1320419" y="128169"/>
                  <a:pt x="1318082" y="129286"/>
                  <a:pt x="1317270" y="129692"/>
                </a:cubicBezTo>
                <a:cubicBezTo>
                  <a:pt x="1315035" y="130302"/>
                  <a:pt x="1313104" y="132131"/>
                  <a:pt x="1311478" y="135179"/>
                </a:cubicBezTo>
                <a:cubicBezTo>
                  <a:pt x="1309649" y="137414"/>
                  <a:pt x="1308583" y="138786"/>
                  <a:pt x="1308278" y="139294"/>
                </a:cubicBezTo>
                <a:cubicBezTo>
                  <a:pt x="1307974" y="139802"/>
                  <a:pt x="1306907" y="141377"/>
                  <a:pt x="1305078" y="144018"/>
                </a:cubicBezTo>
                <a:cubicBezTo>
                  <a:pt x="1303249" y="146660"/>
                  <a:pt x="1301573" y="149098"/>
                  <a:pt x="1300048" y="151334"/>
                </a:cubicBezTo>
                <a:cubicBezTo>
                  <a:pt x="1298525" y="153569"/>
                  <a:pt x="1297458" y="155093"/>
                  <a:pt x="1296849" y="155906"/>
                </a:cubicBezTo>
                <a:lnTo>
                  <a:pt x="1280999" y="179070"/>
                </a:lnTo>
                <a:lnTo>
                  <a:pt x="1280998" y="179375"/>
                </a:lnTo>
                <a:lnTo>
                  <a:pt x="1280694" y="179375"/>
                </a:lnTo>
                <a:lnTo>
                  <a:pt x="1280694" y="179680"/>
                </a:lnTo>
                <a:lnTo>
                  <a:pt x="1262711" y="204369"/>
                </a:lnTo>
                <a:cubicBezTo>
                  <a:pt x="1258850" y="210058"/>
                  <a:pt x="1252246" y="218898"/>
                  <a:pt x="1242899" y="230886"/>
                </a:cubicBezTo>
                <a:cubicBezTo>
                  <a:pt x="1242289" y="231699"/>
                  <a:pt x="1241882" y="232410"/>
                  <a:pt x="1241679" y="233020"/>
                </a:cubicBezTo>
                <a:cubicBezTo>
                  <a:pt x="1240053" y="235458"/>
                  <a:pt x="1235584" y="240234"/>
                  <a:pt x="1228268" y="247345"/>
                </a:cubicBezTo>
                <a:cubicBezTo>
                  <a:pt x="1211809" y="263601"/>
                  <a:pt x="1199210" y="274066"/>
                  <a:pt x="1190473" y="278740"/>
                </a:cubicBezTo>
                <a:cubicBezTo>
                  <a:pt x="1203274" y="265938"/>
                  <a:pt x="1230808" y="224282"/>
                  <a:pt x="1273074" y="153772"/>
                </a:cubicBezTo>
                <a:lnTo>
                  <a:pt x="1270026" y="155906"/>
                </a:lnTo>
                <a:cubicBezTo>
                  <a:pt x="1253567" y="165659"/>
                  <a:pt x="1241781" y="170536"/>
                  <a:pt x="1234669" y="170536"/>
                </a:cubicBezTo>
                <a:cubicBezTo>
                  <a:pt x="1229589" y="170536"/>
                  <a:pt x="1225017" y="168910"/>
                  <a:pt x="1220953" y="165659"/>
                </a:cubicBezTo>
                <a:lnTo>
                  <a:pt x="1217296" y="163221"/>
                </a:lnTo>
                <a:cubicBezTo>
                  <a:pt x="1210387" y="159360"/>
                  <a:pt x="1203580" y="151740"/>
                  <a:pt x="1196874" y="140361"/>
                </a:cubicBezTo>
                <a:cubicBezTo>
                  <a:pt x="1196061" y="138939"/>
                  <a:pt x="1194944" y="137669"/>
                  <a:pt x="1193521" y="136551"/>
                </a:cubicBezTo>
                <a:cubicBezTo>
                  <a:pt x="1192099" y="135433"/>
                  <a:pt x="1191387" y="134671"/>
                  <a:pt x="1191388" y="134265"/>
                </a:cubicBezTo>
                <a:lnTo>
                  <a:pt x="1191692" y="134265"/>
                </a:lnTo>
                <a:cubicBezTo>
                  <a:pt x="1192099" y="134265"/>
                  <a:pt x="1195960" y="136398"/>
                  <a:pt x="1203275" y="140666"/>
                </a:cubicBezTo>
                <a:cubicBezTo>
                  <a:pt x="1210183" y="145949"/>
                  <a:pt x="1216076" y="148590"/>
                  <a:pt x="1220953" y="148591"/>
                </a:cubicBezTo>
                <a:cubicBezTo>
                  <a:pt x="1221969" y="148590"/>
                  <a:pt x="1222883" y="148488"/>
                  <a:pt x="1223696" y="148286"/>
                </a:cubicBezTo>
                <a:cubicBezTo>
                  <a:pt x="1231418" y="147676"/>
                  <a:pt x="1237717" y="146762"/>
                  <a:pt x="1242594" y="145542"/>
                </a:cubicBezTo>
                <a:cubicBezTo>
                  <a:pt x="1243203" y="144932"/>
                  <a:pt x="1243762" y="144628"/>
                  <a:pt x="1244270" y="144628"/>
                </a:cubicBezTo>
                <a:cubicBezTo>
                  <a:pt x="1244779" y="144628"/>
                  <a:pt x="1245591" y="144424"/>
                  <a:pt x="1246709" y="144019"/>
                </a:cubicBezTo>
                <a:cubicBezTo>
                  <a:pt x="1247826" y="143612"/>
                  <a:pt x="1249452" y="143154"/>
                  <a:pt x="1251585" y="142647"/>
                </a:cubicBezTo>
                <a:cubicBezTo>
                  <a:pt x="1253719" y="142139"/>
                  <a:pt x="1256259" y="141326"/>
                  <a:pt x="1259205" y="140209"/>
                </a:cubicBezTo>
                <a:cubicBezTo>
                  <a:pt x="1262152" y="139091"/>
                  <a:pt x="1263726" y="138532"/>
                  <a:pt x="1263930" y="138532"/>
                </a:cubicBezTo>
                <a:lnTo>
                  <a:pt x="1288008" y="129083"/>
                </a:lnTo>
                <a:lnTo>
                  <a:pt x="1323976" y="67818"/>
                </a:lnTo>
                <a:lnTo>
                  <a:pt x="1326718" y="61417"/>
                </a:lnTo>
                <a:cubicBezTo>
                  <a:pt x="1327125" y="60401"/>
                  <a:pt x="1327481" y="59894"/>
                  <a:pt x="1327786" y="59893"/>
                </a:cubicBezTo>
                <a:cubicBezTo>
                  <a:pt x="1328090" y="59893"/>
                  <a:pt x="1328344" y="59385"/>
                  <a:pt x="1328547" y="58369"/>
                </a:cubicBezTo>
                <a:cubicBezTo>
                  <a:pt x="1328750" y="57354"/>
                  <a:pt x="1329005" y="56846"/>
                  <a:pt x="1329310" y="56845"/>
                </a:cubicBezTo>
                <a:cubicBezTo>
                  <a:pt x="1329614" y="56845"/>
                  <a:pt x="1329766" y="56642"/>
                  <a:pt x="1329766" y="56236"/>
                </a:cubicBezTo>
                <a:cubicBezTo>
                  <a:pt x="1329767" y="55830"/>
                  <a:pt x="1330173" y="54610"/>
                  <a:pt x="1330986" y="52578"/>
                </a:cubicBezTo>
                <a:cubicBezTo>
                  <a:pt x="1335253" y="45060"/>
                  <a:pt x="1337386" y="40590"/>
                  <a:pt x="1337386" y="39167"/>
                </a:cubicBezTo>
                <a:cubicBezTo>
                  <a:pt x="1337387" y="38964"/>
                  <a:pt x="1337844" y="37999"/>
                  <a:pt x="1338758" y="36271"/>
                </a:cubicBezTo>
                <a:cubicBezTo>
                  <a:pt x="1339672" y="34544"/>
                  <a:pt x="1340129" y="33579"/>
                  <a:pt x="1340130" y="33376"/>
                </a:cubicBezTo>
                <a:cubicBezTo>
                  <a:pt x="1340130" y="33173"/>
                  <a:pt x="1340231" y="32360"/>
                  <a:pt x="1340435" y="30937"/>
                </a:cubicBezTo>
                <a:cubicBezTo>
                  <a:pt x="1341247" y="26264"/>
                  <a:pt x="1341654" y="22505"/>
                  <a:pt x="1341654" y="19660"/>
                </a:cubicBezTo>
                <a:lnTo>
                  <a:pt x="1341654" y="17831"/>
                </a:lnTo>
                <a:cubicBezTo>
                  <a:pt x="1340637" y="15393"/>
                  <a:pt x="1336472" y="14174"/>
                  <a:pt x="1329157" y="14174"/>
                </a:cubicBezTo>
                <a:cubicBezTo>
                  <a:pt x="1324890" y="14173"/>
                  <a:pt x="1321943" y="15189"/>
                  <a:pt x="1320317" y="17221"/>
                </a:cubicBezTo>
                <a:cubicBezTo>
                  <a:pt x="1319911" y="18034"/>
                  <a:pt x="1319607" y="18441"/>
                  <a:pt x="1319404" y="18441"/>
                </a:cubicBezTo>
                <a:cubicBezTo>
                  <a:pt x="1319200" y="18441"/>
                  <a:pt x="1319098" y="18238"/>
                  <a:pt x="1319098" y="17831"/>
                </a:cubicBezTo>
                <a:cubicBezTo>
                  <a:pt x="1319099" y="15799"/>
                  <a:pt x="1320724" y="13564"/>
                  <a:pt x="1323975" y="11125"/>
                </a:cubicBezTo>
                <a:cubicBezTo>
                  <a:pt x="1326617" y="9297"/>
                  <a:pt x="1328141" y="8382"/>
                  <a:pt x="1328547" y="8382"/>
                </a:cubicBezTo>
                <a:cubicBezTo>
                  <a:pt x="1328954" y="8382"/>
                  <a:pt x="1329615" y="8128"/>
                  <a:pt x="1330528" y="7620"/>
                </a:cubicBezTo>
                <a:cubicBezTo>
                  <a:pt x="1331443" y="7112"/>
                  <a:pt x="1332510" y="6706"/>
                  <a:pt x="1333729" y="6401"/>
                </a:cubicBezTo>
                <a:cubicBezTo>
                  <a:pt x="1334949" y="6096"/>
                  <a:pt x="1336473" y="5741"/>
                  <a:pt x="1338301" y="5334"/>
                </a:cubicBezTo>
                <a:cubicBezTo>
                  <a:pt x="1343381" y="4115"/>
                  <a:pt x="1346327" y="3302"/>
                  <a:pt x="1347140" y="2896"/>
                </a:cubicBezTo>
                <a:cubicBezTo>
                  <a:pt x="1347954" y="2489"/>
                  <a:pt x="1348867" y="2286"/>
                  <a:pt x="1349883" y="2286"/>
                </a:cubicBezTo>
                <a:close/>
                <a:moveTo>
                  <a:pt x="1645844" y="73000"/>
                </a:moveTo>
                <a:cubicBezTo>
                  <a:pt x="1645438" y="72797"/>
                  <a:pt x="1645032" y="72797"/>
                  <a:pt x="1644625" y="73000"/>
                </a:cubicBezTo>
                <a:cubicBezTo>
                  <a:pt x="1644421" y="73203"/>
                  <a:pt x="1644218" y="73203"/>
                  <a:pt x="1644016" y="73000"/>
                </a:cubicBezTo>
                <a:cubicBezTo>
                  <a:pt x="1643405" y="72390"/>
                  <a:pt x="1642898" y="72390"/>
                  <a:pt x="1642491" y="73000"/>
                </a:cubicBezTo>
                <a:cubicBezTo>
                  <a:pt x="1642288" y="73203"/>
                  <a:pt x="1641983" y="73304"/>
                  <a:pt x="1641577" y="73305"/>
                </a:cubicBezTo>
                <a:cubicBezTo>
                  <a:pt x="1641374" y="73102"/>
                  <a:pt x="1639748" y="73508"/>
                  <a:pt x="1636700" y="74524"/>
                </a:cubicBezTo>
                <a:cubicBezTo>
                  <a:pt x="1635074" y="75134"/>
                  <a:pt x="1634160" y="75438"/>
                  <a:pt x="1633957" y="75439"/>
                </a:cubicBezTo>
                <a:cubicBezTo>
                  <a:pt x="1633550" y="75438"/>
                  <a:pt x="1632483" y="75895"/>
                  <a:pt x="1630757" y="76810"/>
                </a:cubicBezTo>
                <a:cubicBezTo>
                  <a:pt x="1629029" y="77724"/>
                  <a:pt x="1627251" y="78893"/>
                  <a:pt x="1625423" y="80315"/>
                </a:cubicBezTo>
                <a:cubicBezTo>
                  <a:pt x="1618107" y="85598"/>
                  <a:pt x="1612113" y="91796"/>
                  <a:pt x="1607439" y="98908"/>
                </a:cubicBezTo>
                <a:cubicBezTo>
                  <a:pt x="1606017" y="101143"/>
                  <a:pt x="1604493" y="103886"/>
                  <a:pt x="1602867" y="107137"/>
                </a:cubicBezTo>
                <a:cubicBezTo>
                  <a:pt x="1601242" y="110389"/>
                  <a:pt x="1600429" y="112319"/>
                  <a:pt x="1600428" y="112929"/>
                </a:cubicBezTo>
                <a:cubicBezTo>
                  <a:pt x="1600429" y="113335"/>
                  <a:pt x="1601140" y="113284"/>
                  <a:pt x="1602563" y="112776"/>
                </a:cubicBezTo>
                <a:cubicBezTo>
                  <a:pt x="1603985" y="112269"/>
                  <a:pt x="1605407" y="111405"/>
                  <a:pt x="1606830" y="110185"/>
                </a:cubicBezTo>
                <a:cubicBezTo>
                  <a:pt x="1608049" y="109576"/>
                  <a:pt x="1608760" y="109271"/>
                  <a:pt x="1608964" y="109271"/>
                </a:cubicBezTo>
                <a:cubicBezTo>
                  <a:pt x="1609167" y="109271"/>
                  <a:pt x="1610183" y="108560"/>
                  <a:pt x="1612011" y="107137"/>
                </a:cubicBezTo>
                <a:cubicBezTo>
                  <a:pt x="1614043" y="105918"/>
                  <a:pt x="1615669" y="104902"/>
                  <a:pt x="1616888" y="104090"/>
                </a:cubicBezTo>
                <a:cubicBezTo>
                  <a:pt x="1618107" y="103480"/>
                  <a:pt x="1619429" y="102769"/>
                  <a:pt x="1620850" y="101956"/>
                </a:cubicBezTo>
                <a:cubicBezTo>
                  <a:pt x="1622273" y="100940"/>
                  <a:pt x="1623187" y="100432"/>
                  <a:pt x="1623594" y="100432"/>
                </a:cubicBezTo>
                <a:cubicBezTo>
                  <a:pt x="1623797" y="100432"/>
                  <a:pt x="1624508" y="99822"/>
                  <a:pt x="1625728" y="98603"/>
                </a:cubicBezTo>
                <a:cubicBezTo>
                  <a:pt x="1632636" y="93929"/>
                  <a:pt x="1637005" y="91593"/>
                  <a:pt x="1638834" y="91593"/>
                </a:cubicBezTo>
                <a:cubicBezTo>
                  <a:pt x="1639037" y="91593"/>
                  <a:pt x="1640053" y="92202"/>
                  <a:pt x="1641882" y="93421"/>
                </a:cubicBezTo>
                <a:cubicBezTo>
                  <a:pt x="1643711" y="94437"/>
                  <a:pt x="1644625" y="94844"/>
                  <a:pt x="1644625" y="94640"/>
                </a:cubicBezTo>
                <a:cubicBezTo>
                  <a:pt x="1644625" y="94437"/>
                  <a:pt x="1644930" y="94539"/>
                  <a:pt x="1645540" y="94946"/>
                </a:cubicBezTo>
                <a:cubicBezTo>
                  <a:pt x="1645743" y="95352"/>
                  <a:pt x="1645946" y="95555"/>
                  <a:pt x="1646149" y="95555"/>
                </a:cubicBezTo>
                <a:cubicBezTo>
                  <a:pt x="1648791" y="97384"/>
                  <a:pt x="1650111" y="98501"/>
                  <a:pt x="1650112" y="98908"/>
                </a:cubicBezTo>
                <a:cubicBezTo>
                  <a:pt x="1650112" y="99314"/>
                  <a:pt x="1650518" y="100432"/>
                  <a:pt x="1651331" y="102261"/>
                </a:cubicBezTo>
                <a:cubicBezTo>
                  <a:pt x="1652347" y="104089"/>
                  <a:pt x="1652855" y="105309"/>
                  <a:pt x="1652855" y="105918"/>
                </a:cubicBezTo>
                <a:cubicBezTo>
                  <a:pt x="1652854" y="107138"/>
                  <a:pt x="1649807" y="109576"/>
                  <a:pt x="1643710" y="113233"/>
                </a:cubicBezTo>
                <a:cubicBezTo>
                  <a:pt x="1639241" y="116282"/>
                  <a:pt x="1635887" y="118618"/>
                  <a:pt x="1633652" y="120244"/>
                </a:cubicBezTo>
                <a:cubicBezTo>
                  <a:pt x="1627962" y="124714"/>
                  <a:pt x="1624407" y="127864"/>
                  <a:pt x="1622984" y="129692"/>
                </a:cubicBezTo>
                <a:cubicBezTo>
                  <a:pt x="1622172" y="130505"/>
                  <a:pt x="1621358" y="131318"/>
                  <a:pt x="1620546" y="132131"/>
                </a:cubicBezTo>
                <a:cubicBezTo>
                  <a:pt x="1619530" y="133147"/>
                  <a:pt x="1619174" y="133757"/>
                  <a:pt x="1619479" y="133960"/>
                </a:cubicBezTo>
                <a:cubicBezTo>
                  <a:pt x="1619784" y="134163"/>
                  <a:pt x="1620749" y="133858"/>
                  <a:pt x="1622375" y="133046"/>
                </a:cubicBezTo>
                <a:cubicBezTo>
                  <a:pt x="1623594" y="132436"/>
                  <a:pt x="1624305" y="132131"/>
                  <a:pt x="1624509" y="132131"/>
                </a:cubicBezTo>
                <a:cubicBezTo>
                  <a:pt x="1624915" y="132131"/>
                  <a:pt x="1625930" y="131725"/>
                  <a:pt x="1627556" y="130912"/>
                </a:cubicBezTo>
                <a:cubicBezTo>
                  <a:pt x="1629181" y="130099"/>
                  <a:pt x="1630198" y="129693"/>
                  <a:pt x="1630604" y="129693"/>
                </a:cubicBezTo>
                <a:cubicBezTo>
                  <a:pt x="1631011" y="129693"/>
                  <a:pt x="1631823" y="129286"/>
                  <a:pt x="1633043" y="128473"/>
                </a:cubicBezTo>
                <a:cubicBezTo>
                  <a:pt x="1634465" y="127864"/>
                  <a:pt x="1635786" y="127458"/>
                  <a:pt x="1637005" y="127254"/>
                </a:cubicBezTo>
                <a:cubicBezTo>
                  <a:pt x="1639647" y="127254"/>
                  <a:pt x="1641882" y="128575"/>
                  <a:pt x="1643711" y="131217"/>
                </a:cubicBezTo>
                <a:cubicBezTo>
                  <a:pt x="1644726" y="132639"/>
                  <a:pt x="1644726" y="133553"/>
                  <a:pt x="1643710" y="133960"/>
                </a:cubicBezTo>
                <a:cubicBezTo>
                  <a:pt x="1643101" y="134773"/>
                  <a:pt x="1641577" y="135992"/>
                  <a:pt x="1639139" y="137618"/>
                </a:cubicBezTo>
                <a:cubicBezTo>
                  <a:pt x="1632840" y="142088"/>
                  <a:pt x="1628776" y="145034"/>
                  <a:pt x="1626946" y="146457"/>
                </a:cubicBezTo>
                <a:cubicBezTo>
                  <a:pt x="1626743" y="146660"/>
                  <a:pt x="1626134" y="147168"/>
                  <a:pt x="1625117" y="147980"/>
                </a:cubicBezTo>
                <a:cubicBezTo>
                  <a:pt x="1624305" y="148590"/>
                  <a:pt x="1623797" y="148996"/>
                  <a:pt x="1623594" y="149200"/>
                </a:cubicBezTo>
                <a:cubicBezTo>
                  <a:pt x="1623187" y="149606"/>
                  <a:pt x="1622273" y="150521"/>
                  <a:pt x="1620850" y="151943"/>
                </a:cubicBezTo>
                <a:cubicBezTo>
                  <a:pt x="1619428" y="152756"/>
                  <a:pt x="1618006" y="153873"/>
                  <a:pt x="1616583" y="155296"/>
                </a:cubicBezTo>
                <a:cubicBezTo>
                  <a:pt x="1615161" y="156719"/>
                  <a:pt x="1613891" y="157937"/>
                  <a:pt x="1612774" y="158953"/>
                </a:cubicBezTo>
                <a:cubicBezTo>
                  <a:pt x="1611656" y="159970"/>
                  <a:pt x="1611097" y="160579"/>
                  <a:pt x="1611097" y="160782"/>
                </a:cubicBezTo>
                <a:cubicBezTo>
                  <a:pt x="1611097" y="160782"/>
                  <a:pt x="1610589" y="161595"/>
                  <a:pt x="1609573" y="163221"/>
                </a:cubicBezTo>
                <a:cubicBezTo>
                  <a:pt x="1608557" y="164846"/>
                  <a:pt x="1607846" y="165964"/>
                  <a:pt x="1607439" y="166573"/>
                </a:cubicBezTo>
                <a:cubicBezTo>
                  <a:pt x="1607236" y="166980"/>
                  <a:pt x="1607236" y="167234"/>
                  <a:pt x="1607439" y="167336"/>
                </a:cubicBezTo>
                <a:cubicBezTo>
                  <a:pt x="1607642" y="167437"/>
                  <a:pt x="1608049" y="167386"/>
                  <a:pt x="1608659" y="167183"/>
                </a:cubicBezTo>
                <a:cubicBezTo>
                  <a:pt x="1609878" y="166574"/>
                  <a:pt x="1612621" y="165050"/>
                  <a:pt x="1616888" y="162611"/>
                </a:cubicBezTo>
                <a:cubicBezTo>
                  <a:pt x="1618717" y="161595"/>
                  <a:pt x="1620394" y="160681"/>
                  <a:pt x="1621917" y="159868"/>
                </a:cubicBezTo>
                <a:cubicBezTo>
                  <a:pt x="1623441" y="159055"/>
                  <a:pt x="1624203" y="158648"/>
                  <a:pt x="1624203" y="158648"/>
                </a:cubicBezTo>
                <a:cubicBezTo>
                  <a:pt x="1624406" y="158648"/>
                  <a:pt x="1624711" y="158445"/>
                  <a:pt x="1625117" y="158039"/>
                </a:cubicBezTo>
                <a:cubicBezTo>
                  <a:pt x="1625321" y="157836"/>
                  <a:pt x="1626184" y="157328"/>
                  <a:pt x="1627708" y="156515"/>
                </a:cubicBezTo>
                <a:cubicBezTo>
                  <a:pt x="1629233" y="155702"/>
                  <a:pt x="1632128" y="154179"/>
                  <a:pt x="1636395" y="151943"/>
                </a:cubicBezTo>
                <a:cubicBezTo>
                  <a:pt x="1640256" y="149098"/>
                  <a:pt x="1643507" y="148895"/>
                  <a:pt x="1646149" y="151333"/>
                </a:cubicBezTo>
                <a:cubicBezTo>
                  <a:pt x="1650010" y="152756"/>
                  <a:pt x="1652245" y="154686"/>
                  <a:pt x="1652854" y="157125"/>
                </a:cubicBezTo>
                <a:cubicBezTo>
                  <a:pt x="1652855" y="158141"/>
                  <a:pt x="1653057" y="158649"/>
                  <a:pt x="1653464" y="158649"/>
                </a:cubicBezTo>
                <a:cubicBezTo>
                  <a:pt x="1654480" y="148082"/>
                  <a:pt x="1654277" y="127254"/>
                  <a:pt x="1652854" y="96165"/>
                </a:cubicBezTo>
                <a:cubicBezTo>
                  <a:pt x="1652245" y="89256"/>
                  <a:pt x="1651635" y="84379"/>
                  <a:pt x="1651026" y="81534"/>
                </a:cubicBezTo>
                <a:cubicBezTo>
                  <a:pt x="1650213" y="76657"/>
                  <a:pt x="1649095" y="74118"/>
                  <a:pt x="1647673" y="73915"/>
                </a:cubicBezTo>
                <a:cubicBezTo>
                  <a:pt x="1646860" y="73508"/>
                  <a:pt x="1646251" y="73203"/>
                  <a:pt x="1645844" y="73000"/>
                </a:cubicBezTo>
                <a:close/>
                <a:moveTo>
                  <a:pt x="1956436" y="131521"/>
                </a:moveTo>
                <a:cubicBezTo>
                  <a:pt x="1956232" y="131521"/>
                  <a:pt x="1955876" y="132334"/>
                  <a:pt x="1955369" y="133960"/>
                </a:cubicBezTo>
                <a:cubicBezTo>
                  <a:pt x="1954860" y="135586"/>
                  <a:pt x="1954404" y="137211"/>
                  <a:pt x="1953997" y="138837"/>
                </a:cubicBezTo>
                <a:cubicBezTo>
                  <a:pt x="1952167" y="146558"/>
                  <a:pt x="1950237" y="153162"/>
                  <a:pt x="1948206" y="158648"/>
                </a:cubicBezTo>
                <a:cubicBezTo>
                  <a:pt x="1947799" y="159665"/>
                  <a:pt x="1947596" y="160376"/>
                  <a:pt x="1947596" y="160782"/>
                </a:cubicBezTo>
                <a:cubicBezTo>
                  <a:pt x="1947596" y="161392"/>
                  <a:pt x="1947038" y="163221"/>
                  <a:pt x="1945920" y="166268"/>
                </a:cubicBezTo>
                <a:cubicBezTo>
                  <a:pt x="1944802" y="169317"/>
                  <a:pt x="1943938" y="171349"/>
                  <a:pt x="1943329" y="172365"/>
                </a:cubicBezTo>
                <a:cubicBezTo>
                  <a:pt x="1942720" y="173381"/>
                  <a:pt x="1942719" y="173939"/>
                  <a:pt x="1943329" y="174041"/>
                </a:cubicBezTo>
                <a:cubicBezTo>
                  <a:pt x="1943939" y="174143"/>
                  <a:pt x="1945057" y="173889"/>
                  <a:pt x="1946682" y="173279"/>
                </a:cubicBezTo>
                <a:cubicBezTo>
                  <a:pt x="1948713" y="172466"/>
                  <a:pt x="1949832" y="172060"/>
                  <a:pt x="1950035" y="172060"/>
                </a:cubicBezTo>
                <a:cubicBezTo>
                  <a:pt x="1950441" y="172060"/>
                  <a:pt x="1951457" y="171755"/>
                  <a:pt x="1953082" y="171146"/>
                </a:cubicBezTo>
                <a:cubicBezTo>
                  <a:pt x="1955724" y="169926"/>
                  <a:pt x="1957146" y="169317"/>
                  <a:pt x="1957349" y="169317"/>
                </a:cubicBezTo>
                <a:cubicBezTo>
                  <a:pt x="1957553" y="169317"/>
                  <a:pt x="1957858" y="169215"/>
                  <a:pt x="1958264" y="169012"/>
                </a:cubicBezTo>
                <a:cubicBezTo>
                  <a:pt x="1958671" y="168809"/>
                  <a:pt x="1958975" y="168809"/>
                  <a:pt x="1959178" y="169012"/>
                </a:cubicBezTo>
                <a:cubicBezTo>
                  <a:pt x="1959382" y="169012"/>
                  <a:pt x="1959585" y="168910"/>
                  <a:pt x="1959788" y="168707"/>
                </a:cubicBezTo>
                <a:cubicBezTo>
                  <a:pt x="1960398" y="168301"/>
                  <a:pt x="1961515" y="167894"/>
                  <a:pt x="1963141" y="167488"/>
                </a:cubicBezTo>
                <a:cubicBezTo>
                  <a:pt x="1964969" y="167081"/>
                  <a:pt x="1966392" y="166675"/>
                  <a:pt x="1967408" y="166269"/>
                </a:cubicBezTo>
                <a:cubicBezTo>
                  <a:pt x="1972285" y="165049"/>
                  <a:pt x="1976755" y="163932"/>
                  <a:pt x="1980819" y="162916"/>
                </a:cubicBezTo>
                <a:cubicBezTo>
                  <a:pt x="1981429" y="162713"/>
                  <a:pt x="1981937" y="162408"/>
                  <a:pt x="1982344" y="162001"/>
                </a:cubicBezTo>
                <a:cubicBezTo>
                  <a:pt x="1982749" y="161392"/>
                  <a:pt x="1983055" y="161087"/>
                  <a:pt x="1983258" y="161087"/>
                </a:cubicBezTo>
                <a:cubicBezTo>
                  <a:pt x="1984071" y="161087"/>
                  <a:pt x="1984274" y="160681"/>
                  <a:pt x="1983867" y="159868"/>
                </a:cubicBezTo>
                <a:cubicBezTo>
                  <a:pt x="1983461" y="159055"/>
                  <a:pt x="1982191" y="157531"/>
                  <a:pt x="1980057" y="155296"/>
                </a:cubicBezTo>
                <a:cubicBezTo>
                  <a:pt x="1977924" y="153061"/>
                  <a:pt x="1974723" y="149810"/>
                  <a:pt x="1970456" y="145542"/>
                </a:cubicBezTo>
                <a:cubicBezTo>
                  <a:pt x="1961312" y="136195"/>
                  <a:pt x="1956639" y="131522"/>
                  <a:pt x="1956436" y="131521"/>
                </a:cubicBezTo>
                <a:close/>
                <a:moveTo>
                  <a:pt x="1632433" y="19355"/>
                </a:moveTo>
                <a:cubicBezTo>
                  <a:pt x="1631823" y="19355"/>
                  <a:pt x="1631214" y="20371"/>
                  <a:pt x="1630604" y="22403"/>
                </a:cubicBezTo>
                <a:cubicBezTo>
                  <a:pt x="1630807" y="24435"/>
                  <a:pt x="1631315" y="25756"/>
                  <a:pt x="1632128" y="26365"/>
                </a:cubicBezTo>
                <a:cubicBezTo>
                  <a:pt x="1634770" y="26772"/>
                  <a:pt x="1636293" y="26772"/>
                  <a:pt x="1636701" y="26366"/>
                </a:cubicBezTo>
                <a:cubicBezTo>
                  <a:pt x="1637106" y="26162"/>
                  <a:pt x="1637412" y="26061"/>
                  <a:pt x="1637615" y="26061"/>
                </a:cubicBezTo>
                <a:cubicBezTo>
                  <a:pt x="1638021" y="26061"/>
                  <a:pt x="1638427" y="25959"/>
                  <a:pt x="1638834" y="25756"/>
                </a:cubicBezTo>
                <a:cubicBezTo>
                  <a:pt x="1639037" y="25553"/>
                  <a:pt x="1639444" y="25451"/>
                  <a:pt x="1640053" y="25451"/>
                </a:cubicBezTo>
                <a:cubicBezTo>
                  <a:pt x="1640663" y="25248"/>
                  <a:pt x="1640764" y="24943"/>
                  <a:pt x="1640358" y="24537"/>
                </a:cubicBezTo>
                <a:cubicBezTo>
                  <a:pt x="1639951" y="24130"/>
                  <a:pt x="1638732" y="23216"/>
                  <a:pt x="1636700" y="21794"/>
                </a:cubicBezTo>
                <a:cubicBezTo>
                  <a:pt x="1634058" y="20168"/>
                  <a:pt x="1632636" y="19355"/>
                  <a:pt x="1632433" y="19355"/>
                </a:cubicBezTo>
                <a:close/>
                <a:moveTo>
                  <a:pt x="1942415" y="92507"/>
                </a:moveTo>
                <a:cubicBezTo>
                  <a:pt x="1946681" y="93930"/>
                  <a:pt x="1950847" y="96165"/>
                  <a:pt x="1954911" y="99213"/>
                </a:cubicBezTo>
                <a:cubicBezTo>
                  <a:pt x="1958772" y="104903"/>
                  <a:pt x="1960702" y="108864"/>
                  <a:pt x="1960703" y="111100"/>
                </a:cubicBezTo>
                <a:cubicBezTo>
                  <a:pt x="1960702" y="112116"/>
                  <a:pt x="1960398" y="114554"/>
                  <a:pt x="1959788" y="118415"/>
                </a:cubicBezTo>
                <a:cubicBezTo>
                  <a:pt x="1958975" y="123089"/>
                  <a:pt x="1958163" y="126645"/>
                  <a:pt x="1957350" y="129083"/>
                </a:cubicBezTo>
                <a:lnTo>
                  <a:pt x="1956740" y="130912"/>
                </a:lnTo>
                <a:lnTo>
                  <a:pt x="1961008" y="135179"/>
                </a:lnTo>
                <a:cubicBezTo>
                  <a:pt x="1970557" y="144729"/>
                  <a:pt x="1979600" y="150927"/>
                  <a:pt x="1988134" y="153772"/>
                </a:cubicBezTo>
                <a:cubicBezTo>
                  <a:pt x="1995246" y="156617"/>
                  <a:pt x="2001952" y="161087"/>
                  <a:pt x="2008252" y="167183"/>
                </a:cubicBezTo>
                <a:cubicBezTo>
                  <a:pt x="2013738" y="172466"/>
                  <a:pt x="2016888" y="176531"/>
                  <a:pt x="2017700" y="179375"/>
                </a:cubicBezTo>
                <a:cubicBezTo>
                  <a:pt x="2020342" y="186081"/>
                  <a:pt x="2020646" y="189840"/>
                  <a:pt x="2018615" y="190653"/>
                </a:cubicBezTo>
                <a:cubicBezTo>
                  <a:pt x="2017598" y="191059"/>
                  <a:pt x="2016684" y="191262"/>
                  <a:pt x="2015871" y="191262"/>
                </a:cubicBezTo>
                <a:cubicBezTo>
                  <a:pt x="2014449" y="191262"/>
                  <a:pt x="2011604" y="190348"/>
                  <a:pt x="2007337" y="188519"/>
                </a:cubicBezTo>
                <a:cubicBezTo>
                  <a:pt x="1997583" y="184659"/>
                  <a:pt x="1990065" y="182728"/>
                  <a:pt x="1984781" y="182728"/>
                </a:cubicBezTo>
                <a:cubicBezTo>
                  <a:pt x="1983969" y="182728"/>
                  <a:pt x="1983360" y="182525"/>
                  <a:pt x="1982953" y="182118"/>
                </a:cubicBezTo>
                <a:cubicBezTo>
                  <a:pt x="1978076" y="181712"/>
                  <a:pt x="1973200" y="181712"/>
                  <a:pt x="1968322" y="182118"/>
                </a:cubicBezTo>
                <a:cubicBezTo>
                  <a:pt x="1968119" y="182524"/>
                  <a:pt x="1967103" y="182830"/>
                  <a:pt x="1965275" y="183033"/>
                </a:cubicBezTo>
                <a:cubicBezTo>
                  <a:pt x="1959179" y="183642"/>
                  <a:pt x="1952270" y="185166"/>
                  <a:pt x="1944548" y="187605"/>
                </a:cubicBezTo>
                <a:lnTo>
                  <a:pt x="1936929" y="190348"/>
                </a:lnTo>
                <a:lnTo>
                  <a:pt x="1935708" y="193396"/>
                </a:lnTo>
                <a:cubicBezTo>
                  <a:pt x="1934896" y="195631"/>
                  <a:pt x="1934490" y="196850"/>
                  <a:pt x="1934490" y="197053"/>
                </a:cubicBezTo>
                <a:cubicBezTo>
                  <a:pt x="1934490" y="197257"/>
                  <a:pt x="1934083" y="198171"/>
                  <a:pt x="1933270" y="199797"/>
                </a:cubicBezTo>
                <a:cubicBezTo>
                  <a:pt x="1932458" y="201625"/>
                  <a:pt x="1932051" y="202540"/>
                  <a:pt x="1932051" y="202540"/>
                </a:cubicBezTo>
                <a:cubicBezTo>
                  <a:pt x="1932052" y="202743"/>
                  <a:pt x="1931340" y="204369"/>
                  <a:pt x="1929918" y="207417"/>
                </a:cubicBezTo>
                <a:cubicBezTo>
                  <a:pt x="1928496" y="210261"/>
                  <a:pt x="1927784" y="211887"/>
                  <a:pt x="1927784" y="212293"/>
                </a:cubicBezTo>
                <a:cubicBezTo>
                  <a:pt x="1927784" y="212496"/>
                  <a:pt x="1927225" y="213868"/>
                  <a:pt x="1926107" y="216408"/>
                </a:cubicBezTo>
                <a:cubicBezTo>
                  <a:pt x="1924990" y="218948"/>
                  <a:pt x="1923821" y="221438"/>
                  <a:pt x="1922602" y="223876"/>
                </a:cubicBezTo>
                <a:cubicBezTo>
                  <a:pt x="1919554" y="228956"/>
                  <a:pt x="1916100" y="234036"/>
                  <a:pt x="1912239" y="239116"/>
                </a:cubicBezTo>
                <a:cubicBezTo>
                  <a:pt x="1907769" y="244196"/>
                  <a:pt x="1903705" y="248260"/>
                  <a:pt x="1900047" y="251308"/>
                </a:cubicBezTo>
                <a:cubicBezTo>
                  <a:pt x="1898218" y="252527"/>
                  <a:pt x="1896593" y="253746"/>
                  <a:pt x="1895170" y="254965"/>
                </a:cubicBezTo>
                <a:cubicBezTo>
                  <a:pt x="1889887" y="258216"/>
                  <a:pt x="1885316" y="260554"/>
                  <a:pt x="1881454" y="261976"/>
                </a:cubicBezTo>
                <a:cubicBezTo>
                  <a:pt x="1881454" y="261773"/>
                  <a:pt x="1881251" y="261874"/>
                  <a:pt x="1880844" y="262281"/>
                </a:cubicBezTo>
                <a:cubicBezTo>
                  <a:pt x="1880235" y="262687"/>
                  <a:pt x="1879931" y="262789"/>
                  <a:pt x="1879930" y="262585"/>
                </a:cubicBezTo>
                <a:cubicBezTo>
                  <a:pt x="1879930" y="262382"/>
                  <a:pt x="1879728" y="262484"/>
                  <a:pt x="1879320" y="262890"/>
                </a:cubicBezTo>
                <a:cubicBezTo>
                  <a:pt x="1878711" y="263296"/>
                  <a:pt x="1876679" y="263906"/>
                  <a:pt x="1873225" y="264719"/>
                </a:cubicBezTo>
                <a:cubicBezTo>
                  <a:pt x="1868348" y="266142"/>
                  <a:pt x="1861338" y="267259"/>
                  <a:pt x="1852193" y="268072"/>
                </a:cubicBezTo>
                <a:cubicBezTo>
                  <a:pt x="1848942" y="268478"/>
                  <a:pt x="1845590" y="268885"/>
                  <a:pt x="1842136" y="269291"/>
                </a:cubicBezTo>
                <a:cubicBezTo>
                  <a:pt x="1840510" y="269495"/>
                  <a:pt x="1838935" y="269647"/>
                  <a:pt x="1837410" y="269748"/>
                </a:cubicBezTo>
                <a:cubicBezTo>
                  <a:pt x="1835887" y="269850"/>
                  <a:pt x="1834871" y="269901"/>
                  <a:pt x="1834363" y="269901"/>
                </a:cubicBezTo>
                <a:cubicBezTo>
                  <a:pt x="1833855" y="269900"/>
                  <a:pt x="1834109" y="269799"/>
                  <a:pt x="1835125" y="269596"/>
                </a:cubicBezTo>
                <a:cubicBezTo>
                  <a:pt x="1842440" y="267767"/>
                  <a:pt x="1849552" y="265227"/>
                  <a:pt x="1856460" y="261976"/>
                </a:cubicBezTo>
                <a:cubicBezTo>
                  <a:pt x="1857883" y="261163"/>
                  <a:pt x="1859407" y="260452"/>
                  <a:pt x="1861032" y="259842"/>
                </a:cubicBezTo>
                <a:cubicBezTo>
                  <a:pt x="1868145" y="257404"/>
                  <a:pt x="1875257" y="253340"/>
                  <a:pt x="1882369" y="247650"/>
                </a:cubicBezTo>
                <a:cubicBezTo>
                  <a:pt x="1884605" y="245822"/>
                  <a:pt x="1886789" y="243942"/>
                  <a:pt x="1888922" y="242011"/>
                </a:cubicBezTo>
                <a:cubicBezTo>
                  <a:pt x="1891055" y="240081"/>
                  <a:pt x="1892122" y="239014"/>
                  <a:pt x="1892122" y="238811"/>
                </a:cubicBezTo>
                <a:cubicBezTo>
                  <a:pt x="1892122" y="238608"/>
                  <a:pt x="1892936" y="237592"/>
                  <a:pt x="1894561" y="235763"/>
                </a:cubicBezTo>
                <a:cubicBezTo>
                  <a:pt x="1897812" y="231293"/>
                  <a:pt x="1901368" y="226009"/>
                  <a:pt x="1905229" y="219914"/>
                </a:cubicBezTo>
                <a:cubicBezTo>
                  <a:pt x="1905635" y="219101"/>
                  <a:pt x="1906448" y="217373"/>
                  <a:pt x="1907667" y="214732"/>
                </a:cubicBezTo>
                <a:cubicBezTo>
                  <a:pt x="1908887" y="212090"/>
                  <a:pt x="1910055" y="209398"/>
                  <a:pt x="1911172" y="206655"/>
                </a:cubicBezTo>
                <a:cubicBezTo>
                  <a:pt x="1912290" y="203911"/>
                  <a:pt x="1912849" y="202438"/>
                  <a:pt x="1912850" y="202235"/>
                </a:cubicBezTo>
                <a:cubicBezTo>
                  <a:pt x="1912850" y="202235"/>
                  <a:pt x="1912037" y="202692"/>
                  <a:pt x="1910411" y="203607"/>
                </a:cubicBezTo>
                <a:cubicBezTo>
                  <a:pt x="1908784" y="204521"/>
                  <a:pt x="1906803" y="205690"/>
                  <a:pt x="1904466" y="207112"/>
                </a:cubicBezTo>
                <a:cubicBezTo>
                  <a:pt x="1902130" y="208534"/>
                  <a:pt x="1899895" y="209906"/>
                  <a:pt x="1897761" y="211227"/>
                </a:cubicBezTo>
                <a:cubicBezTo>
                  <a:pt x="1895628" y="212547"/>
                  <a:pt x="1894053" y="213614"/>
                  <a:pt x="1893036" y="214427"/>
                </a:cubicBezTo>
                <a:cubicBezTo>
                  <a:pt x="1891208" y="215646"/>
                  <a:pt x="1889989" y="216459"/>
                  <a:pt x="1889380" y="216866"/>
                </a:cubicBezTo>
                <a:cubicBezTo>
                  <a:pt x="1887957" y="217678"/>
                  <a:pt x="1885417" y="219304"/>
                  <a:pt x="1881759" y="221742"/>
                </a:cubicBezTo>
                <a:cubicBezTo>
                  <a:pt x="1879321" y="223571"/>
                  <a:pt x="1877797" y="224688"/>
                  <a:pt x="1877188" y="225095"/>
                </a:cubicBezTo>
                <a:cubicBezTo>
                  <a:pt x="1874952" y="226721"/>
                  <a:pt x="1870786" y="229667"/>
                  <a:pt x="1864690" y="233934"/>
                </a:cubicBezTo>
                <a:cubicBezTo>
                  <a:pt x="1862861" y="235356"/>
                  <a:pt x="1861439" y="236271"/>
                  <a:pt x="1860424" y="236678"/>
                </a:cubicBezTo>
                <a:cubicBezTo>
                  <a:pt x="1853922" y="240335"/>
                  <a:pt x="1848536" y="240437"/>
                  <a:pt x="1844269" y="236983"/>
                </a:cubicBezTo>
                <a:cubicBezTo>
                  <a:pt x="1841018" y="235154"/>
                  <a:pt x="1838986" y="233121"/>
                  <a:pt x="1838173" y="230886"/>
                </a:cubicBezTo>
                <a:cubicBezTo>
                  <a:pt x="1837767" y="229870"/>
                  <a:pt x="1837258" y="228854"/>
                  <a:pt x="1836650" y="227839"/>
                </a:cubicBezTo>
                <a:cubicBezTo>
                  <a:pt x="1834617" y="225603"/>
                  <a:pt x="1835226" y="223470"/>
                  <a:pt x="1838477" y="221437"/>
                </a:cubicBezTo>
                <a:cubicBezTo>
                  <a:pt x="1840510" y="220015"/>
                  <a:pt x="1841627" y="219304"/>
                  <a:pt x="1841830" y="219304"/>
                </a:cubicBezTo>
                <a:cubicBezTo>
                  <a:pt x="1842236" y="219304"/>
                  <a:pt x="1842440" y="219202"/>
                  <a:pt x="1842440" y="218999"/>
                </a:cubicBezTo>
                <a:cubicBezTo>
                  <a:pt x="1844676" y="217374"/>
                  <a:pt x="1847825" y="215646"/>
                  <a:pt x="1851889" y="213817"/>
                </a:cubicBezTo>
                <a:cubicBezTo>
                  <a:pt x="1863268" y="206705"/>
                  <a:pt x="1875968" y="196647"/>
                  <a:pt x="1889989" y="183642"/>
                </a:cubicBezTo>
                <a:cubicBezTo>
                  <a:pt x="1892021" y="181610"/>
                  <a:pt x="1892935" y="180290"/>
                  <a:pt x="1892733" y="179680"/>
                </a:cubicBezTo>
                <a:cubicBezTo>
                  <a:pt x="1892529" y="179070"/>
                  <a:pt x="1891209" y="179172"/>
                  <a:pt x="1888770" y="179985"/>
                </a:cubicBezTo>
                <a:cubicBezTo>
                  <a:pt x="1887957" y="180188"/>
                  <a:pt x="1886941" y="180391"/>
                  <a:pt x="1885721" y="180594"/>
                </a:cubicBezTo>
                <a:cubicBezTo>
                  <a:pt x="1884503" y="180798"/>
                  <a:pt x="1883385" y="181204"/>
                  <a:pt x="1882369" y="181813"/>
                </a:cubicBezTo>
                <a:cubicBezTo>
                  <a:pt x="1881353" y="182423"/>
                  <a:pt x="1880642" y="182728"/>
                  <a:pt x="1880235" y="182728"/>
                </a:cubicBezTo>
                <a:cubicBezTo>
                  <a:pt x="1879829" y="182728"/>
                  <a:pt x="1879320" y="182829"/>
                  <a:pt x="1878712" y="183033"/>
                </a:cubicBezTo>
                <a:cubicBezTo>
                  <a:pt x="1878101" y="183439"/>
                  <a:pt x="1876781" y="183744"/>
                  <a:pt x="1874750" y="183947"/>
                </a:cubicBezTo>
                <a:cubicBezTo>
                  <a:pt x="1872514" y="184150"/>
                  <a:pt x="1870989" y="183947"/>
                  <a:pt x="1870177" y="183338"/>
                </a:cubicBezTo>
                <a:cubicBezTo>
                  <a:pt x="1865706" y="181102"/>
                  <a:pt x="1862659" y="178359"/>
                  <a:pt x="1861033" y="175108"/>
                </a:cubicBezTo>
                <a:cubicBezTo>
                  <a:pt x="1860221" y="173685"/>
                  <a:pt x="1859814" y="172771"/>
                  <a:pt x="1859814" y="172364"/>
                </a:cubicBezTo>
                <a:cubicBezTo>
                  <a:pt x="1859814" y="171958"/>
                  <a:pt x="1860423" y="170942"/>
                  <a:pt x="1861642" y="169317"/>
                </a:cubicBezTo>
                <a:cubicBezTo>
                  <a:pt x="1862862" y="167691"/>
                  <a:pt x="1863979" y="166269"/>
                  <a:pt x="1864995" y="165050"/>
                </a:cubicBezTo>
                <a:cubicBezTo>
                  <a:pt x="1866418" y="163830"/>
                  <a:pt x="1868145" y="162306"/>
                  <a:pt x="1870177" y="160478"/>
                </a:cubicBezTo>
                <a:cubicBezTo>
                  <a:pt x="1884401" y="149098"/>
                  <a:pt x="1891513" y="140869"/>
                  <a:pt x="1891513" y="135789"/>
                </a:cubicBezTo>
                <a:cubicBezTo>
                  <a:pt x="1891919" y="134366"/>
                  <a:pt x="1891412" y="133452"/>
                  <a:pt x="1889989" y="133045"/>
                </a:cubicBezTo>
                <a:cubicBezTo>
                  <a:pt x="1882674" y="131826"/>
                  <a:pt x="1876375" y="131725"/>
                  <a:pt x="1871092" y="132741"/>
                </a:cubicBezTo>
                <a:cubicBezTo>
                  <a:pt x="1869670" y="132741"/>
                  <a:pt x="1868653" y="131725"/>
                  <a:pt x="1868044" y="129693"/>
                </a:cubicBezTo>
                <a:cubicBezTo>
                  <a:pt x="1868450" y="129083"/>
                  <a:pt x="1869720" y="128067"/>
                  <a:pt x="1871853" y="126645"/>
                </a:cubicBezTo>
                <a:cubicBezTo>
                  <a:pt x="1873986" y="125222"/>
                  <a:pt x="1875257" y="124511"/>
                  <a:pt x="1875663" y="124511"/>
                </a:cubicBezTo>
                <a:cubicBezTo>
                  <a:pt x="1875867" y="124511"/>
                  <a:pt x="1877391" y="123901"/>
                  <a:pt x="1880235" y="122682"/>
                </a:cubicBezTo>
                <a:cubicBezTo>
                  <a:pt x="1882877" y="121463"/>
                  <a:pt x="1884401" y="120853"/>
                  <a:pt x="1884807" y="120853"/>
                </a:cubicBezTo>
                <a:cubicBezTo>
                  <a:pt x="1885010" y="120853"/>
                  <a:pt x="1885824" y="120549"/>
                  <a:pt x="1887246" y="119939"/>
                </a:cubicBezTo>
                <a:cubicBezTo>
                  <a:pt x="1888669" y="119330"/>
                  <a:pt x="1890395" y="118619"/>
                  <a:pt x="1892428" y="117805"/>
                </a:cubicBezTo>
                <a:cubicBezTo>
                  <a:pt x="1894662" y="116993"/>
                  <a:pt x="1895780" y="116383"/>
                  <a:pt x="1895781" y="115977"/>
                </a:cubicBezTo>
                <a:cubicBezTo>
                  <a:pt x="1895780" y="115773"/>
                  <a:pt x="1896085" y="115773"/>
                  <a:pt x="1896695" y="115977"/>
                </a:cubicBezTo>
                <a:cubicBezTo>
                  <a:pt x="1897101" y="115977"/>
                  <a:pt x="1897405" y="115875"/>
                  <a:pt x="1897609" y="115672"/>
                </a:cubicBezTo>
                <a:cubicBezTo>
                  <a:pt x="1897812" y="115469"/>
                  <a:pt x="1898015" y="115367"/>
                  <a:pt x="1898219" y="115367"/>
                </a:cubicBezTo>
                <a:cubicBezTo>
                  <a:pt x="1898625" y="115570"/>
                  <a:pt x="1898829" y="115570"/>
                  <a:pt x="1898828" y="115367"/>
                </a:cubicBezTo>
                <a:cubicBezTo>
                  <a:pt x="1898828" y="114961"/>
                  <a:pt x="1899031" y="114859"/>
                  <a:pt x="1899438" y="115062"/>
                </a:cubicBezTo>
                <a:cubicBezTo>
                  <a:pt x="1899845" y="115266"/>
                  <a:pt x="1900352" y="115367"/>
                  <a:pt x="1900961" y="115367"/>
                </a:cubicBezTo>
                <a:cubicBezTo>
                  <a:pt x="1901571" y="115164"/>
                  <a:pt x="1902079" y="115265"/>
                  <a:pt x="1902486" y="115672"/>
                </a:cubicBezTo>
                <a:cubicBezTo>
                  <a:pt x="1902893" y="115875"/>
                  <a:pt x="1903197" y="115977"/>
                  <a:pt x="1903401" y="115977"/>
                </a:cubicBezTo>
                <a:cubicBezTo>
                  <a:pt x="1904010" y="116180"/>
                  <a:pt x="1906144" y="117196"/>
                  <a:pt x="1909801" y="119024"/>
                </a:cubicBezTo>
                <a:cubicBezTo>
                  <a:pt x="1916303" y="121869"/>
                  <a:pt x="1919757" y="124917"/>
                  <a:pt x="1920164" y="128169"/>
                </a:cubicBezTo>
                <a:cubicBezTo>
                  <a:pt x="1920570" y="129997"/>
                  <a:pt x="1921078" y="131725"/>
                  <a:pt x="1921688" y="133350"/>
                </a:cubicBezTo>
                <a:cubicBezTo>
                  <a:pt x="1923111" y="136601"/>
                  <a:pt x="1923009" y="138837"/>
                  <a:pt x="1921384" y="140056"/>
                </a:cubicBezTo>
                <a:cubicBezTo>
                  <a:pt x="1918945" y="141478"/>
                  <a:pt x="1917218" y="142291"/>
                  <a:pt x="1916201" y="142494"/>
                </a:cubicBezTo>
                <a:cubicBezTo>
                  <a:pt x="1916202" y="142291"/>
                  <a:pt x="1915897" y="142494"/>
                  <a:pt x="1915288" y="143104"/>
                </a:cubicBezTo>
                <a:cubicBezTo>
                  <a:pt x="1912849" y="144526"/>
                  <a:pt x="1908379" y="146254"/>
                  <a:pt x="1901876" y="148285"/>
                </a:cubicBezTo>
                <a:cubicBezTo>
                  <a:pt x="1898829" y="149098"/>
                  <a:pt x="1894763" y="150521"/>
                  <a:pt x="1889684" y="152553"/>
                </a:cubicBezTo>
                <a:cubicBezTo>
                  <a:pt x="1885620" y="154178"/>
                  <a:pt x="1882978" y="155398"/>
                  <a:pt x="1881760" y="156210"/>
                </a:cubicBezTo>
                <a:cubicBezTo>
                  <a:pt x="1880946" y="157023"/>
                  <a:pt x="1880337" y="157429"/>
                  <a:pt x="1879931" y="157430"/>
                </a:cubicBezTo>
                <a:cubicBezTo>
                  <a:pt x="1879728" y="157430"/>
                  <a:pt x="1879524" y="157633"/>
                  <a:pt x="1879321" y="158039"/>
                </a:cubicBezTo>
                <a:cubicBezTo>
                  <a:pt x="1878914" y="158649"/>
                  <a:pt x="1878610" y="158953"/>
                  <a:pt x="1878406" y="158953"/>
                </a:cubicBezTo>
                <a:cubicBezTo>
                  <a:pt x="1877594" y="158953"/>
                  <a:pt x="1875155" y="161392"/>
                  <a:pt x="1871091" y="166269"/>
                </a:cubicBezTo>
                <a:cubicBezTo>
                  <a:pt x="1870685" y="166878"/>
                  <a:pt x="1870278" y="167793"/>
                  <a:pt x="1869872" y="169012"/>
                </a:cubicBezTo>
                <a:cubicBezTo>
                  <a:pt x="1869262" y="170637"/>
                  <a:pt x="1869363" y="171552"/>
                  <a:pt x="1870177" y="171755"/>
                </a:cubicBezTo>
                <a:cubicBezTo>
                  <a:pt x="1871396" y="172771"/>
                  <a:pt x="1873530" y="172568"/>
                  <a:pt x="1876578" y="171146"/>
                </a:cubicBezTo>
                <a:cubicBezTo>
                  <a:pt x="1878407" y="170536"/>
                  <a:pt x="1879524" y="170231"/>
                  <a:pt x="1879931" y="170231"/>
                </a:cubicBezTo>
                <a:cubicBezTo>
                  <a:pt x="1880337" y="170231"/>
                  <a:pt x="1880845" y="170028"/>
                  <a:pt x="1881455" y="169621"/>
                </a:cubicBezTo>
                <a:cubicBezTo>
                  <a:pt x="1882064" y="169012"/>
                  <a:pt x="1883487" y="168402"/>
                  <a:pt x="1885722" y="167793"/>
                </a:cubicBezTo>
                <a:cubicBezTo>
                  <a:pt x="1888363" y="166980"/>
                  <a:pt x="1891716" y="165964"/>
                  <a:pt x="1895780" y="164745"/>
                </a:cubicBezTo>
                <a:cubicBezTo>
                  <a:pt x="1901064" y="162509"/>
                  <a:pt x="1904619" y="162306"/>
                  <a:pt x="1906449" y="164135"/>
                </a:cubicBezTo>
                <a:cubicBezTo>
                  <a:pt x="1907464" y="164744"/>
                  <a:pt x="1908175" y="165050"/>
                  <a:pt x="1908581" y="165049"/>
                </a:cubicBezTo>
                <a:cubicBezTo>
                  <a:pt x="1909598" y="165049"/>
                  <a:pt x="1911121" y="166675"/>
                  <a:pt x="1913154" y="169926"/>
                </a:cubicBezTo>
                <a:cubicBezTo>
                  <a:pt x="1913357" y="170739"/>
                  <a:pt x="1913662" y="171654"/>
                  <a:pt x="1914068" y="172669"/>
                </a:cubicBezTo>
                <a:cubicBezTo>
                  <a:pt x="1915084" y="174295"/>
                  <a:pt x="1914170" y="175514"/>
                  <a:pt x="1911324" y="176327"/>
                </a:cubicBezTo>
                <a:cubicBezTo>
                  <a:pt x="1907667" y="177953"/>
                  <a:pt x="1902689" y="180594"/>
                  <a:pt x="1896390" y="184252"/>
                </a:cubicBezTo>
                <a:cubicBezTo>
                  <a:pt x="1893545" y="186081"/>
                  <a:pt x="1891513" y="187300"/>
                  <a:pt x="1890294" y="187910"/>
                </a:cubicBezTo>
                <a:cubicBezTo>
                  <a:pt x="1880337" y="195021"/>
                  <a:pt x="1873022" y="201422"/>
                  <a:pt x="1868348" y="207112"/>
                </a:cubicBezTo>
                <a:cubicBezTo>
                  <a:pt x="1868348" y="207721"/>
                  <a:pt x="1869059" y="207823"/>
                  <a:pt x="1870482" y="207417"/>
                </a:cubicBezTo>
                <a:cubicBezTo>
                  <a:pt x="1871904" y="207010"/>
                  <a:pt x="1874139" y="206096"/>
                  <a:pt x="1877187" y="204673"/>
                </a:cubicBezTo>
                <a:cubicBezTo>
                  <a:pt x="1878407" y="204064"/>
                  <a:pt x="1879219" y="203759"/>
                  <a:pt x="1879626" y="203759"/>
                </a:cubicBezTo>
                <a:cubicBezTo>
                  <a:pt x="1879626" y="203759"/>
                  <a:pt x="1880489" y="203352"/>
                  <a:pt x="1882216" y="202540"/>
                </a:cubicBezTo>
                <a:cubicBezTo>
                  <a:pt x="1883944" y="201727"/>
                  <a:pt x="1885772" y="200864"/>
                  <a:pt x="1887703" y="199949"/>
                </a:cubicBezTo>
                <a:cubicBezTo>
                  <a:pt x="1889633" y="199034"/>
                  <a:pt x="1891005" y="198374"/>
                  <a:pt x="1891818" y="197968"/>
                </a:cubicBezTo>
                <a:cubicBezTo>
                  <a:pt x="1892834" y="197358"/>
                  <a:pt x="1893850" y="196850"/>
                  <a:pt x="1894866" y="196444"/>
                </a:cubicBezTo>
                <a:cubicBezTo>
                  <a:pt x="1895679" y="196241"/>
                  <a:pt x="1896288" y="195936"/>
                  <a:pt x="1896694" y="195529"/>
                </a:cubicBezTo>
                <a:cubicBezTo>
                  <a:pt x="1896897" y="195123"/>
                  <a:pt x="1897304" y="194920"/>
                  <a:pt x="1897913" y="194920"/>
                </a:cubicBezTo>
                <a:cubicBezTo>
                  <a:pt x="1898320" y="194920"/>
                  <a:pt x="1898625" y="194818"/>
                  <a:pt x="1898828" y="194615"/>
                </a:cubicBezTo>
                <a:cubicBezTo>
                  <a:pt x="1898828" y="194412"/>
                  <a:pt x="1900047" y="193701"/>
                  <a:pt x="1902486" y="192481"/>
                </a:cubicBezTo>
                <a:cubicBezTo>
                  <a:pt x="1910410" y="188824"/>
                  <a:pt x="1916100" y="185877"/>
                  <a:pt x="1919555" y="183642"/>
                </a:cubicBezTo>
                <a:cubicBezTo>
                  <a:pt x="1919554" y="183236"/>
                  <a:pt x="1919758" y="182728"/>
                  <a:pt x="1920164" y="182118"/>
                </a:cubicBezTo>
                <a:cubicBezTo>
                  <a:pt x="1920571" y="181306"/>
                  <a:pt x="1920977" y="179883"/>
                  <a:pt x="1921384" y="177851"/>
                </a:cubicBezTo>
                <a:cubicBezTo>
                  <a:pt x="1921993" y="175819"/>
                  <a:pt x="1922400" y="174397"/>
                  <a:pt x="1922603" y="173584"/>
                </a:cubicBezTo>
                <a:cubicBezTo>
                  <a:pt x="1922806" y="172974"/>
                  <a:pt x="1923110" y="171958"/>
                  <a:pt x="1923517" y="170536"/>
                </a:cubicBezTo>
                <a:cubicBezTo>
                  <a:pt x="1924330" y="167285"/>
                  <a:pt x="1924939" y="165151"/>
                  <a:pt x="1925346" y="164135"/>
                </a:cubicBezTo>
                <a:cubicBezTo>
                  <a:pt x="1926362" y="161697"/>
                  <a:pt x="1927377" y="157633"/>
                  <a:pt x="1928394" y="151943"/>
                </a:cubicBezTo>
                <a:cubicBezTo>
                  <a:pt x="1928800" y="150114"/>
                  <a:pt x="1929207" y="148895"/>
                  <a:pt x="1929613" y="148286"/>
                </a:cubicBezTo>
                <a:cubicBezTo>
                  <a:pt x="1929816" y="148082"/>
                  <a:pt x="1930273" y="146355"/>
                  <a:pt x="1930984" y="143104"/>
                </a:cubicBezTo>
                <a:cubicBezTo>
                  <a:pt x="1931696" y="139853"/>
                  <a:pt x="1932559" y="135585"/>
                  <a:pt x="1933576" y="130302"/>
                </a:cubicBezTo>
                <a:cubicBezTo>
                  <a:pt x="1934387" y="126442"/>
                  <a:pt x="1934896" y="124206"/>
                  <a:pt x="1935100" y="123597"/>
                </a:cubicBezTo>
                <a:cubicBezTo>
                  <a:pt x="1936318" y="119533"/>
                  <a:pt x="1937233" y="113741"/>
                  <a:pt x="1937842" y="106223"/>
                </a:cubicBezTo>
                <a:lnTo>
                  <a:pt x="1938148" y="101346"/>
                </a:lnTo>
                <a:lnTo>
                  <a:pt x="1936319" y="100127"/>
                </a:lnTo>
                <a:cubicBezTo>
                  <a:pt x="1930222" y="97689"/>
                  <a:pt x="1926362" y="96470"/>
                  <a:pt x="1924736" y="96469"/>
                </a:cubicBezTo>
                <a:cubicBezTo>
                  <a:pt x="1924330" y="96470"/>
                  <a:pt x="1923821" y="96673"/>
                  <a:pt x="1923212" y="97079"/>
                </a:cubicBezTo>
                <a:cubicBezTo>
                  <a:pt x="1922400" y="98299"/>
                  <a:pt x="1922806" y="100026"/>
                  <a:pt x="1924431" y="102261"/>
                </a:cubicBezTo>
                <a:cubicBezTo>
                  <a:pt x="1926058" y="104090"/>
                  <a:pt x="1926362" y="104699"/>
                  <a:pt x="1925346" y="104089"/>
                </a:cubicBezTo>
                <a:cubicBezTo>
                  <a:pt x="1922704" y="100432"/>
                  <a:pt x="1921384" y="98197"/>
                  <a:pt x="1921383" y="97384"/>
                </a:cubicBezTo>
                <a:cubicBezTo>
                  <a:pt x="1921384" y="94539"/>
                  <a:pt x="1924431" y="93218"/>
                  <a:pt x="1930527" y="93421"/>
                </a:cubicBezTo>
                <a:cubicBezTo>
                  <a:pt x="1934184" y="93218"/>
                  <a:pt x="1936827" y="93015"/>
                  <a:pt x="1938452" y="92812"/>
                </a:cubicBezTo>
                <a:cubicBezTo>
                  <a:pt x="1939875" y="92609"/>
                  <a:pt x="1941195" y="92507"/>
                  <a:pt x="1942415" y="92507"/>
                </a:cubicBezTo>
                <a:close/>
                <a:moveTo>
                  <a:pt x="1623898" y="762"/>
                </a:moveTo>
                <a:cubicBezTo>
                  <a:pt x="1624305" y="1168"/>
                  <a:pt x="1624712" y="1372"/>
                  <a:pt x="1625118" y="1372"/>
                </a:cubicBezTo>
                <a:cubicBezTo>
                  <a:pt x="1626540" y="1778"/>
                  <a:pt x="1628115" y="3404"/>
                  <a:pt x="1629842" y="6249"/>
                </a:cubicBezTo>
                <a:cubicBezTo>
                  <a:pt x="1631570" y="9094"/>
                  <a:pt x="1632433" y="11532"/>
                  <a:pt x="1632433" y="13564"/>
                </a:cubicBezTo>
                <a:cubicBezTo>
                  <a:pt x="1632433" y="15799"/>
                  <a:pt x="1632839" y="17120"/>
                  <a:pt x="1633652" y="17526"/>
                </a:cubicBezTo>
                <a:cubicBezTo>
                  <a:pt x="1637107" y="20168"/>
                  <a:pt x="1641171" y="21692"/>
                  <a:pt x="1645844" y="22098"/>
                </a:cubicBezTo>
                <a:cubicBezTo>
                  <a:pt x="1647876" y="22099"/>
                  <a:pt x="1651026" y="21083"/>
                  <a:pt x="1655292" y="19050"/>
                </a:cubicBezTo>
                <a:cubicBezTo>
                  <a:pt x="1658748" y="17831"/>
                  <a:pt x="1661796" y="17425"/>
                  <a:pt x="1664437" y="17831"/>
                </a:cubicBezTo>
                <a:cubicBezTo>
                  <a:pt x="1665250" y="18034"/>
                  <a:pt x="1666164" y="18339"/>
                  <a:pt x="1667180" y="18745"/>
                </a:cubicBezTo>
                <a:cubicBezTo>
                  <a:pt x="1670228" y="20168"/>
                  <a:pt x="1674292" y="22403"/>
                  <a:pt x="1679372" y="25451"/>
                </a:cubicBezTo>
                <a:cubicBezTo>
                  <a:pt x="1681810" y="27889"/>
                  <a:pt x="1683030" y="29922"/>
                  <a:pt x="1683029" y="31547"/>
                </a:cubicBezTo>
                <a:cubicBezTo>
                  <a:pt x="1683030" y="31953"/>
                  <a:pt x="1683538" y="33173"/>
                  <a:pt x="1684553" y="35205"/>
                </a:cubicBezTo>
                <a:cubicBezTo>
                  <a:pt x="1686179" y="37846"/>
                  <a:pt x="1686382" y="39675"/>
                  <a:pt x="1685163" y="40691"/>
                </a:cubicBezTo>
                <a:cubicBezTo>
                  <a:pt x="1684554" y="41910"/>
                  <a:pt x="1681709" y="42215"/>
                  <a:pt x="1676628" y="41605"/>
                </a:cubicBezTo>
                <a:cubicBezTo>
                  <a:pt x="1668501" y="40996"/>
                  <a:pt x="1662304" y="40996"/>
                  <a:pt x="1658036" y="41606"/>
                </a:cubicBezTo>
                <a:cubicBezTo>
                  <a:pt x="1656817" y="42012"/>
                  <a:pt x="1655090" y="42418"/>
                  <a:pt x="1652854" y="42824"/>
                </a:cubicBezTo>
                <a:cubicBezTo>
                  <a:pt x="1646759" y="44247"/>
                  <a:pt x="1641729" y="45466"/>
                  <a:pt x="1637766" y="46482"/>
                </a:cubicBezTo>
                <a:cubicBezTo>
                  <a:pt x="1633805" y="47498"/>
                  <a:pt x="1631620" y="48311"/>
                  <a:pt x="1631214" y="48921"/>
                </a:cubicBezTo>
                <a:cubicBezTo>
                  <a:pt x="1630807" y="49124"/>
                  <a:pt x="1630401" y="49226"/>
                  <a:pt x="1629995" y="49225"/>
                </a:cubicBezTo>
                <a:cubicBezTo>
                  <a:pt x="1629792" y="49022"/>
                  <a:pt x="1629385" y="49124"/>
                  <a:pt x="1628776" y="49530"/>
                </a:cubicBezTo>
                <a:cubicBezTo>
                  <a:pt x="1627963" y="50140"/>
                  <a:pt x="1627353" y="50445"/>
                  <a:pt x="1626947" y="50445"/>
                </a:cubicBezTo>
                <a:cubicBezTo>
                  <a:pt x="1626337" y="50445"/>
                  <a:pt x="1626032" y="50546"/>
                  <a:pt x="1626032" y="50750"/>
                </a:cubicBezTo>
                <a:cubicBezTo>
                  <a:pt x="1626032" y="50953"/>
                  <a:pt x="1625422" y="51461"/>
                  <a:pt x="1624203" y="52274"/>
                </a:cubicBezTo>
                <a:cubicBezTo>
                  <a:pt x="1622781" y="52680"/>
                  <a:pt x="1622070" y="52985"/>
                  <a:pt x="1622070" y="53188"/>
                </a:cubicBezTo>
                <a:cubicBezTo>
                  <a:pt x="1622069" y="53391"/>
                  <a:pt x="1621867" y="53493"/>
                  <a:pt x="1621460" y="53493"/>
                </a:cubicBezTo>
                <a:cubicBezTo>
                  <a:pt x="1621054" y="53493"/>
                  <a:pt x="1620851" y="53595"/>
                  <a:pt x="1620851" y="53798"/>
                </a:cubicBezTo>
                <a:cubicBezTo>
                  <a:pt x="1620850" y="54001"/>
                  <a:pt x="1620546" y="54204"/>
                  <a:pt x="1619936" y="54407"/>
                </a:cubicBezTo>
                <a:cubicBezTo>
                  <a:pt x="1619327" y="54407"/>
                  <a:pt x="1618057" y="55576"/>
                  <a:pt x="1616126" y="57912"/>
                </a:cubicBezTo>
                <a:cubicBezTo>
                  <a:pt x="1614196" y="60249"/>
                  <a:pt x="1612621" y="62637"/>
                  <a:pt x="1611402" y="65075"/>
                </a:cubicBezTo>
                <a:cubicBezTo>
                  <a:pt x="1610183" y="67920"/>
                  <a:pt x="1609573" y="69444"/>
                  <a:pt x="1609573" y="69647"/>
                </a:cubicBezTo>
                <a:cubicBezTo>
                  <a:pt x="1609573" y="69850"/>
                  <a:pt x="1608963" y="71375"/>
                  <a:pt x="1607745" y="74219"/>
                </a:cubicBezTo>
                <a:cubicBezTo>
                  <a:pt x="1606525" y="77267"/>
                  <a:pt x="1605814" y="79604"/>
                  <a:pt x="1605610" y="81230"/>
                </a:cubicBezTo>
                <a:cubicBezTo>
                  <a:pt x="1605407" y="82449"/>
                  <a:pt x="1605204" y="83261"/>
                  <a:pt x="1605001" y="83668"/>
                </a:cubicBezTo>
                <a:cubicBezTo>
                  <a:pt x="1605001" y="83871"/>
                  <a:pt x="1605204" y="84176"/>
                  <a:pt x="1605611" y="84582"/>
                </a:cubicBezTo>
                <a:cubicBezTo>
                  <a:pt x="1606016" y="85192"/>
                  <a:pt x="1606220" y="85395"/>
                  <a:pt x="1606220" y="85192"/>
                </a:cubicBezTo>
                <a:cubicBezTo>
                  <a:pt x="1606220" y="84786"/>
                  <a:pt x="1606525" y="84582"/>
                  <a:pt x="1607134" y="84582"/>
                </a:cubicBezTo>
                <a:cubicBezTo>
                  <a:pt x="1607541" y="84582"/>
                  <a:pt x="1609167" y="83160"/>
                  <a:pt x="1612012" y="80315"/>
                </a:cubicBezTo>
                <a:cubicBezTo>
                  <a:pt x="1615872" y="76251"/>
                  <a:pt x="1619225" y="73203"/>
                  <a:pt x="1622070" y="71171"/>
                </a:cubicBezTo>
                <a:cubicBezTo>
                  <a:pt x="1623086" y="70358"/>
                  <a:pt x="1623899" y="69748"/>
                  <a:pt x="1624508" y="69342"/>
                </a:cubicBezTo>
                <a:cubicBezTo>
                  <a:pt x="1626947" y="67310"/>
                  <a:pt x="1629791" y="65278"/>
                  <a:pt x="1633042" y="63246"/>
                </a:cubicBezTo>
                <a:cubicBezTo>
                  <a:pt x="1634465" y="62230"/>
                  <a:pt x="1635888" y="61316"/>
                  <a:pt x="1637310" y="60503"/>
                </a:cubicBezTo>
                <a:cubicBezTo>
                  <a:pt x="1638326" y="59893"/>
                  <a:pt x="1639138" y="59487"/>
                  <a:pt x="1639748" y="59284"/>
                </a:cubicBezTo>
                <a:cubicBezTo>
                  <a:pt x="1640155" y="59081"/>
                  <a:pt x="1640357" y="58877"/>
                  <a:pt x="1640358" y="58674"/>
                </a:cubicBezTo>
                <a:cubicBezTo>
                  <a:pt x="1640357" y="58471"/>
                  <a:pt x="1640865" y="58166"/>
                  <a:pt x="1641882" y="57760"/>
                </a:cubicBezTo>
                <a:cubicBezTo>
                  <a:pt x="1642695" y="57151"/>
                  <a:pt x="1643507" y="56338"/>
                  <a:pt x="1644320" y="55322"/>
                </a:cubicBezTo>
                <a:cubicBezTo>
                  <a:pt x="1644727" y="53696"/>
                  <a:pt x="1646962" y="52883"/>
                  <a:pt x="1651026" y="52883"/>
                </a:cubicBezTo>
                <a:cubicBezTo>
                  <a:pt x="1655496" y="52883"/>
                  <a:pt x="1659763" y="54306"/>
                  <a:pt x="1663827" y="57150"/>
                </a:cubicBezTo>
                <a:cubicBezTo>
                  <a:pt x="1668298" y="59995"/>
                  <a:pt x="1671245" y="62942"/>
                  <a:pt x="1672666" y="65990"/>
                </a:cubicBezTo>
                <a:cubicBezTo>
                  <a:pt x="1674496" y="69241"/>
                  <a:pt x="1675511" y="71679"/>
                  <a:pt x="1675715" y="73305"/>
                </a:cubicBezTo>
                <a:cubicBezTo>
                  <a:pt x="1676528" y="75540"/>
                  <a:pt x="1676019" y="77877"/>
                  <a:pt x="1674191" y="80315"/>
                </a:cubicBezTo>
                <a:cubicBezTo>
                  <a:pt x="1672361" y="82753"/>
                  <a:pt x="1671549" y="85293"/>
                  <a:pt x="1671752" y="87935"/>
                </a:cubicBezTo>
                <a:cubicBezTo>
                  <a:pt x="1672361" y="94844"/>
                  <a:pt x="1672667" y="98705"/>
                  <a:pt x="1672667" y="99518"/>
                </a:cubicBezTo>
                <a:cubicBezTo>
                  <a:pt x="1673479" y="110084"/>
                  <a:pt x="1673682" y="127559"/>
                  <a:pt x="1673276" y="151943"/>
                </a:cubicBezTo>
                <a:cubicBezTo>
                  <a:pt x="1672870" y="167589"/>
                  <a:pt x="1672158" y="177546"/>
                  <a:pt x="1671143" y="181813"/>
                </a:cubicBezTo>
                <a:cubicBezTo>
                  <a:pt x="1670939" y="182626"/>
                  <a:pt x="1671143" y="182931"/>
                  <a:pt x="1671753" y="182728"/>
                </a:cubicBezTo>
                <a:cubicBezTo>
                  <a:pt x="1675207" y="181915"/>
                  <a:pt x="1680896" y="181102"/>
                  <a:pt x="1688821" y="180289"/>
                </a:cubicBezTo>
                <a:cubicBezTo>
                  <a:pt x="1694714" y="179274"/>
                  <a:pt x="1701622" y="178562"/>
                  <a:pt x="1709547" y="178156"/>
                </a:cubicBezTo>
                <a:cubicBezTo>
                  <a:pt x="1713815" y="177750"/>
                  <a:pt x="1716456" y="177445"/>
                  <a:pt x="1717472" y="177241"/>
                </a:cubicBezTo>
                <a:cubicBezTo>
                  <a:pt x="1718488" y="177241"/>
                  <a:pt x="1720012" y="177140"/>
                  <a:pt x="1722044" y="176937"/>
                </a:cubicBezTo>
                <a:cubicBezTo>
                  <a:pt x="1725904" y="176327"/>
                  <a:pt x="1727835" y="175108"/>
                  <a:pt x="1727835" y="173279"/>
                </a:cubicBezTo>
                <a:cubicBezTo>
                  <a:pt x="1727835" y="170434"/>
                  <a:pt x="1725295" y="165252"/>
                  <a:pt x="1720215" y="157734"/>
                </a:cubicBezTo>
                <a:cubicBezTo>
                  <a:pt x="1716354" y="152654"/>
                  <a:pt x="1713002" y="148692"/>
                  <a:pt x="1710157" y="145847"/>
                </a:cubicBezTo>
                <a:cubicBezTo>
                  <a:pt x="1708734" y="144221"/>
                  <a:pt x="1708226" y="143409"/>
                  <a:pt x="1708634" y="143409"/>
                </a:cubicBezTo>
                <a:cubicBezTo>
                  <a:pt x="1708837" y="143409"/>
                  <a:pt x="1709141" y="143713"/>
                  <a:pt x="1709547" y="144323"/>
                </a:cubicBezTo>
                <a:cubicBezTo>
                  <a:pt x="1714017" y="148184"/>
                  <a:pt x="1719911" y="152959"/>
                  <a:pt x="1727225" y="158649"/>
                </a:cubicBezTo>
                <a:cubicBezTo>
                  <a:pt x="1744092" y="171044"/>
                  <a:pt x="1754657" y="181712"/>
                  <a:pt x="1758924" y="190653"/>
                </a:cubicBezTo>
                <a:cubicBezTo>
                  <a:pt x="1761567" y="196139"/>
                  <a:pt x="1761973" y="199797"/>
                  <a:pt x="1760144" y="201626"/>
                </a:cubicBezTo>
                <a:cubicBezTo>
                  <a:pt x="1759738" y="202641"/>
                  <a:pt x="1758519" y="203048"/>
                  <a:pt x="1756487" y="202845"/>
                </a:cubicBezTo>
                <a:cubicBezTo>
                  <a:pt x="1755268" y="202845"/>
                  <a:pt x="1753794" y="202642"/>
                  <a:pt x="1752068" y="202235"/>
                </a:cubicBezTo>
                <a:cubicBezTo>
                  <a:pt x="1750340" y="201829"/>
                  <a:pt x="1747241" y="200711"/>
                  <a:pt x="1742770" y="198882"/>
                </a:cubicBezTo>
                <a:cubicBezTo>
                  <a:pt x="1740738" y="198069"/>
                  <a:pt x="1739113" y="197561"/>
                  <a:pt x="1737894" y="197358"/>
                </a:cubicBezTo>
                <a:cubicBezTo>
                  <a:pt x="1737081" y="196952"/>
                  <a:pt x="1736370" y="196647"/>
                  <a:pt x="1735760" y="196444"/>
                </a:cubicBezTo>
                <a:cubicBezTo>
                  <a:pt x="1732102" y="195225"/>
                  <a:pt x="1726921" y="194005"/>
                  <a:pt x="1720215" y="192786"/>
                </a:cubicBezTo>
                <a:cubicBezTo>
                  <a:pt x="1707007" y="190754"/>
                  <a:pt x="1692377" y="190652"/>
                  <a:pt x="1676324" y="192481"/>
                </a:cubicBezTo>
                <a:cubicBezTo>
                  <a:pt x="1671650" y="193091"/>
                  <a:pt x="1669212" y="193396"/>
                  <a:pt x="1669009" y="193396"/>
                </a:cubicBezTo>
                <a:cubicBezTo>
                  <a:pt x="1668603" y="193396"/>
                  <a:pt x="1668095" y="194005"/>
                  <a:pt x="1667485" y="195224"/>
                </a:cubicBezTo>
                <a:cubicBezTo>
                  <a:pt x="1666875" y="196240"/>
                  <a:pt x="1666469" y="196952"/>
                  <a:pt x="1666266" y="197358"/>
                </a:cubicBezTo>
                <a:cubicBezTo>
                  <a:pt x="1666063" y="197561"/>
                  <a:pt x="1665657" y="198273"/>
                  <a:pt x="1665047" y="199492"/>
                </a:cubicBezTo>
                <a:cubicBezTo>
                  <a:pt x="1662608" y="203556"/>
                  <a:pt x="1659154" y="206096"/>
                  <a:pt x="1654683" y="207112"/>
                </a:cubicBezTo>
                <a:cubicBezTo>
                  <a:pt x="1651839" y="208331"/>
                  <a:pt x="1647775" y="206705"/>
                  <a:pt x="1642491" y="202235"/>
                </a:cubicBezTo>
                <a:lnTo>
                  <a:pt x="1638834" y="199492"/>
                </a:lnTo>
                <a:lnTo>
                  <a:pt x="1632433" y="201016"/>
                </a:lnTo>
                <a:cubicBezTo>
                  <a:pt x="1626337" y="202438"/>
                  <a:pt x="1619529" y="204267"/>
                  <a:pt x="1612011" y="206502"/>
                </a:cubicBezTo>
                <a:cubicBezTo>
                  <a:pt x="1610996" y="206706"/>
                  <a:pt x="1609167" y="207214"/>
                  <a:pt x="1606525" y="208026"/>
                </a:cubicBezTo>
                <a:cubicBezTo>
                  <a:pt x="1604087" y="208636"/>
                  <a:pt x="1602359" y="209042"/>
                  <a:pt x="1601343" y="209246"/>
                </a:cubicBezTo>
                <a:cubicBezTo>
                  <a:pt x="1600328" y="209652"/>
                  <a:pt x="1599616" y="209956"/>
                  <a:pt x="1599210" y="210160"/>
                </a:cubicBezTo>
                <a:cubicBezTo>
                  <a:pt x="1599006" y="210160"/>
                  <a:pt x="1598702" y="210262"/>
                  <a:pt x="1598295" y="210464"/>
                </a:cubicBezTo>
                <a:cubicBezTo>
                  <a:pt x="1597889" y="210668"/>
                  <a:pt x="1597584" y="210668"/>
                  <a:pt x="1597381" y="210465"/>
                </a:cubicBezTo>
                <a:cubicBezTo>
                  <a:pt x="1596975" y="210465"/>
                  <a:pt x="1596669" y="210566"/>
                  <a:pt x="1596467" y="210769"/>
                </a:cubicBezTo>
                <a:cubicBezTo>
                  <a:pt x="1596263" y="210973"/>
                  <a:pt x="1595755" y="211278"/>
                  <a:pt x="1594943" y="211684"/>
                </a:cubicBezTo>
                <a:cubicBezTo>
                  <a:pt x="1588644" y="213716"/>
                  <a:pt x="1583766" y="215240"/>
                  <a:pt x="1580313" y="216256"/>
                </a:cubicBezTo>
                <a:cubicBezTo>
                  <a:pt x="1578483" y="216866"/>
                  <a:pt x="1576451" y="217577"/>
                  <a:pt x="1574216" y="218389"/>
                </a:cubicBezTo>
                <a:cubicBezTo>
                  <a:pt x="1571981" y="218999"/>
                  <a:pt x="1570254" y="219609"/>
                  <a:pt x="1569035" y="220218"/>
                </a:cubicBezTo>
                <a:cubicBezTo>
                  <a:pt x="1567815" y="220625"/>
                  <a:pt x="1565478" y="221437"/>
                  <a:pt x="1562024" y="222657"/>
                </a:cubicBezTo>
                <a:cubicBezTo>
                  <a:pt x="1558570" y="223876"/>
                  <a:pt x="1556030" y="224689"/>
                  <a:pt x="1554404" y="225095"/>
                </a:cubicBezTo>
                <a:cubicBezTo>
                  <a:pt x="1553388" y="225501"/>
                  <a:pt x="1552372" y="225908"/>
                  <a:pt x="1551356" y="226314"/>
                </a:cubicBezTo>
                <a:cubicBezTo>
                  <a:pt x="1547495" y="228143"/>
                  <a:pt x="1543533" y="229667"/>
                  <a:pt x="1539469" y="230886"/>
                </a:cubicBezTo>
                <a:cubicBezTo>
                  <a:pt x="1538046" y="231292"/>
                  <a:pt x="1536726" y="231699"/>
                  <a:pt x="1535506" y="232105"/>
                </a:cubicBezTo>
                <a:cubicBezTo>
                  <a:pt x="1534287" y="232715"/>
                  <a:pt x="1533576" y="233020"/>
                  <a:pt x="1533373" y="233020"/>
                </a:cubicBezTo>
                <a:cubicBezTo>
                  <a:pt x="1533170" y="233223"/>
                  <a:pt x="1532966" y="233325"/>
                  <a:pt x="1532763" y="233325"/>
                </a:cubicBezTo>
                <a:cubicBezTo>
                  <a:pt x="1532560" y="233325"/>
                  <a:pt x="1532357" y="233427"/>
                  <a:pt x="1532154" y="233629"/>
                </a:cubicBezTo>
                <a:cubicBezTo>
                  <a:pt x="1531950" y="233629"/>
                  <a:pt x="1531138" y="233934"/>
                  <a:pt x="1529715" y="234544"/>
                </a:cubicBezTo>
                <a:cubicBezTo>
                  <a:pt x="1528293" y="235154"/>
                  <a:pt x="1526769" y="235763"/>
                  <a:pt x="1525143" y="236373"/>
                </a:cubicBezTo>
                <a:cubicBezTo>
                  <a:pt x="1523314" y="236779"/>
                  <a:pt x="1522095" y="237084"/>
                  <a:pt x="1521486" y="237287"/>
                </a:cubicBezTo>
                <a:cubicBezTo>
                  <a:pt x="1521080" y="237490"/>
                  <a:pt x="1520064" y="237795"/>
                  <a:pt x="1518438" y="238202"/>
                </a:cubicBezTo>
                <a:cubicBezTo>
                  <a:pt x="1516812" y="238811"/>
                  <a:pt x="1515593" y="239319"/>
                  <a:pt x="1514780" y="239725"/>
                </a:cubicBezTo>
                <a:cubicBezTo>
                  <a:pt x="1509700" y="241351"/>
                  <a:pt x="1504620" y="242469"/>
                  <a:pt x="1499540" y="243078"/>
                </a:cubicBezTo>
                <a:cubicBezTo>
                  <a:pt x="1496492" y="243891"/>
                  <a:pt x="1493647" y="243282"/>
                  <a:pt x="1491006" y="241250"/>
                </a:cubicBezTo>
                <a:cubicBezTo>
                  <a:pt x="1489380" y="240233"/>
                  <a:pt x="1488161" y="238913"/>
                  <a:pt x="1487348" y="237287"/>
                </a:cubicBezTo>
                <a:cubicBezTo>
                  <a:pt x="1486535" y="235458"/>
                  <a:pt x="1486332" y="234340"/>
                  <a:pt x="1486738" y="233934"/>
                </a:cubicBezTo>
                <a:cubicBezTo>
                  <a:pt x="1487145" y="233324"/>
                  <a:pt x="1487450" y="233020"/>
                  <a:pt x="1487653" y="233020"/>
                </a:cubicBezTo>
                <a:cubicBezTo>
                  <a:pt x="1488059" y="233020"/>
                  <a:pt x="1488872" y="232613"/>
                  <a:pt x="1490091" y="231801"/>
                </a:cubicBezTo>
                <a:cubicBezTo>
                  <a:pt x="1491514" y="231191"/>
                  <a:pt x="1493952" y="230378"/>
                  <a:pt x="1497407" y="229362"/>
                </a:cubicBezTo>
                <a:cubicBezTo>
                  <a:pt x="1503096" y="227533"/>
                  <a:pt x="1509904" y="225095"/>
                  <a:pt x="1517828" y="222047"/>
                </a:cubicBezTo>
                <a:cubicBezTo>
                  <a:pt x="1521689" y="220625"/>
                  <a:pt x="1524838" y="219406"/>
                  <a:pt x="1527277" y="218390"/>
                </a:cubicBezTo>
                <a:cubicBezTo>
                  <a:pt x="1535608" y="215138"/>
                  <a:pt x="1542416" y="212192"/>
                  <a:pt x="1547698" y="209550"/>
                </a:cubicBezTo>
                <a:cubicBezTo>
                  <a:pt x="1548309" y="209144"/>
                  <a:pt x="1548613" y="209042"/>
                  <a:pt x="1548613" y="209246"/>
                </a:cubicBezTo>
                <a:cubicBezTo>
                  <a:pt x="1548613" y="209246"/>
                  <a:pt x="1548816" y="209144"/>
                  <a:pt x="1549222" y="208941"/>
                </a:cubicBezTo>
                <a:cubicBezTo>
                  <a:pt x="1549628" y="208940"/>
                  <a:pt x="1551051" y="208382"/>
                  <a:pt x="1553490" y="207264"/>
                </a:cubicBezTo>
                <a:cubicBezTo>
                  <a:pt x="1555928" y="206147"/>
                  <a:pt x="1558925" y="204876"/>
                  <a:pt x="1562481" y="203454"/>
                </a:cubicBezTo>
                <a:cubicBezTo>
                  <a:pt x="1566037" y="202032"/>
                  <a:pt x="1569949" y="200508"/>
                  <a:pt x="1574217" y="198882"/>
                </a:cubicBezTo>
                <a:cubicBezTo>
                  <a:pt x="1579703" y="196444"/>
                  <a:pt x="1582853" y="195021"/>
                  <a:pt x="1583665" y="194615"/>
                </a:cubicBezTo>
                <a:cubicBezTo>
                  <a:pt x="1584478" y="194615"/>
                  <a:pt x="1583563" y="193193"/>
                  <a:pt x="1580922" y="190348"/>
                </a:cubicBezTo>
                <a:cubicBezTo>
                  <a:pt x="1577264" y="186893"/>
                  <a:pt x="1575029" y="183642"/>
                  <a:pt x="1574216" y="180594"/>
                </a:cubicBezTo>
                <a:cubicBezTo>
                  <a:pt x="1572184" y="176124"/>
                  <a:pt x="1571676" y="171044"/>
                  <a:pt x="1572692" y="165354"/>
                </a:cubicBezTo>
                <a:cubicBezTo>
                  <a:pt x="1572895" y="162916"/>
                  <a:pt x="1573098" y="160985"/>
                  <a:pt x="1573301" y="159563"/>
                </a:cubicBezTo>
                <a:cubicBezTo>
                  <a:pt x="1574318" y="152858"/>
                  <a:pt x="1575334" y="146051"/>
                  <a:pt x="1576349" y="139141"/>
                </a:cubicBezTo>
                <a:cubicBezTo>
                  <a:pt x="1576756" y="136703"/>
                  <a:pt x="1577264" y="134062"/>
                  <a:pt x="1577874" y="131217"/>
                </a:cubicBezTo>
                <a:cubicBezTo>
                  <a:pt x="1578280" y="128575"/>
                  <a:pt x="1578585" y="126848"/>
                  <a:pt x="1578789" y="126035"/>
                </a:cubicBezTo>
                <a:cubicBezTo>
                  <a:pt x="1578991" y="125425"/>
                  <a:pt x="1579093" y="124714"/>
                  <a:pt x="1579093" y="123902"/>
                </a:cubicBezTo>
                <a:cubicBezTo>
                  <a:pt x="1579500" y="121463"/>
                  <a:pt x="1580516" y="116180"/>
                  <a:pt x="1582141" y="108052"/>
                </a:cubicBezTo>
                <a:cubicBezTo>
                  <a:pt x="1582547" y="106223"/>
                  <a:pt x="1583157" y="104089"/>
                  <a:pt x="1583970" y="101651"/>
                </a:cubicBezTo>
                <a:cubicBezTo>
                  <a:pt x="1584783" y="99010"/>
                  <a:pt x="1585595" y="96470"/>
                  <a:pt x="1586408" y="94031"/>
                </a:cubicBezTo>
                <a:cubicBezTo>
                  <a:pt x="1587221" y="91390"/>
                  <a:pt x="1587932" y="89052"/>
                  <a:pt x="1588542" y="87021"/>
                </a:cubicBezTo>
                <a:cubicBezTo>
                  <a:pt x="1591183" y="79299"/>
                  <a:pt x="1592606" y="74626"/>
                  <a:pt x="1592809" y="73000"/>
                </a:cubicBezTo>
                <a:cubicBezTo>
                  <a:pt x="1592809" y="71577"/>
                  <a:pt x="1593012" y="70358"/>
                  <a:pt x="1593419" y="69343"/>
                </a:cubicBezTo>
                <a:cubicBezTo>
                  <a:pt x="1593825" y="67920"/>
                  <a:pt x="1593520" y="67209"/>
                  <a:pt x="1592504" y="67209"/>
                </a:cubicBezTo>
                <a:cubicBezTo>
                  <a:pt x="1591894" y="67209"/>
                  <a:pt x="1591488" y="67006"/>
                  <a:pt x="1591285" y="66599"/>
                </a:cubicBezTo>
                <a:cubicBezTo>
                  <a:pt x="1591082" y="66193"/>
                  <a:pt x="1588237" y="66599"/>
                  <a:pt x="1582750" y="67818"/>
                </a:cubicBezTo>
                <a:cubicBezTo>
                  <a:pt x="1580516" y="68631"/>
                  <a:pt x="1577873" y="68834"/>
                  <a:pt x="1574826" y="68428"/>
                </a:cubicBezTo>
                <a:cubicBezTo>
                  <a:pt x="1569543" y="68631"/>
                  <a:pt x="1562024" y="66091"/>
                  <a:pt x="1552271" y="60808"/>
                </a:cubicBezTo>
                <a:cubicBezTo>
                  <a:pt x="1549020" y="59385"/>
                  <a:pt x="1546987" y="58573"/>
                  <a:pt x="1546175" y="58370"/>
                </a:cubicBezTo>
                <a:cubicBezTo>
                  <a:pt x="1545362" y="57963"/>
                  <a:pt x="1544244" y="57455"/>
                  <a:pt x="1542821" y="56845"/>
                </a:cubicBezTo>
                <a:lnTo>
                  <a:pt x="1540383" y="55626"/>
                </a:lnTo>
                <a:lnTo>
                  <a:pt x="1541907" y="55322"/>
                </a:lnTo>
                <a:cubicBezTo>
                  <a:pt x="1544142" y="54915"/>
                  <a:pt x="1547699" y="54712"/>
                  <a:pt x="1552576" y="54712"/>
                </a:cubicBezTo>
                <a:cubicBezTo>
                  <a:pt x="1557452" y="54712"/>
                  <a:pt x="1561008" y="54610"/>
                  <a:pt x="1563243" y="54407"/>
                </a:cubicBezTo>
                <a:cubicBezTo>
                  <a:pt x="1568527" y="53188"/>
                  <a:pt x="1572489" y="52223"/>
                  <a:pt x="1575131" y="51512"/>
                </a:cubicBezTo>
                <a:cubicBezTo>
                  <a:pt x="1577772" y="50800"/>
                  <a:pt x="1579296" y="50343"/>
                  <a:pt x="1579702" y="50140"/>
                </a:cubicBezTo>
                <a:cubicBezTo>
                  <a:pt x="1580515" y="49733"/>
                  <a:pt x="1580922" y="49632"/>
                  <a:pt x="1580921" y="49835"/>
                </a:cubicBezTo>
                <a:cubicBezTo>
                  <a:pt x="1580922" y="50038"/>
                  <a:pt x="1581125" y="49936"/>
                  <a:pt x="1581531" y="49530"/>
                </a:cubicBezTo>
                <a:cubicBezTo>
                  <a:pt x="1581938" y="49124"/>
                  <a:pt x="1582344" y="48921"/>
                  <a:pt x="1582750" y="48921"/>
                </a:cubicBezTo>
                <a:cubicBezTo>
                  <a:pt x="1583360" y="48921"/>
                  <a:pt x="1583767" y="48819"/>
                  <a:pt x="1583970" y="48616"/>
                </a:cubicBezTo>
                <a:cubicBezTo>
                  <a:pt x="1584173" y="48413"/>
                  <a:pt x="1585087" y="48006"/>
                  <a:pt x="1586713" y="47397"/>
                </a:cubicBezTo>
                <a:cubicBezTo>
                  <a:pt x="1594231" y="44958"/>
                  <a:pt x="1599311" y="42622"/>
                  <a:pt x="1601953" y="40386"/>
                </a:cubicBezTo>
                <a:cubicBezTo>
                  <a:pt x="1606017" y="37338"/>
                  <a:pt x="1608862" y="33782"/>
                  <a:pt x="1610488" y="29718"/>
                </a:cubicBezTo>
                <a:cubicBezTo>
                  <a:pt x="1612722" y="25045"/>
                  <a:pt x="1613942" y="22099"/>
                  <a:pt x="1614145" y="20879"/>
                </a:cubicBezTo>
                <a:cubicBezTo>
                  <a:pt x="1614958" y="17222"/>
                  <a:pt x="1615771" y="14783"/>
                  <a:pt x="1616583" y="13564"/>
                </a:cubicBezTo>
                <a:cubicBezTo>
                  <a:pt x="1616990" y="12954"/>
                  <a:pt x="1617295" y="12040"/>
                  <a:pt x="1617497" y="10821"/>
                </a:cubicBezTo>
                <a:cubicBezTo>
                  <a:pt x="1617497" y="9805"/>
                  <a:pt x="1617599" y="9094"/>
                  <a:pt x="1617802" y="8687"/>
                </a:cubicBezTo>
                <a:cubicBezTo>
                  <a:pt x="1618209" y="8484"/>
                  <a:pt x="1618412" y="8179"/>
                  <a:pt x="1618412" y="7773"/>
                </a:cubicBezTo>
                <a:cubicBezTo>
                  <a:pt x="1618412" y="7367"/>
                  <a:pt x="1618819" y="6147"/>
                  <a:pt x="1619632" y="4115"/>
                </a:cubicBezTo>
                <a:cubicBezTo>
                  <a:pt x="1620241" y="2693"/>
                  <a:pt x="1620647" y="1575"/>
                  <a:pt x="1620850" y="762"/>
                </a:cubicBezTo>
                <a:cubicBezTo>
                  <a:pt x="1621460" y="-254"/>
                  <a:pt x="1622476" y="-254"/>
                  <a:pt x="1623898" y="762"/>
                </a:cubicBezTo>
                <a:close/>
                <a:moveTo>
                  <a:pt x="2011147" y="46634"/>
                </a:moveTo>
                <a:cubicBezTo>
                  <a:pt x="2014500" y="47143"/>
                  <a:pt x="2017598" y="48412"/>
                  <a:pt x="2020443" y="50445"/>
                </a:cubicBezTo>
                <a:cubicBezTo>
                  <a:pt x="2026133" y="54509"/>
                  <a:pt x="2030197" y="57658"/>
                  <a:pt x="2032636" y="59894"/>
                </a:cubicBezTo>
                <a:cubicBezTo>
                  <a:pt x="2034464" y="62332"/>
                  <a:pt x="2036293" y="65989"/>
                  <a:pt x="2038121" y="70866"/>
                </a:cubicBezTo>
                <a:cubicBezTo>
                  <a:pt x="2039341" y="74118"/>
                  <a:pt x="2039137" y="76251"/>
                  <a:pt x="2037512" y="77267"/>
                </a:cubicBezTo>
                <a:cubicBezTo>
                  <a:pt x="2036903" y="77877"/>
                  <a:pt x="2035378" y="77877"/>
                  <a:pt x="2032940" y="77267"/>
                </a:cubicBezTo>
                <a:cubicBezTo>
                  <a:pt x="2030908" y="77064"/>
                  <a:pt x="2029384" y="76759"/>
                  <a:pt x="2028368" y="76352"/>
                </a:cubicBezTo>
                <a:cubicBezTo>
                  <a:pt x="2027353" y="75946"/>
                  <a:pt x="2026743" y="75743"/>
                  <a:pt x="2026539" y="75743"/>
                </a:cubicBezTo>
                <a:cubicBezTo>
                  <a:pt x="2026133" y="75540"/>
                  <a:pt x="2025727" y="75337"/>
                  <a:pt x="2025321" y="75134"/>
                </a:cubicBezTo>
                <a:cubicBezTo>
                  <a:pt x="2024711" y="74930"/>
                  <a:pt x="2024202" y="75032"/>
                  <a:pt x="2023796" y="75438"/>
                </a:cubicBezTo>
                <a:cubicBezTo>
                  <a:pt x="2023389" y="75641"/>
                  <a:pt x="2023085" y="75641"/>
                  <a:pt x="2022882" y="75438"/>
                </a:cubicBezTo>
                <a:cubicBezTo>
                  <a:pt x="2022679" y="75438"/>
                  <a:pt x="2022272" y="75540"/>
                  <a:pt x="2021663" y="75743"/>
                </a:cubicBezTo>
                <a:cubicBezTo>
                  <a:pt x="2021256" y="75946"/>
                  <a:pt x="2020951" y="76048"/>
                  <a:pt x="2020748" y="76048"/>
                </a:cubicBezTo>
                <a:cubicBezTo>
                  <a:pt x="2020544" y="76048"/>
                  <a:pt x="2020240" y="76150"/>
                  <a:pt x="2019833" y="76352"/>
                </a:cubicBezTo>
                <a:cubicBezTo>
                  <a:pt x="2018818" y="76759"/>
                  <a:pt x="2016785" y="77267"/>
                  <a:pt x="2013738" y="77877"/>
                </a:cubicBezTo>
                <a:cubicBezTo>
                  <a:pt x="2009674" y="78486"/>
                  <a:pt x="2002562" y="80112"/>
                  <a:pt x="1992402" y="82753"/>
                </a:cubicBezTo>
                <a:cubicBezTo>
                  <a:pt x="1984884" y="84786"/>
                  <a:pt x="1978279" y="87122"/>
                  <a:pt x="1972590" y="89764"/>
                </a:cubicBezTo>
                <a:cubicBezTo>
                  <a:pt x="1970964" y="90373"/>
                  <a:pt x="1969136" y="91186"/>
                  <a:pt x="1967104" y="92202"/>
                </a:cubicBezTo>
                <a:cubicBezTo>
                  <a:pt x="1965071" y="93218"/>
                  <a:pt x="1962633" y="94437"/>
                  <a:pt x="1959789" y="95860"/>
                </a:cubicBezTo>
                <a:cubicBezTo>
                  <a:pt x="1956944" y="97283"/>
                  <a:pt x="1955318" y="98095"/>
                  <a:pt x="1954911" y="98298"/>
                </a:cubicBezTo>
                <a:cubicBezTo>
                  <a:pt x="1954708" y="98095"/>
                  <a:pt x="1955724" y="97181"/>
                  <a:pt x="1957960" y="95555"/>
                </a:cubicBezTo>
                <a:cubicBezTo>
                  <a:pt x="1960600" y="93726"/>
                  <a:pt x="1963649" y="91592"/>
                  <a:pt x="1967103" y="89154"/>
                </a:cubicBezTo>
                <a:cubicBezTo>
                  <a:pt x="1970354" y="86513"/>
                  <a:pt x="1972996" y="84480"/>
                  <a:pt x="1975028" y="83058"/>
                </a:cubicBezTo>
                <a:cubicBezTo>
                  <a:pt x="1983156" y="76759"/>
                  <a:pt x="1988744" y="71781"/>
                  <a:pt x="1991792" y="68123"/>
                </a:cubicBezTo>
                <a:cubicBezTo>
                  <a:pt x="1993012" y="66091"/>
                  <a:pt x="1993214" y="64466"/>
                  <a:pt x="1992402" y="63247"/>
                </a:cubicBezTo>
                <a:cubicBezTo>
                  <a:pt x="1991995" y="63043"/>
                  <a:pt x="1991487" y="63043"/>
                  <a:pt x="1990878" y="63246"/>
                </a:cubicBezTo>
                <a:cubicBezTo>
                  <a:pt x="1990471" y="63246"/>
                  <a:pt x="1990268" y="63145"/>
                  <a:pt x="1990268" y="62941"/>
                </a:cubicBezTo>
                <a:cubicBezTo>
                  <a:pt x="1990268" y="62535"/>
                  <a:pt x="1988744" y="62332"/>
                  <a:pt x="1985697" y="62332"/>
                </a:cubicBezTo>
                <a:cubicBezTo>
                  <a:pt x="1982648" y="62332"/>
                  <a:pt x="1980819" y="62433"/>
                  <a:pt x="1980209" y="62637"/>
                </a:cubicBezTo>
                <a:cubicBezTo>
                  <a:pt x="1979600" y="62840"/>
                  <a:pt x="1978077" y="63145"/>
                  <a:pt x="1975638" y="63551"/>
                </a:cubicBezTo>
                <a:cubicBezTo>
                  <a:pt x="1966291" y="65177"/>
                  <a:pt x="1956232" y="68123"/>
                  <a:pt x="1945462" y="72390"/>
                </a:cubicBezTo>
                <a:cubicBezTo>
                  <a:pt x="1940992" y="74016"/>
                  <a:pt x="1938554" y="74829"/>
                  <a:pt x="1938147" y="74829"/>
                </a:cubicBezTo>
                <a:cubicBezTo>
                  <a:pt x="1937944" y="74829"/>
                  <a:pt x="1937741" y="75032"/>
                  <a:pt x="1937538" y="75438"/>
                </a:cubicBezTo>
                <a:cubicBezTo>
                  <a:pt x="1937131" y="76048"/>
                  <a:pt x="1936014" y="76759"/>
                  <a:pt x="1934185" y="77572"/>
                </a:cubicBezTo>
                <a:cubicBezTo>
                  <a:pt x="1932153" y="78182"/>
                  <a:pt x="1928496" y="79909"/>
                  <a:pt x="1923212" y="82754"/>
                </a:cubicBezTo>
                <a:cubicBezTo>
                  <a:pt x="1920977" y="83973"/>
                  <a:pt x="1916913" y="86512"/>
                  <a:pt x="1911020" y="90373"/>
                </a:cubicBezTo>
                <a:cubicBezTo>
                  <a:pt x="1905127" y="94437"/>
                  <a:pt x="1901064" y="97079"/>
                  <a:pt x="1898828" y="98298"/>
                </a:cubicBezTo>
                <a:cubicBezTo>
                  <a:pt x="1897203" y="99517"/>
                  <a:pt x="1896390" y="100229"/>
                  <a:pt x="1896390" y="100432"/>
                </a:cubicBezTo>
                <a:cubicBezTo>
                  <a:pt x="1896390" y="100635"/>
                  <a:pt x="1896186" y="100736"/>
                  <a:pt x="1895780" y="100737"/>
                </a:cubicBezTo>
                <a:cubicBezTo>
                  <a:pt x="1895577" y="100737"/>
                  <a:pt x="1894764" y="101245"/>
                  <a:pt x="1893341" y="102261"/>
                </a:cubicBezTo>
                <a:cubicBezTo>
                  <a:pt x="1890497" y="104496"/>
                  <a:pt x="1886840" y="106223"/>
                  <a:pt x="1882369" y="107442"/>
                </a:cubicBezTo>
                <a:cubicBezTo>
                  <a:pt x="1874648" y="108458"/>
                  <a:pt x="1866520" y="104496"/>
                  <a:pt x="1857984" y="95555"/>
                </a:cubicBezTo>
                <a:cubicBezTo>
                  <a:pt x="1855141" y="92101"/>
                  <a:pt x="1852600" y="90373"/>
                  <a:pt x="1850365" y="90374"/>
                </a:cubicBezTo>
                <a:cubicBezTo>
                  <a:pt x="1849349" y="90373"/>
                  <a:pt x="1848790" y="90424"/>
                  <a:pt x="1848689" y="90526"/>
                </a:cubicBezTo>
                <a:cubicBezTo>
                  <a:pt x="1848587" y="90628"/>
                  <a:pt x="1848638" y="91085"/>
                  <a:pt x="1848840" y="91897"/>
                </a:cubicBezTo>
                <a:cubicBezTo>
                  <a:pt x="1849044" y="92914"/>
                  <a:pt x="1849349" y="93930"/>
                  <a:pt x="1849755" y="94946"/>
                </a:cubicBezTo>
                <a:cubicBezTo>
                  <a:pt x="1850569" y="98197"/>
                  <a:pt x="1851076" y="102057"/>
                  <a:pt x="1851279" y="106528"/>
                </a:cubicBezTo>
                <a:cubicBezTo>
                  <a:pt x="1850872" y="111405"/>
                  <a:pt x="1850568" y="115012"/>
                  <a:pt x="1850365" y="117348"/>
                </a:cubicBezTo>
                <a:cubicBezTo>
                  <a:pt x="1850162" y="119685"/>
                  <a:pt x="1849959" y="120955"/>
                  <a:pt x="1849755" y="121158"/>
                </a:cubicBezTo>
                <a:cubicBezTo>
                  <a:pt x="1849552" y="121565"/>
                  <a:pt x="1849349" y="122378"/>
                  <a:pt x="1849146" y="123597"/>
                </a:cubicBezTo>
                <a:cubicBezTo>
                  <a:pt x="1848129" y="129692"/>
                  <a:pt x="1846809" y="135078"/>
                  <a:pt x="1845183" y="139751"/>
                </a:cubicBezTo>
                <a:cubicBezTo>
                  <a:pt x="1844980" y="140361"/>
                  <a:pt x="1844878" y="140970"/>
                  <a:pt x="1844879" y="141580"/>
                </a:cubicBezTo>
                <a:cubicBezTo>
                  <a:pt x="1844879" y="142596"/>
                  <a:pt x="1843253" y="145847"/>
                  <a:pt x="1840002" y="151333"/>
                </a:cubicBezTo>
                <a:cubicBezTo>
                  <a:pt x="1836953" y="155600"/>
                  <a:pt x="1834618" y="157226"/>
                  <a:pt x="1832992" y="156210"/>
                </a:cubicBezTo>
                <a:cubicBezTo>
                  <a:pt x="1832585" y="156007"/>
                  <a:pt x="1832382" y="155906"/>
                  <a:pt x="1832382" y="155906"/>
                </a:cubicBezTo>
                <a:cubicBezTo>
                  <a:pt x="1832179" y="155906"/>
                  <a:pt x="1831569" y="155499"/>
                  <a:pt x="1830552" y="154686"/>
                </a:cubicBezTo>
                <a:cubicBezTo>
                  <a:pt x="1829537" y="154077"/>
                  <a:pt x="1828317" y="153467"/>
                  <a:pt x="1826896" y="152858"/>
                </a:cubicBezTo>
                <a:cubicBezTo>
                  <a:pt x="1825270" y="152248"/>
                  <a:pt x="1823848" y="150826"/>
                  <a:pt x="1822628" y="148590"/>
                </a:cubicBezTo>
                <a:cubicBezTo>
                  <a:pt x="1821409" y="146558"/>
                  <a:pt x="1820495" y="145034"/>
                  <a:pt x="1819885" y="144018"/>
                </a:cubicBezTo>
                <a:cubicBezTo>
                  <a:pt x="1819072" y="141173"/>
                  <a:pt x="1819072" y="138735"/>
                  <a:pt x="1819885" y="136703"/>
                </a:cubicBezTo>
                <a:cubicBezTo>
                  <a:pt x="1821104" y="133858"/>
                  <a:pt x="1821714" y="132131"/>
                  <a:pt x="1821714" y="131522"/>
                </a:cubicBezTo>
                <a:cubicBezTo>
                  <a:pt x="1821713" y="131115"/>
                  <a:pt x="1822120" y="130201"/>
                  <a:pt x="1822933" y="128778"/>
                </a:cubicBezTo>
                <a:cubicBezTo>
                  <a:pt x="1823745" y="127356"/>
                  <a:pt x="1824355" y="125934"/>
                  <a:pt x="1824761" y="124511"/>
                </a:cubicBezTo>
                <a:cubicBezTo>
                  <a:pt x="1825168" y="122886"/>
                  <a:pt x="1825575" y="121666"/>
                  <a:pt x="1825981" y="120853"/>
                </a:cubicBezTo>
                <a:cubicBezTo>
                  <a:pt x="1826388" y="120041"/>
                  <a:pt x="1826590" y="119431"/>
                  <a:pt x="1826590" y="119025"/>
                </a:cubicBezTo>
                <a:cubicBezTo>
                  <a:pt x="1826591" y="118212"/>
                  <a:pt x="1827302" y="115977"/>
                  <a:pt x="1828725" y="112319"/>
                </a:cubicBezTo>
                <a:cubicBezTo>
                  <a:pt x="1829131" y="111913"/>
                  <a:pt x="1829537" y="110998"/>
                  <a:pt x="1829943" y="109576"/>
                </a:cubicBezTo>
                <a:cubicBezTo>
                  <a:pt x="1830350" y="107950"/>
                  <a:pt x="1830959" y="105817"/>
                  <a:pt x="1831772" y="103175"/>
                </a:cubicBezTo>
                <a:cubicBezTo>
                  <a:pt x="1834008" y="95657"/>
                  <a:pt x="1835429" y="90526"/>
                  <a:pt x="1836040" y="87783"/>
                </a:cubicBezTo>
                <a:cubicBezTo>
                  <a:pt x="1836649" y="85039"/>
                  <a:pt x="1836547" y="83465"/>
                  <a:pt x="1835734" y="83058"/>
                </a:cubicBezTo>
                <a:cubicBezTo>
                  <a:pt x="1835125" y="82042"/>
                  <a:pt x="1834008" y="82347"/>
                  <a:pt x="1832382" y="83973"/>
                </a:cubicBezTo>
                <a:cubicBezTo>
                  <a:pt x="1831366" y="84989"/>
                  <a:pt x="1830756" y="85395"/>
                  <a:pt x="1830553" y="85192"/>
                </a:cubicBezTo>
                <a:cubicBezTo>
                  <a:pt x="1830350" y="84989"/>
                  <a:pt x="1830452" y="84176"/>
                  <a:pt x="1830858" y="82754"/>
                </a:cubicBezTo>
                <a:cubicBezTo>
                  <a:pt x="1832687" y="79503"/>
                  <a:pt x="1834312" y="77877"/>
                  <a:pt x="1835734" y="77877"/>
                </a:cubicBezTo>
                <a:cubicBezTo>
                  <a:pt x="1837970" y="77876"/>
                  <a:pt x="1841729" y="81026"/>
                  <a:pt x="1847012" y="87326"/>
                </a:cubicBezTo>
                <a:cubicBezTo>
                  <a:pt x="1847621" y="88342"/>
                  <a:pt x="1848028" y="88850"/>
                  <a:pt x="1848231" y="88849"/>
                </a:cubicBezTo>
                <a:cubicBezTo>
                  <a:pt x="1848435" y="88849"/>
                  <a:pt x="1849045" y="88341"/>
                  <a:pt x="1850059" y="87325"/>
                </a:cubicBezTo>
                <a:lnTo>
                  <a:pt x="1851584" y="85497"/>
                </a:lnTo>
                <a:lnTo>
                  <a:pt x="1855851" y="86716"/>
                </a:lnTo>
                <a:cubicBezTo>
                  <a:pt x="1861540" y="88341"/>
                  <a:pt x="1869059" y="87833"/>
                  <a:pt x="1878406" y="85192"/>
                </a:cubicBezTo>
                <a:cubicBezTo>
                  <a:pt x="1891818" y="81535"/>
                  <a:pt x="1900758" y="78689"/>
                  <a:pt x="1905229" y="76657"/>
                </a:cubicBezTo>
                <a:cubicBezTo>
                  <a:pt x="1905636" y="76454"/>
                  <a:pt x="1905839" y="76455"/>
                  <a:pt x="1905838" y="76658"/>
                </a:cubicBezTo>
                <a:cubicBezTo>
                  <a:pt x="1905838" y="76861"/>
                  <a:pt x="1906042" y="76759"/>
                  <a:pt x="1906448" y="76353"/>
                </a:cubicBezTo>
                <a:cubicBezTo>
                  <a:pt x="1906854" y="75946"/>
                  <a:pt x="1907058" y="75845"/>
                  <a:pt x="1907058" y="76048"/>
                </a:cubicBezTo>
                <a:cubicBezTo>
                  <a:pt x="1907057" y="76251"/>
                  <a:pt x="1907260" y="76251"/>
                  <a:pt x="1907667" y="76048"/>
                </a:cubicBezTo>
                <a:cubicBezTo>
                  <a:pt x="1908480" y="75641"/>
                  <a:pt x="1910817" y="74829"/>
                  <a:pt x="1914678" y="73610"/>
                </a:cubicBezTo>
                <a:cubicBezTo>
                  <a:pt x="1918742" y="72187"/>
                  <a:pt x="1921993" y="71069"/>
                  <a:pt x="1924431" y="70256"/>
                </a:cubicBezTo>
                <a:cubicBezTo>
                  <a:pt x="1926667" y="69241"/>
                  <a:pt x="1928597" y="68529"/>
                  <a:pt x="1930223" y="68123"/>
                </a:cubicBezTo>
                <a:cubicBezTo>
                  <a:pt x="1935099" y="66497"/>
                  <a:pt x="1939773" y="64872"/>
                  <a:pt x="1944243" y="63246"/>
                </a:cubicBezTo>
                <a:cubicBezTo>
                  <a:pt x="1944649" y="63043"/>
                  <a:pt x="1944955" y="62942"/>
                  <a:pt x="1945158" y="62941"/>
                </a:cubicBezTo>
                <a:cubicBezTo>
                  <a:pt x="1945361" y="62941"/>
                  <a:pt x="1945869" y="62738"/>
                  <a:pt x="1946682" y="62332"/>
                </a:cubicBezTo>
                <a:cubicBezTo>
                  <a:pt x="1947495" y="61926"/>
                  <a:pt x="1949018" y="61418"/>
                  <a:pt x="1951253" y="60808"/>
                </a:cubicBezTo>
                <a:cubicBezTo>
                  <a:pt x="1953692" y="60198"/>
                  <a:pt x="1956130" y="59487"/>
                  <a:pt x="1958569" y="58674"/>
                </a:cubicBezTo>
                <a:cubicBezTo>
                  <a:pt x="1963649" y="57049"/>
                  <a:pt x="1970354" y="55321"/>
                  <a:pt x="1978686" y="53493"/>
                </a:cubicBezTo>
                <a:cubicBezTo>
                  <a:pt x="1985392" y="51867"/>
                  <a:pt x="1989963" y="50648"/>
                  <a:pt x="1992402" y="49835"/>
                </a:cubicBezTo>
                <a:cubicBezTo>
                  <a:pt x="1993012" y="49632"/>
                  <a:pt x="1993417" y="49428"/>
                  <a:pt x="1993621" y="49226"/>
                </a:cubicBezTo>
                <a:cubicBezTo>
                  <a:pt x="1994028" y="49226"/>
                  <a:pt x="1994433" y="49124"/>
                  <a:pt x="1994840" y="48921"/>
                </a:cubicBezTo>
                <a:cubicBezTo>
                  <a:pt x="1995450" y="48718"/>
                  <a:pt x="1997279" y="48210"/>
                  <a:pt x="2000327" y="47397"/>
                </a:cubicBezTo>
                <a:cubicBezTo>
                  <a:pt x="2004188" y="46381"/>
                  <a:pt x="2007794" y="46127"/>
                  <a:pt x="2011147" y="46634"/>
                </a:cubicBezTo>
                <a:close/>
                <a:moveTo>
                  <a:pt x="1920468" y="18440"/>
                </a:moveTo>
                <a:cubicBezTo>
                  <a:pt x="1921282" y="18847"/>
                  <a:pt x="1922704" y="19558"/>
                  <a:pt x="1924736" y="20574"/>
                </a:cubicBezTo>
                <a:cubicBezTo>
                  <a:pt x="1930833" y="23623"/>
                  <a:pt x="1936013" y="27279"/>
                  <a:pt x="1940281" y="31547"/>
                </a:cubicBezTo>
                <a:cubicBezTo>
                  <a:pt x="1947596" y="40488"/>
                  <a:pt x="1951254" y="47397"/>
                  <a:pt x="1951253" y="52273"/>
                </a:cubicBezTo>
                <a:cubicBezTo>
                  <a:pt x="1951254" y="54915"/>
                  <a:pt x="1947799" y="55931"/>
                  <a:pt x="1940890" y="55321"/>
                </a:cubicBezTo>
                <a:cubicBezTo>
                  <a:pt x="1938046" y="55118"/>
                  <a:pt x="1935912" y="55119"/>
                  <a:pt x="1934490" y="55322"/>
                </a:cubicBezTo>
                <a:cubicBezTo>
                  <a:pt x="1933067" y="55525"/>
                  <a:pt x="1931036" y="55728"/>
                  <a:pt x="1928394" y="55931"/>
                </a:cubicBezTo>
                <a:cubicBezTo>
                  <a:pt x="1922704" y="56337"/>
                  <a:pt x="1917522" y="57150"/>
                  <a:pt x="1912849" y="58370"/>
                </a:cubicBezTo>
                <a:cubicBezTo>
                  <a:pt x="1907566" y="59995"/>
                  <a:pt x="1904009" y="61316"/>
                  <a:pt x="1902181" y="62332"/>
                </a:cubicBezTo>
                <a:cubicBezTo>
                  <a:pt x="1901978" y="62535"/>
                  <a:pt x="1901674" y="62637"/>
                  <a:pt x="1901266" y="62637"/>
                </a:cubicBezTo>
                <a:cubicBezTo>
                  <a:pt x="1901266" y="62637"/>
                  <a:pt x="1899946" y="63348"/>
                  <a:pt x="1897304" y="64770"/>
                </a:cubicBezTo>
                <a:lnTo>
                  <a:pt x="1893342" y="66599"/>
                </a:lnTo>
                <a:lnTo>
                  <a:pt x="1897914" y="62027"/>
                </a:lnTo>
                <a:cubicBezTo>
                  <a:pt x="1899133" y="60808"/>
                  <a:pt x="1900200" y="59690"/>
                  <a:pt x="1901114" y="58674"/>
                </a:cubicBezTo>
                <a:cubicBezTo>
                  <a:pt x="1902028" y="57658"/>
                  <a:pt x="1902486" y="57150"/>
                  <a:pt x="1902486" y="57150"/>
                </a:cubicBezTo>
                <a:cubicBezTo>
                  <a:pt x="1902486" y="56947"/>
                  <a:pt x="1902689" y="56744"/>
                  <a:pt x="1903096" y="56541"/>
                </a:cubicBezTo>
                <a:cubicBezTo>
                  <a:pt x="1903502" y="56541"/>
                  <a:pt x="1904620" y="55575"/>
                  <a:pt x="1906448" y="53645"/>
                </a:cubicBezTo>
                <a:cubicBezTo>
                  <a:pt x="1908277" y="51715"/>
                  <a:pt x="1909191" y="50546"/>
                  <a:pt x="1909191" y="50140"/>
                </a:cubicBezTo>
                <a:cubicBezTo>
                  <a:pt x="1909191" y="49733"/>
                  <a:pt x="1909395" y="49225"/>
                  <a:pt x="1909800" y="48616"/>
                </a:cubicBezTo>
                <a:cubicBezTo>
                  <a:pt x="1912646" y="42317"/>
                  <a:pt x="1914068" y="38456"/>
                  <a:pt x="1914068" y="37033"/>
                </a:cubicBezTo>
                <a:cubicBezTo>
                  <a:pt x="1914068" y="35205"/>
                  <a:pt x="1913052" y="34087"/>
                  <a:pt x="1911021" y="33681"/>
                </a:cubicBezTo>
                <a:cubicBezTo>
                  <a:pt x="1907566" y="32258"/>
                  <a:pt x="1903095" y="31648"/>
                  <a:pt x="1897608" y="31852"/>
                </a:cubicBezTo>
                <a:cubicBezTo>
                  <a:pt x="1891310" y="32258"/>
                  <a:pt x="1887042" y="33172"/>
                  <a:pt x="1884808" y="34595"/>
                </a:cubicBezTo>
                <a:cubicBezTo>
                  <a:pt x="1882979" y="35814"/>
                  <a:pt x="1882877" y="35306"/>
                  <a:pt x="1884503" y="33071"/>
                </a:cubicBezTo>
                <a:cubicBezTo>
                  <a:pt x="1886129" y="30836"/>
                  <a:pt x="1889278" y="28499"/>
                  <a:pt x="1893952" y="26060"/>
                </a:cubicBezTo>
                <a:cubicBezTo>
                  <a:pt x="1896187" y="24841"/>
                  <a:pt x="1897812" y="23825"/>
                  <a:pt x="1898829" y="23013"/>
                </a:cubicBezTo>
                <a:cubicBezTo>
                  <a:pt x="1899844" y="22606"/>
                  <a:pt x="1900454" y="22301"/>
                  <a:pt x="1900657" y="22098"/>
                </a:cubicBezTo>
                <a:cubicBezTo>
                  <a:pt x="1901876" y="21692"/>
                  <a:pt x="1904721" y="20574"/>
                  <a:pt x="1909191" y="18745"/>
                </a:cubicBezTo>
                <a:cubicBezTo>
                  <a:pt x="1910004" y="18339"/>
                  <a:pt x="1910817" y="18136"/>
                  <a:pt x="1911629" y="18136"/>
                </a:cubicBezTo>
                <a:cubicBezTo>
                  <a:pt x="1915287" y="17729"/>
                  <a:pt x="1918234" y="17831"/>
                  <a:pt x="1920468" y="18440"/>
                </a:cubicBezTo>
                <a:close/>
              </a:path>
            </a:pathLst>
          </a:custGeom>
          <a:gradFill>
            <a:gsLst>
              <a:gs pos="0">
                <a:schemeClr val="accent1"/>
              </a:gs>
              <a:gs pos="100000">
                <a:schemeClr val="accent1"/>
              </a:gs>
            </a:gsLst>
            <a:lin ang="5400000" scaled="1"/>
          </a:gradFill>
          <a:ln>
            <a:noFill/>
          </a:ln>
          <a:effectLst>
            <a:outerShdw blurRad="107378" dist="85903" sx="102000" sy="102000" algn="ctr" rotWithShape="0">
              <a:schemeClr val="accent1">
                <a:lumMod val="75000"/>
                <a:alpha val="20000"/>
              </a:scheme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buClrTx/>
              <a:buSzTx/>
              <a:buFontTx/>
              <a:buNone/>
              <a:tabLst/>
              <a:defRPr/>
            </a:pPr>
            <a:endParaRPr kumimoji="0" lang="zh-CN" altLang="en-US" sz="2367" b="0" i="0" u="none" strike="noStrike" kern="1200" cap="none" spc="0" normalizeH="0" baseline="0" noProof="0" dirty="0">
              <a:ln>
                <a:noFill/>
              </a:ln>
              <a:gradFill>
                <a:gsLst>
                  <a:gs pos="0">
                    <a:schemeClr val="accent1"/>
                  </a:gs>
                  <a:gs pos="100000">
                    <a:schemeClr val="accent1"/>
                  </a:gs>
                </a:gsLst>
                <a:lin ang="5400000" scaled="1"/>
              </a:gradFill>
              <a:effectLst>
                <a:outerShdw blurRad="107378" dist="85903" sx="102000" sy="102000" algn="ctr" rotWithShape="0">
                  <a:schemeClr val="accent1">
                    <a:lumMod val="75000"/>
                    <a:alpha val="20000"/>
                  </a:schemeClr>
                </a:outerShdw>
              </a:effectLst>
              <a:uLnTx/>
              <a:uFillTx/>
              <a:latin typeface="Arial" panose="020B0604020202020204" pitchFamily="34" charset="0"/>
              <a:ea typeface="微软雅黑" panose="020B0503020204020204" pitchFamily="34" charset="-122"/>
              <a:cs typeface="演示流云楷" panose="02000600000000000000" pitchFamily="2" charset="-122"/>
              <a:sym typeface="Arial" panose="020B0604020202020204" pitchFamily="34" charset="0"/>
            </a:endParaRPr>
          </a:p>
        </p:txBody>
      </p:sp>
    </p:spTree>
    <p:extLst>
      <p:ext uri="{BB962C8B-B14F-4D97-AF65-F5344CB8AC3E}">
        <p14:creationId xmlns:p14="http://schemas.microsoft.com/office/powerpoint/2010/main" val="12090048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4"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136" name="努力1">
            <a:extLst>
              <a:ext uri="{FF2B5EF4-FFF2-40B4-BE49-F238E27FC236}">
                <a16:creationId xmlns:a16="http://schemas.microsoft.com/office/drawing/2014/main" id="{C5EA491B-EDCD-3030-BFAE-555009D7214D}"/>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flipH="1">
            <a:off x="2279308" y="3892411"/>
            <a:ext cx="7633385" cy="2971570"/>
          </a:xfrm>
          <a:prstGeom prst="rect">
            <a:avLst/>
          </a:prstGeom>
        </p:spPr>
      </p:pic>
      <p:pic>
        <p:nvPicPr>
          <p:cNvPr id="115" name="努力2" descr="查看图片">
            <a:extLst>
              <a:ext uri="{FF2B5EF4-FFF2-40B4-BE49-F238E27FC236}">
                <a16:creationId xmlns:a16="http://schemas.microsoft.com/office/drawing/2014/main" id="{1A548162-AD6A-A871-CF77-BE6B45CF22CC}"/>
              </a:ext>
            </a:extLst>
          </p:cNvPr>
          <p:cNvPicPr>
            <a:picLocks noChangeAspect="1" noChangeArrowheads="1"/>
          </p:cNvPicPr>
          <p:nvPr/>
        </p:nvPicPr>
        <p:blipFill rotWithShape="1">
          <a:blip r:embed="rId6" cstate="email">
            <a:extLst>
              <a:ext uri="{BEBA8EAE-BF5A-486C-A8C5-ECC9F3942E4B}">
                <a14:imgProps xmlns:a14="http://schemas.microsoft.com/office/drawing/2010/main">
                  <a14:imgLayer r:embed="rId7">
                    <a14:imgEffect>
                      <a14:saturation sat="66000"/>
                    </a14:imgEffect>
                    <a14:imgEffect>
                      <a14:brightnessContrast contrast="40000"/>
                    </a14:imgEffect>
                  </a14:imgLayer>
                </a14:imgProps>
              </a:ext>
              <a:ext uri="{28A0092B-C50C-407E-A947-70E740481C1C}">
                <a14:useLocalDpi xmlns:a14="http://schemas.microsoft.com/office/drawing/2010/main"/>
              </a:ext>
            </a:extLst>
          </a:blip>
          <a:srcRect/>
          <a:stretch/>
        </p:blipFill>
        <p:spPr bwMode="auto">
          <a:xfrm rot="16200000">
            <a:off x="-2525109" y="2453093"/>
            <a:ext cx="6882039" cy="1965962"/>
          </a:xfrm>
          <a:prstGeom prst="rect">
            <a:avLst/>
          </a:prstGeom>
          <a:noFill/>
          <a:extLst>
            <a:ext uri="{909E8E84-426E-40DD-AFC4-6F175D3DCCD1}">
              <a14:hiddenFill xmlns:a14="http://schemas.microsoft.com/office/drawing/2010/main">
                <a:solidFill>
                  <a:srgbClr val="FFFFFF"/>
                </a:solidFill>
              </a14:hiddenFill>
            </a:ext>
          </a:extLst>
        </p:spPr>
      </p:pic>
      <p:pic>
        <p:nvPicPr>
          <p:cNvPr id="186" name="努力3" descr="查看图片">
            <a:extLst>
              <a:ext uri="{FF2B5EF4-FFF2-40B4-BE49-F238E27FC236}">
                <a16:creationId xmlns:a16="http://schemas.microsoft.com/office/drawing/2014/main" id="{0F0BC21C-2AD4-A131-8A35-2099622FBEB0}"/>
              </a:ext>
            </a:extLst>
          </p:cNvPr>
          <p:cNvPicPr>
            <a:picLocks noChangeAspect="1" noChangeArrowheads="1"/>
          </p:cNvPicPr>
          <p:nvPr/>
        </p:nvPicPr>
        <p:blipFill rotWithShape="1">
          <a:blip r:embed="rId6" cstate="email">
            <a:extLst>
              <a:ext uri="{BEBA8EAE-BF5A-486C-A8C5-ECC9F3942E4B}">
                <a14:imgProps xmlns:a14="http://schemas.microsoft.com/office/drawing/2010/main">
                  <a14:imgLayer r:embed="rId7">
                    <a14:imgEffect>
                      <a14:saturation sat="66000"/>
                    </a14:imgEffect>
                    <a14:imgEffect>
                      <a14:brightnessContrast contrast="40000"/>
                    </a14:imgEffect>
                  </a14:imgLayer>
                </a14:imgProps>
              </a:ext>
              <a:ext uri="{28A0092B-C50C-407E-A947-70E740481C1C}">
                <a14:useLocalDpi xmlns:a14="http://schemas.microsoft.com/office/drawing/2010/main"/>
              </a:ext>
            </a:extLst>
          </a:blip>
          <a:srcRect/>
          <a:stretch/>
        </p:blipFill>
        <p:spPr bwMode="auto">
          <a:xfrm rot="5400000" flipH="1">
            <a:off x="7768000" y="2434000"/>
            <a:ext cx="6882039" cy="1965960"/>
          </a:xfrm>
          <a:prstGeom prst="rect">
            <a:avLst/>
          </a:prstGeom>
          <a:noFill/>
          <a:extLst>
            <a:ext uri="{909E8E84-426E-40DD-AFC4-6F175D3DCCD1}">
              <a14:hiddenFill xmlns:a14="http://schemas.microsoft.com/office/drawing/2010/main">
                <a:solidFill>
                  <a:srgbClr val="FFFFFF"/>
                </a:solidFill>
              </a14:hiddenFill>
            </a:ext>
          </a:extLst>
        </p:spPr>
      </p:pic>
      <p:pic>
        <p:nvPicPr>
          <p:cNvPr id="2" name="努力4">
            <a:extLst>
              <a:ext uri="{FF2B5EF4-FFF2-40B4-BE49-F238E27FC236}">
                <a16:creationId xmlns:a16="http://schemas.microsoft.com/office/drawing/2014/main" id="{D06FB171-ACD6-A5C3-4123-3646515D8C35}"/>
              </a:ext>
            </a:extLst>
          </p:cNvPr>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5076953" y="284370"/>
            <a:ext cx="2038095" cy="380952"/>
          </a:xfrm>
          <a:prstGeom prst="rect">
            <a:avLst/>
          </a:prstGeom>
        </p:spPr>
      </p:pic>
      <p:grpSp>
        <p:nvGrpSpPr>
          <p:cNvPr id="14" name="努力5">
            <a:extLst>
              <a:ext uri="{FF2B5EF4-FFF2-40B4-BE49-F238E27FC236}">
                <a16:creationId xmlns:a16="http://schemas.microsoft.com/office/drawing/2014/main" id="{A64094CE-5A1B-031E-4D55-BC669473C0C2}"/>
              </a:ext>
            </a:extLst>
          </p:cNvPr>
          <p:cNvGrpSpPr/>
          <p:nvPr/>
        </p:nvGrpSpPr>
        <p:grpSpPr>
          <a:xfrm>
            <a:off x="2088194" y="607630"/>
            <a:ext cx="8015612" cy="1227537"/>
            <a:chOff x="2088194" y="618263"/>
            <a:chExt cx="8015612" cy="1227537"/>
          </a:xfrm>
        </p:grpSpPr>
        <p:grpSp>
          <p:nvGrpSpPr>
            <p:cNvPr id="13" name="组合 12">
              <a:extLst>
                <a:ext uri="{FF2B5EF4-FFF2-40B4-BE49-F238E27FC236}">
                  <a16:creationId xmlns:a16="http://schemas.microsoft.com/office/drawing/2014/main" id="{91D58007-18FC-FC02-81A1-37EC0996911D}"/>
                </a:ext>
              </a:extLst>
            </p:cNvPr>
            <p:cNvGrpSpPr/>
            <p:nvPr/>
          </p:nvGrpSpPr>
          <p:grpSpPr>
            <a:xfrm>
              <a:off x="5113020" y="618263"/>
              <a:ext cx="1967975" cy="1227537"/>
              <a:chOff x="5113020" y="618263"/>
              <a:chExt cx="1967975" cy="1227537"/>
            </a:xfrm>
          </p:grpSpPr>
          <p:sp>
            <p:nvSpPr>
              <p:cNvPr id="5" name="努力5-1">
                <a:extLst>
                  <a:ext uri="{FF2B5EF4-FFF2-40B4-BE49-F238E27FC236}">
                    <a16:creationId xmlns:a16="http://schemas.microsoft.com/office/drawing/2014/main" id="{459597B2-4F95-7DA8-A00C-FC26350B391E}"/>
                  </a:ext>
                </a:extLst>
              </p:cNvPr>
              <p:cNvSpPr txBox="1"/>
              <p:nvPr/>
            </p:nvSpPr>
            <p:spPr>
              <a:xfrm>
                <a:off x="5115033" y="1476468"/>
                <a:ext cx="1965962" cy="369332"/>
              </a:xfrm>
              <a:prstGeom prst="rect">
                <a:avLst/>
              </a:prstGeom>
              <a:noFill/>
            </p:spPr>
            <p:txBody>
              <a:bodyPr wrap="square" rtlCol="0">
                <a:spAutoFit/>
              </a:bodyPr>
              <a:lstStyle/>
              <a:p>
                <a:pPr algn="dist"/>
                <a:r>
                  <a:rPr lang="en-US" altLang="zh-CN" dirty="0">
                    <a:solidFill>
                      <a:srgbClr val="FC020E">
                        <a:alpha val="65000"/>
                      </a:srgbClr>
                    </a:solidFill>
                    <a:latin typeface="Arial" panose="020B0604020202020204" pitchFamily="34" charset="0"/>
                    <a:ea typeface="微软雅黑" panose="020B0503020204020204" pitchFamily="34" charset="-122"/>
                    <a:sym typeface="Arial" panose="020B0604020202020204" pitchFamily="34" charset="0"/>
                  </a:rPr>
                  <a:t>CONTENT</a:t>
                </a:r>
                <a:endParaRPr lang="zh-CN" altLang="en-US" dirty="0">
                  <a:solidFill>
                    <a:srgbClr val="FC020E">
                      <a:alpha val="65000"/>
                    </a:srgb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6" name="努力5-2">
                <a:extLst>
                  <a:ext uri="{FF2B5EF4-FFF2-40B4-BE49-F238E27FC236}">
                    <a16:creationId xmlns:a16="http://schemas.microsoft.com/office/drawing/2014/main" id="{A5BE0E94-E997-B70E-1163-E300C6AFB88E}"/>
                  </a:ext>
                </a:extLst>
              </p:cNvPr>
              <p:cNvSpPr txBox="1"/>
              <p:nvPr>
                <p:custDataLst>
                  <p:tags r:id="rId1"/>
                </p:custDataLst>
              </p:nvPr>
            </p:nvSpPr>
            <p:spPr>
              <a:xfrm>
                <a:off x="5113020" y="618263"/>
                <a:ext cx="1965961" cy="1102050"/>
              </a:xfrm>
              <a:prstGeom prst="rect">
                <a:avLst/>
              </a:prstGeom>
              <a:noFill/>
              <a:effectLst/>
            </p:spPr>
            <p:txBody>
              <a:bodyPr wrap="square" lIns="272847" tIns="136425" rIns="272847" bIns="136425" rtlCol="0">
                <a:spAutoFit/>
              </a:bodyPr>
              <a:lstStyle/>
              <a:p>
                <a:pPr algn="dist"/>
                <a:r>
                  <a:rPr lang="zh-CN" altLang="en-US" sz="5370" dirty="0">
                    <a:gradFill flip="none" rotWithShape="1">
                      <a:gsLst>
                        <a:gs pos="0">
                          <a:schemeClr val="accent1"/>
                        </a:gs>
                        <a:gs pos="70000">
                          <a:srgbClr val="FB111C"/>
                        </a:gs>
                      </a:gsLst>
                      <a:lin ang="13500000" scaled="1"/>
                      <a:tileRect/>
                    </a:gradFill>
                    <a:effectLst>
                      <a:outerShdw blurRad="190500" dist="127000" dir="2700000" algn="tl" rotWithShape="0">
                        <a:srgbClr val="CE020C">
                          <a:alpha val="17000"/>
                        </a:srgbClr>
                      </a:outerShdw>
                    </a:effectLst>
                    <a:latin typeface="Arial" panose="020B0604020202020204" pitchFamily="34" charset="0"/>
                    <a:ea typeface="微软雅黑" panose="020B0503020204020204" pitchFamily="34" charset="-122"/>
                    <a:sym typeface="Arial" panose="020B0604020202020204" pitchFamily="34" charset="0"/>
                  </a:rPr>
                  <a:t>目录</a:t>
                </a:r>
              </a:p>
            </p:txBody>
          </p:sp>
        </p:grpSp>
        <p:cxnSp>
          <p:nvCxnSpPr>
            <p:cNvPr id="9" name="努力5-3">
              <a:extLst>
                <a:ext uri="{FF2B5EF4-FFF2-40B4-BE49-F238E27FC236}">
                  <a16:creationId xmlns:a16="http://schemas.microsoft.com/office/drawing/2014/main" id="{6C860B84-CBC6-845F-4971-893C152D4078}"/>
                </a:ext>
              </a:extLst>
            </p:cNvPr>
            <p:cNvCxnSpPr>
              <a:cxnSpLocks/>
            </p:cNvCxnSpPr>
            <p:nvPr/>
          </p:nvCxnSpPr>
          <p:spPr>
            <a:xfrm>
              <a:off x="2088194" y="1232031"/>
              <a:ext cx="2475167" cy="0"/>
            </a:xfrm>
            <a:prstGeom prst="line">
              <a:avLst/>
            </a:prstGeom>
            <a:ln w="9525">
              <a:gradFill flip="none" rotWithShape="1">
                <a:gsLst>
                  <a:gs pos="15000">
                    <a:schemeClr val="accent1">
                      <a:alpha val="0"/>
                      <a:lumMod val="30000"/>
                      <a:lumOff val="70000"/>
                    </a:schemeClr>
                  </a:gs>
                  <a:gs pos="100000">
                    <a:schemeClr val="accent1"/>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1" name="努力5-4">
              <a:extLst>
                <a:ext uri="{FF2B5EF4-FFF2-40B4-BE49-F238E27FC236}">
                  <a16:creationId xmlns:a16="http://schemas.microsoft.com/office/drawing/2014/main" id="{C4564034-5BFA-62DE-F9CE-C1DD9012C49D}"/>
                </a:ext>
              </a:extLst>
            </p:cNvPr>
            <p:cNvCxnSpPr>
              <a:cxnSpLocks/>
            </p:cNvCxnSpPr>
            <p:nvPr/>
          </p:nvCxnSpPr>
          <p:spPr>
            <a:xfrm>
              <a:off x="7628639" y="1232031"/>
              <a:ext cx="2475167" cy="0"/>
            </a:xfrm>
            <a:prstGeom prst="line">
              <a:avLst/>
            </a:prstGeom>
            <a:ln w="9525">
              <a:gradFill flip="none" rotWithShape="1">
                <a:gsLst>
                  <a:gs pos="15000">
                    <a:schemeClr val="accent1">
                      <a:alpha val="0"/>
                      <a:lumMod val="30000"/>
                      <a:lumOff val="70000"/>
                    </a:schemeClr>
                  </a:gs>
                  <a:gs pos="100000">
                    <a:schemeClr val="accent1"/>
                  </a:gs>
                </a:gsLst>
                <a:lin ang="10800000" scaled="1"/>
                <a:tileRect/>
              </a:gradFill>
            </a:ln>
          </p:spPr>
          <p:style>
            <a:lnRef idx="1">
              <a:schemeClr val="accent1"/>
            </a:lnRef>
            <a:fillRef idx="0">
              <a:schemeClr val="accent1"/>
            </a:fillRef>
            <a:effectRef idx="0">
              <a:schemeClr val="accent1"/>
            </a:effectRef>
            <a:fontRef idx="minor">
              <a:schemeClr val="tx1"/>
            </a:fontRef>
          </p:style>
        </p:cxnSp>
      </p:grpSp>
      <p:grpSp>
        <p:nvGrpSpPr>
          <p:cNvPr id="56" name="努力6">
            <a:extLst>
              <a:ext uri="{FF2B5EF4-FFF2-40B4-BE49-F238E27FC236}">
                <a16:creationId xmlns:a16="http://schemas.microsoft.com/office/drawing/2014/main" id="{81E7021C-F474-FDF5-88B7-C691C2FB46B3}"/>
              </a:ext>
            </a:extLst>
          </p:cNvPr>
          <p:cNvGrpSpPr/>
          <p:nvPr/>
        </p:nvGrpSpPr>
        <p:grpSpPr>
          <a:xfrm>
            <a:off x="1166245" y="2053389"/>
            <a:ext cx="9859511" cy="1689632"/>
            <a:chOff x="726706" y="2134669"/>
            <a:chExt cx="9859511" cy="1689632"/>
          </a:xfrm>
        </p:grpSpPr>
        <p:grpSp>
          <p:nvGrpSpPr>
            <p:cNvPr id="34" name="组合 33">
              <a:extLst>
                <a:ext uri="{FF2B5EF4-FFF2-40B4-BE49-F238E27FC236}">
                  <a16:creationId xmlns:a16="http://schemas.microsoft.com/office/drawing/2014/main" id="{C5DEF8D2-90C5-A3D6-0543-E3251ADE5FF3}"/>
                </a:ext>
              </a:extLst>
            </p:cNvPr>
            <p:cNvGrpSpPr/>
            <p:nvPr/>
          </p:nvGrpSpPr>
          <p:grpSpPr>
            <a:xfrm>
              <a:off x="726706" y="2134669"/>
              <a:ext cx="2118918" cy="1689632"/>
              <a:chOff x="749782" y="1730324"/>
              <a:chExt cx="2118918" cy="1689632"/>
            </a:xfrm>
          </p:grpSpPr>
          <p:sp>
            <p:nvSpPr>
              <p:cNvPr id="20" name="努力6-1">
                <a:extLst>
                  <a:ext uri="{FF2B5EF4-FFF2-40B4-BE49-F238E27FC236}">
                    <a16:creationId xmlns:a16="http://schemas.microsoft.com/office/drawing/2014/main" id="{E7B3F988-8541-13C2-6CB3-66F78F2D6D4F}"/>
                  </a:ext>
                </a:extLst>
              </p:cNvPr>
              <p:cNvSpPr txBox="1"/>
              <p:nvPr/>
            </p:nvSpPr>
            <p:spPr>
              <a:xfrm>
                <a:off x="749782" y="1730324"/>
                <a:ext cx="2118918" cy="1161869"/>
              </a:xfrm>
              <a:prstGeom prst="rect">
                <a:avLst/>
              </a:prstGeom>
              <a:noFill/>
              <a:effectLst/>
            </p:spPr>
            <p:txBody>
              <a:bodyPr wrap="square" lIns="133455" tIns="66726" rIns="133455" bIns="66726" rtlCol="0">
                <a:spAutoFit/>
              </a:bodyPr>
              <a:lstStyle/>
              <a:p>
                <a:pPr algn="ctr"/>
                <a:r>
                  <a:rPr lang="en-US" altLang="zh-CN" sz="6674" dirty="0">
                    <a:solidFill>
                      <a:schemeClr val="tx1">
                        <a:lumMod val="65000"/>
                        <a:lumOff val="35000"/>
                        <a:alpha val="13000"/>
                      </a:schemeClr>
                    </a:solidFill>
                    <a:latin typeface="Arial" panose="020B0604020202020204" pitchFamily="34" charset="0"/>
                    <a:ea typeface="微软雅黑" panose="020B0503020204020204" pitchFamily="34" charset="-122"/>
                    <a:sym typeface="Arial" panose="020B0604020202020204" pitchFamily="34" charset="0"/>
                  </a:rPr>
                  <a:t>01</a:t>
                </a:r>
                <a:endParaRPr lang="zh-CN" altLang="en-US" sz="6674" dirty="0">
                  <a:solidFill>
                    <a:schemeClr val="tx1">
                      <a:lumMod val="65000"/>
                      <a:lumOff val="35000"/>
                      <a:alpha val="13000"/>
                    </a:schemeClr>
                  </a:solidFill>
                  <a:latin typeface="Arial" panose="020B0604020202020204" pitchFamily="34" charset="0"/>
                  <a:ea typeface="微软雅黑" panose="020B0503020204020204" pitchFamily="34" charset="-122"/>
                  <a:sym typeface="Arial" panose="020B0604020202020204" pitchFamily="34" charset="0"/>
                </a:endParaRPr>
              </a:p>
            </p:txBody>
          </p:sp>
          <p:grpSp>
            <p:nvGrpSpPr>
              <p:cNvPr id="30" name="组合 29">
                <a:extLst>
                  <a:ext uri="{FF2B5EF4-FFF2-40B4-BE49-F238E27FC236}">
                    <a16:creationId xmlns:a16="http://schemas.microsoft.com/office/drawing/2014/main" id="{8E821254-5D47-6F23-EF46-355C2AB18FE5}"/>
                  </a:ext>
                </a:extLst>
              </p:cNvPr>
              <p:cNvGrpSpPr/>
              <p:nvPr/>
            </p:nvGrpSpPr>
            <p:grpSpPr>
              <a:xfrm flipV="1">
                <a:off x="1268645" y="2769979"/>
                <a:ext cx="1081191" cy="0"/>
                <a:chOff x="1143665" y="3020064"/>
                <a:chExt cx="1330881" cy="0"/>
              </a:xfrm>
            </p:grpSpPr>
            <p:cxnSp>
              <p:nvCxnSpPr>
                <p:cNvPr id="23" name="努力6-2">
                  <a:extLst>
                    <a:ext uri="{FF2B5EF4-FFF2-40B4-BE49-F238E27FC236}">
                      <a16:creationId xmlns:a16="http://schemas.microsoft.com/office/drawing/2014/main" id="{DD0B0977-4FBA-BE7D-B812-081E8E44DA4C}"/>
                    </a:ext>
                  </a:extLst>
                </p:cNvPr>
                <p:cNvCxnSpPr>
                  <a:cxnSpLocks/>
                </p:cNvCxnSpPr>
                <p:nvPr/>
              </p:nvCxnSpPr>
              <p:spPr>
                <a:xfrm>
                  <a:off x="1979408" y="3020064"/>
                  <a:ext cx="495138" cy="0"/>
                </a:xfrm>
                <a:prstGeom prst="line">
                  <a:avLst/>
                </a:prstGeom>
                <a:ln w="54940" cap="rnd">
                  <a:solidFill>
                    <a:srgbClr val="D0020C"/>
                  </a:solidFill>
                  <a:round/>
                </a:ln>
                <a:effectLst/>
              </p:spPr>
              <p:style>
                <a:lnRef idx="1">
                  <a:schemeClr val="accent1"/>
                </a:lnRef>
                <a:fillRef idx="0">
                  <a:schemeClr val="accent1"/>
                </a:fillRef>
                <a:effectRef idx="0">
                  <a:schemeClr val="accent1"/>
                </a:effectRef>
                <a:fontRef idx="minor">
                  <a:schemeClr val="tx1"/>
                </a:fontRef>
              </p:style>
            </p:cxnSp>
            <p:cxnSp>
              <p:nvCxnSpPr>
                <p:cNvPr id="24" name="努力6-3">
                  <a:extLst>
                    <a:ext uri="{FF2B5EF4-FFF2-40B4-BE49-F238E27FC236}">
                      <a16:creationId xmlns:a16="http://schemas.microsoft.com/office/drawing/2014/main" id="{0B69C7E2-2809-120C-0E67-2B5B7D239B25}"/>
                    </a:ext>
                  </a:extLst>
                </p:cNvPr>
                <p:cNvCxnSpPr>
                  <a:cxnSpLocks/>
                </p:cNvCxnSpPr>
                <p:nvPr/>
              </p:nvCxnSpPr>
              <p:spPr>
                <a:xfrm>
                  <a:off x="1809111" y="3020064"/>
                  <a:ext cx="0" cy="0"/>
                </a:xfrm>
                <a:prstGeom prst="line">
                  <a:avLst/>
                </a:prstGeom>
                <a:ln w="66713" cap="rnd">
                  <a:solidFill>
                    <a:srgbClr val="FB1924"/>
                  </a:solidFill>
                  <a:round/>
                </a:ln>
                <a:effectLst/>
              </p:spPr>
              <p:style>
                <a:lnRef idx="1">
                  <a:schemeClr val="accent1"/>
                </a:lnRef>
                <a:fillRef idx="0">
                  <a:schemeClr val="accent1"/>
                </a:fillRef>
                <a:effectRef idx="0">
                  <a:schemeClr val="accent1"/>
                </a:effectRef>
                <a:fontRef idx="minor">
                  <a:schemeClr val="tx1"/>
                </a:fontRef>
              </p:style>
            </p:cxnSp>
            <p:cxnSp>
              <p:nvCxnSpPr>
                <p:cNvPr id="28" name="努力6-4">
                  <a:extLst>
                    <a:ext uri="{FF2B5EF4-FFF2-40B4-BE49-F238E27FC236}">
                      <a16:creationId xmlns:a16="http://schemas.microsoft.com/office/drawing/2014/main" id="{4BBB59CC-5332-776C-8DD1-8D22717D29C4}"/>
                    </a:ext>
                  </a:extLst>
                </p:cNvPr>
                <p:cNvCxnSpPr>
                  <a:cxnSpLocks/>
                </p:cNvCxnSpPr>
                <p:nvPr/>
              </p:nvCxnSpPr>
              <p:spPr>
                <a:xfrm>
                  <a:off x="1143665" y="3020064"/>
                  <a:ext cx="495138" cy="0"/>
                </a:xfrm>
                <a:prstGeom prst="line">
                  <a:avLst/>
                </a:prstGeom>
                <a:ln w="54940" cap="rnd">
                  <a:solidFill>
                    <a:srgbClr val="FC525A"/>
                  </a:solidFill>
                  <a:round/>
                </a:ln>
                <a:effectLst/>
              </p:spPr>
              <p:style>
                <a:lnRef idx="1">
                  <a:schemeClr val="accent1"/>
                </a:lnRef>
                <a:fillRef idx="0">
                  <a:schemeClr val="accent1"/>
                </a:fillRef>
                <a:effectRef idx="0">
                  <a:schemeClr val="accent1"/>
                </a:effectRef>
                <a:fontRef idx="minor">
                  <a:schemeClr val="tx1"/>
                </a:fontRef>
              </p:style>
            </p:cxnSp>
          </p:grpSp>
          <p:sp>
            <p:nvSpPr>
              <p:cNvPr id="32" name="努力6-5">
                <a:extLst>
                  <a:ext uri="{FF2B5EF4-FFF2-40B4-BE49-F238E27FC236}">
                    <a16:creationId xmlns:a16="http://schemas.microsoft.com/office/drawing/2014/main" id="{CA5D57A9-F173-A039-7664-09A1E3E3F4E5}"/>
                  </a:ext>
                </a:extLst>
              </p:cNvPr>
              <p:cNvSpPr txBox="1"/>
              <p:nvPr/>
            </p:nvSpPr>
            <p:spPr>
              <a:xfrm>
                <a:off x="882495" y="2849338"/>
                <a:ext cx="1853493" cy="570618"/>
              </a:xfrm>
              <a:prstGeom prst="rect">
                <a:avLst/>
              </a:prstGeom>
              <a:noFill/>
              <a:effectLst/>
            </p:spPr>
            <p:txBody>
              <a:bodyPr wrap="square" lIns="113020" tIns="56510" rIns="113020" bIns="56510" rtlCol="0">
                <a:spAutoFit/>
              </a:bodyPr>
              <a:lstStyle/>
              <a:p>
                <a:pPr algn="dist"/>
                <a:r>
                  <a:rPr lang="zh-CN" altLang="en-US" sz="2966" dirty="0">
                    <a:latin typeface="Arial" panose="020B0604020202020204" pitchFamily="34" charset="0"/>
                    <a:ea typeface="微软雅黑" panose="020B0503020204020204" pitchFamily="34" charset="-122"/>
                    <a:sym typeface="Arial" panose="020B0604020202020204" pitchFamily="34" charset="0"/>
                  </a:rPr>
                  <a:t>研究背景</a:t>
                </a:r>
              </a:p>
            </p:txBody>
          </p:sp>
        </p:grpSp>
        <p:grpSp>
          <p:nvGrpSpPr>
            <p:cNvPr id="35" name="组合 34">
              <a:extLst>
                <a:ext uri="{FF2B5EF4-FFF2-40B4-BE49-F238E27FC236}">
                  <a16:creationId xmlns:a16="http://schemas.microsoft.com/office/drawing/2014/main" id="{C310FE7E-1F02-2892-FF7E-09BBC4C082A1}"/>
                </a:ext>
              </a:extLst>
            </p:cNvPr>
            <p:cNvGrpSpPr/>
            <p:nvPr/>
          </p:nvGrpSpPr>
          <p:grpSpPr>
            <a:xfrm>
              <a:off x="3306903" y="2134669"/>
              <a:ext cx="2118918" cy="1689545"/>
              <a:chOff x="824933" y="1730324"/>
              <a:chExt cx="2118918" cy="1689545"/>
            </a:xfrm>
          </p:grpSpPr>
          <p:sp>
            <p:nvSpPr>
              <p:cNvPr id="36" name="努力6-6">
                <a:extLst>
                  <a:ext uri="{FF2B5EF4-FFF2-40B4-BE49-F238E27FC236}">
                    <a16:creationId xmlns:a16="http://schemas.microsoft.com/office/drawing/2014/main" id="{B2C907EE-4073-AEE8-15A5-AF0715F4E8DE}"/>
                  </a:ext>
                </a:extLst>
              </p:cNvPr>
              <p:cNvSpPr txBox="1"/>
              <p:nvPr/>
            </p:nvSpPr>
            <p:spPr>
              <a:xfrm>
                <a:off x="824933" y="1730324"/>
                <a:ext cx="2118918" cy="1161869"/>
              </a:xfrm>
              <a:prstGeom prst="rect">
                <a:avLst/>
              </a:prstGeom>
              <a:noFill/>
              <a:effectLst/>
            </p:spPr>
            <p:txBody>
              <a:bodyPr wrap="square" lIns="133455" tIns="66726" rIns="133455" bIns="66726" rtlCol="0">
                <a:spAutoFit/>
              </a:bodyPr>
              <a:lstStyle/>
              <a:p>
                <a:pPr algn="ctr"/>
                <a:r>
                  <a:rPr lang="en-US" altLang="zh-CN" sz="6674" dirty="0">
                    <a:solidFill>
                      <a:schemeClr val="tx1">
                        <a:lumMod val="65000"/>
                        <a:lumOff val="35000"/>
                        <a:alpha val="13000"/>
                      </a:schemeClr>
                    </a:solidFill>
                    <a:latin typeface="Arial" panose="020B0604020202020204" pitchFamily="34" charset="0"/>
                    <a:ea typeface="微软雅黑" panose="020B0503020204020204" pitchFamily="34" charset="-122"/>
                    <a:sym typeface="Arial" panose="020B0604020202020204" pitchFamily="34" charset="0"/>
                  </a:rPr>
                  <a:t>02</a:t>
                </a:r>
                <a:endParaRPr lang="zh-CN" altLang="en-US" sz="6674" dirty="0">
                  <a:solidFill>
                    <a:schemeClr val="tx1">
                      <a:lumMod val="65000"/>
                      <a:lumOff val="35000"/>
                      <a:alpha val="13000"/>
                    </a:schemeClr>
                  </a:solidFill>
                  <a:latin typeface="Arial" panose="020B0604020202020204" pitchFamily="34" charset="0"/>
                  <a:ea typeface="微软雅黑" panose="020B0503020204020204" pitchFamily="34" charset="-122"/>
                  <a:sym typeface="Arial" panose="020B0604020202020204" pitchFamily="34" charset="0"/>
                </a:endParaRPr>
              </a:p>
            </p:txBody>
          </p:sp>
          <p:grpSp>
            <p:nvGrpSpPr>
              <p:cNvPr id="37" name="组合 36">
                <a:extLst>
                  <a:ext uri="{FF2B5EF4-FFF2-40B4-BE49-F238E27FC236}">
                    <a16:creationId xmlns:a16="http://schemas.microsoft.com/office/drawing/2014/main" id="{CC19354D-B0B2-E8B2-4757-4829E6FC08D5}"/>
                  </a:ext>
                </a:extLst>
              </p:cNvPr>
              <p:cNvGrpSpPr/>
              <p:nvPr/>
            </p:nvGrpSpPr>
            <p:grpSpPr>
              <a:xfrm flipV="1">
                <a:off x="1343796" y="2769979"/>
                <a:ext cx="1081191" cy="0"/>
                <a:chOff x="1236171" y="3020064"/>
                <a:chExt cx="1330883" cy="0"/>
              </a:xfrm>
            </p:grpSpPr>
            <p:cxnSp>
              <p:nvCxnSpPr>
                <p:cNvPr id="39" name="努力6-7">
                  <a:extLst>
                    <a:ext uri="{FF2B5EF4-FFF2-40B4-BE49-F238E27FC236}">
                      <a16:creationId xmlns:a16="http://schemas.microsoft.com/office/drawing/2014/main" id="{9D90E6C9-FAC1-8924-3487-63E56DF70FDA}"/>
                    </a:ext>
                  </a:extLst>
                </p:cNvPr>
                <p:cNvCxnSpPr>
                  <a:cxnSpLocks/>
                </p:cNvCxnSpPr>
                <p:nvPr/>
              </p:nvCxnSpPr>
              <p:spPr>
                <a:xfrm>
                  <a:off x="2071915" y="3020064"/>
                  <a:ext cx="495139" cy="0"/>
                </a:xfrm>
                <a:prstGeom prst="line">
                  <a:avLst/>
                </a:prstGeom>
                <a:ln w="54940" cap="rnd">
                  <a:solidFill>
                    <a:srgbClr val="D0020C"/>
                  </a:solidFill>
                  <a:round/>
                </a:ln>
                <a:effectLst/>
              </p:spPr>
              <p:style>
                <a:lnRef idx="1">
                  <a:schemeClr val="accent1"/>
                </a:lnRef>
                <a:fillRef idx="0">
                  <a:schemeClr val="accent1"/>
                </a:fillRef>
                <a:effectRef idx="0">
                  <a:schemeClr val="accent1"/>
                </a:effectRef>
                <a:fontRef idx="minor">
                  <a:schemeClr val="tx1"/>
                </a:fontRef>
              </p:style>
            </p:cxnSp>
            <p:cxnSp>
              <p:nvCxnSpPr>
                <p:cNvPr id="40" name="努力6-8">
                  <a:extLst>
                    <a:ext uri="{FF2B5EF4-FFF2-40B4-BE49-F238E27FC236}">
                      <a16:creationId xmlns:a16="http://schemas.microsoft.com/office/drawing/2014/main" id="{B701C5CB-1B0A-002A-138B-2B282BCBD6DE}"/>
                    </a:ext>
                  </a:extLst>
                </p:cNvPr>
                <p:cNvCxnSpPr>
                  <a:cxnSpLocks/>
                </p:cNvCxnSpPr>
                <p:nvPr/>
              </p:nvCxnSpPr>
              <p:spPr>
                <a:xfrm>
                  <a:off x="1901618" y="3020064"/>
                  <a:ext cx="0" cy="0"/>
                </a:xfrm>
                <a:prstGeom prst="line">
                  <a:avLst/>
                </a:prstGeom>
                <a:ln w="66713" cap="rnd">
                  <a:solidFill>
                    <a:srgbClr val="FB1924"/>
                  </a:solidFill>
                  <a:round/>
                </a:ln>
                <a:effectLst/>
              </p:spPr>
              <p:style>
                <a:lnRef idx="1">
                  <a:schemeClr val="accent1"/>
                </a:lnRef>
                <a:fillRef idx="0">
                  <a:schemeClr val="accent1"/>
                </a:fillRef>
                <a:effectRef idx="0">
                  <a:schemeClr val="accent1"/>
                </a:effectRef>
                <a:fontRef idx="minor">
                  <a:schemeClr val="tx1"/>
                </a:fontRef>
              </p:style>
            </p:cxnSp>
            <p:cxnSp>
              <p:nvCxnSpPr>
                <p:cNvPr id="41" name="努力6-9">
                  <a:extLst>
                    <a:ext uri="{FF2B5EF4-FFF2-40B4-BE49-F238E27FC236}">
                      <a16:creationId xmlns:a16="http://schemas.microsoft.com/office/drawing/2014/main" id="{7379D853-FEE6-4F63-A5F9-0BF9B8C4B73C}"/>
                    </a:ext>
                  </a:extLst>
                </p:cNvPr>
                <p:cNvCxnSpPr>
                  <a:cxnSpLocks/>
                </p:cNvCxnSpPr>
                <p:nvPr/>
              </p:nvCxnSpPr>
              <p:spPr>
                <a:xfrm>
                  <a:off x="1236171" y="3020064"/>
                  <a:ext cx="495139" cy="0"/>
                </a:xfrm>
                <a:prstGeom prst="line">
                  <a:avLst/>
                </a:prstGeom>
                <a:ln w="54940" cap="rnd">
                  <a:solidFill>
                    <a:srgbClr val="FC525A"/>
                  </a:solidFill>
                  <a:round/>
                </a:ln>
                <a:effectLst/>
              </p:spPr>
              <p:style>
                <a:lnRef idx="1">
                  <a:schemeClr val="accent1"/>
                </a:lnRef>
                <a:fillRef idx="0">
                  <a:schemeClr val="accent1"/>
                </a:fillRef>
                <a:effectRef idx="0">
                  <a:schemeClr val="accent1"/>
                </a:effectRef>
                <a:fontRef idx="minor">
                  <a:schemeClr val="tx1"/>
                </a:fontRef>
              </p:style>
            </p:cxnSp>
          </p:grpSp>
          <p:sp>
            <p:nvSpPr>
              <p:cNvPr id="38" name="努力6-10">
                <a:extLst>
                  <a:ext uri="{FF2B5EF4-FFF2-40B4-BE49-F238E27FC236}">
                    <a16:creationId xmlns:a16="http://schemas.microsoft.com/office/drawing/2014/main" id="{F3C1AB78-169A-6395-0216-F7D986BC845E}"/>
                  </a:ext>
                </a:extLst>
              </p:cNvPr>
              <p:cNvSpPr txBox="1"/>
              <p:nvPr/>
            </p:nvSpPr>
            <p:spPr>
              <a:xfrm>
                <a:off x="957646" y="2849338"/>
                <a:ext cx="1853493" cy="570531"/>
              </a:xfrm>
              <a:prstGeom prst="rect">
                <a:avLst/>
              </a:prstGeom>
              <a:noFill/>
              <a:effectLst/>
            </p:spPr>
            <p:txBody>
              <a:bodyPr wrap="square" lIns="113020" tIns="56510" rIns="113020" bIns="56510" rtlCol="0">
                <a:spAutoFit/>
              </a:bodyPr>
              <a:lstStyle/>
              <a:p>
                <a:pPr algn="dist"/>
                <a:r>
                  <a:rPr lang="zh-CN" altLang="en-US" sz="2966" dirty="0">
                    <a:latin typeface="Arial" panose="020B0604020202020204" pitchFamily="34" charset="0"/>
                    <a:ea typeface="微软雅黑" panose="020B0503020204020204" pitchFamily="34" charset="-122"/>
                    <a:sym typeface="Arial" panose="020B0604020202020204" pitchFamily="34" charset="0"/>
                  </a:rPr>
                  <a:t>研究成果</a:t>
                </a:r>
              </a:p>
            </p:txBody>
          </p:sp>
        </p:grpSp>
        <p:grpSp>
          <p:nvGrpSpPr>
            <p:cNvPr id="42" name="组合 41">
              <a:extLst>
                <a:ext uri="{FF2B5EF4-FFF2-40B4-BE49-F238E27FC236}">
                  <a16:creationId xmlns:a16="http://schemas.microsoft.com/office/drawing/2014/main" id="{D7A88663-773A-E22A-5920-5615CF06E9BC}"/>
                </a:ext>
              </a:extLst>
            </p:cNvPr>
            <p:cNvGrpSpPr/>
            <p:nvPr/>
          </p:nvGrpSpPr>
          <p:grpSpPr>
            <a:xfrm>
              <a:off x="5887101" y="2134669"/>
              <a:ext cx="2118918" cy="1689632"/>
              <a:chOff x="900085" y="1730324"/>
              <a:chExt cx="2118918" cy="1689632"/>
            </a:xfrm>
          </p:grpSpPr>
          <p:sp>
            <p:nvSpPr>
              <p:cNvPr id="43" name="努力6-11">
                <a:extLst>
                  <a:ext uri="{FF2B5EF4-FFF2-40B4-BE49-F238E27FC236}">
                    <a16:creationId xmlns:a16="http://schemas.microsoft.com/office/drawing/2014/main" id="{075EFE7D-290F-F0F0-9DD1-1A132D4731E7}"/>
                  </a:ext>
                </a:extLst>
              </p:cNvPr>
              <p:cNvSpPr txBox="1"/>
              <p:nvPr/>
            </p:nvSpPr>
            <p:spPr>
              <a:xfrm>
                <a:off x="900085" y="1730324"/>
                <a:ext cx="2118918" cy="1161869"/>
              </a:xfrm>
              <a:prstGeom prst="rect">
                <a:avLst/>
              </a:prstGeom>
              <a:noFill/>
              <a:effectLst/>
            </p:spPr>
            <p:txBody>
              <a:bodyPr wrap="square" lIns="133455" tIns="66726" rIns="133455" bIns="66726" rtlCol="0">
                <a:spAutoFit/>
              </a:bodyPr>
              <a:lstStyle/>
              <a:p>
                <a:pPr algn="ctr"/>
                <a:r>
                  <a:rPr lang="en-US" altLang="zh-CN" sz="6674" dirty="0">
                    <a:solidFill>
                      <a:schemeClr val="tx1">
                        <a:lumMod val="65000"/>
                        <a:lumOff val="35000"/>
                        <a:alpha val="13000"/>
                      </a:schemeClr>
                    </a:solidFill>
                    <a:latin typeface="Arial" panose="020B0604020202020204" pitchFamily="34" charset="0"/>
                    <a:ea typeface="微软雅黑" panose="020B0503020204020204" pitchFamily="34" charset="-122"/>
                    <a:sym typeface="Arial" panose="020B0604020202020204" pitchFamily="34" charset="0"/>
                  </a:rPr>
                  <a:t>03</a:t>
                </a:r>
                <a:endParaRPr lang="zh-CN" altLang="en-US" sz="6674" dirty="0">
                  <a:solidFill>
                    <a:schemeClr val="tx1">
                      <a:lumMod val="65000"/>
                      <a:lumOff val="35000"/>
                      <a:alpha val="13000"/>
                    </a:schemeClr>
                  </a:solidFill>
                  <a:latin typeface="Arial" panose="020B0604020202020204" pitchFamily="34" charset="0"/>
                  <a:ea typeface="微软雅黑" panose="020B0503020204020204" pitchFamily="34" charset="-122"/>
                  <a:sym typeface="Arial" panose="020B0604020202020204" pitchFamily="34" charset="0"/>
                </a:endParaRPr>
              </a:p>
            </p:txBody>
          </p:sp>
          <p:grpSp>
            <p:nvGrpSpPr>
              <p:cNvPr id="44" name="组合 43">
                <a:extLst>
                  <a:ext uri="{FF2B5EF4-FFF2-40B4-BE49-F238E27FC236}">
                    <a16:creationId xmlns:a16="http://schemas.microsoft.com/office/drawing/2014/main" id="{DEFC7FAC-DFEF-89AD-5C52-EBD9584A43E2}"/>
                  </a:ext>
                </a:extLst>
              </p:cNvPr>
              <p:cNvGrpSpPr/>
              <p:nvPr/>
            </p:nvGrpSpPr>
            <p:grpSpPr>
              <a:xfrm flipV="1">
                <a:off x="1418948" y="2769979"/>
                <a:ext cx="1081191" cy="0"/>
                <a:chOff x="1328682" y="3020064"/>
                <a:chExt cx="1330881" cy="0"/>
              </a:xfrm>
            </p:grpSpPr>
            <p:cxnSp>
              <p:nvCxnSpPr>
                <p:cNvPr id="46" name="努力6-12">
                  <a:extLst>
                    <a:ext uri="{FF2B5EF4-FFF2-40B4-BE49-F238E27FC236}">
                      <a16:creationId xmlns:a16="http://schemas.microsoft.com/office/drawing/2014/main" id="{A58902D9-0A33-909E-CF75-AFCF8209D0EF}"/>
                    </a:ext>
                  </a:extLst>
                </p:cNvPr>
                <p:cNvCxnSpPr>
                  <a:cxnSpLocks/>
                </p:cNvCxnSpPr>
                <p:nvPr/>
              </p:nvCxnSpPr>
              <p:spPr>
                <a:xfrm>
                  <a:off x="2164425" y="3020064"/>
                  <a:ext cx="495138" cy="0"/>
                </a:xfrm>
                <a:prstGeom prst="line">
                  <a:avLst/>
                </a:prstGeom>
                <a:ln w="54940" cap="rnd">
                  <a:solidFill>
                    <a:srgbClr val="D0020C"/>
                  </a:solidFill>
                  <a:round/>
                </a:ln>
                <a:effectLst/>
              </p:spPr>
              <p:style>
                <a:lnRef idx="1">
                  <a:schemeClr val="accent1"/>
                </a:lnRef>
                <a:fillRef idx="0">
                  <a:schemeClr val="accent1"/>
                </a:fillRef>
                <a:effectRef idx="0">
                  <a:schemeClr val="accent1"/>
                </a:effectRef>
                <a:fontRef idx="minor">
                  <a:schemeClr val="tx1"/>
                </a:fontRef>
              </p:style>
            </p:cxnSp>
            <p:cxnSp>
              <p:nvCxnSpPr>
                <p:cNvPr id="47" name="努力6-13">
                  <a:extLst>
                    <a:ext uri="{FF2B5EF4-FFF2-40B4-BE49-F238E27FC236}">
                      <a16:creationId xmlns:a16="http://schemas.microsoft.com/office/drawing/2014/main" id="{23939A8D-0D7B-C3DC-BF62-81AD358B25A7}"/>
                    </a:ext>
                  </a:extLst>
                </p:cNvPr>
                <p:cNvCxnSpPr>
                  <a:cxnSpLocks/>
                </p:cNvCxnSpPr>
                <p:nvPr/>
              </p:nvCxnSpPr>
              <p:spPr>
                <a:xfrm>
                  <a:off x="1994126" y="3020064"/>
                  <a:ext cx="0" cy="0"/>
                </a:xfrm>
                <a:prstGeom prst="line">
                  <a:avLst/>
                </a:prstGeom>
                <a:ln w="66713" cap="rnd">
                  <a:solidFill>
                    <a:srgbClr val="FB1924"/>
                  </a:solidFill>
                  <a:round/>
                </a:ln>
                <a:effectLst/>
              </p:spPr>
              <p:style>
                <a:lnRef idx="1">
                  <a:schemeClr val="accent1"/>
                </a:lnRef>
                <a:fillRef idx="0">
                  <a:schemeClr val="accent1"/>
                </a:fillRef>
                <a:effectRef idx="0">
                  <a:schemeClr val="accent1"/>
                </a:effectRef>
                <a:fontRef idx="minor">
                  <a:schemeClr val="tx1"/>
                </a:fontRef>
              </p:style>
            </p:cxnSp>
            <p:cxnSp>
              <p:nvCxnSpPr>
                <p:cNvPr id="48" name="努力6-14">
                  <a:extLst>
                    <a:ext uri="{FF2B5EF4-FFF2-40B4-BE49-F238E27FC236}">
                      <a16:creationId xmlns:a16="http://schemas.microsoft.com/office/drawing/2014/main" id="{AC76D566-6978-8438-0E64-2DAC2E49ED78}"/>
                    </a:ext>
                  </a:extLst>
                </p:cNvPr>
                <p:cNvCxnSpPr>
                  <a:cxnSpLocks/>
                </p:cNvCxnSpPr>
                <p:nvPr/>
              </p:nvCxnSpPr>
              <p:spPr>
                <a:xfrm>
                  <a:off x="1328682" y="3020064"/>
                  <a:ext cx="495138" cy="0"/>
                </a:xfrm>
                <a:prstGeom prst="line">
                  <a:avLst/>
                </a:prstGeom>
                <a:ln w="54940" cap="rnd">
                  <a:solidFill>
                    <a:srgbClr val="FC525A"/>
                  </a:solidFill>
                  <a:round/>
                </a:ln>
                <a:effectLst/>
              </p:spPr>
              <p:style>
                <a:lnRef idx="1">
                  <a:schemeClr val="accent1"/>
                </a:lnRef>
                <a:fillRef idx="0">
                  <a:schemeClr val="accent1"/>
                </a:fillRef>
                <a:effectRef idx="0">
                  <a:schemeClr val="accent1"/>
                </a:effectRef>
                <a:fontRef idx="minor">
                  <a:schemeClr val="tx1"/>
                </a:fontRef>
              </p:style>
            </p:cxnSp>
          </p:grpSp>
          <p:sp>
            <p:nvSpPr>
              <p:cNvPr id="45" name="努力6-15">
                <a:extLst>
                  <a:ext uri="{FF2B5EF4-FFF2-40B4-BE49-F238E27FC236}">
                    <a16:creationId xmlns:a16="http://schemas.microsoft.com/office/drawing/2014/main" id="{697C4555-B5C3-8352-1681-A8FA1169D1E4}"/>
                  </a:ext>
                </a:extLst>
              </p:cNvPr>
              <p:cNvSpPr txBox="1"/>
              <p:nvPr/>
            </p:nvSpPr>
            <p:spPr>
              <a:xfrm>
                <a:off x="1032798" y="2849338"/>
                <a:ext cx="1853493" cy="570618"/>
              </a:xfrm>
              <a:prstGeom prst="rect">
                <a:avLst/>
              </a:prstGeom>
              <a:noFill/>
              <a:effectLst/>
            </p:spPr>
            <p:txBody>
              <a:bodyPr wrap="square" lIns="113020" tIns="56510" rIns="113020" bIns="56510" rtlCol="0">
                <a:spAutoFit/>
              </a:bodyPr>
              <a:lstStyle/>
              <a:p>
                <a:pPr algn="dist"/>
                <a:r>
                  <a:rPr lang="zh-CN" altLang="en-US" sz="2966" dirty="0">
                    <a:latin typeface="Arial" panose="020B0604020202020204" pitchFamily="34" charset="0"/>
                    <a:ea typeface="微软雅黑" panose="020B0503020204020204" pitchFamily="34" charset="-122"/>
                    <a:sym typeface="Arial" panose="020B0604020202020204" pitchFamily="34" charset="0"/>
                  </a:rPr>
                  <a:t>研究方法</a:t>
                </a:r>
              </a:p>
            </p:txBody>
          </p:sp>
        </p:grpSp>
        <p:grpSp>
          <p:nvGrpSpPr>
            <p:cNvPr id="49" name="组合 48">
              <a:extLst>
                <a:ext uri="{FF2B5EF4-FFF2-40B4-BE49-F238E27FC236}">
                  <a16:creationId xmlns:a16="http://schemas.microsoft.com/office/drawing/2014/main" id="{3F456971-3D4A-ABEF-2F1A-4BB1AA0221B7}"/>
                </a:ext>
              </a:extLst>
            </p:cNvPr>
            <p:cNvGrpSpPr/>
            <p:nvPr/>
          </p:nvGrpSpPr>
          <p:grpSpPr>
            <a:xfrm>
              <a:off x="8467299" y="2134669"/>
              <a:ext cx="2118918" cy="1689632"/>
              <a:chOff x="975237" y="1730324"/>
              <a:chExt cx="2118918" cy="1689632"/>
            </a:xfrm>
          </p:grpSpPr>
          <p:sp>
            <p:nvSpPr>
              <p:cNvPr id="50" name="努力6-16">
                <a:extLst>
                  <a:ext uri="{FF2B5EF4-FFF2-40B4-BE49-F238E27FC236}">
                    <a16:creationId xmlns:a16="http://schemas.microsoft.com/office/drawing/2014/main" id="{62981780-9D95-9C5F-95E1-1B9550328AA5}"/>
                  </a:ext>
                </a:extLst>
              </p:cNvPr>
              <p:cNvSpPr txBox="1"/>
              <p:nvPr/>
            </p:nvSpPr>
            <p:spPr>
              <a:xfrm>
                <a:off x="975237" y="1730324"/>
                <a:ext cx="2118918" cy="1161869"/>
              </a:xfrm>
              <a:prstGeom prst="rect">
                <a:avLst/>
              </a:prstGeom>
              <a:noFill/>
              <a:effectLst/>
            </p:spPr>
            <p:txBody>
              <a:bodyPr wrap="square" lIns="133455" tIns="66726" rIns="133455" bIns="66726" rtlCol="0">
                <a:spAutoFit/>
              </a:bodyPr>
              <a:lstStyle/>
              <a:p>
                <a:pPr algn="ctr"/>
                <a:r>
                  <a:rPr lang="en-US" altLang="zh-CN" sz="6674" dirty="0">
                    <a:solidFill>
                      <a:schemeClr val="tx1">
                        <a:lumMod val="65000"/>
                        <a:lumOff val="35000"/>
                        <a:alpha val="13000"/>
                      </a:schemeClr>
                    </a:solidFill>
                    <a:latin typeface="Arial" panose="020B0604020202020204" pitchFamily="34" charset="0"/>
                    <a:ea typeface="微软雅黑" panose="020B0503020204020204" pitchFamily="34" charset="-122"/>
                    <a:sym typeface="Arial" panose="020B0604020202020204" pitchFamily="34" charset="0"/>
                  </a:rPr>
                  <a:t>04</a:t>
                </a:r>
                <a:endParaRPr lang="zh-CN" altLang="en-US" sz="6674" dirty="0">
                  <a:solidFill>
                    <a:schemeClr val="tx1">
                      <a:lumMod val="65000"/>
                      <a:lumOff val="35000"/>
                      <a:alpha val="13000"/>
                    </a:schemeClr>
                  </a:solidFill>
                  <a:latin typeface="Arial" panose="020B0604020202020204" pitchFamily="34" charset="0"/>
                  <a:ea typeface="微软雅黑" panose="020B0503020204020204" pitchFamily="34" charset="-122"/>
                  <a:sym typeface="Arial" panose="020B0604020202020204" pitchFamily="34" charset="0"/>
                </a:endParaRPr>
              </a:p>
            </p:txBody>
          </p:sp>
          <p:grpSp>
            <p:nvGrpSpPr>
              <p:cNvPr id="51" name="组合 50">
                <a:extLst>
                  <a:ext uri="{FF2B5EF4-FFF2-40B4-BE49-F238E27FC236}">
                    <a16:creationId xmlns:a16="http://schemas.microsoft.com/office/drawing/2014/main" id="{0699BD49-403F-4953-373C-AB9BAD1E2D1D}"/>
                  </a:ext>
                </a:extLst>
              </p:cNvPr>
              <p:cNvGrpSpPr/>
              <p:nvPr/>
            </p:nvGrpSpPr>
            <p:grpSpPr>
              <a:xfrm flipV="1">
                <a:off x="1494101" y="2769979"/>
                <a:ext cx="1081190" cy="0"/>
                <a:chOff x="1421178" y="3020064"/>
                <a:chExt cx="1330878" cy="0"/>
              </a:xfrm>
            </p:grpSpPr>
            <p:cxnSp>
              <p:nvCxnSpPr>
                <p:cNvPr id="53" name="努力6-17">
                  <a:extLst>
                    <a:ext uri="{FF2B5EF4-FFF2-40B4-BE49-F238E27FC236}">
                      <a16:creationId xmlns:a16="http://schemas.microsoft.com/office/drawing/2014/main" id="{55858E36-384A-5FDC-BF60-385819CF43E2}"/>
                    </a:ext>
                  </a:extLst>
                </p:cNvPr>
                <p:cNvCxnSpPr>
                  <a:cxnSpLocks/>
                </p:cNvCxnSpPr>
                <p:nvPr/>
              </p:nvCxnSpPr>
              <p:spPr>
                <a:xfrm>
                  <a:off x="2256918" y="3020064"/>
                  <a:ext cx="495138" cy="0"/>
                </a:xfrm>
                <a:prstGeom prst="line">
                  <a:avLst/>
                </a:prstGeom>
                <a:ln w="54940" cap="rnd">
                  <a:solidFill>
                    <a:srgbClr val="D0020C"/>
                  </a:solidFill>
                  <a:round/>
                </a:ln>
                <a:effectLst/>
              </p:spPr>
              <p:style>
                <a:lnRef idx="1">
                  <a:schemeClr val="accent1"/>
                </a:lnRef>
                <a:fillRef idx="0">
                  <a:schemeClr val="accent1"/>
                </a:fillRef>
                <a:effectRef idx="0">
                  <a:schemeClr val="accent1"/>
                </a:effectRef>
                <a:fontRef idx="minor">
                  <a:schemeClr val="tx1"/>
                </a:fontRef>
              </p:style>
            </p:cxnSp>
            <p:cxnSp>
              <p:nvCxnSpPr>
                <p:cNvPr id="54" name="努力6-18">
                  <a:extLst>
                    <a:ext uri="{FF2B5EF4-FFF2-40B4-BE49-F238E27FC236}">
                      <a16:creationId xmlns:a16="http://schemas.microsoft.com/office/drawing/2014/main" id="{74D95425-D7F7-2968-91D9-48417517D449}"/>
                    </a:ext>
                  </a:extLst>
                </p:cNvPr>
                <p:cNvCxnSpPr>
                  <a:cxnSpLocks/>
                </p:cNvCxnSpPr>
                <p:nvPr/>
              </p:nvCxnSpPr>
              <p:spPr>
                <a:xfrm>
                  <a:off x="2086620" y="3020064"/>
                  <a:ext cx="0" cy="0"/>
                </a:xfrm>
                <a:prstGeom prst="line">
                  <a:avLst/>
                </a:prstGeom>
                <a:ln w="66713" cap="rnd">
                  <a:solidFill>
                    <a:srgbClr val="FB1924"/>
                  </a:solidFill>
                  <a:round/>
                </a:ln>
                <a:effectLst/>
              </p:spPr>
              <p:style>
                <a:lnRef idx="1">
                  <a:schemeClr val="accent1"/>
                </a:lnRef>
                <a:fillRef idx="0">
                  <a:schemeClr val="accent1"/>
                </a:fillRef>
                <a:effectRef idx="0">
                  <a:schemeClr val="accent1"/>
                </a:effectRef>
                <a:fontRef idx="minor">
                  <a:schemeClr val="tx1"/>
                </a:fontRef>
              </p:style>
            </p:cxnSp>
            <p:cxnSp>
              <p:nvCxnSpPr>
                <p:cNvPr id="55" name="努力6-19">
                  <a:extLst>
                    <a:ext uri="{FF2B5EF4-FFF2-40B4-BE49-F238E27FC236}">
                      <a16:creationId xmlns:a16="http://schemas.microsoft.com/office/drawing/2014/main" id="{5B283078-E57A-3E83-7A0A-4DEC311D9277}"/>
                    </a:ext>
                  </a:extLst>
                </p:cNvPr>
                <p:cNvCxnSpPr>
                  <a:cxnSpLocks/>
                </p:cNvCxnSpPr>
                <p:nvPr/>
              </p:nvCxnSpPr>
              <p:spPr>
                <a:xfrm>
                  <a:off x="1421178" y="3020064"/>
                  <a:ext cx="495137" cy="0"/>
                </a:xfrm>
                <a:prstGeom prst="line">
                  <a:avLst/>
                </a:prstGeom>
                <a:ln w="54940" cap="rnd">
                  <a:solidFill>
                    <a:srgbClr val="FC525A"/>
                  </a:solidFill>
                  <a:round/>
                </a:ln>
                <a:effectLst/>
              </p:spPr>
              <p:style>
                <a:lnRef idx="1">
                  <a:schemeClr val="accent1"/>
                </a:lnRef>
                <a:fillRef idx="0">
                  <a:schemeClr val="accent1"/>
                </a:fillRef>
                <a:effectRef idx="0">
                  <a:schemeClr val="accent1"/>
                </a:effectRef>
                <a:fontRef idx="minor">
                  <a:schemeClr val="tx1"/>
                </a:fontRef>
              </p:style>
            </p:cxnSp>
          </p:grpSp>
          <p:sp>
            <p:nvSpPr>
              <p:cNvPr id="52" name="努力6-20">
                <a:extLst>
                  <a:ext uri="{FF2B5EF4-FFF2-40B4-BE49-F238E27FC236}">
                    <a16:creationId xmlns:a16="http://schemas.microsoft.com/office/drawing/2014/main" id="{C45717A9-4B4D-5CE3-9ED5-16AAA4337A08}"/>
                  </a:ext>
                </a:extLst>
              </p:cNvPr>
              <p:cNvSpPr txBox="1"/>
              <p:nvPr/>
            </p:nvSpPr>
            <p:spPr>
              <a:xfrm>
                <a:off x="1107950" y="2849338"/>
                <a:ext cx="1853493" cy="570618"/>
              </a:xfrm>
              <a:prstGeom prst="rect">
                <a:avLst/>
              </a:prstGeom>
              <a:noFill/>
              <a:effectLst/>
            </p:spPr>
            <p:txBody>
              <a:bodyPr wrap="square" lIns="113020" tIns="56510" rIns="113020" bIns="56510" rtlCol="0">
                <a:spAutoFit/>
              </a:bodyPr>
              <a:lstStyle/>
              <a:p>
                <a:pPr algn="dist"/>
                <a:r>
                  <a:rPr lang="zh-CN" altLang="en-US" sz="2966" dirty="0">
                    <a:latin typeface="Arial" panose="020B0604020202020204" pitchFamily="34" charset="0"/>
                    <a:ea typeface="微软雅黑" panose="020B0503020204020204" pitchFamily="34" charset="-122"/>
                    <a:sym typeface="Arial" panose="020B0604020202020204" pitchFamily="34" charset="0"/>
                  </a:rPr>
                  <a:t>研究结论</a:t>
                </a:r>
              </a:p>
            </p:txBody>
          </p:sp>
        </p:grpSp>
      </p:grpSp>
    </p:spTree>
    <p:extLst>
      <p:ext uri="{BB962C8B-B14F-4D97-AF65-F5344CB8AC3E}">
        <p14:creationId xmlns:p14="http://schemas.microsoft.com/office/powerpoint/2010/main" val="19500067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努力1">
            <a:extLst>
              <a:ext uri="{FF2B5EF4-FFF2-40B4-BE49-F238E27FC236}">
                <a16:creationId xmlns:a16="http://schemas.microsoft.com/office/drawing/2014/main" id="{E99CA462-EBFD-1780-24CC-451AF1C9363A}"/>
              </a:ext>
            </a:extLst>
          </p:cNvPr>
          <p:cNvPicPr>
            <a:picLocks noChangeAspect="1"/>
          </p:cNvPicPr>
          <p:nvPr/>
        </p:nvPicPr>
        <p:blipFill>
          <a:blip r:embed="rId11" cstate="email">
            <a:alphaModFix amt="20000"/>
            <a:extLst>
              <a:ext uri="{28A0092B-C50C-407E-A947-70E740481C1C}">
                <a14:useLocalDpi xmlns:a14="http://schemas.microsoft.com/office/drawing/2010/main"/>
              </a:ext>
            </a:extLst>
          </a:blip>
          <a:stretch>
            <a:fillRect/>
          </a:stretch>
        </p:blipFill>
        <p:spPr>
          <a:xfrm>
            <a:off x="-75539" y="-97971"/>
            <a:ext cx="12343079" cy="7053943"/>
          </a:xfrm>
          <a:prstGeom prst="rect">
            <a:avLst/>
          </a:prstGeom>
        </p:spPr>
      </p:pic>
      <p:pic>
        <p:nvPicPr>
          <p:cNvPr id="35" name="努力2">
            <a:extLst>
              <a:ext uri="{FF2B5EF4-FFF2-40B4-BE49-F238E27FC236}">
                <a16:creationId xmlns:a16="http://schemas.microsoft.com/office/drawing/2014/main" id="{84406D41-90AD-D3C8-059D-E6A9ED00F63F}"/>
              </a:ext>
            </a:extLst>
          </p:cNvPr>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rot="20988209">
            <a:off x="650527" y="4462780"/>
            <a:ext cx="449162" cy="436875"/>
          </a:xfrm>
          <a:prstGeom prst="rect">
            <a:avLst/>
          </a:prstGeom>
        </p:spPr>
      </p:pic>
      <p:grpSp>
        <p:nvGrpSpPr>
          <p:cNvPr id="41" name="努力3">
            <a:extLst>
              <a:ext uri="{FF2B5EF4-FFF2-40B4-BE49-F238E27FC236}">
                <a16:creationId xmlns:a16="http://schemas.microsoft.com/office/drawing/2014/main" id="{79827C5B-9E16-95E1-02E7-8DD31567D1F2}"/>
              </a:ext>
            </a:extLst>
          </p:cNvPr>
          <p:cNvGrpSpPr/>
          <p:nvPr/>
        </p:nvGrpSpPr>
        <p:grpSpPr>
          <a:xfrm>
            <a:off x="0" y="5946264"/>
            <a:ext cx="12192000" cy="1028064"/>
            <a:chOff x="0" y="5967046"/>
            <a:chExt cx="12192000" cy="1028064"/>
          </a:xfrm>
        </p:grpSpPr>
        <p:pic>
          <p:nvPicPr>
            <p:cNvPr id="3" name="努力3-1" descr="查看图片">
              <a:extLst>
                <a:ext uri="{FF2B5EF4-FFF2-40B4-BE49-F238E27FC236}">
                  <a16:creationId xmlns:a16="http://schemas.microsoft.com/office/drawing/2014/main" id="{F9182831-167A-C62D-F887-1E609C56396E}"/>
                </a:ext>
              </a:extLst>
            </p:cNvPr>
            <p:cNvPicPr>
              <a:picLocks noChangeAspect="1" noChangeArrowheads="1"/>
            </p:cNvPicPr>
            <p:nvPr/>
          </p:nvPicPr>
          <p:blipFill rotWithShape="1">
            <a:blip r:embed="rId13" cstate="email">
              <a:extLst>
                <a:ext uri="{BEBA8EAE-BF5A-486C-A8C5-ECC9F3942E4B}">
                  <a14:imgProps xmlns:a14="http://schemas.microsoft.com/office/drawing/2010/main">
                    <a14:imgLayer r:embed="rId14">
                      <a14:imgEffect>
                        <a14:saturation sat="66000"/>
                      </a14:imgEffect>
                      <a14:imgEffect>
                        <a14:brightnessContrast contrast="40000"/>
                      </a14:imgEffect>
                    </a14:imgLayer>
                  </a14:imgProps>
                </a:ext>
                <a:ext uri="{28A0092B-C50C-407E-A947-70E740481C1C}">
                  <a14:useLocalDpi xmlns:a14="http://schemas.microsoft.com/office/drawing/2010/main"/>
                </a:ext>
              </a:extLst>
            </a:blip>
            <a:srcRect/>
            <a:stretch/>
          </p:blipFill>
          <p:spPr bwMode="auto">
            <a:xfrm rot="10800000">
              <a:off x="0" y="5967046"/>
              <a:ext cx="12192000" cy="1028064"/>
            </a:xfrm>
            <a:prstGeom prst="rect">
              <a:avLst/>
            </a:prstGeom>
            <a:noFill/>
            <a:extLst>
              <a:ext uri="{909E8E84-426E-40DD-AFC4-6F175D3DCCD1}">
                <a14:hiddenFill xmlns:a14="http://schemas.microsoft.com/office/drawing/2010/main">
                  <a:solidFill>
                    <a:srgbClr val="FFFFFF"/>
                  </a:solidFill>
                </a14:hiddenFill>
              </a:ext>
            </a:extLst>
          </p:spPr>
        </p:pic>
        <p:pic>
          <p:nvPicPr>
            <p:cNvPr id="36" name="努力3-2">
              <a:extLst>
                <a:ext uri="{FF2B5EF4-FFF2-40B4-BE49-F238E27FC236}">
                  <a16:creationId xmlns:a16="http://schemas.microsoft.com/office/drawing/2014/main" id="{99BA459A-5B31-FD98-3DC3-4BECBAF07DA3}"/>
                </a:ext>
              </a:extLst>
            </p:cNvPr>
            <p:cNvPicPr>
              <a:picLocks noChangeAspect="1"/>
            </p:cNvPicPr>
            <p:nvPr/>
          </p:nvPicPr>
          <p:blipFill rotWithShape="1">
            <a:blip r:embed="rId15" cstate="email">
              <a:duotone>
                <a:schemeClr val="accent1">
                  <a:shade val="45000"/>
                  <a:satMod val="135000"/>
                </a:schemeClr>
                <a:prstClr val="white"/>
              </a:duotone>
              <a:extLst>
                <a:ext uri="{28A0092B-C50C-407E-A947-70E740481C1C}">
                  <a14:useLocalDpi xmlns:a14="http://schemas.microsoft.com/office/drawing/2010/main"/>
                </a:ext>
              </a:extLst>
            </a:blip>
            <a:srcRect/>
            <a:stretch/>
          </p:blipFill>
          <p:spPr>
            <a:xfrm rot="203427">
              <a:off x="780780" y="6022414"/>
              <a:ext cx="955226" cy="693795"/>
            </a:xfrm>
            <a:prstGeom prst="rect">
              <a:avLst/>
            </a:prstGeom>
          </p:spPr>
        </p:pic>
      </p:grpSp>
      <p:pic>
        <p:nvPicPr>
          <p:cNvPr id="39" name="努力4-1">
            <a:extLst>
              <a:ext uri="{FF2B5EF4-FFF2-40B4-BE49-F238E27FC236}">
                <a16:creationId xmlns:a16="http://schemas.microsoft.com/office/drawing/2014/main" id="{9C1433E6-52D7-29C9-536C-193FAFBFC3E4}"/>
              </a:ext>
            </a:extLst>
          </p:cNvPr>
          <p:cNvPicPr>
            <a:picLocks noChangeAspect="1"/>
          </p:cNvPicPr>
          <p:nvPr>
            <p:custDataLst>
              <p:tags r:id="rId1"/>
            </p:custDataLst>
          </p:nvPr>
        </p:nvPicPr>
        <p:blipFill>
          <a:blip r:embed="rId16" cstate="email">
            <a:extLst>
              <a:ext uri="{28A0092B-C50C-407E-A947-70E740481C1C}">
                <a14:useLocalDpi xmlns:a14="http://schemas.microsoft.com/office/drawing/2010/main"/>
              </a:ext>
            </a:extLst>
          </a:blip>
          <a:srcRect r="41688"/>
          <a:stretch>
            <a:fillRect/>
          </a:stretch>
        </p:blipFill>
        <p:spPr>
          <a:xfrm rot="4474364">
            <a:off x="10093103" y="4971802"/>
            <a:ext cx="1429142" cy="3063565"/>
          </a:xfrm>
          <a:custGeom>
            <a:avLst/>
            <a:gdLst>
              <a:gd name="connsiteX0" fmla="*/ 0 w 2405547"/>
              <a:gd name="connsiteY0" fmla="*/ 0 h 5156616"/>
              <a:gd name="connsiteX1" fmla="*/ 668456 w 2405547"/>
              <a:gd name="connsiteY1" fmla="*/ 0 h 5156616"/>
              <a:gd name="connsiteX2" fmla="*/ 2405547 w 2405547"/>
              <a:gd name="connsiteY2" fmla="*/ 479364 h 5156616"/>
              <a:gd name="connsiteX3" fmla="*/ 1114822 w 2405547"/>
              <a:gd name="connsiteY3" fmla="*/ 5156616 h 5156616"/>
              <a:gd name="connsiteX4" fmla="*/ 0 w 2405547"/>
              <a:gd name="connsiteY4" fmla="*/ 5156616 h 51566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5547" h="5156616">
                <a:moveTo>
                  <a:pt x="0" y="0"/>
                </a:moveTo>
                <a:lnTo>
                  <a:pt x="668456" y="0"/>
                </a:lnTo>
                <a:lnTo>
                  <a:pt x="2405547" y="479364"/>
                </a:lnTo>
                <a:lnTo>
                  <a:pt x="1114822" y="5156616"/>
                </a:lnTo>
                <a:lnTo>
                  <a:pt x="0" y="5156616"/>
                </a:lnTo>
                <a:close/>
              </a:path>
            </a:pathLst>
          </a:custGeom>
          <a:effectLst>
            <a:outerShdw blurRad="45212" algn="ctr" rotWithShape="0">
              <a:schemeClr val="accent1">
                <a:lumMod val="25000"/>
                <a:alpha val="21000"/>
              </a:schemeClr>
            </a:outerShdw>
          </a:effectLst>
        </p:spPr>
      </p:pic>
      <p:sp>
        <p:nvSpPr>
          <p:cNvPr id="139" name="努力5">
            <a:extLst>
              <a:ext uri="{FF2B5EF4-FFF2-40B4-BE49-F238E27FC236}">
                <a16:creationId xmlns:a16="http://schemas.microsoft.com/office/drawing/2014/main" id="{0715E305-6A4D-83DA-80AD-6EDE38EF8E2F}"/>
              </a:ext>
            </a:extLst>
          </p:cNvPr>
          <p:cNvSpPr>
            <a:spLocks/>
          </p:cNvSpPr>
          <p:nvPr/>
        </p:nvSpPr>
        <p:spPr>
          <a:xfrm flipV="1">
            <a:off x="3718732" y="1659787"/>
            <a:ext cx="4753350" cy="4753350"/>
          </a:xfrm>
          <a:prstGeom prst="arc">
            <a:avLst>
              <a:gd name="adj1" fmla="val 16624215"/>
              <a:gd name="adj2" fmla="val 15680519"/>
            </a:avLst>
          </a:prstGeom>
          <a:ln w="19050">
            <a:gradFill>
              <a:gsLst>
                <a:gs pos="28000">
                  <a:schemeClr val="accent1">
                    <a:alpha val="0"/>
                  </a:schemeClr>
                </a:gs>
                <a:gs pos="100000">
                  <a:schemeClr val="accent1">
                    <a:alpha val="66000"/>
                  </a:schemeClr>
                </a:gs>
              </a:gsLst>
              <a:lin ang="5400000" scaled="0"/>
            </a:gra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40" name="努力6">
            <a:extLst>
              <a:ext uri="{FF2B5EF4-FFF2-40B4-BE49-F238E27FC236}">
                <a16:creationId xmlns:a16="http://schemas.microsoft.com/office/drawing/2014/main" id="{54265FDC-800B-3133-6ADE-4016BB601E7F}"/>
              </a:ext>
            </a:extLst>
          </p:cNvPr>
          <p:cNvSpPr>
            <a:spLocks/>
          </p:cNvSpPr>
          <p:nvPr/>
        </p:nvSpPr>
        <p:spPr>
          <a:xfrm flipH="1">
            <a:off x="824595" y="1935492"/>
            <a:ext cx="3496240" cy="580571"/>
          </a:xfrm>
          <a:custGeom>
            <a:avLst/>
            <a:gdLst>
              <a:gd name="connsiteX0" fmla="*/ 0 w 2322286"/>
              <a:gd name="connsiteY0" fmla="*/ 580571 h 580571"/>
              <a:gd name="connsiteX1" fmla="*/ 580571 w 2322286"/>
              <a:gd name="connsiteY1" fmla="*/ 0 h 580571"/>
              <a:gd name="connsiteX2" fmla="*/ 2322286 w 2322286"/>
              <a:gd name="connsiteY2" fmla="*/ 0 h 580571"/>
              <a:gd name="connsiteX0" fmla="*/ 0 w 3132434"/>
              <a:gd name="connsiteY0" fmla="*/ 580571 h 580571"/>
              <a:gd name="connsiteX1" fmla="*/ 580571 w 3132434"/>
              <a:gd name="connsiteY1" fmla="*/ 0 h 580571"/>
              <a:gd name="connsiteX2" fmla="*/ 3132434 w 3132434"/>
              <a:gd name="connsiteY2" fmla="*/ 0 h 580571"/>
            </a:gdLst>
            <a:ahLst/>
            <a:cxnLst>
              <a:cxn ang="0">
                <a:pos x="connsiteX0" y="connsiteY0"/>
              </a:cxn>
              <a:cxn ang="0">
                <a:pos x="connsiteX1" y="connsiteY1"/>
              </a:cxn>
              <a:cxn ang="0">
                <a:pos x="connsiteX2" y="connsiteY2"/>
              </a:cxn>
            </a:cxnLst>
            <a:rect l="l" t="t" r="r" b="b"/>
            <a:pathLst>
              <a:path w="3132434" h="580571">
                <a:moveTo>
                  <a:pt x="0" y="580571"/>
                </a:moveTo>
                <a:lnTo>
                  <a:pt x="580571" y="0"/>
                </a:lnTo>
                <a:lnTo>
                  <a:pt x="3132434" y="0"/>
                </a:lnTo>
              </a:path>
            </a:pathLst>
          </a:custGeom>
          <a:ln w="19050">
            <a:solidFill>
              <a:schemeClr val="accent1"/>
            </a:solidFill>
            <a:tailEnd type="diamo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b="1">
              <a:latin typeface="Arial" panose="020B0604020202020204" pitchFamily="34" charset="0"/>
              <a:ea typeface="微软雅黑" panose="020B0503020204020204" pitchFamily="34" charset="-122"/>
              <a:sym typeface="Arial" panose="020B0604020202020204" pitchFamily="34" charset="0"/>
            </a:endParaRPr>
          </a:p>
        </p:txBody>
      </p:sp>
      <p:sp>
        <p:nvSpPr>
          <p:cNvPr id="141" name="努力7">
            <a:extLst>
              <a:ext uri="{FF2B5EF4-FFF2-40B4-BE49-F238E27FC236}">
                <a16:creationId xmlns:a16="http://schemas.microsoft.com/office/drawing/2014/main" id="{27859C78-1E53-7B49-21A3-CB28A21BD1D1}"/>
              </a:ext>
            </a:extLst>
          </p:cNvPr>
          <p:cNvSpPr>
            <a:spLocks/>
          </p:cNvSpPr>
          <p:nvPr/>
        </p:nvSpPr>
        <p:spPr>
          <a:xfrm flipH="1">
            <a:off x="956675" y="4363732"/>
            <a:ext cx="3496240" cy="580571"/>
          </a:xfrm>
          <a:custGeom>
            <a:avLst/>
            <a:gdLst>
              <a:gd name="connsiteX0" fmla="*/ 0 w 2322286"/>
              <a:gd name="connsiteY0" fmla="*/ 580571 h 580571"/>
              <a:gd name="connsiteX1" fmla="*/ 580571 w 2322286"/>
              <a:gd name="connsiteY1" fmla="*/ 0 h 580571"/>
              <a:gd name="connsiteX2" fmla="*/ 2322286 w 2322286"/>
              <a:gd name="connsiteY2" fmla="*/ 0 h 580571"/>
              <a:gd name="connsiteX0" fmla="*/ 0 w 3132434"/>
              <a:gd name="connsiteY0" fmla="*/ 580571 h 580571"/>
              <a:gd name="connsiteX1" fmla="*/ 580571 w 3132434"/>
              <a:gd name="connsiteY1" fmla="*/ 0 h 580571"/>
              <a:gd name="connsiteX2" fmla="*/ 3132434 w 3132434"/>
              <a:gd name="connsiteY2" fmla="*/ 0 h 580571"/>
            </a:gdLst>
            <a:ahLst/>
            <a:cxnLst>
              <a:cxn ang="0">
                <a:pos x="connsiteX0" y="connsiteY0"/>
              </a:cxn>
              <a:cxn ang="0">
                <a:pos x="connsiteX1" y="connsiteY1"/>
              </a:cxn>
              <a:cxn ang="0">
                <a:pos x="connsiteX2" y="connsiteY2"/>
              </a:cxn>
            </a:cxnLst>
            <a:rect l="l" t="t" r="r" b="b"/>
            <a:pathLst>
              <a:path w="3132434" h="580571">
                <a:moveTo>
                  <a:pt x="0" y="580571"/>
                </a:moveTo>
                <a:lnTo>
                  <a:pt x="580571" y="0"/>
                </a:lnTo>
                <a:lnTo>
                  <a:pt x="3132434" y="0"/>
                </a:lnTo>
              </a:path>
            </a:pathLst>
          </a:custGeom>
          <a:ln w="19050">
            <a:solidFill>
              <a:schemeClr val="accent1"/>
            </a:solidFill>
            <a:tailEnd type="diamo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b="1">
              <a:latin typeface="Arial" panose="020B0604020202020204" pitchFamily="34" charset="0"/>
              <a:ea typeface="微软雅黑" panose="020B0503020204020204" pitchFamily="34" charset="-122"/>
              <a:sym typeface="Arial" panose="020B0604020202020204" pitchFamily="34" charset="0"/>
            </a:endParaRPr>
          </a:p>
        </p:txBody>
      </p:sp>
      <p:sp>
        <p:nvSpPr>
          <p:cNvPr id="142" name="努力8">
            <a:extLst>
              <a:ext uri="{FF2B5EF4-FFF2-40B4-BE49-F238E27FC236}">
                <a16:creationId xmlns:a16="http://schemas.microsoft.com/office/drawing/2014/main" id="{780DC825-2493-A1FA-A7A7-BDB673DBD7E7}"/>
              </a:ext>
            </a:extLst>
          </p:cNvPr>
          <p:cNvSpPr>
            <a:spLocks/>
          </p:cNvSpPr>
          <p:nvPr/>
        </p:nvSpPr>
        <p:spPr>
          <a:xfrm>
            <a:off x="4590457" y="2344908"/>
            <a:ext cx="3009900" cy="3009900"/>
          </a:xfrm>
          <a:prstGeom prst="roundRect">
            <a:avLst>
              <a:gd name="adj" fmla="val 50000"/>
            </a:avLst>
          </a:prstGeom>
          <a:solidFill>
            <a:schemeClr val="accent1">
              <a:alpha val="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43" name="努力9">
            <a:extLst>
              <a:ext uri="{FF2B5EF4-FFF2-40B4-BE49-F238E27FC236}">
                <a16:creationId xmlns:a16="http://schemas.microsoft.com/office/drawing/2014/main" id="{2A191D4B-AF3E-E5B7-5CE2-F04B24907C66}"/>
              </a:ext>
            </a:extLst>
          </p:cNvPr>
          <p:cNvSpPr>
            <a:spLocks/>
          </p:cNvSpPr>
          <p:nvPr/>
        </p:nvSpPr>
        <p:spPr>
          <a:xfrm>
            <a:off x="4843126" y="2597576"/>
            <a:ext cx="2504564" cy="2504564"/>
          </a:xfrm>
          <a:prstGeom prst="ellipse">
            <a:avLst/>
          </a:prstGeom>
          <a:gradFill flip="none" rotWithShape="1">
            <a:gsLst>
              <a:gs pos="14000">
                <a:schemeClr val="accent2"/>
              </a:gs>
              <a:gs pos="56000">
                <a:schemeClr val="accent1"/>
              </a:gs>
              <a:gs pos="98000">
                <a:schemeClr val="accent1"/>
              </a:gs>
            </a:gsLst>
            <a:path path="circle">
              <a:fillToRect r="100000" b="100000"/>
            </a:path>
            <a:tileRect l="-100000" t="-100000"/>
          </a:gradFill>
          <a:ln>
            <a:noFill/>
          </a:ln>
          <a:effectLst>
            <a:outerShdw blurRad="254000" dist="635000" dir="2700000" sx="94000" sy="94000" algn="tl" rotWithShape="0">
              <a:schemeClr val="accent1">
                <a:lumMod val="7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44" name="努力10">
            <a:extLst>
              <a:ext uri="{FF2B5EF4-FFF2-40B4-BE49-F238E27FC236}">
                <a16:creationId xmlns:a16="http://schemas.microsoft.com/office/drawing/2014/main" id="{64372DDD-61B6-039E-2CC1-31FC3AA256EE}"/>
              </a:ext>
            </a:extLst>
          </p:cNvPr>
          <p:cNvSpPr txBox="1">
            <a:spLocks/>
          </p:cNvSpPr>
          <p:nvPr/>
        </p:nvSpPr>
        <p:spPr>
          <a:xfrm>
            <a:off x="5075167" y="3269589"/>
            <a:ext cx="2040482" cy="1264449"/>
          </a:xfrm>
          <a:prstGeom prst="rect">
            <a:avLst/>
          </a:prstGeom>
          <a:ln>
            <a:noFill/>
          </a:ln>
        </p:spPr>
        <p:txBody>
          <a:bodyPr wrap="square" rtlCol="0">
            <a:spAutoFit/>
          </a:bodyPr>
          <a:lstStyle/>
          <a:p>
            <a:pPr algn="ctr">
              <a:spcBef>
                <a:spcPts val="500"/>
              </a:spcBef>
            </a:pPr>
            <a:r>
              <a:rPr lang="zh-CN" altLang="en-US" sz="3600" b="1" dirty="0">
                <a:solidFill>
                  <a:schemeClr val="bg1"/>
                </a:solidFill>
                <a:latin typeface="Arial" panose="020B0604020202020204" pitchFamily="34" charset="0"/>
                <a:ea typeface="微软雅黑" panose="020B0503020204020204" pitchFamily="34" charset="-122"/>
                <a:sym typeface="Arial" panose="020B0604020202020204" pitchFamily="34" charset="0"/>
              </a:rPr>
              <a:t>小标题</a:t>
            </a:r>
            <a:endParaRPr lang="en-US" altLang="zh-CN" sz="36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a:p>
            <a:pPr algn="ctr">
              <a:spcBef>
                <a:spcPts val="500"/>
              </a:spcBef>
            </a:pPr>
            <a:r>
              <a:rPr lang="zh-CN" altLang="en-US" sz="3600" b="1" dirty="0">
                <a:solidFill>
                  <a:schemeClr val="bg1"/>
                </a:solidFill>
                <a:latin typeface="Arial" panose="020B0604020202020204" pitchFamily="34" charset="0"/>
                <a:ea typeface="微软雅黑" panose="020B0503020204020204" pitchFamily="34" charset="-122"/>
                <a:sym typeface="Arial" panose="020B0604020202020204" pitchFamily="34" charset="0"/>
              </a:rPr>
              <a:t>结论</a:t>
            </a:r>
          </a:p>
        </p:txBody>
      </p:sp>
      <p:sp>
        <p:nvSpPr>
          <p:cNvPr id="145" name="努力11">
            <a:extLst>
              <a:ext uri="{FF2B5EF4-FFF2-40B4-BE49-F238E27FC236}">
                <a16:creationId xmlns:a16="http://schemas.microsoft.com/office/drawing/2014/main" id="{AA777705-B93E-A0F6-47C5-BEA5C6BDB65B}"/>
              </a:ext>
            </a:extLst>
          </p:cNvPr>
          <p:cNvSpPr txBox="1">
            <a:spLocks/>
          </p:cNvSpPr>
          <p:nvPr/>
        </p:nvSpPr>
        <p:spPr>
          <a:xfrm>
            <a:off x="1131294" y="1987743"/>
            <a:ext cx="2347912" cy="853632"/>
          </a:xfrm>
          <a:prstGeom prst="rect">
            <a:avLst/>
          </a:prstGeom>
          <a:ln>
            <a:noFill/>
          </a:ln>
        </p:spPr>
        <p:txBody>
          <a:bodyPr wrap="square" rtlCol="0">
            <a:spAutoFit/>
          </a:bodyPr>
          <a:lstStyle/>
          <a:p>
            <a:pPr algn="r">
              <a:lnSpc>
                <a:spcPct val="130000"/>
              </a:lnSpc>
              <a:spcBef>
                <a:spcPts val="500"/>
              </a:spcBef>
            </a:pPr>
            <a:r>
              <a:rPr lang="zh-CN" altLang="en-US" dirty="0">
                <a:solidFill>
                  <a:schemeClr val="bg2">
                    <a:lumMod val="25000"/>
                  </a:schemeClr>
                </a:solidFill>
                <a:latin typeface="Arial" panose="020B0604020202020204" pitchFamily="34" charset="0"/>
                <a:ea typeface="微软雅黑" panose="020B0503020204020204" pitchFamily="34" charset="-122"/>
                <a:sym typeface="Arial" panose="020B0604020202020204" pitchFamily="34" charset="0"/>
              </a:rPr>
              <a:t>点击此处请输入</a:t>
            </a:r>
          </a:p>
          <a:p>
            <a:pPr algn="r">
              <a:lnSpc>
                <a:spcPct val="130000"/>
              </a:lnSpc>
              <a:spcBef>
                <a:spcPts val="500"/>
              </a:spcBef>
            </a:pPr>
            <a:r>
              <a:rPr lang="zh-CN" altLang="en-US" dirty="0">
                <a:solidFill>
                  <a:schemeClr val="bg2">
                    <a:lumMod val="25000"/>
                  </a:schemeClr>
                </a:solidFill>
                <a:latin typeface="Arial" panose="020B0604020202020204" pitchFamily="34" charset="0"/>
                <a:ea typeface="微软雅黑" panose="020B0503020204020204" pitchFamily="34" charset="-122"/>
                <a:sym typeface="Arial" panose="020B0604020202020204" pitchFamily="34" charset="0"/>
              </a:rPr>
              <a:t>您想要输入的内容</a:t>
            </a:r>
          </a:p>
        </p:txBody>
      </p:sp>
      <p:sp>
        <p:nvSpPr>
          <p:cNvPr id="146" name="努力12">
            <a:extLst>
              <a:ext uri="{FF2B5EF4-FFF2-40B4-BE49-F238E27FC236}">
                <a16:creationId xmlns:a16="http://schemas.microsoft.com/office/drawing/2014/main" id="{43EECAD4-4803-0B9D-78CB-C3358EB3D1F5}"/>
              </a:ext>
            </a:extLst>
          </p:cNvPr>
          <p:cNvSpPr txBox="1">
            <a:spLocks/>
          </p:cNvSpPr>
          <p:nvPr/>
        </p:nvSpPr>
        <p:spPr>
          <a:xfrm>
            <a:off x="740229" y="4444891"/>
            <a:ext cx="2716117" cy="853632"/>
          </a:xfrm>
          <a:prstGeom prst="rect">
            <a:avLst/>
          </a:prstGeom>
          <a:ln>
            <a:noFill/>
          </a:ln>
        </p:spPr>
        <p:txBody>
          <a:bodyPr wrap="square" rtlCol="0">
            <a:spAutoFit/>
          </a:bodyPr>
          <a:lstStyle/>
          <a:p>
            <a:pPr algn="r">
              <a:lnSpc>
                <a:spcPct val="130000"/>
              </a:lnSpc>
              <a:spcBef>
                <a:spcPts val="500"/>
              </a:spcBef>
            </a:pPr>
            <a:r>
              <a:rPr lang="zh-CN" altLang="en-US" dirty="0">
                <a:solidFill>
                  <a:schemeClr val="bg2">
                    <a:lumMod val="25000"/>
                  </a:schemeClr>
                </a:solidFill>
                <a:latin typeface="Arial" panose="020B0604020202020204" pitchFamily="34" charset="0"/>
                <a:ea typeface="微软雅黑" panose="020B0503020204020204" pitchFamily="34" charset="-122"/>
                <a:sym typeface="Arial" panose="020B0604020202020204" pitchFamily="34" charset="0"/>
              </a:rPr>
              <a:t>点击此处请输入</a:t>
            </a:r>
          </a:p>
          <a:p>
            <a:pPr algn="r">
              <a:lnSpc>
                <a:spcPct val="130000"/>
              </a:lnSpc>
              <a:spcBef>
                <a:spcPts val="500"/>
              </a:spcBef>
            </a:pPr>
            <a:r>
              <a:rPr lang="zh-CN" altLang="en-US" dirty="0">
                <a:solidFill>
                  <a:schemeClr val="bg2">
                    <a:lumMod val="25000"/>
                  </a:schemeClr>
                </a:solidFill>
                <a:latin typeface="Arial" panose="020B0604020202020204" pitchFamily="34" charset="0"/>
                <a:ea typeface="微软雅黑" panose="020B0503020204020204" pitchFamily="34" charset="-122"/>
                <a:sym typeface="Arial" panose="020B0604020202020204" pitchFamily="34" charset="0"/>
              </a:rPr>
              <a:t>您想要输入的内容</a:t>
            </a:r>
          </a:p>
        </p:txBody>
      </p:sp>
      <p:sp>
        <p:nvSpPr>
          <p:cNvPr id="148" name="努力13">
            <a:extLst>
              <a:ext uri="{FF2B5EF4-FFF2-40B4-BE49-F238E27FC236}">
                <a16:creationId xmlns:a16="http://schemas.microsoft.com/office/drawing/2014/main" id="{9D3E8FF0-4517-5F9B-D623-3F1938EC4A7E}"/>
              </a:ext>
            </a:extLst>
          </p:cNvPr>
          <p:cNvSpPr txBox="1">
            <a:spLocks/>
          </p:cNvSpPr>
          <p:nvPr/>
        </p:nvSpPr>
        <p:spPr>
          <a:xfrm>
            <a:off x="8744723" y="1987743"/>
            <a:ext cx="2936462" cy="853632"/>
          </a:xfrm>
          <a:prstGeom prst="rect">
            <a:avLst/>
          </a:prstGeom>
          <a:ln>
            <a:noFill/>
          </a:ln>
        </p:spPr>
        <p:txBody>
          <a:bodyPr wrap="square" rtlCol="0">
            <a:spAutoFit/>
          </a:bodyPr>
          <a:lstStyle/>
          <a:p>
            <a:pPr>
              <a:lnSpc>
                <a:spcPct val="130000"/>
              </a:lnSpc>
              <a:spcBef>
                <a:spcPts val="500"/>
              </a:spcBef>
            </a:pPr>
            <a:r>
              <a:rPr lang="zh-CN" altLang="en-US" dirty="0">
                <a:solidFill>
                  <a:schemeClr val="bg2">
                    <a:lumMod val="25000"/>
                  </a:schemeClr>
                </a:solidFill>
                <a:latin typeface="Arial" panose="020B0604020202020204" pitchFamily="34" charset="0"/>
                <a:ea typeface="微软雅黑" panose="020B0503020204020204" pitchFamily="34" charset="-122"/>
                <a:sym typeface="Arial" panose="020B0604020202020204" pitchFamily="34" charset="0"/>
              </a:rPr>
              <a:t>点击此处请输入</a:t>
            </a:r>
          </a:p>
          <a:p>
            <a:pPr>
              <a:lnSpc>
                <a:spcPct val="130000"/>
              </a:lnSpc>
              <a:spcBef>
                <a:spcPts val="500"/>
              </a:spcBef>
            </a:pPr>
            <a:r>
              <a:rPr lang="zh-CN" altLang="en-US" dirty="0">
                <a:solidFill>
                  <a:schemeClr val="bg2">
                    <a:lumMod val="25000"/>
                  </a:schemeClr>
                </a:solidFill>
                <a:latin typeface="Arial" panose="020B0604020202020204" pitchFamily="34" charset="0"/>
                <a:ea typeface="微软雅黑" panose="020B0503020204020204" pitchFamily="34" charset="-122"/>
                <a:sym typeface="Arial" panose="020B0604020202020204" pitchFamily="34" charset="0"/>
              </a:rPr>
              <a:t>您想要输入的内容</a:t>
            </a:r>
          </a:p>
        </p:txBody>
      </p:sp>
      <p:sp>
        <p:nvSpPr>
          <p:cNvPr id="149" name="努力14">
            <a:extLst>
              <a:ext uri="{FF2B5EF4-FFF2-40B4-BE49-F238E27FC236}">
                <a16:creationId xmlns:a16="http://schemas.microsoft.com/office/drawing/2014/main" id="{55367A2C-21FB-7E92-3F47-B7BAC8F59540}"/>
              </a:ext>
            </a:extLst>
          </p:cNvPr>
          <p:cNvSpPr txBox="1">
            <a:spLocks/>
          </p:cNvSpPr>
          <p:nvPr/>
        </p:nvSpPr>
        <p:spPr>
          <a:xfrm>
            <a:off x="8731704" y="4444891"/>
            <a:ext cx="2709021" cy="853632"/>
          </a:xfrm>
          <a:prstGeom prst="rect">
            <a:avLst/>
          </a:prstGeom>
          <a:ln>
            <a:noFill/>
          </a:ln>
        </p:spPr>
        <p:txBody>
          <a:bodyPr wrap="square" rtlCol="0">
            <a:spAutoFit/>
          </a:bodyPr>
          <a:lstStyle/>
          <a:p>
            <a:pPr>
              <a:lnSpc>
                <a:spcPct val="130000"/>
              </a:lnSpc>
              <a:spcBef>
                <a:spcPts val="500"/>
              </a:spcBef>
            </a:pPr>
            <a:r>
              <a:rPr lang="zh-CN" altLang="en-US" dirty="0">
                <a:solidFill>
                  <a:schemeClr val="bg2">
                    <a:lumMod val="25000"/>
                  </a:schemeClr>
                </a:solidFill>
                <a:latin typeface="Arial" panose="020B0604020202020204" pitchFamily="34" charset="0"/>
                <a:ea typeface="微软雅黑" panose="020B0503020204020204" pitchFamily="34" charset="-122"/>
                <a:sym typeface="Arial" panose="020B0604020202020204" pitchFamily="34" charset="0"/>
              </a:rPr>
              <a:t>点击此处请输入</a:t>
            </a:r>
          </a:p>
          <a:p>
            <a:pPr>
              <a:lnSpc>
                <a:spcPct val="130000"/>
              </a:lnSpc>
              <a:spcBef>
                <a:spcPts val="500"/>
              </a:spcBef>
            </a:pPr>
            <a:r>
              <a:rPr lang="zh-CN" altLang="en-US" dirty="0">
                <a:solidFill>
                  <a:schemeClr val="bg2">
                    <a:lumMod val="25000"/>
                  </a:schemeClr>
                </a:solidFill>
                <a:latin typeface="Arial" panose="020B0604020202020204" pitchFamily="34" charset="0"/>
                <a:ea typeface="微软雅黑" panose="020B0503020204020204" pitchFamily="34" charset="-122"/>
                <a:sym typeface="Arial" panose="020B0604020202020204" pitchFamily="34" charset="0"/>
              </a:rPr>
              <a:t>您想要输入的内容</a:t>
            </a:r>
          </a:p>
        </p:txBody>
      </p:sp>
      <p:sp>
        <p:nvSpPr>
          <p:cNvPr id="150" name="努力15">
            <a:extLst>
              <a:ext uri="{FF2B5EF4-FFF2-40B4-BE49-F238E27FC236}">
                <a16:creationId xmlns:a16="http://schemas.microsoft.com/office/drawing/2014/main" id="{D235A270-DD29-95B7-A446-1E81E6ACA1F7}"/>
              </a:ext>
            </a:extLst>
          </p:cNvPr>
          <p:cNvSpPr>
            <a:spLocks/>
          </p:cNvSpPr>
          <p:nvPr/>
        </p:nvSpPr>
        <p:spPr>
          <a:xfrm flipV="1">
            <a:off x="4208050" y="2149105"/>
            <a:ext cx="3774714" cy="3774714"/>
          </a:xfrm>
          <a:prstGeom prst="arc">
            <a:avLst>
              <a:gd name="adj1" fmla="val 16624215"/>
              <a:gd name="adj2" fmla="val 15680519"/>
            </a:avLst>
          </a:prstGeom>
          <a:ln w="9525">
            <a:gradFill>
              <a:gsLst>
                <a:gs pos="0">
                  <a:schemeClr val="accent1">
                    <a:alpha val="0"/>
                  </a:schemeClr>
                </a:gs>
                <a:gs pos="100000">
                  <a:schemeClr val="accent1">
                    <a:alpha val="40000"/>
                  </a:schemeClr>
                </a:gs>
              </a:gsLst>
              <a:lin ang="5400000" scaled="0"/>
            </a:gradFill>
            <a:prstDash val="dashDot"/>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51" name="努力16">
            <a:extLst>
              <a:ext uri="{FF2B5EF4-FFF2-40B4-BE49-F238E27FC236}">
                <a16:creationId xmlns:a16="http://schemas.microsoft.com/office/drawing/2014/main" id="{F12CE889-5CAD-90FB-BD15-EFD98E6EE009}"/>
              </a:ext>
            </a:extLst>
          </p:cNvPr>
          <p:cNvSpPr>
            <a:spLocks/>
          </p:cNvSpPr>
          <p:nvPr/>
        </p:nvSpPr>
        <p:spPr>
          <a:xfrm flipV="1">
            <a:off x="4027104" y="1856399"/>
            <a:ext cx="4136606" cy="4136606"/>
          </a:xfrm>
          <a:prstGeom prst="arc">
            <a:avLst>
              <a:gd name="adj1" fmla="val 17530721"/>
              <a:gd name="adj2" fmla="val 15122360"/>
            </a:avLst>
          </a:prstGeom>
          <a:ln w="73025">
            <a:gradFill>
              <a:gsLst>
                <a:gs pos="26000">
                  <a:schemeClr val="accent1">
                    <a:alpha val="0"/>
                  </a:schemeClr>
                </a:gs>
                <a:gs pos="100000">
                  <a:schemeClr val="accent1">
                    <a:alpha val="18000"/>
                  </a:schemeClr>
                </a:gs>
              </a:gsLst>
              <a:lin ang="5400000" scaled="0"/>
            </a:gra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52" name="努力17">
            <a:extLst>
              <a:ext uri="{FF2B5EF4-FFF2-40B4-BE49-F238E27FC236}">
                <a16:creationId xmlns:a16="http://schemas.microsoft.com/office/drawing/2014/main" id="{8BDDA83C-383A-DD58-E6DB-D0F80034131C}"/>
              </a:ext>
            </a:extLst>
          </p:cNvPr>
          <p:cNvSpPr>
            <a:spLocks/>
          </p:cNvSpPr>
          <p:nvPr/>
        </p:nvSpPr>
        <p:spPr>
          <a:xfrm>
            <a:off x="7895955" y="1935492"/>
            <a:ext cx="3496240" cy="580571"/>
          </a:xfrm>
          <a:custGeom>
            <a:avLst/>
            <a:gdLst>
              <a:gd name="connsiteX0" fmla="*/ 0 w 2322286"/>
              <a:gd name="connsiteY0" fmla="*/ 580571 h 580571"/>
              <a:gd name="connsiteX1" fmla="*/ 580571 w 2322286"/>
              <a:gd name="connsiteY1" fmla="*/ 0 h 580571"/>
              <a:gd name="connsiteX2" fmla="*/ 2322286 w 2322286"/>
              <a:gd name="connsiteY2" fmla="*/ 0 h 580571"/>
              <a:gd name="connsiteX0" fmla="*/ 0 w 3132434"/>
              <a:gd name="connsiteY0" fmla="*/ 580571 h 580571"/>
              <a:gd name="connsiteX1" fmla="*/ 580571 w 3132434"/>
              <a:gd name="connsiteY1" fmla="*/ 0 h 580571"/>
              <a:gd name="connsiteX2" fmla="*/ 3132434 w 3132434"/>
              <a:gd name="connsiteY2" fmla="*/ 0 h 580571"/>
            </a:gdLst>
            <a:ahLst/>
            <a:cxnLst>
              <a:cxn ang="0">
                <a:pos x="connsiteX0" y="connsiteY0"/>
              </a:cxn>
              <a:cxn ang="0">
                <a:pos x="connsiteX1" y="connsiteY1"/>
              </a:cxn>
              <a:cxn ang="0">
                <a:pos x="connsiteX2" y="connsiteY2"/>
              </a:cxn>
            </a:cxnLst>
            <a:rect l="l" t="t" r="r" b="b"/>
            <a:pathLst>
              <a:path w="3132434" h="580571">
                <a:moveTo>
                  <a:pt x="0" y="580571"/>
                </a:moveTo>
                <a:lnTo>
                  <a:pt x="580571" y="0"/>
                </a:lnTo>
                <a:lnTo>
                  <a:pt x="3132434" y="0"/>
                </a:lnTo>
              </a:path>
            </a:pathLst>
          </a:custGeom>
          <a:ln w="19050">
            <a:solidFill>
              <a:schemeClr val="accent1"/>
            </a:solidFill>
            <a:tailEnd type="diamo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b="1">
              <a:latin typeface="Arial" panose="020B0604020202020204" pitchFamily="34" charset="0"/>
              <a:ea typeface="微软雅黑" panose="020B0503020204020204" pitchFamily="34" charset="-122"/>
              <a:sym typeface="Arial" panose="020B0604020202020204" pitchFamily="34" charset="0"/>
            </a:endParaRPr>
          </a:p>
        </p:txBody>
      </p:sp>
      <p:sp>
        <p:nvSpPr>
          <p:cNvPr id="153" name="努力18">
            <a:extLst>
              <a:ext uri="{FF2B5EF4-FFF2-40B4-BE49-F238E27FC236}">
                <a16:creationId xmlns:a16="http://schemas.microsoft.com/office/drawing/2014/main" id="{D033AFDA-DD11-41CA-D08E-67C5647D671F}"/>
              </a:ext>
            </a:extLst>
          </p:cNvPr>
          <p:cNvSpPr>
            <a:spLocks/>
          </p:cNvSpPr>
          <p:nvPr>
            <p:custDataLst>
              <p:tags r:id="rId2"/>
            </p:custDataLst>
          </p:nvPr>
        </p:nvSpPr>
        <p:spPr>
          <a:xfrm>
            <a:off x="7850087" y="2417484"/>
            <a:ext cx="122840" cy="127615"/>
          </a:xfrm>
          <a:prstGeom prst="ellipse">
            <a:avLst/>
          </a:prstGeom>
          <a:gradFill flip="none" rotWithShape="1">
            <a:gsLst>
              <a:gs pos="14000">
                <a:schemeClr val="accent1">
                  <a:lumMod val="60000"/>
                  <a:lumOff val="40000"/>
                </a:schemeClr>
              </a:gs>
              <a:gs pos="56000">
                <a:schemeClr val="accent1"/>
              </a:gs>
              <a:gs pos="98000">
                <a:schemeClr val="accent1">
                  <a:lumMod val="75000"/>
                </a:schemeClr>
              </a:gs>
            </a:gsLst>
            <a:path path="circle">
              <a:fillToRect r="100000" b="100000"/>
            </a:path>
            <a:tileRect l="-100000" t="-100000"/>
          </a:gradFill>
          <a:ln w="19050">
            <a:solidFill>
              <a:schemeClr val="bg1"/>
            </a:solidFill>
          </a:ln>
          <a:effectLst>
            <a:outerShdw blurRad="20320" dist="50800" dir="2700013" sx="94000" sy="94000" algn="tl" rotWithShape="0">
              <a:schemeClr val="accent1">
                <a:lumMod val="7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7315" tIns="3658" rIns="7315" bIns="3658" rtlCol="0" anchor="ctr"/>
          <a:lstStyle/>
          <a:p>
            <a:pPr marL="0" marR="0" lvl="0" indent="0" algn="ctr" defTabSz="914400" rtl="0" eaLnBrk="1" fontAlgn="auto" latinLnBrk="0" hangingPunct="1">
              <a:lnSpc>
                <a:spcPct val="100000"/>
              </a:lnSpc>
              <a:spcBef>
                <a:spcPts val="0"/>
              </a:spcBef>
              <a:buClrTx/>
              <a:buSzTx/>
              <a:buFontTx/>
              <a:buNone/>
              <a:tabLst/>
              <a:defRPr/>
            </a:pPr>
            <a:endParaRPr kumimoji="0" lang="zh-CN" altLang="en-US" sz="144"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54" name="努力19">
            <a:extLst>
              <a:ext uri="{FF2B5EF4-FFF2-40B4-BE49-F238E27FC236}">
                <a16:creationId xmlns:a16="http://schemas.microsoft.com/office/drawing/2014/main" id="{30B95876-C075-FFF4-73E4-EF1096391BE4}"/>
              </a:ext>
            </a:extLst>
          </p:cNvPr>
          <p:cNvSpPr txBox="1">
            <a:spLocks/>
          </p:cNvSpPr>
          <p:nvPr/>
        </p:nvSpPr>
        <p:spPr>
          <a:xfrm>
            <a:off x="8593067" y="1501749"/>
            <a:ext cx="1446960" cy="461665"/>
          </a:xfrm>
          <a:prstGeom prst="rect">
            <a:avLst/>
          </a:prstGeom>
          <a:ln>
            <a:noFill/>
          </a:ln>
        </p:spPr>
        <p:txBody>
          <a:bodyPr wrap="square" rtlCol="0">
            <a:spAutoFit/>
          </a:bodyPr>
          <a:lstStyle/>
          <a:p>
            <a:pPr algn="dist">
              <a:spcBef>
                <a:spcPts val="500"/>
              </a:spcBef>
            </a:pPr>
            <a:r>
              <a:rPr lang="zh-CN" altLang="en-US" sz="2400" b="1" dirty="0">
                <a:solidFill>
                  <a:schemeClr val="accent1"/>
                </a:solidFill>
                <a:latin typeface="Arial" panose="020B0604020202020204" pitchFamily="34" charset="0"/>
                <a:ea typeface="微软雅黑" panose="020B0503020204020204" pitchFamily="34" charset="-122"/>
                <a:sym typeface="Arial" panose="020B0604020202020204" pitchFamily="34" charset="0"/>
              </a:rPr>
              <a:t>小标题</a:t>
            </a:r>
          </a:p>
        </p:txBody>
      </p:sp>
      <p:sp>
        <p:nvSpPr>
          <p:cNvPr id="155" name="努力20">
            <a:extLst>
              <a:ext uri="{FF2B5EF4-FFF2-40B4-BE49-F238E27FC236}">
                <a16:creationId xmlns:a16="http://schemas.microsoft.com/office/drawing/2014/main" id="{A9A2EE89-B6E6-B9F9-E2AA-6AB443F4B339}"/>
              </a:ext>
            </a:extLst>
          </p:cNvPr>
          <p:cNvSpPr>
            <a:spLocks/>
          </p:cNvSpPr>
          <p:nvPr/>
        </p:nvSpPr>
        <p:spPr>
          <a:xfrm>
            <a:off x="7796930" y="4363732"/>
            <a:ext cx="3496240" cy="580571"/>
          </a:xfrm>
          <a:custGeom>
            <a:avLst/>
            <a:gdLst>
              <a:gd name="connsiteX0" fmla="*/ 0 w 2322286"/>
              <a:gd name="connsiteY0" fmla="*/ 580571 h 580571"/>
              <a:gd name="connsiteX1" fmla="*/ 580571 w 2322286"/>
              <a:gd name="connsiteY1" fmla="*/ 0 h 580571"/>
              <a:gd name="connsiteX2" fmla="*/ 2322286 w 2322286"/>
              <a:gd name="connsiteY2" fmla="*/ 0 h 580571"/>
              <a:gd name="connsiteX0" fmla="*/ 0 w 3132434"/>
              <a:gd name="connsiteY0" fmla="*/ 580571 h 580571"/>
              <a:gd name="connsiteX1" fmla="*/ 580571 w 3132434"/>
              <a:gd name="connsiteY1" fmla="*/ 0 h 580571"/>
              <a:gd name="connsiteX2" fmla="*/ 3132434 w 3132434"/>
              <a:gd name="connsiteY2" fmla="*/ 0 h 580571"/>
            </a:gdLst>
            <a:ahLst/>
            <a:cxnLst>
              <a:cxn ang="0">
                <a:pos x="connsiteX0" y="connsiteY0"/>
              </a:cxn>
              <a:cxn ang="0">
                <a:pos x="connsiteX1" y="connsiteY1"/>
              </a:cxn>
              <a:cxn ang="0">
                <a:pos x="connsiteX2" y="connsiteY2"/>
              </a:cxn>
            </a:cxnLst>
            <a:rect l="l" t="t" r="r" b="b"/>
            <a:pathLst>
              <a:path w="3132434" h="580571">
                <a:moveTo>
                  <a:pt x="0" y="580571"/>
                </a:moveTo>
                <a:lnTo>
                  <a:pt x="580571" y="0"/>
                </a:lnTo>
                <a:lnTo>
                  <a:pt x="3132434" y="0"/>
                </a:lnTo>
              </a:path>
            </a:pathLst>
          </a:custGeom>
          <a:ln w="19050">
            <a:solidFill>
              <a:schemeClr val="accent1"/>
            </a:solidFill>
            <a:tailEnd type="diamo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b="1">
              <a:latin typeface="Arial" panose="020B0604020202020204" pitchFamily="34" charset="0"/>
              <a:ea typeface="微软雅黑" panose="020B0503020204020204" pitchFamily="34" charset="-122"/>
              <a:sym typeface="Arial" panose="020B0604020202020204" pitchFamily="34" charset="0"/>
            </a:endParaRPr>
          </a:p>
        </p:txBody>
      </p:sp>
      <p:sp>
        <p:nvSpPr>
          <p:cNvPr id="156" name="努力21">
            <a:extLst>
              <a:ext uri="{FF2B5EF4-FFF2-40B4-BE49-F238E27FC236}">
                <a16:creationId xmlns:a16="http://schemas.microsoft.com/office/drawing/2014/main" id="{94ADAF36-7AEC-EDB4-CDA2-AAF7C97B8A5A}"/>
              </a:ext>
            </a:extLst>
          </p:cNvPr>
          <p:cNvSpPr>
            <a:spLocks/>
          </p:cNvSpPr>
          <p:nvPr>
            <p:custDataLst>
              <p:tags r:id="rId3"/>
            </p:custDataLst>
          </p:nvPr>
        </p:nvSpPr>
        <p:spPr>
          <a:xfrm>
            <a:off x="7730707" y="4845724"/>
            <a:ext cx="122840" cy="127615"/>
          </a:xfrm>
          <a:prstGeom prst="ellipse">
            <a:avLst/>
          </a:prstGeom>
          <a:gradFill flip="none" rotWithShape="1">
            <a:gsLst>
              <a:gs pos="14000">
                <a:schemeClr val="accent1">
                  <a:lumMod val="60000"/>
                  <a:lumOff val="40000"/>
                </a:schemeClr>
              </a:gs>
              <a:gs pos="56000">
                <a:schemeClr val="accent1"/>
              </a:gs>
              <a:gs pos="98000">
                <a:schemeClr val="accent1">
                  <a:lumMod val="75000"/>
                </a:schemeClr>
              </a:gs>
            </a:gsLst>
            <a:path path="circle">
              <a:fillToRect r="100000" b="100000"/>
            </a:path>
            <a:tileRect l="-100000" t="-100000"/>
          </a:gradFill>
          <a:ln w="19050">
            <a:solidFill>
              <a:schemeClr val="bg1"/>
            </a:solidFill>
          </a:ln>
          <a:effectLst>
            <a:outerShdw blurRad="20320" dist="50800" dir="2700013" sx="94000" sy="94000" algn="tl" rotWithShape="0">
              <a:schemeClr val="accent1">
                <a:lumMod val="7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7315" tIns="3658" rIns="7315" bIns="3658" rtlCol="0" anchor="ctr"/>
          <a:lstStyle/>
          <a:p>
            <a:pPr marL="0" marR="0" lvl="0" indent="0" algn="ctr" defTabSz="914400" rtl="0" eaLnBrk="1" fontAlgn="auto" latinLnBrk="0" hangingPunct="1">
              <a:lnSpc>
                <a:spcPct val="100000"/>
              </a:lnSpc>
              <a:spcBef>
                <a:spcPts val="0"/>
              </a:spcBef>
              <a:buClrTx/>
              <a:buSzTx/>
              <a:buFontTx/>
              <a:buNone/>
              <a:tabLst/>
              <a:defRPr/>
            </a:pPr>
            <a:endParaRPr kumimoji="0" lang="zh-CN" altLang="en-US" sz="144"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57" name="努力22">
            <a:extLst>
              <a:ext uri="{FF2B5EF4-FFF2-40B4-BE49-F238E27FC236}">
                <a16:creationId xmlns:a16="http://schemas.microsoft.com/office/drawing/2014/main" id="{E7D0E2A4-964D-E2A5-2814-3DF6AB921D13}"/>
              </a:ext>
            </a:extLst>
          </p:cNvPr>
          <p:cNvSpPr txBox="1">
            <a:spLocks/>
          </p:cNvSpPr>
          <p:nvPr/>
        </p:nvSpPr>
        <p:spPr>
          <a:xfrm>
            <a:off x="8572747" y="3929989"/>
            <a:ext cx="1446960" cy="461665"/>
          </a:xfrm>
          <a:prstGeom prst="rect">
            <a:avLst/>
          </a:prstGeom>
          <a:ln>
            <a:noFill/>
          </a:ln>
        </p:spPr>
        <p:txBody>
          <a:bodyPr wrap="square" rtlCol="0">
            <a:spAutoFit/>
          </a:bodyPr>
          <a:lstStyle/>
          <a:p>
            <a:pPr algn="dist">
              <a:spcBef>
                <a:spcPts val="500"/>
              </a:spcBef>
            </a:pPr>
            <a:r>
              <a:rPr lang="zh-CN" altLang="en-US" sz="2400" b="1" dirty="0">
                <a:solidFill>
                  <a:schemeClr val="accent1"/>
                </a:solidFill>
                <a:latin typeface="Arial" panose="020B0604020202020204" pitchFamily="34" charset="0"/>
                <a:ea typeface="微软雅黑" panose="020B0503020204020204" pitchFamily="34" charset="-122"/>
                <a:sym typeface="Arial" panose="020B0604020202020204" pitchFamily="34" charset="0"/>
              </a:rPr>
              <a:t>小标题</a:t>
            </a:r>
          </a:p>
        </p:txBody>
      </p:sp>
      <p:sp>
        <p:nvSpPr>
          <p:cNvPr id="158" name="努力23">
            <a:extLst>
              <a:ext uri="{FF2B5EF4-FFF2-40B4-BE49-F238E27FC236}">
                <a16:creationId xmlns:a16="http://schemas.microsoft.com/office/drawing/2014/main" id="{2EB22B33-CB00-BF04-2409-27A615FD2BFF}"/>
              </a:ext>
            </a:extLst>
          </p:cNvPr>
          <p:cNvSpPr>
            <a:spLocks/>
          </p:cNvSpPr>
          <p:nvPr>
            <p:custDataLst>
              <p:tags r:id="rId4"/>
            </p:custDataLst>
          </p:nvPr>
        </p:nvSpPr>
        <p:spPr>
          <a:xfrm>
            <a:off x="4212807" y="2417484"/>
            <a:ext cx="122840" cy="127615"/>
          </a:xfrm>
          <a:prstGeom prst="ellipse">
            <a:avLst/>
          </a:prstGeom>
          <a:gradFill flip="none" rotWithShape="1">
            <a:gsLst>
              <a:gs pos="14000">
                <a:schemeClr val="accent1">
                  <a:lumMod val="60000"/>
                  <a:lumOff val="40000"/>
                </a:schemeClr>
              </a:gs>
              <a:gs pos="56000">
                <a:schemeClr val="accent1"/>
              </a:gs>
              <a:gs pos="98000">
                <a:schemeClr val="accent1">
                  <a:lumMod val="75000"/>
                </a:schemeClr>
              </a:gs>
            </a:gsLst>
            <a:path path="circle">
              <a:fillToRect r="100000" b="100000"/>
            </a:path>
            <a:tileRect l="-100000" t="-100000"/>
          </a:gradFill>
          <a:ln w="19050">
            <a:solidFill>
              <a:schemeClr val="bg1"/>
            </a:solidFill>
          </a:ln>
          <a:effectLst>
            <a:outerShdw blurRad="20320" dist="50800" dir="2700013" sx="94000" sy="94000" algn="tl" rotWithShape="0">
              <a:schemeClr val="accent1">
                <a:lumMod val="7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7315" tIns="3658" rIns="7315" bIns="3658" rtlCol="0" anchor="ctr"/>
          <a:lstStyle/>
          <a:p>
            <a:pPr marL="0" marR="0" lvl="0" indent="0" algn="ctr" defTabSz="914400" rtl="0" eaLnBrk="1" fontAlgn="auto" latinLnBrk="0" hangingPunct="1">
              <a:lnSpc>
                <a:spcPct val="100000"/>
              </a:lnSpc>
              <a:spcBef>
                <a:spcPts val="0"/>
              </a:spcBef>
              <a:buClrTx/>
              <a:buSzTx/>
              <a:buFontTx/>
              <a:buNone/>
              <a:tabLst/>
              <a:defRPr/>
            </a:pPr>
            <a:endParaRPr kumimoji="0" lang="zh-CN" altLang="en-US" sz="144"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59" name="努力24">
            <a:extLst>
              <a:ext uri="{FF2B5EF4-FFF2-40B4-BE49-F238E27FC236}">
                <a16:creationId xmlns:a16="http://schemas.microsoft.com/office/drawing/2014/main" id="{675DDB48-4871-C015-3185-41E5BA72E73B}"/>
              </a:ext>
            </a:extLst>
          </p:cNvPr>
          <p:cNvSpPr>
            <a:spLocks/>
          </p:cNvSpPr>
          <p:nvPr>
            <p:custDataLst>
              <p:tags r:id="rId5"/>
            </p:custDataLst>
          </p:nvPr>
        </p:nvSpPr>
        <p:spPr>
          <a:xfrm>
            <a:off x="4344887" y="4845724"/>
            <a:ext cx="122840" cy="127615"/>
          </a:xfrm>
          <a:prstGeom prst="ellipse">
            <a:avLst/>
          </a:prstGeom>
          <a:gradFill flip="none" rotWithShape="1">
            <a:gsLst>
              <a:gs pos="14000">
                <a:schemeClr val="accent1">
                  <a:lumMod val="60000"/>
                  <a:lumOff val="40000"/>
                </a:schemeClr>
              </a:gs>
              <a:gs pos="56000">
                <a:schemeClr val="accent1"/>
              </a:gs>
              <a:gs pos="98000">
                <a:schemeClr val="accent1">
                  <a:lumMod val="75000"/>
                </a:schemeClr>
              </a:gs>
            </a:gsLst>
            <a:path path="circle">
              <a:fillToRect r="100000" b="100000"/>
            </a:path>
            <a:tileRect l="-100000" t="-100000"/>
          </a:gradFill>
          <a:ln w="19050">
            <a:solidFill>
              <a:schemeClr val="bg1"/>
            </a:solidFill>
          </a:ln>
          <a:effectLst>
            <a:outerShdw blurRad="20320" dist="50800" dir="2700013" sx="94000" sy="94000" algn="tl" rotWithShape="0">
              <a:schemeClr val="accent1">
                <a:lumMod val="7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7315" tIns="3658" rIns="7315" bIns="3658" rtlCol="0" anchor="ctr"/>
          <a:lstStyle/>
          <a:p>
            <a:pPr marL="0" marR="0" lvl="0" indent="0" algn="ctr" defTabSz="914400" rtl="0" eaLnBrk="1" fontAlgn="auto" latinLnBrk="0" hangingPunct="1">
              <a:lnSpc>
                <a:spcPct val="100000"/>
              </a:lnSpc>
              <a:spcBef>
                <a:spcPts val="0"/>
              </a:spcBef>
              <a:buClrTx/>
              <a:buSzTx/>
              <a:buFontTx/>
              <a:buNone/>
              <a:tabLst/>
              <a:defRPr/>
            </a:pPr>
            <a:endParaRPr kumimoji="0" lang="zh-CN" altLang="en-US" sz="144"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60" name="努力25">
            <a:extLst>
              <a:ext uri="{FF2B5EF4-FFF2-40B4-BE49-F238E27FC236}">
                <a16:creationId xmlns:a16="http://schemas.microsoft.com/office/drawing/2014/main" id="{2A6FBA45-96CC-EAC0-AE2D-73E6D875EFA0}"/>
              </a:ext>
            </a:extLst>
          </p:cNvPr>
          <p:cNvSpPr txBox="1">
            <a:spLocks/>
          </p:cNvSpPr>
          <p:nvPr/>
        </p:nvSpPr>
        <p:spPr>
          <a:xfrm>
            <a:off x="2207507" y="1501749"/>
            <a:ext cx="1446960" cy="461665"/>
          </a:xfrm>
          <a:prstGeom prst="rect">
            <a:avLst/>
          </a:prstGeom>
          <a:ln>
            <a:noFill/>
          </a:ln>
        </p:spPr>
        <p:txBody>
          <a:bodyPr wrap="square" rtlCol="0">
            <a:spAutoFit/>
          </a:bodyPr>
          <a:lstStyle/>
          <a:p>
            <a:pPr algn="dist">
              <a:spcBef>
                <a:spcPts val="500"/>
              </a:spcBef>
            </a:pPr>
            <a:r>
              <a:rPr lang="zh-CN" altLang="en-US" sz="2400" b="1" dirty="0">
                <a:solidFill>
                  <a:schemeClr val="accent1"/>
                </a:solidFill>
                <a:latin typeface="Arial" panose="020B0604020202020204" pitchFamily="34" charset="0"/>
                <a:ea typeface="微软雅黑" panose="020B0503020204020204" pitchFamily="34" charset="-122"/>
                <a:sym typeface="Arial" panose="020B0604020202020204" pitchFamily="34" charset="0"/>
              </a:rPr>
              <a:t>小标题</a:t>
            </a:r>
          </a:p>
        </p:txBody>
      </p:sp>
      <p:sp>
        <p:nvSpPr>
          <p:cNvPr id="161" name="努力26">
            <a:extLst>
              <a:ext uri="{FF2B5EF4-FFF2-40B4-BE49-F238E27FC236}">
                <a16:creationId xmlns:a16="http://schemas.microsoft.com/office/drawing/2014/main" id="{FF43633D-456D-A2A8-3D43-AD4E2896DF8B}"/>
              </a:ext>
            </a:extLst>
          </p:cNvPr>
          <p:cNvSpPr txBox="1">
            <a:spLocks/>
          </p:cNvSpPr>
          <p:nvPr/>
        </p:nvSpPr>
        <p:spPr>
          <a:xfrm>
            <a:off x="2217667" y="3929989"/>
            <a:ext cx="1446960" cy="461665"/>
          </a:xfrm>
          <a:prstGeom prst="rect">
            <a:avLst/>
          </a:prstGeom>
          <a:ln>
            <a:noFill/>
          </a:ln>
        </p:spPr>
        <p:txBody>
          <a:bodyPr wrap="square" rtlCol="0">
            <a:spAutoFit/>
          </a:bodyPr>
          <a:lstStyle/>
          <a:p>
            <a:pPr algn="dist">
              <a:spcBef>
                <a:spcPts val="500"/>
              </a:spcBef>
            </a:pPr>
            <a:r>
              <a:rPr lang="zh-CN" altLang="en-US" sz="2400" b="1" dirty="0">
                <a:solidFill>
                  <a:schemeClr val="accent1"/>
                </a:solidFill>
                <a:latin typeface="Arial" panose="020B0604020202020204" pitchFamily="34" charset="0"/>
                <a:ea typeface="微软雅黑" panose="020B0503020204020204" pitchFamily="34" charset="-122"/>
                <a:sym typeface="Arial" panose="020B0604020202020204" pitchFamily="34" charset="0"/>
              </a:rPr>
              <a:t>小标题</a:t>
            </a:r>
          </a:p>
        </p:txBody>
      </p:sp>
      <p:grpSp>
        <p:nvGrpSpPr>
          <p:cNvPr id="162" name="努力27">
            <a:extLst>
              <a:ext uri="{FF2B5EF4-FFF2-40B4-BE49-F238E27FC236}">
                <a16:creationId xmlns:a16="http://schemas.microsoft.com/office/drawing/2014/main" id="{18E90813-09BD-FDE8-01E4-6099B8C3E310}"/>
              </a:ext>
            </a:extLst>
          </p:cNvPr>
          <p:cNvGrpSpPr>
            <a:grpSpLocks/>
          </p:cNvGrpSpPr>
          <p:nvPr/>
        </p:nvGrpSpPr>
        <p:grpSpPr>
          <a:xfrm>
            <a:off x="3460045" y="4639503"/>
            <a:ext cx="81280" cy="81280"/>
            <a:chOff x="4778472" y="2516891"/>
            <a:chExt cx="112704" cy="112704"/>
          </a:xfrm>
        </p:grpSpPr>
        <p:sp>
          <p:nvSpPr>
            <p:cNvPr id="173" name="努力27-1">
              <a:extLst>
                <a:ext uri="{FF2B5EF4-FFF2-40B4-BE49-F238E27FC236}">
                  <a16:creationId xmlns:a16="http://schemas.microsoft.com/office/drawing/2014/main" id="{C0956F7D-F9DA-BD40-C3C5-04ED8683A52A}"/>
                </a:ext>
              </a:extLst>
            </p:cNvPr>
            <p:cNvSpPr>
              <a:spLocks/>
            </p:cNvSpPr>
            <p:nvPr/>
          </p:nvSpPr>
          <p:spPr>
            <a:xfrm rot="18900000">
              <a:off x="4778472" y="2516891"/>
              <a:ext cx="112704" cy="112704"/>
            </a:xfrm>
            <a:prstGeom prst="roundRect">
              <a:avLst/>
            </a:prstGeom>
            <a:solidFill>
              <a:schemeClr val="bg1"/>
            </a:solidFill>
            <a:ln w="6350">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74" name="努力27-2">
              <a:extLst>
                <a:ext uri="{FF2B5EF4-FFF2-40B4-BE49-F238E27FC236}">
                  <a16:creationId xmlns:a16="http://schemas.microsoft.com/office/drawing/2014/main" id="{F3639E69-6508-70A9-0D36-90A535F59BD3}"/>
                </a:ext>
              </a:extLst>
            </p:cNvPr>
            <p:cNvSpPr>
              <a:spLocks/>
            </p:cNvSpPr>
            <p:nvPr/>
          </p:nvSpPr>
          <p:spPr>
            <a:xfrm rot="18900000">
              <a:off x="4807281" y="2545700"/>
              <a:ext cx="55086" cy="55086"/>
            </a:xfrm>
            <a:prstGeom prst="roundRect">
              <a:avLst/>
            </a:prstGeom>
            <a:solidFill>
              <a:schemeClr val="bg2">
                <a:lumMod val="25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grpSp>
        <p:nvGrpSpPr>
          <p:cNvPr id="163" name="努力28">
            <a:extLst>
              <a:ext uri="{FF2B5EF4-FFF2-40B4-BE49-F238E27FC236}">
                <a16:creationId xmlns:a16="http://schemas.microsoft.com/office/drawing/2014/main" id="{5C4DD624-B881-28D9-E689-D80D9026A38E}"/>
              </a:ext>
            </a:extLst>
          </p:cNvPr>
          <p:cNvGrpSpPr>
            <a:grpSpLocks/>
          </p:cNvGrpSpPr>
          <p:nvPr/>
        </p:nvGrpSpPr>
        <p:grpSpPr>
          <a:xfrm>
            <a:off x="8687364" y="2170621"/>
            <a:ext cx="81280" cy="81280"/>
            <a:chOff x="4778472" y="2516891"/>
            <a:chExt cx="112704" cy="112704"/>
          </a:xfrm>
        </p:grpSpPr>
        <p:sp>
          <p:nvSpPr>
            <p:cNvPr id="171" name="努力28-1">
              <a:extLst>
                <a:ext uri="{FF2B5EF4-FFF2-40B4-BE49-F238E27FC236}">
                  <a16:creationId xmlns:a16="http://schemas.microsoft.com/office/drawing/2014/main" id="{F78325BB-1709-F312-EAF6-61B58DAEB97A}"/>
                </a:ext>
              </a:extLst>
            </p:cNvPr>
            <p:cNvSpPr>
              <a:spLocks/>
            </p:cNvSpPr>
            <p:nvPr/>
          </p:nvSpPr>
          <p:spPr>
            <a:xfrm rot="18900000">
              <a:off x="4778472" y="2516891"/>
              <a:ext cx="112704" cy="112704"/>
            </a:xfrm>
            <a:prstGeom prst="roundRect">
              <a:avLst/>
            </a:prstGeom>
            <a:solidFill>
              <a:schemeClr val="bg1"/>
            </a:solidFill>
            <a:ln w="6350">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72" name="努力28-2">
              <a:extLst>
                <a:ext uri="{FF2B5EF4-FFF2-40B4-BE49-F238E27FC236}">
                  <a16:creationId xmlns:a16="http://schemas.microsoft.com/office/drawing/2014/main" id="{70F5F342-2F15-CBA5-F1C6-A789C5FB14CB}"/>
                </a:ext>
              </a:extLst>
            </p:cNvPr>
            <p:cNvSpPr>
              <a:spLocks/>
            </p:cNvSpPr>
            <p:nvPr/>
          </p:nvSpPr>
          <p:spPr>
            <a:xfrm rot="18900000">
              <a:off x="4807281" y="2545700"/>
              <a:ext cx="55086" cy="55086"/>
            </a:xfrm>
            <a:prstGeom prst="roundRect">
              <a:avLst/>
            </a:prstGeom>
            <a:solidFill>
              <a:schemeClr val="bg2">
                <a:lumMod val="25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grpSp>
        <p:nvGrpSpPr>
          <p:cNvPr id="164" name="努力29">
            <a:extLst>
              <a:ext uri="{FF2B5EF4-FFF2-40B4-BE49-F238E27FC236}">
                <a16:creationId xmlns:a16="http://schemas.microsoft.com/office/drawing/2014/main" id="{95AC840A-7F8A-34D4-7ECD-7E5E80B70054}"/>
              </a:ext>
            </a:extLst>
          </p:cNvPr>
          <p:cNvGrpSpPr>
            <a:grpSpLocks/>
          </p:cNvGrpSpPr>
          <p:nvPr/>
        </p:nvGrpSpPr>
        <p:grpSpPr>
          <a:xfrm>
            <a:off x="8687365" y="4639503"/>
            <a:ext cx="81280" cy="81280"/>
            <a:chOff x="4778472" y="2516891"/>
            <a:chExt cx="112704" cy="112704"/>
          </a:xfrm>
        </p:grpSpPr>
        <p:sp>
          <p:nvSpPr>
            <p:cNvPr id="169" name="努力29-1">
              <a:extLst>
                <a:ext uri="{FF2B5EF4-FFF2-40B4-BE49-F238E27FC236}">
                  <a16:creationId xmlns:a16="http://schemas.microsoft.com/office/drawing/2014/main" id="{F7F6104E-388D-A81D-17A2-8D7B29B72825}"/>
                </a:ext>
              </a:extLst>
            </p:cNvPr>
            <p:cNvSpPr>
              <a:spLocks/>
            </p:cNvSpPr>
            <p:nvPr/>
          </p:nvSpPr>
          <p:spPr>
            <a:xfrm rot="18900000">
              <a:off x="4778472" y="2516891"/>
              <a:ext cx="112704" cy="112704"/>
            </a:xfrm>
            <a:prstGeom prst="roundRect">
              <a:avLst/>
            </a:prstGeom>
            <a:solidFill>
              <a:schemeClr val="bg1"/>
            </a:solidFill>
            <a:ln w="6350">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70" name="努力29-2">
              <a:extLst>
                <a:ext uri="{FF2B5EF4-FFF2-40B4-BE49-F238E27FC236}">
                  <a16:creationId xmlns:a16="http://schemas.microsoft.com/office/drawing/2014/main" id="{6560E763-CCC4-3ACA-0642-D6C640F328FF}"/>
                </a:ext>
              </a:extLst>
            </p:cNvPr>
            <p:cNvSpPr>
              <a:spLocks/>
            </p:cNvSpPr>
            <p:nvPr/>
          </p:nvSpPr>
          <p:spPr>
            <a:xfrm rot="18900000">
              <a:off x="4807281" y="2545700"/>
              <a:ext cx="55086" cy="55086"/>
            </a:xfrm>
            <a:prstGeom prst="roundRect">
              <a:avLst/>
            </a:prstGeom>
            <a:solidFill>
              <a:schemeClr val="bg2">
                <a:lumMod val="25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grpSp>
        <p:nvGrpSpPr>
          <p:cNvPr id="165" name="努力30">
            <a:extLst>
              <a:ext uri="{FF2B5EF4-FFF2-40B4-BE49-F238E27FC236}">
                <a16:creationId xmlns:a16="http://schemas.microsoft.com/office/drawing/2014/main" id="{E1782732-6ED0-F3A6-1380-4A457AB9B9B6}"/>
              </a:ext>
            </a:extLst>
          </p:cNvPr>
          <p:cNvGrpSpPr>
            <a:grpSpLocks/>
          </p:cNvGrpSpPr>
          <p:nvPr/>
        </p:nvGrpSpPr>
        <p:grpSpPr>
          <a:xfrm>
            <a:off x="3492653" y="2187335"/>
            <a:ext cx="72000" cy="72000"/>
            <a:chOff x="4778472" y="2516891"/>
            <a:chExt cx="112704" cy="112704"/>
          </a:xfrm>
        </p:grpSpPr>
        <p:sp>
          <p:nvSpPr>
            <p:cNvPr id="167" name="努力30-1">
              <a:extLst>
                <a:ext uri="{FF2B5EF4-FFF2-40B4-BE49-F238E27FC236}">
                  <a16:creationId xmlns:a16="http://schemas.microsoft.com/office/drawing/2014/main" id="{3698DEF2-D78F-E007-5604-E4B516839988}"/>
                </a:ext>
              </a:extLst>
            </p:cNvPr>
            <p:cNvSpPr>
              <a:spLocks/>
            </p:cNvSpPr>
            <p:nvPr/>
          </p:nvSpPr>
          <p:spPr>
            <a:xfrm rot="18900000">
              <a:off x="4778472" y="2516891"/>
              <a:ext cx="112704" cy="112704"/>
            </a:xfrm>
            <a:prstGeom prst="roundRect">
              <a:avLst/>
            </a:prstGeom>
            <a:solidFill>
              <a:schemeClr val="bg1"/>
            </a:solidFill>
            <a:ln w="6350">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68" name="努力30-2">
              <a:extLst>
                <a:ext uri="{FF2B5EF4-FFF2-40B4-BE49-F238E27FC236}">
                  <a16:creationId xmlns:a16="http://schemas.microsoft.com/office/drawing/2014/main" id="{6394EA0A-D0FA-C98B-256D-C32C2056810C}"/>
                </a:ext>
              </a:extLst>
            </p:cNvPr>
            <p:cNvSpPr>
              <a:spLocks/>
            </p:cNvSpPr>
            <p:nvPr/>
          </p:nvSpPr>
          <p:spPr>
            <a:xfrm rot="18900000">
              <a:off x="4807281" y="2545700"/>
              <a:ext cx="55086" cy="55086"/>
            </a:xfrm>
            <a:prstGeom prst="roundRect">
              <a:avLst/>
            </a:prstGeom>
            <a:solidFill>
              <a:schemeClr val="bg2">
                <a:lumMod val="25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grpSp>
        <p:nvGrpSpPr>
          <p:cNvPr id="175" name="努力31">
            <a:extLst>
              <a:ext uri="{FF2B5EF4-FFF2-40B4-BE49-F238E27FC236}">
                <a16:creationId xmlns:a16="http://schemas.microsoft.com/office/drawing/2014/main" id="{DF7593C5-69EF-FC4A-7101-14578E9B46DC}"/>
              </a:ext>
            </a:extLst>
          </p:cNvPr>
          <p:cNvGrpSpPr/>
          <p:nvPr/>
        </p:nvGrpSpPr>
        <p:grpSpPr>
          <a:xfrm>
            <a:off x="3989003" y="376447"/>
            <a:ext cx="4213994" cy="288597"/>
            <a:chOff x="3884852" y="376447"/>
            <a:chExt cx="4213994" cy="288597"/>
          </a:xfrm>
        </p:grpSpPr>
        <p:sp>
          <p:nvSpPr>
            <p:cNvPr id="177" name="努力31-2">
              <a:extLst>
                <a:ext uri="{FF2B5EF4-FFF2-40B4-BE49-F238E27FC236}">
                  <a16:creationId xmlns:a16="http://schemas.microsoft.com/office/drawing/2014/main" id="{94D0DA45-8592-9688-F6F2-BA5BB8D0F95F}"/>
                </a:ext>
              </a:extLst>
            </p:cNvPr>
            <p:cNvSpPr/>
            <p:nvPr>
              <p:custDataLst>
                <p:tags r:id="rId7"/>
              </p:custDataLst>
            </p:nvPr>
          </p:nvSpPr>
          <p:spPr>
            <a:xfrm>
              <a:off x="3884852" y="376447"/>
              <a:ext cx="665681" cy="288597"/>
            </a:xfrm>
            <a:custGeom>
              <a:avLst/>
              <a:gdLst>
                <a:gd name="connsiteX0" fmla="*/ 0 w 1781175"/>
                <a:gd name="connsiteY0" fmla="*/ 488950 h 695325"/>
                <a:gd name="connsiteX1" fmla="*/ 663575 w 1781175"/>
                <a:gd name="connsiteY1" fmla="*/ 488950 h 695325"/>
                <a:gd name="connsiteX2" fmla="*/ 815975 w 1781175"/>
                <a:gd name="connsiteY2" fmla="*/ 0 h 695325"/>
                <a:gd name="connsiteX3" fmla="*/ 965200 w 1781175"/>
                <a:gd name="connsiteY3" fmla="*/ 695325 h 695325"/>
                <a:gd name="connsiteX4" fmla="*/ 1057275 w 1781175"/>
                <a:gd name="connsiteY4" fmla="*/ 298450 h 695325"/>
                <a:gd name="connsiteX5" fmla="*/ 1781175 w 1781175"/>
                <a:gd name="connsiteY5" fmla="*/ 298450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81175" h="695325">
                  <a:moveTo>
                    <a:pt x="0" y="488950"/>
                  </a:moveTo>
                  <a:lnTo>
                    <a:pt x="663575" y="488950"/>
                  </a:lnTo>
                  <a:lnTo>
                    <a:pt x="815975" y="0"/>
                  </a:lnTo>
                  <a:lnTo>
                    <a:pt x="965200" y="695325"/>
                  </a:lnTo>
                  <a:lnTo>
                    <a:pt x="1057275" y="298450"/>
                  </a:lnTo>
                  <a:lnTo>
                    <a:pt x="1781175" y="298450"/>
                  </a:lnTo>
                </a:path>
              </a:pathLst>
            </a:custGeom>
            <a:ln w="12700" cap="rnd">
              <a:gradFill>
                <a:gsLst>
                  <a:gs pos="0">
                    <a:schemeClr val="accent1">
                      <a:alpha val="0"/>
                    </a:schemeClr>
                  </a:gs>
                  <a:gs pos="100000">
                    <a:schemeClr val="accent1"/>
                  </a:gs>
                </a:gsLst>
                <a:lin ang="0" scaled="0"/>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178" name="努力31-3">
              <a:extLst>
                <a:ext uri="{FF2B5EF4-FFF2-40B4-BE49-F238E27FC236}">
                  <a16:creationId xmlns:a16="http://schemas.microsoft.com/office/drawing/2014/main" id="{B74F717C-61A9-77AB-833E-DC8F6DC4DC27}"/>
                </a:ext>
              </a:extLst>
            </p:cNvPr>
            <p:cNvSpPr/>
            <p:nvPr>
              <p:custDataLst>
                <p:tags r:id="rId8"/>
              </p:custDataLst>
            </p:nvPr>
          </p:nvSpPr>
          <p:spPr>
            <a:xfrm flipH="1">
              <a:off x="7433165" y="376447"/>
              <a:ext cx="665681" cy="288597"/>
            </a:xfrm>
            <a:custGeom>
              <a:avLst/>
              <a:gdLst>
                <a:gd name="connsiteX0" fmla="*/ 0 w 1781175"/>
                <a:gd name="connsiteY0" fmla="*/ 488950 h 695325"/>
                <a:gd name="connsiteX1" fmla="*/ 663575 w 1781175"/>
                <a:gd name="connsiteY1" fmla="*/ 488950 h 695325"/>
                <a:gd name="connsiteX2" fmla="*/ 815975 w 1781175"/>
                <a:gd name="connsiteY2" fmla="*/ 0 h 695325"/>
                <a:gd name="connsiteX3" fmla="*/ 965200 w 1781175"/>
                <a:gd name="connsiteY3" fmla="*/ 695325 h 695325"/>
                <a:gd name="connsiteX4" fmla="*/ 1057275 w 1781175"/>
                <a:gd name="connsiteY4" fmla="*/ 298450 h 695325"/>
                <a:gd name="connsiteX5" fmla="*/ 1781175 w 1781175"/>
                <a:gd name="connsiteY5" fmla="*/ 298450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81175" h="695325">
                  <a:moveTo>
                    <a:pt x="0" y="488950"/>
                  </a:moveTo>
                  <a:lnTo>
                    <a:pt x="663575" y="488950"/>
                  </a:lnTo>
                  <a:lnTo>
                    <a:pt x="815975" y="0"/>
                  </a:lnTo>
                  <a:lnTo>
                    <a:pt x="965200" y="695325"/>
                  </a:lnTo>
                  <a:lnTo>
                    <a:pt x="1057275" y="298450"/>
                  </a:lnTo>
                  <a:lnTo>
                    <a:pt x="1781175" y="298450"/>
                  </a:lnTo>
                </a:path>
              </a:pathLst>
            </a:custGeom>
            <a:ln w="12700" cap="rnd">
              <a:gradFill flip="none" rotWithShape="1">
                <a:gsLst>
                  <a:gs pos="0">
                    <a:schemeClr val="accent1">
                      <a:alpha val="0"/>
                    </a:schemeClr>
                  </a:gs>
                  <a:gs pos="100000">
                    <a:schemeClr val="accent1"/>
                  </a:gs>
                </a:gsLst>
                <a:lin ang="0" scaled="0"/>
                <a:tileRect/>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6" name="文本框 5">
            <a:extLst>
              <a:ext uri="{FF2B5EF4-FFF2-40B4-BE49-F238E27FC236}">
                <a16:creationId xmlns:a16="http://schemas.microsoft.com/office/drawing/2014/main" id="{BBCD0631-BF34-CFC5-AE96-EA03A32C3B90}"/>
              </a:ext>
            </a:extLst>
          </p:cNvPr>
          <p:cNvSpPr txBox="1"/>
          <p:nvPr/>
        </p:nvSpPr>
        <p:spPr>
          <a:xfrm>
            <a:off x="4798137" y="232868"/>
            <a:ext cx="2564336" cy="653529"/>
          </a:xfrm>
          <a:custGeom>
            <a:avLst/>
            <a:gdLst/>
            <a:ahLst/>
            <a:cxnLst/>
            <a:rect l="l" t="t" r="r" b="b"/>
            <a:pathLst>
              <a:path w="2564336" h="653529">
                <a:moveTo>
                  <a:pt x="395097" y="320611"/>
                </a:moveTo>
                <a:cubicBezTo>
                  <a:pt x="392506" y="322339"/>
                  <a:pt x="391211" y="323634"/>
                  <a:pt x="391211" y="324498"/>
                </a:cubicBezTo>
                <a:cubicBezTo>
                  <a:pt x="391211" y="325793"/>
                  <a:pt x="391535" y="326225"/>
                  <a:pt x="392183" y="325793"/>
                </a:cubicBezTo>
                <a:cubicBezTo>
                  <a:pt x="392830" y="325361"/>
                  <a:pt x="393586" y="324498"/>
                  <a:pt x="394449" y="323202"/>
                </a:cubicBezTo>
                <a:cubicBezTo>
                  <a:pt x="395745" y="321475"/>
                  <a:pt x="395961" y="320611"/>
                  <a:pt x="395097" y="320611"/>
                </a:cubicBezTo>
                <a:close/>
                <a:moveTo>
                  <a:pt x="2266950" y="310896"/>
                </a:moveTo>
                <a:cubicBezTo>
                  <a:pt x="2250110" y="312191"/>
                  <a:pt x="2234781" y="326009"/>
                  <a:pt x="2220963" y="352349"/>
                </a:cubicBezTo>
                <a:cubicBezTo>
                  <a:pt x="2214918" y="364439"/>
                  <a:pt x="2210168" y="376098"/>
                  <a:pt x="2206714" y="387325"/>
                </a:cubicBezTo>
                <a:cubicBezTo>
                  <a:pt x="2201100" y="404597"/>
                  <a:pt x="2197646" y="417443"/>
                  <a:pt x="2196350" y="425863"/>
                </a:cubicBezTo>
                <a:cubicBezTo>
                  <a:pt x="2195055" y="434283"/>
                  <a:pt x="2195703" y="438493"/>
                  <a:pt x="2198294" y="438493"/>
                </a:cubicBezTo>
                <a:cubicBezTo>
                  <a:pt x="2201316" y="438493"/>
                  <a:pt x="2208441" y="433311"/>
                  <a:pt x="2219668" y="422948"/>
                </a:cubicBezTo>
                <a:cubicBezTo>
                  <a:pt x="2240826" y="404812"/>
                  <a:pt x="2254859" y="388404"/>
                  <a:pt x="2261768" y="373723"/>
                </a:cubicBezTo>
                <a:cubicBezTo>
                  <a:pt x="2264791" y="368973"/>
                  <a:pt x="2268029" y="359258"/>
                  <a:pt x="2271484" y="344576"/>
                </a:cubicBezTo>
                <a:cubicBezTo>
                  <a:pt x="2274506" y="330759"/>
                  <a:pt x="2274938" y="320611"/>
                  <a:pt x="2272779" y="314134"/>
                </a:cubicBezTo>
                <a:cubicBezTo>
                  <a:pt x="2271916" y="311975"/>
                  <a:pt x="2269972" y="310896"/>
                  <a:pt x="2266950" y="310896"/>
                </a:cubicBezTo>
                <a:close/>
                <a:moveTo>
                  <a:pt x="2356170" y="252117"/>
                </a:moveTo>
                <a:cubicBezTo>
                  <a:pt x="2359301" y="252873"/>
                  <a:pt x="2363457" y="254546"/>
                  <a:pt x="2368639" y="257137"/>
                </a:cubicBezTo>
                <a:cubicBezTo>
                  <a:pt x="2379434" y="263614"/>
                  <a:pt x="2386990" y="270955"/>
                  <a:pt x="2391308" y="279159"/>
                </a:cubicBezTo>
                <a:cubicBezTo>
                  <a:pt x="2397353" y="288658"/>
                  <a:pt x="2400376" y="296431"/>
                  <a:pt x="2400376" y="302476"/>
                </a:cubicBezTo>
                <a:cubicBezTo>
                  <a:pt x="2400376" y="305930"/>
                  <a:pt x="2399728" y="308953"/>
                  <a:pt x="2398433" y="311544"/>
                </a:cubicBezTo>
                <a:cubicBezTo>
                  <a:pt x="2395410" y="318021"/>
                  <a:pt x="2391308" y="323634"/>
                  <a:pt x="2386127" y="328384"/>
                </a:cubicBezTo>
                <a:cubicBezTo>
                  <a:pt x="2383968" y="330543"/>
                  <a:pt x="2381161" y="333134"/>
                  <a:pt x="2377707" y="336156"/>
                </a:cubicBezTo>
                <a:cubicBezTo>
                  <a:pt x="2372093" y="341338"/>
                  <a:pt x="2368639" y="343929"/>
                  <a:pt x="2367343" y="343929"/>
                </a:cubicBezTo>
                <a:cubicBezTo>
                  <a:pt x="2366912" y="343497"/>
                  <a:pt x="2366264" y="343929"/>
                  <a:pt x="2365400" y="345224"/>
                </a:cubicBezTo>
                <a:cubicBezTo>
                  <a:pt x="2364105" y="346519"/>
                  <a:pt x="2362162" y="347815"/>
                  <a:pt x="2359571" y="349110"/>
                </a:cubicBezTo>
                <a:cubicBezTo>
                  <a:pt x="2356548" y="350837"/>
                  <a:pt x="2355037" y="351917"/>
                  <a:pt x="2355037" y="352349"/>
                </a:cubicBezTo>
                <a:cubicBezTo>
                  <a:pt x="2355037" y="352781"/>
                  <a:pt x="2354605" y="352996"/>
                  <a:pt x="2353742" y="352996"/>
                </a:cubicBezTo>
                <a:cubicBezTo>
                  <a:pt x="2352878" y="352996"/>
                  <a:pt x="2351151" y="354292"/>
                  <a:pt x="2348560" y="356883"/>
                </a:cubicBezTo>
                <a:cubicBezTo>
                  <a:pt x="2347265" y="358178"/>
                  <a:pt x="2344674" y="360121"/>
                  <a:pt x="2340788" y="362712"/>
                </a:cubicBezTo>
                <a:cubicBezTo>
                  <a:pt x="2336470" y="365303"/>
                  <a:pt x="2332799" y="367246"/>
                  <a:pt x="2329777" y="368541"/>
                </a:cubicBezTo>
                <a:cubicBezTo>
                  <a:pt x="2327618" y="370700"/>
                  <a:pt x="2324595" y="373075"/>
                  <a:pt x="2320709" y="375666"/>
                </a:cubicBezTo>
                <a:cubicBezTo>
                  <a:pt x="2308618" y="385166"/>
                  <a:pt x="2299335" y="394881"/>
                  <a:pt x="2292858" y="404812"/>
                </a:cubicBezTo>
                <a:cubicBezTo>
                  <a:pt x="2285949" y="426834"/>
                  <a:pt x="2287460" y="447561"/>
                  <a:pt x="2297392" y="466992"/>
                </a:cubicBezTo>
                <a:cubicBezTo>
                  <a:pt x="2299983" y="472173"/>
                  <a:pt x="2310562" y="475843"/>
                  <a:pt x="2329129" y="478003"/>
                </a:cubicBezTo>
                <a:cubicBezTo>
                  <a:pt x="2349855" y="479298"/>
                  <a:pt x="2367775" y="479082"/>
                  <a:pt x="2382888" y="477355"/>
                </a:cubicBezTo>
                <a:cubicBezTo>
                  <a:pt x="2383752" y="477355"/>
                  <a:pt x="2385263" y="477139"/>
                  <a:pt x="2387422" y="476707"/>
                </a:cubicBezTo>
                <a:cubicBezTo>
                  <a:pt x="2390445" y="476707"/>
                  <a:pt x="2393467" y="476491"/>
                  <a:pt x="2396490" y="476059"/>
                </a:cubicBezTo>
                <a:cubicBezTo>
                  <a:pt x="2399944" y="475628"/>
                  <a:pt x="2403183" y="475196"/>
                  <a:pt x="2406205" y="474764"/>
                </a:cubicBezTo>
                <a:cubicBezTo>
                  <a:pt x="2413978" y="473900"/>
                  <a:pt x="2423477" y="472389"/>
                  <a:pt x="2434704" y="470230"/>
                </a:cubicBezTo>
                <a:cubicBezTo>
                  <a:pt x="2436431" y="469798"/>
                  <a:pt x="2438158" y="469367"/>
                  <a:pt x="2439886" y="468935"/>
                </a:cubicBezTo>
                <a:cubicBezTo>
                  <a:pt x="2445931" y="467639"/>
                  <a:pt x="2450033" y="466128"/>
                  <a:pt x="2452192" y="464401"/>
                </a:cubicBezTo>
                <a:cubicBezTo>
                  <a:pt x="2460396" y="455333"/>
                  <a:pt x="2466010" y="443243"/>
                  <a:pt x="2469032" y="428130"/>
                </a:cubicBezTo>
                <a:cubicBezTo>
                  <a:pt x="2470759" y="421653"/>
                  <a:pt x="2471407" y="409994"/>
                  <a:pt x="2470975" y="393154"/>
                </a:cubicBezTo>
                <a:cubicBezTo>
                  <a:pt x="2470543" y="378904"/>
                  <a:pt x="2470112" y="370268"/>
                  <a:pt x="2469680" y="367246"/>
                </a:cubicBezTo>
                <a:cubicBezTo>
                  <a:pt x="2469248" y="364655"/>
                  <a:pt x="2469248" y="364115"/>
                  <a:pt x="2469680" y="365627"/>
                </a:cubicBezTo>
                <a:cubicBezTo>
                  <a:pt x="2470112" y="367138"/>
                  <a:pt x="2471407" y="372427"/>
                  <a:pt x="2473566" y="381495"/>
                </a:cubicBezTo>
                <a:cubicBezTo>
                  <a:pt x="2477884" y="397472"/>
                  <a:pt x="2482850" y="411505"/>
                  <a:pt x="2488463" y="423596"/>
                </a:cubicBezTo>
                <a:cubicBezTo>
                  <a:pt x="2494077" y="433095"/>
                  <a:pt x="2501417" y="443674"/>
                  <a:pt x="2510485" y="455333"/>
                </a:cubicBezTo>
                <a:cubicBezTo>
                  <a:pt x="2526030" y="472173"/>
                  <a:pt x="2533586" y="485559"/>
                  <a:pt x="2533154" y="495490"/>
                </a:cubicBezTo>
                <a:cubicBezTo>
                  <a:pt x="2532291" y="503695"/>
                  <a:pt x="2529916" y="512115"/>
                  <a:pt x="2526030" y="520751"/>
                </a:cubicBezTo>
                <a:cubicBezTo>
                  <a:pt x="2524734" y="523773"/>
                  <a:pt x="2519121" y="525716"/>
                  <a:pt x="2509190" y="526580"/>
                </a:cubicBezTo>
                <a:cubicBezTo>
                  <a:pt x="2500985" y="527875"/>
                  <a:pt x="2491918" y="528847"/>
                  <a:pt x="2481986" y="529495"/>
                </a:cubicBezTo>
                <a:cubicBezTo>
                  <a:pt x="2472055" y="530142"/>
                  <a:pt x="2458021" y="530466"/>
                  <a:pt x="2439886" y="530466"/>
                </a:cubicBezTo>
                <a:cubicBezTo>
                  <a:pt x="2388502" y="530466"/>
                  <a:pt x="2356117" y="527228"/>
                  <a:pt x="2342731" y="520751"/>
                </a:cubicBezTo>
                <a:cubicBezTo>
                  <a:pt x="2325459" y="515137"/>
                  <a:pt x="2308618" y="504126"/>
                  <a:pt x="2292210" y="487718"/>
                </a:cubicBezTo>
                <a:cubicBezTo>
                  <a:pt x="2275802" y="470878"/>
                  <a:pt x="2265222" y="454469"/>
                  <a:pt x="2260473" y="438493"/>
                </a:cubicBezTo>
                <a:cubicBezTo>
                  <a:pt x="2259609" y="435470"/>
                  <a:pt x="2258530" y="432664"/>
                  <a:pt x="2257234" y="430073"/>
                </a:cubicBezTo>
                <a:cubicBezTo>
                  <a:pt x="2256803" y="427482"/>
                  <a:pt x="2255075" y="426618"/>
                  <a:pt x="2252053" y="427482"/>
                </a:cubicBezTo>
                <a:cubicBezTo>
                  <a:pt x="2246439" y="428777"/>
                  <a:pt x="2235644" y="435686"/>
                  <a:pt x="2219668" y="448208"/>
                </a:cubicBezTo>
                <a:cubicBezTo>
                  <a:pt x="2213623" y="452958"/>
                  <a:pt x="2208009" y="457060"/>
                  <a:pt x="2202827" y="460515"/>
                </a:cubicBezTo>
                <a:cubicBezTo>
                  <a:pt x="2197646" y="463969"/>
                  <a:pt x="2194623" y="465696"/>
                  <a:pt x="2193760" y="465696"/>
                </a:cubicBezTo>
                <a:cubicBezTo>
                  <a:pt x="2191601" y="465696"/>
                  <a:pt x="2187715" y="463753"/>
                  <a:pt x="2182101" y="459867"/>
                </a:cubicBezTo>
                <a:cubicBezTo>
                  <a:pt x="2181237" y="458572"/>
                  <a:pt x="2179942" y="456413"/>
                  <a:pt x="2178215" y="453390"/>
                </a:cubicBezTo>
                <a:lnTo>
                  <a:pt x="2175624" y="448208"/>
                </a:lnTo>
                <a:lnTo>
                  <a:pt x="2182749" y="433311"/>
                </a:lnTo>
                <a:cubicBezTo>
                  <a:pt x="2187930" y="422516"/>
                  <a:pt x="2192464" y="411721"/>
                  <a:pt x="2196350" y="400926"/>
                </a:cubicBezTo>
                <a:cubicBezTo>
                  <a:pt x="2200669" y="390131"/>
                  <a:pt x="2204339" y="381063"/>
                  <a:pt x="2207361" y="373723"/>
                </a:cubicBezTo>
                <a:cubicBezTo>
                  <a:pt x="2215566" y="352565"/>
                  <a:pt x="2226145" y="334213"/>
                  <a:pt x="2239099" y="318668"/>
                </a:cubicBezTo>
                <a:cubicBezTo>
                  <a:pt x="2245144" y="310032"/>
                  <a:pt x="2252269" y="303124"/>
                  <a:pt x="2260473" y="297942"/>
                </a:cubicBezTo>
                <a:cubicBezTo>
                  <a:pt x="2265222" y="294919"/>
                  <a:pt x="2268245" y="292976"/>
                  <a:pt x="2269541" y="292113"/>
                </a:cubicBezTo>
                <a:cubicBezTo>
                  <a:pt x="2277313" y="293408"/>
                  <a:pt x="2285301" y="299669"/>
                  <a:pt x="2293506" y="310896"/>
                </a:cubicBezTo>
                <a:cubicBezTo>
                  <a:pt x="2295233" y="314350"/>
                  <a:pt x="2297176" y="317373"/>
                  <a:pt x="2299335" y="319964"/>
                </a:cubicBezTo>
                <a:cubicBezTo>
                  <a:pt x="2301494" y="322555"/>
                  <a:pt x="2303005" y="323850"/>
                  <a:pt x="2303869" y="323850"/>
                </a:cubicBezTo>
                <a:cubicBezTo>
                  <a:pt x="2304732" y="323850"/>
                  <a:pt x="2306244" y="323202"/>
                  <a:pt x="2308403" y="321907"/>
                </a:cubicBezTo>
                <a:cubicBezTo>
                  <a:pt x="2310562" y="319748"/>
                  <a:pt x="2312073" y="318668"/>
                  <a:pt x="2312936" y="318668"/>
                </a:cubicBezTo>
                <a:cubicBezTo>
                  <a:pt x="2314232" y="318668"/>
                  <a:pt x="2318550" y="313919"/>
                  <a:pt x="2325891" y="304419"/>
                </a:cubicBezTo>
                <a:cubicBezTo>
                  <a:pt x="2326754" y="302692"/>
                  <a:pt x="2328049" y="300533"/>
                  <a:pt x="2329777" y="297942"/>
                </a:cubicBezTo>
                <a:cubicBezTo>
                  <a:pt x="2333663" y="291897"/>
                  <a:pt x="2335822" y="287795"/>
                  <a:pt x="2336254" y="285636"/>
                </a:cubicBezTo>
                <a:cubicBezTo>
                  <a:pt x="2335822" y="285636"/>
                  <a:pt x="2334526" y="286068"/>
                  <a:pt x="2332367" y="286931"/>
                </a:cubicBezTo>
                <a:lnTo>
                  <a:pt x="2329777" y="288226"/>
                </a:lnTo>
                <a:lnTo>
                  <a:pt x="2331072" y="284988"/>
                </a:lnTo>
                <a:cubicBezTo>
                  <a:pt x="2332799" y="282829"/>
                  <a:pt x="2334958" y="279590"/>
                  <a:pt x="2337549" y="275272"/>
                </a:cubicBezTo>
                <a:cubicBezTo>
                  <a:pt x="2340140" y="270091"/>
                  <a:pt x="2342515" y="265557"/>
                  <a:pt x="2344674" y="261671"/>
                </a:cubicBezTo>
                <a:cubicBezTo>
                  <a:pt x="2347265" y="257784"/>
                  <a:pt x="2348560" y="255625"/>
                  <a:pt x="2348560" y="255194"/>
                </a:cubicBezTo>
                <a:cubicBezTo>
                  <a:pt x="2348560" y="254762"/>
                  <a:pt x="2348992" y="253898"/>
                  <a:pt x="2349855" y="252603"/>
                </a:cubicBezTo>
                <a:cubicBezTo>
                  <a:pt x="2350935" y="251523"/>
                  <a:pt x="2353040" y="251362"/>
                  <a:pt x="2356170" y="252117"/>
                </a:cubicBezTo>
                <a:close/>
                <a:moveTo>
                  <a:pt x="374371" y="227343"/>
                </a:moveTo>
                <a:cubicBezTo>
                  <a:pt x="368757" y="232956"/>
                  <a:pt x="365950" y="236195"/>
                  <a:pt x="365950" y="237058"/>
                </a:cubicBezTo>
                <a:cubicBezTo>
                  <a:pt x="365950" y="237058"/>
                  <a:pt x="364763" y="238785"/>
                  <a:pt x="362388" y="242240"/>
                </a:cubicBezTo>
                <a:cubicBezTo>
                  <a:pt x="360014" y="245694"/>
                  <a:pt x="356883" y="249796"/>
                  <a:pt x="352997" y="254546"/>
                </a:cubicBezTo>
                <a:cubicBezTo>
                  <a:pt x="332702" y="280886"/>
                  <a:pt x="319100" y="300965"/>
                  <a:pt x="312191" y="314782"/>
                </a:cubicBezTo>
                <a:cubicBezTo>
                  <a:pt x="310032" y="318237"/>
                  <a:pt x="308845" y="320504"/>
                  <a:pt x="308629" y="321583"/>
                </a:cubicBezTo>
                <a:cubicBezTo>
                  <a:pt x="308413" y="322663"/>
                  <a:pt x="308737" y="323418"/>
                  <a:pt x="309601" y="323850"/>
                </a:cubicBezTo>
                <a:cubicBezTo>
                  <a:pt x="314350" y="323418"/>
                  <a:pt x="316725" y="322339"/>
                  <a:pt x="316725" y="320611"/>
                </a:cubicBezTo>
                <a:cubicBezTo>
                  <a:pt x="316725" y="320180"/>
                  <a:pt x="317373" y="319964"/>
                  <a:pt x="318668" y="319964"/>
                </a:cubicBezTo>
                <a:cubicBezTo>
                  <a:pt x="319100" y="319964"/>
                  <a:pt x="320828" y="318884"/>
                  <a:pt x="323850" y="316725"/>
                </a:cubicBezTo>
                <a:cubicBezTo>
                  <a:pt x="326009" y="314134"/>
                  <a:pt x="327304" y="312839"/>
                  <a:pt x="327736" y="312839"/>
                </a:cubicBezTo>
                <a:cubicBezTo>
                  <a:pt x="328168" y="313703"/>
                  <a:pt x="328384" y="313487"/>
                  <a:pt x="328384" y="312191"/>
                </a:cubicBezTo>
                <a:cubicBezTo>
                  <a:pt x="328384" y="311760"/>
                  <a:pt x="328816" y="311544"/>
                  <a:pt x="329679" y="311544"/>
                </a:cubicBezTo>
                <a:cubicBezTo>
                  <a:pt x="330975" y="311544"/>
                  <a:pt x="331622" y="311112"/>
                  <a:pt x="331622" y="310248"/>
                </a:cubicBezTo>
                <a:cubicBezTo>
                  <a:pt x="331622" y="309816"/>
                  <a:pt x="332270" y="309385"/>
                  <a:pt x="333565" y="308953"/>
                </a:cubicBezTo>
                <a:cubicBezTo>
                  <a:pt x="334430" y="308953"/>
                  <a:pt x="335077" y="308521"/>
                  <a:pt x="335509" y="307657"/>
                </a:cubicBezTo>
                <a:cubicBezTo>
                  <a:pt x="335940" y="306794"/>
                  <a:pt x="336588" y="306362"/>
                  <a:pt x="337452" y="306362"/>
                </a:cubicBezTo>
                <a:cubicBezTo>
                  <a:pt x="338315" y="306362"/>
                  <a:pt x="338963" y="306146"/>
                  <a:pt x="339395" y="305714"/>
                </a:cubicBezTo>
                <a:cubicBezTo>
                  <a:pt x="339827" y="304851"/>
                  <a:pt x="341554" y="303771"/>
                  <a:pt x="344576" y="302476"/>
                </a:cubicBezTo>
                <a:cubicBezTo>
                  <a:pt x="354940" y="299021"/>
                  <a:pt x="359905" y="292544"/>
                  <a:pt x="359473" y="283045"/>
                </a:cubicBezTo>
                <a:cubicBezTo>
                  <a:pt x="361201" y="275272"/>
                  <a:pt x="362496" y="270091"/>
                  <a:pt x="363360" y="267500"/>
                </a:cubicBezTo>
                <a:cubicBezTo>
                  <a:pt x="366815" y="254114"/>
                  <a:pt x="369189" y="246126"/>
                  <a:pt x="370484" y="243535"/>
                </a:cubicBezTo>
                <a:cubicBezTo>
                  <a:pt x="371348" y="241376"/>
                  <a:pt x="372212" y="238354"/>
                  <a:pt x="373075" y="234467"/>
                </a:cubicBezTo>
                <a:cubicBezTo>
                  <a:pt x="373939" y="230149"/>
                  <a:pt x="374371" y="227774"/>
                  <a:pt x="374371" y="227343"/>
                </a:cubicBezTo>
                <a:close/>
                <a:moveTo>
                  <a:pt x="461810" y="197548"/>
                </a:moveTo>
                <a:cubicBezTo>
                  <a:pt x="454038" y="199276"/>
                  <a:pt x="442811" y="219138"/>
                  <a:pt x="428130" y="257137"/>
                </a:cubicBezTo>
                <a:lnTo>
                  <a:pt x="426834" y="261023"/>
                </a:lnTo>
                <a:lnTo>
                  <a:pt x="430073" y="259080"/>
                </a:lnTo>
                <a:cubicBezTo>
                  <a:pt x="441300" y="254330"/>
                  <a:pt x="450799" y="250660"/>
                  <a:pt x="458572" y="248069"/>
                </a:cubicBezTo>
                <a:cubicBezTo>
                  <a:pt x="463321" y="246774"/>
                  <a:pt x="466128" y="245694"/>
                  <a:pt x="466992" y="244831"/>
                </a:cubicBezTo>
                <a:cubicBezTo>
                  <a:pt x="466992" y="244399"/>
                  <a:pt x="466992" y="237490"/>
                  <a:pt x="466992" y="224104"/>
                </a:cubicBezTo>
                <a:cubicBezTo>
                  <a:pt x="467423" y="209855"/>
                  <a:pt x="466992" y="202298"/>
                  <a:pt x="465696" y="201435"/>
                </a:cubicBezTo>
                <a:cubicBezTo>
                  <a:pt x="464833" y="199707"/>
                  <a:pt x="463537" y="198412"/>
                  <a:pt x="461810" y="197548"/>
                </a:cubicBezTo>
                <a:close/>
                <a:moveTo>
                  <a:pt x="857231" y="177632"/>
                </a:moveTo>
                <a:cubicBezTo>
                  <a:pt x="860901" y="178171"/>
                  <a:pt x="865328" y="179845"/>
                  <a:pt x="870509" y="182651"/>
                </a:cubicBezTo>
                <a:cubicBezTo>
                  <a:pt x="881736" y="187401"/>
                  <a:pt x="889292" y="194958"/>
                  <a:pt x="893178" y="205321"/>
                </a:cubicBezTo>
                <a:cubicBezTo>
                  <a:pt x="897928" y="215684"/>
                  <a:pt x="899224" y="223241"/>
                  <a:pt x="897064" y="227990"/>
                </a:cubicBezTo>
                <a:cubicBezTo>
                  <a:pt x="896201" y="231445"/>
                  <a:pt x="894690" y="234467"/>
                  <a:pt x="892530" y="237058"/>
                </a:cubicBezTo>
                <a:cubicBezTo>
                  <a:pt x="890371" y="240081"/>
                  <a:pt x="889076" y="242240"/>
                  <a:pt x="888644" y="243535"/>
                </a:cubicBezTo>
                <a:cubicBezTo>
                  <a:pt x="887349" y="245262"/>
                  <a:pt x="885406" y="247637"/>
                  <a:pt x="882815" y="250660"/>
                </a:cubicBezTo>
                <a:cubicBezTo>
                  <a:pt x="879792" y="253682"/>
                  <a:pt x="877202" y="256705"/>
                  <a:pt x="875043" y="259728"/>
                </a:cubicBezTo>
                <a:cubicBezTo>
                  <a:pt x="859066" y="278727"/>
                  <a:pt x="842442" y="296215"/>
                  <a:pt x="825170" y="312191"/>
                </a:cubicBezTo>
                <a:cubicBezTo>
                  <a:pt x="820852" y="315646"/>
                  <a:pt x="816318" y="319208"/>
                  <a:pt x="811568" y="322878"/>
                </a:cubicBezTo>
                <a:cubicBezTo>
                  <a:pt x="806818" y="326549"/>
                  <a:pt x="802608" y="329571"/>
                  <a:pt x="798938" y="331946"/>
                </a:cubicBezTo>
                <a:cubicBezTo>
                  <a:pt x="795268" y="334321"/>
                  <a:pt x="793432" y="335293"/>
                  <a:pt x="793432" y="334861"/>
                </a:cubicBezTo>
                <a:cubicBezTo>
                  <a:pt x="793432" y="334429"/>
                  <a:pt x="794728" y="332918"/>
                  <a:pt x="797319" y="330327"/>
                </a:cubicBezTo>
                <a:cubicBezTo>
                  <a:pt x="802932" y="326009"/>
                  <a:pt x="810057" y="315214"/>
                  <a:pt x="818693" y="297942"/>
                </a:cubicBezTo>
                <a:cubicBezTo>
                  <a:pt x="824738" y="285852"/>
                  <a:pt x="829056" y="275920"/>
                  <a:pt x="831647" y="268148"/>
                </a:cubicBezTo>
                <a:cubicBezTo>
                  <a:pt x="833806" y="260807"/>
                  <a:pt x="835533" y="256057"/>
                  <a:pt x="836828" y="253898"/>
                </a:cubicBezTo>
                <a:cubicBezTo>
                  <a:pt x="837692" y="251739"/>
                  <a:pt x="838556" y="248069"/>
                  <a:pt x="839419" y="242887"/>
                </a:cubicBezTo>
                <a:cubicBezTo>
                  <a:pt x="840714" y="237706"/>
                  <a:pt x="842226" y="232740"/>
                  <a:pt x="843953" y="227990"/>
                </a:cubicBezTo>
                <a:cubicBezTo>
                  <a:pt x="845680" y="223672"/>
                  <a:pt x="847623" y="215684"/>
                  <a:pt x="849782" y="204025"/>
                </a:cubicBezTo>
                <a:cubicBezTo>
                  <a:pt x="850646" y="201435"/>
                  <a:pt x="851078" y="198844"/>
                  <a:pt x="851078" y="196253"/>
                </a:cubicBezTo>
                <a:cubicBezTo>
                  <a:pt x="851078" y="192367"/>
                  <a:pt x="849999" y="190208"/>
                  <a:pt x="847839" y="189776"/>
                </a:cubicBezTo>
                <a:cubicBezTo>
                  <a:pt x="845248" y="188481"/>
                  <a:pt x="843629" y="187509"/>
                  <a:pt x="842981" y="186861"/>
                </a:cubicBezTo>
                <a:cubicBezTo>
                  <a:pt x="842334" y="186214"/>
                  <a:pt x="842226" y="185458"/>
                  <a:pt x="842658" y="184594"/>
                </a:cubicBezTo>
                <a:cubicBezTo>
                  <a:pt x="843521" y="183299"/>
                  <a:pt x="845464" y="181572"/>
                  <a:pt x="848488" y="179413"/>
                </a:cubicBezTo>
                <a:cubicBezTo>
                  <a:pt x="850646" y="177686"/>
                  <a:pt x="853561" y="177092"/>
                  <a:pt x="857231" y="177632"/>
                </a:cubicBezTo>
                <a:close/>
                <a:moveTo>
                  <a:pt x="965073" y="122415"/>
                </a:moveTo>
                <a:lnTo>
                  <a:pt x="968959" y="125006"/>
                </a:lnTo>
                <a:cubicBezTo>
                  <a:pt x="975436" y="128460"/>
                  <a:pt x="980186" y="136881"/>
                  <a:pt x="983208" y="150266"/>
                </a:cubicBezTo>
                <a:cubicBezTo>
                  <a:pt x="985367" y="162788"/>
                  <a:pt x="988822" y="167754"/>
                  <a:pt x="993572" y="165163"/>
                </a:cubicBezTo>
                <a:cubicBezTo>
                  <a:pt x="999185" y="164732"/>
                  <a:pt x="1002208" y="164300"/>
                  <a:pt x="1002639" y="163868"/>
                </a:cubicBezTo>
                <a:cubicBezTo>
                  <a:pt x="1003503" y="163436"/>
                  <a:pt x="1005230" y="162788"/>
                  <a:pt x="1007821" y="161925"/>
                </a:cubicBezTo>
                <a:cubicBezTo>
                  <a:pt x="1010844" y="161493"/>
                  <a:pt x="1015162" y="160198"/>
                  <a:pt x="1020776" y="158039"/>
                </a:cubicBezTo>
                <a:cubicBezTo>
                  <a:pt x="1030275" y="153289"/>
                  <a:pt x="1040638" y="154368"/>
                  <a:pt x="1051865" y="161277"/>
                </a:cubicBezTo>
                <a:cubicBezTo>
                  <a:pt x="1063523" y="167322"/>
                  <a:pt x="1069785" y="172504"/>
                  <a:pt x="1070648" y="176822"/>
                </a:cubicBezTo>
                <a:cubicBezTo>
                  <a:pt x="1071512" y="179413"/>
                  <a:pt x="1072807" y="182651"/>
                  <a:pt x="1074534" y="186538"/>
                </a:cubicBezTo>
                <a:cubicBezTo>
                  <a:pt x="1079284" y="194310"/>
                  <a:pt x="1079284" y="200139"/>
                  <a:pt x="1074534" y="204025"/>
                </a:cubicBezTo>
                <a:cubicBezTo>
                  <a:pt x="1071943" y="206184"/>
                  <a:pt x="1069569" y="207912"/>
                  <a:pt x="1067409" y="209207"/>
                </a:cubicBezTo>
                <a:cubicBezTo>
                  <a:pt x="1064387" y="210502"/>
                  <a:pt x="1058773" y="213093"/>
                  <a:pt x="1050569" y="216979"/>
                </a:cubicBezTo>
                <a:cubicBezTo>
                  <a:pt x="1041502" y="221297"/>
                  <a:pt x="1033729" y="224968"/>
                  <a:pt x="1027252" y="227990"/>
                </a:cubicBezTo>
                <a:cubicBezTo>
                  <a:pt x="1021207" y="231013"/>
                  <a:pt x="1017105" y="233172"/>
                  <a:pt x="1014946" y="234467"/>
                </a:cubicBezTo>
                <a:cubicBezTo>
                  <a:pt x="1012355" y="236195"/>
                  <a:pt x="1007821" y="238569"/>
                  <a:pt x="1001344" y="241592"/>
                </a:cubicBezTo>
                <a:cubicBezTo>
                  <a:pt x="986231" y="249796"/>
                  <a:pt x="974141" y="256921"/>
                  <a:pt x="965073" y="262966"/>
                </a:cubicBezTo>
                <a:cubicBezTo>
                  <a:pt x="962050" y="265557"/>
                  <a:pt x="960323" y="266852"/>
                  <a:pt x="959892" y="266852"/>
                </a:cubicBezTo>
                <a:cubicBezTo>
                  <a:pt x="959028" y="266852"/>
                  <a:pt x="958596" y="267068"/>
                  <a:pt x="958596" y="267500"/>
                </a:cubicBezTo>
                <a:cubicBezTo>
                  <a:pt x="958596" y="267932"/>
                  <a:pt x="957732" y="268580"/>
                  <a:pt x="956005" y="269443"/>
                </a:cubicBezTo>
                <a:cubicBezTo>
                  <a:pt x="954278" y="270307"/>
                  <a:pt x="952551" y="271170"/>
                  <a:pt x="950824" y="272034"/>
                </a:cubicBezTo>
                <a:cubicBezTo>
                  <a:pt x="948665" y="272898"/>
                  <a:pt x="948449" y="275272"/>
                  <a:pt x="950176" y="279159"/>
                </a:cubicBezTo>
                <a:cubicBezTo>
                  <a:pt x="952335" y="287363"/>
                  <a:pt x="951040" y="296647"/>
                  <a:pt x="946290" y="307010"/>
                </a:cubicBezTo>
                <a:cubicBezTo>
                  <a:pt x="944563" y="311328"/>
                  <a:pt x="943483" y="313919"/>
                  <a:pt x="943052" y="314782"/>
                </a:cubicBezTo>
                <a:cubicBezTo>
                  <a:pt x="943052" y="315214"/>
                  <a:pt x="944347" y="314782"/>
                  <a:pt x="946937" y="313487"/>
                </a:cubicBezTo>
                <a:cubicBezTo>
                  <a:pt x="950392" y="311328"/>
                  <a:pt x="955573" y="308305"/>
                  <a:pt x="962482" y="304419"/>
                </a:cubicBezTo>
                <a:cubicBezTo>
                  <a:pt x="977595" y="296215"/>
                  <a:pt x="989685" y="286499"/>
                  <a:pt x="998753" y="275272"/>
                </a:cubicBezTo>
                <a:cubicBezTo>
                  <a:pt x="1005663" y="268364"/>
                  <a:pt x="1010628" y="264262"/>
                  <a:pt x="1013651" y="262966"/>
                </a:cubicBezTo>
                <a:cubicBezTo>
                  <a:pt x="1014082" y="263398"/>
                  <a:pt x="1014730" y="263398"/>
                  <a:pt x="1015593" y="262966"/>
                </a:cubicBezTo>
                <a:cubicBezTo>
                  <a:pt x="1017752" y="261671"/>
                  <a:pt x="1019264" y="261671"/>
                  <a:pt x="1020127" y="262966"/>
                </a:cubicBezTo>
                <a:cubicBezTo>
                  <a:pt x="1020560" y="263398"/>
                  <a:pt x="1021423" y="263614"/>
                  <a:pt x="1022718" y="263614"/>
                </a:cubicBezTo>
                <a:cubicBezTo>
                  <a:pt x="1025741" y="263614"/>
                  <a:pt x="1033297" y="267500"/>
                  <a:pt x="1045388" y="275272"/>
                </a:cubicBezTo>
                <a:cubicBezTo>
                  <a:pt x="1049274" y="280022"/>
                  <a:pt x="1051218" y="283477"/>
                  <a:pt x="1051218" y="285636"/>
                </a:cubicBezTo>
                <a:cubicBezTo>
                  <a:pt x="1051218" y="286068"/>
                  <a:pt x="1052081" y="287795"/>
                  <a:pt x="1053808" y="290817"/>
                </a:cubicBezTo>
                <a:cubicBezTo>
                  <a:pt x="1055967" y="293408"/>
                  <a:pt x="1056830" y="296215"/>
                  <a:pt x="1056399" y="299237"/>
                </a:cubicBezTo>
                <a:cubicBezTo>
                  <a:pt x="1057262" y="303987"/>
                  <a:pt x="1053808" y="310248"/>
                  <a:pt x="1046035" y="318021"/>
                </a:cubicBezTo>
                <a:cubicBezTo>
                  <a:pt x="1042149" y="322339"/>
                  <a:pt x="1038371" y="326765"/>
                  <a:pt x="1034701" y="331298"/>
                </a:cubicBezTo>
                <a:cubicBezTo>
                  <a:pt x="1031031" y="335832"/>
                  <a:pt x="1029195" y="338315"/>
                  <a:pt x="1029195" y="338747"/>
                </a:cubicBezTo>
                <a:cubicBezTo>
                  <a:pt x="1029195" y="339179"/>
                  <a:pt x="1028116" y="340906"/>
                  <a:pt x="1025957" y="343929"/>
                </a:cubicBezTo>
                <a:cubicBezTo>
                  <a:pt x="1023798" y="347383"/>
                  <a:pt x="1022718" y="349326"/>
                  <a:pt x="1022718" y="349758"/>
                </a:cubicBezTo>
                <a:cubicBezTo>
                  <a:pt x="1022718" y="350621"/>
                  <a:pt x="1022070" y="351485"/>
                  <a:pt x="1020776" y="352349"/>
                </a:cubicBezTo>
                <a:cubicBezTo>
                  <a:pt x="1019911" y="353212"/>
                  <a:pt x="1019480" y="353860"/>
                  <a:pt x="1019480" y="354292"/>
                </a:cubicBezTo>
                <a:cubicBezTo>
                  <a:pt x="1019480" y="355155"/>
                  <a:pt x="1018400" y="357746"/>
                  <a:pt x="1016241" y="362064"/>
                </a:cubicBezTo>
                <a:cubicBezTo>
                  <a:pt x="1013651" y="367246"/>
                  <a:pt x="1011276" y="372212"/>
                  <a:pt x="1009117" y="376961"/>
                </a:cubicBezTo>
                <a:cubicBezTo>
                  <a:pt x="1007821" y="381279"/>
                  <a:pt x="1006742" y="384086"/>
                  <a:pt x="1005878" y="385381"/>
                </a:cubicBezTo>
                <a:cubicBezTo>
                  <a:pt x="998969" y="405244"/>
                  <a:pt x="996378" y="431368"/>
                  <a:pt x="998106" y="463753"/>
                </a:cubicBezTo>
                <a:cubicBezTo>
                  <a:pt x="1001560" y="482752"/>
                  <a:pt x="1006957" y="497002"/>
                  <a:pt x="1014298" y="506501"/>
                </a:cubicBezTo>
                <a:cubicBezTo>
                  <a:pt x="1018184" y="509956"/>
                  <a:pt x="1022718" y="512547"/>
                  <a:pt x="1027900" y="514274"/>
                </a:cubicBezTo>
                <a:cubicBezTo>
                  <a:pt x="1028764" y="514274"/>
                  <a:pt x="1029627" y="514490"/>
                  <a:pt x="1030491" y="514921"/>
                </a:cubicBezTo>
                <a:cubicBezTo>
                  <a:pt x="1037399" y="517080"/>
                  <a:pt x="1044740" y="518808"/>
                  <a:pt x="1052512" y="520103"/>
                </a:cubicBezTo>
                <a:cubicBezTo>
                  <a:pt x="1065035" y="521398"/>
                  <a:pt x="1077341" y="522046"/>
                  <a:pt x="1089431" y="522046"/>
                </a:cubicBezTo>
                <a:cubicBezTo>
                  <a:pt x="1101522" y="522046"/>
                  <a:pt x="1110590" y="521938"/>
                  <a:pt x="1116635" y="521722"/>
                </a:cubicBezTo>
                <a:cubicBezTo>
                  <a:pt x="1122680" y="521506"/>
                  <a:pt x="1125919" y="521183"/>
                  <a:pt x="1126350" y="520751"/>
                </a:cubicBezTo>
                <a:cubicBezTo>
                  <a:pt x="1127646" y="520319"/>
                  <a:pt x="1130453" y="519887"/>
                  <a:pt x="1134770" y="519455"/>
                </a:cubicBezTo>
                <a:cubicBezTo>
                  <a:pt x="1139088" y="519024"/>
                  <a:pt x="1143190" y="518376"/>
                  <a:pt x="1147077" y="517512"/>
                </a:cubicBezTo>
                <a:cubicBezTo>
                  <a:pt x="1150963" y="516217"/>
                  <a:pt x="1155497" y="515137"/>
                  <a:pt x="1160678" y="514274"/>
                </a:cubicBezTo>
                <a:cubicBezTo>
                  <a:pt x="1175359" y="510819"/>
                  <a:pt x="1185939" y="507365"/>
                  <a:pt x="1192416" y="503911"/>
                </a:cubicBezTo>
                <a:cubicBezTo>
                  <a:pt x="1194143" y="503047"/>
                  <a:pt x="1195438" y="502615"/>
                  <a:pt x="1196302" y="502615"/>
                </a:cubicBezTo>
                <a:cubicBezTo>
                  <a:pt x="1198029" y="502615"/>
                  <a:pt x="1201699" y="500672"/>
                  <a:pt x="1207313" y="496786"/>
                </a:cubicBezTo>
                <a:cubicBezTo>
                  <a:pt x="1207744" y="495922"/>
                  <a:pt x="1208393" y="495490"/>
                  <a:pt x="1209256" y="495490"/>
                </a:cubicBezTo>
                <a:cubicBezTo>
                  <a:pt x="1211415" y="495490"/>
                  <a:pt x="1215301" y="491388"/>
                  <a:pt x="1220914" y="483184"/>
                </a:cubicBezTo>
                <a:cubicBezTo>
                  <a:pt x="1225233" y="472821"/>
                  <a:pt x="1229766" y="459651"/>
                  <a:pt x="1234516" y="443674"/>
                </a:cubicBezTo>
                <a:cubicBezTo>
                  <a:pt x="1235380" y="440652"/>
                  <a:pt x="1236027" y="436766"/>
                  <a:pt x="1236459" y="432016"/>
                </a:cubicBezTo>
                <a:cubicBezTo>
                  <a:pt x="1236891" y="427266"/>
                  <a:pt x="1237323" y="418846"/>
                  <a:pt x="1237755" y="406756"/>
                </a:cubicBezTo>
                <a:lnTo>
                  <a:pt x="1238402" y="378904"/>
                </a:lnTo>
                <a:lnTo>
                  <a:pt x="1240346" y="389915"/>
                </a:lnTo>
                <a:cubicBezTo>
                  <a:pt x="1245527" y="417551"/>
                  <a:pt x="1252868" y="441515"/>
                  <a:pt x="1262367" y="461810"/>
                </a:cubicBezTo>
                <a:cubicBezTo>
                  <a:pt x="1270140" y="480809"/>
                  <a:pt x="1276185" y="497649"/>
                  <a:pt x="1280503" y="512331"/>
                </a:cubicBezTo>
                <a:cubicBezTo>
                  <a:pt x="1281366" y="515353"/>
                  <a:pt x="1282014" y="517296"/>
                  <a:pt x="1282446" y="518160"/>
                </a:cubicBezTo>
                <a:cubicBezTo>
                  <a:pt x="1284606" y="524205"/>
                  <a:pt x="1286117" y="533489"/>
                  <a:pt x="1286980" y="546011"/>
                </a:cubicBezTo>
                <a:cubicBezTo>
                  <a:pt x="1286980" y="555942"/>
                  <a:pt x="1281582" y="562419"/>
                  <a:pt x="1270788" y="565442"/>
                </a:cubicBezTo>
                <a:cubicBezTo>
                  <a:pt x="1264310" y="568033"/>
                  <a:pt x="1252004" y="569976"/>
                  <a:pt x="1233868" y="571271"/>
                </a:cubicBezTo>
                <a:cubicBezTo>
                  <a:pt x="1226096" y="572135"/>
                  <a:pt x="1220483" y="572783"/>
                  <a:pt x="1217028" y="573214"/>
                </a:cubicBezTo>
                <a:cubicBezTo>
                  <a:pt x="1214006" y="573214"/>
                  <a:pt x="1207960" y="573430"/>
                  <a:pt x="1198893" y="573862"/>
                </a:cubicBezTo>
                <a:cubicBezTo>
                  <a:pt x="1189825" y="574294"/>
                  <a:pt x="1183564" y="574510"/>
                  <a:pt x="1180109" y="574510"/>
                </a:cubicBezTo>
                <a:cubicBezTo>
                  <a:pt x="1176224" y="575373"/>
                  <a:pt x="1166939" y="576237"/>
                  <a:pt x="1152258" y="577101"/>
                </a:cubicBezTo>
                <a:cubicBezTo>
                  <a:pt x="1130236" y="577532"/>
                  <a:pt x="1112102" y="577532"/>
                  <a:pt x="1097851" y="577101"/>
                </a:cubicBezTo>
                <a:cubicBezTo>
                  <a:pt x="1096124" y="576669"/>
                  <a:pt x="1092670" y="576237"/>
                  <a:pt x="1087488" y="575805"/>
                </a:cubicBezTo>
                <a:cubicBezTo>
                  <a:pt x="1072807" y="574942"/>
                  <a:pt x="1059853" y="571703"/>
                  <a:pt x="1048626" y="566090"/>
                </a:cubicBezTo>
                <a:cubicBezTo>
                  <a:pt x="1010628" y="546659"/>
                  <a:pt x="984720" y="519455"/>
                  <a:pt x="970902" y="484480"/>
                </a:cubicBezTo>
                <a:cubicBezTo>
                  <a:pt x="968743" y="478434"/>
                  <a:pt x="967448" y="472821"/>
                  <a:pt x="967016" y="467639"/>
                </a:cubicBezTo>
                <a:cubicBezTo>
                  <a:pt x="966584" y="462458"/>
                  <a:pt x="966368" y="452095"/>
                  <a:pt x="966368" y="436550"/>
                </a:cubicBezTo>
                <a:cubicBezTo>
                  <a:pt x="966368" y="405028"/>
                  <a:pt x="968095" y="384302"/>
                  <a:pt x="971551" y="374371"/>
                </a:cubicBezTo>
                <a:cubicBezTo>
                  <a:pt x="972845" y="368325"/>
                  <a:pt x="973925" y="363791"/>
                  <a:pt x="974788" y="360769"/>
                </a:cubicBezTo>
                <a:cubicBezTo>
                  <a:pt x="976516" y="352133"/>
                  <a:pt x="978027" y="344792"/>
                  <a:pt x="979322" y="338747"/>
                </a:cubicBezTo>
                <a:cubicBezTo>
                  <a:pt x="980618" y="332702"/>
                  <a:pt x="981265" y="329032"/>
                  <a:pt x="981265" y="327736"/>
                </a:cubicBezTo>
                <a:cubicBezTo>
                  <a:pt x="982129" y="326441"/>
                  <a:pt x="982561" y="324282"/>
                  <a:pt x="982561" y="321259"/>
                </a:cubicBezTo>
                <a:cubicBezTo>
                  <a:pt x="982561" y="317373"/>
                  <a:pt x="981481" y="315430"/>
                  <a:pt x="979322" y="315430"/>
                </a:cubicBezTo>
                <a:cubicBezTo>
                  <a:pt x="977595" y="314566"/>
                  <a:pt x="975328" y="314566"/>
                  <a:pt x="972521" y="315430"/>
                </a:cubicBezTo>
                <a:cubicBezTo>
                  <a:pt x="969715" y="316293"/>
                  <a:pt x="964641" y="318668"/>
                  <a:pt x="957300" y="322555"/>
                </a:cubicBezTo>
                <a:cubicBezTo>
                  <a:pt x="945210" y="328600"/>
                  <a:pt x="936790" y="333026"/>
                  <a:pt x="932040" y="335832"/>
                </a:cubicBezTo>
                <a:cubicBezTo>
                  <a:pt x="927290" y="338639"/>
                  <a:pt x="924484" y="341554"/>
                  <a:pt x="923620" y="344576"/>
                </a:cubicBezTo>
                <a:cubicBezTo>
                  <a:pt x="921893" y="347167"/>
                  <a:pt x="920813" y="348462"/>
                  <a:pt x="920382" y="348462"/>
                </a:cubicBezTo>
                <a:cubicBezTo>
                  <a:pt x="919950" y="348462"/>
                  <a:pt x="919734" y="348894"/>
                  <a:pt x="919734" y="349758"/>
                </a:cubicBezTo>
                <a:cubicBezTo>
                  <a:pt x="919734" y="350190"/>
                  <a:pt x="918870" y="351917"/>
                  <a:pt x="917143" y="354940"/>
                </a:cubicBezTo>
                <a:cubicBezTo>
                  <a:pt x="915416" y="357962"/>
                  <a:pt x="913257" y="361417"/>
                  <a:pt x="910666" y="365303"/>
                </a:cubicBezTo>
                <a:cubicBezTo>
                  <a:pt x="904621" y="373507"/>
                  <a:pt x="900951" y="378473"/>
                  <a:pt x="899655" y="380200"/>
                </a:cubicBezTo>
                <a:cubicBezTo>
                  <a:pt x="898792" y="381495"/>
                  <a:pt x="895985" y="385597"/>
                  <a:pt x="891235" y="392506"/>
                </a:cubicBezTo>
                <a:cubicBezTo>
                  <a:pt x="886485" y="399415"/>
                  <a:pt x="881843" y="406216"/>
                  <a:pt x="877310" y="412909"/>
                </a:cubicBezTo>
                <a:cubicBezTo>
                  <a:pt x="872776" y="419602"/>
                  <a:pt x="869105" y="425215"/>
                  <a:pt x="866299" y="429749"/>
                </a:cubicBezTo>
                <a:cubicBezTo>
                  <a:pt x="863492" y="434283"/>
                  <a:pt x="862089" y="436550"/>
                  <a:pt x="862089" y="436550"/>
                </a:cubicBezTo>
                <a:cubicBezTo>
                  <a:pt x="862089" y="437413"/>
                  <a:pt x="861873" y="437845"/>
                  <a:pt x="861441" y="437845"/>
                </a:cubicBezTo>
                <a:cubicBezTo>
                  <a:pt x="861009" y="437845"/>
                  <a:pt x="859498" y="439788"/>
                  <a:pt x="856907" y="443674"/>
                </a:cubicBezTo>
                <a:cubicBezTo>
                  <a:pt x="855180" y="447992"/>
                  <a:pt x="853237" y="451447"/>
                  <a:pt x="851078" y="454038"/>
                </a:cubicBezTo>
                <a:cubicBezTo>
                  <a:pt x="839419" y="475628"/>
                  <a:pt x="827545" y="499377"/>
                  <a:pt x="815454" y="525285"/>
                </a:cubicBezTo>
                <a:cubicBezTo>
                  <a:pt x="813295" y="530034"/>
                  <a:pt x="811784" y="532841"/>
                  <a:pt x="810920" y="533705"/>
                </a:cubicBezTo>
                <a:cubicBezTo>
                  <a:pt x="809193" y="536296"/>
                  <a:pt x="807682" y="540614"/>
                  <a:pt x="806386" y="546659"/>
                </a:cubicBezTo>
                <a:cubicBezTo>
                  <a:pt x="805955" y="553999"/>
                  <a:pt x="804228" y="558533"/>
                  <a:pt x="801205" y="560260"/>
                </a:cubicBezTo>
                <a:cubicBezTo>
                  <a:pt x="799478" y="561988"/>
                  <a:pt x="796887" y="562419"/>
                  <a:pt x="793432" y="561556"/>
                </a:cubicBezTo>
                <a:cubicBezTo>
                  <a:pt x="790842" y="561556"/>
                  <a:pt x="785661" y="559181"/>
                  <a:pt x="777888" y="554431"/>
                </a:cubicBezTo>
                <a:cubicBezTo>
                  <a:pt x="775297" y="552704"/>
                  <a:pt x="771627" y="549465"/>
                  <a:pt x="766877" y="544716"/>
                </a:cubicBezTo>
                <a:cubicBezTo>
                  <a:pt x="762127" y="539966"/>
                  <a:pt x="759752" y="537159"/>
                  <a:pt x="759752" y="536296"/>
                </a:cubicBezTo>
                <a:cubicBezTo>
                  <a:pt x="759752" y="535864"/>
                  <a:pt x="758241" y="533489"/>
                  <a:pt x="755219" y="529171"/>
                </a:cubicBezTo>
                <a:cubicBezTo>
                  <a:pt x="749173" y="521830"/>
                  <a:pt x="746150" y="510172"/>
                  <a:pt x="746150" y="494195"/>
                </a:cubicBezTo>
                <a:cubicBezTo>
                  <a:pt x="746150" y="484264"/>
                  <a:pt x="744855" y="474764"/>
                  <a:pt x="742264" y="465696"/>
                </a:cubicBezTo>
                <a:cubicBezTo>
                  <a:pt x="740537" y="457060"/>
                  <a:pt x="739673" y="451663"/>
                  <a:pt x="739673" y="449504"/>
                </a:cubicBezTo>
                <a:cubicBezTo>
                  <a:pt x="740106" y="448208"/>
                  <a:pt x="742264" y="451663"/>
                  <a:pt x="746150" y="459867"/>
                </a:cubicBezTo>
                <a:cubicBezTo>
                  <a:pt x="754355" y="475843"/>
                  <a:pt x="762559" y="488798"/>
                  <a:pt x="770764" y="498729"/>
                </a:cubicBezTo>
                <a:cubicBezTo>
                  <a:pt x="774217" y="503047"/>
                  <a:pt x="777672" y="504126"/>
                  <a:pt x="781126" y="501967"/>
                </a:cubicBezTo>
                <a:cubicBezTo>
                  <a:pt x="784149" y="500240"/>
                  <a:pt x="787819" y="496570"/>
                  <a:pt x="792137" y="490957"/>
                </a:cubicBezTo>
                <a:cubicBezTo>
                  <a:pt x="796455" y="485343"/>
                  <a:pt x="803148" y="475412"/>
                  <a:pt x="812216" y="461162"/>
                </a:cubicBezTo>
                <a:cubicBezTo>
                  <a:pt x="816103" y="455117"/>
                  <a:pt x="818693" y="451015"/>
                  <a:pt x="819988" y="448856"/>
                </a:cubicBezTo>
                <a:cubicBezTo>
                  <a:pt x="821284" y="446697"/>
                  <a:pt x="823443" y="443027"/>
                  <a:pt x="826465" y="437845"/>
                </a:cubicBezTo>
                <a:cubicBezTo>
                  <a:pt x="829488" y="432664"/>
                  <a:pt x="832079" y="428130"/>
                  <a:pt x="834238" y="424243"/>
                </a:cubicBezTo>
                <a:cubicBezTo>
                  <a:pt x="836397" y="420789"/>
                  <a:pt x="838772" y="416471"/>
                  <a:pt x="841362" y="411289"/>
                </a:cubicBezTo>
                <a:cubicBezTo>
                  <a:pt x="844385" y="406108"/>
                  <a:pt x="846976" y="401574"/>
                  <a:pt x="849135" y="397688"/>
                </a:cubicBezTo>
                <a:cubicBezTo>
                  <a:pt x="851294" y="393801"/>
                  <a:pt x="852373" y="391643"/>
                  <a:pt x="852373" y="391211"/>
                </a:cubicBezTo>
                <a:cubicBezTo>
                  <a:pt x="852373" y="391211"/>
                  <a:pt x="851186" y="392074"/>
                  <a:pt x="848811" y="393801"/>
                </a:cubicBezTo>
                <a:cubicBezTo>
                  <a:pt x="846436" y="395529"/>
                  <a:pt x="843521" y="398120"/>
                  <a:pt x="840067" y="401574"/>
                </a:cubicBezTo>
                <a:cubicBezTo>
                  <a:pt x="836613" y="405028"/>
                  <a:pt x="832943" y="408267"/>
                  <a:pt x="829056" y="411289"/>
                </a:cubicBezTo>
                <a:cubicBezTo>
                  <a:pt x="825601" y="414312"/>
                  <a:pt x="821931" y="417551"/>
                  <a:pt x="818046" y="421005"/>
                </a:cubicBezTo>
                <a:cubicBezTo>
                  <a:pt x="802932" y="434823"/>
                  <a:pt x="791921" y="441731"/>
                  <a:pt x="785012" y="441731"/>
                </a:cubicBezTo>
                <a:cubicBezTo>
                  <a:pt x="781990" y="441731"/>
                  <a:pt x="775945" y="438925"/>
                  <a:pt x="766877" y="433311"/>
                </a:cubicBezTo>
                <a:cubicBezTo>
                  <a:pt x="760831" y="430720"/>
                  <a:pt x="756298" y="425755"/>
                  <a:pt x="753275" y="418414"/>
                </a:cubicBezTo>
                <a:cubicBezTo>
                  <a:pt x="745071" y="406324"/>
                  <a:pt x="744423" y="398551"/>
                  <a:pt x="751332" y="395097"/>
                </a:cubicBezTo>
                <a:cubicBezTo>
                  <a:pt x="762127" y="387756"/>
                  <a:pt x="770871" y="382143"/>
                  <a:pt x="777564" y="378257"/>
                </a:cubicBezTo>
                <a:cubicBezTo>
                  <a:pt x="784257" y="374371"/>
                  <a:pt x="788467" y="372427"/>
                  <a:pt x="790194" y="372427"/>
                </a:cubicBezTo>
                <a:cubicBezTo>
                  <a:pt x="790626" y="372427"/>
                  <a:pt x="791058" y="371996"/>
                  <a:pt x="791489" y="371132"/>
                </a:cubicBezTo>
                <a:cubicBezTo>
                  <a:pt x="791489" y="370700"/>
                  <a:pt x="794080" y="370053"/>
                  <a:pt x="799262" y="369189"/>
                </a:cubicBezTo>
                <a:cubicBezTo>
                  <a:pt x="804444" y="368325"/>
                  <a:pt x="808330" y="367678"/>
                  <a:pt x="810920" y="367246"/>
                </a:cubicBezTo>
                <a:cubicBezTo>
                  <a:pt x="812216" y="366814"/>
                  <a:pt x="812540" y="367138"/>
                  <a:pt x="811892" y="368217"/>
                </a:cubicBezTo>
                <a:cubicBezTo>
                  <a:pt x="811245" y="369297"/>
                  <a:pt x="808977" y="371996"/>
                  <a:pt x="805091" y="376314"/>
                </a:cubicBezTo>
                <a:cubicBezTo>
                  <a:pt x="799046" y="382359"/>
                  <a:pt x="796023" y="385813"/>
                  <a:pt x="796023" y="386677"/>
                </a:cubicBezTo>
                <a:cubicBezTo>
                  <a:pt x="796023" y="388404"/>
                  <a:pt x="798614" y="389052"/>
                  <a:pt x="803796" y="388620"/>
                </a:cubicBezTo>
                <a:cubicBezTo>
                  <a:pt x="815454" y="385166"/>
                  <a:pt x="834022" y="376530"/>
                  <a:pt x="859498" y="362712"/>
                </a:cubicBezTo>
                <a:cubicBezTo>
                  <a:pt x="866407" y="359258"/>
                  <a:pt x="870509" y="355155"/>
                  <a:pt x="871804" y="350406"/>
                </a:cubicBezTo>
                <a:cubicBezTo>
                  <a:pt x="873963" y="345656"/>
                  <a:pt x="876122" y="340258"/>
                  <a:pt x="878281" y="334213"/>
                </a:cubicBezTo>
                <a:cubicBezTo>
                  <a:pt x="880872" y="328168"/>
                  <a:pt x="883247" y="322339"/>
                  <a:pt x="885406" y="316725"/>
                </a:cubicBezTo>
                <a:cubicBezTo>
                  <a:pt x="888860" y="310248"/>
                  <a:pt x="891451" y="304203"/>
                  <a:pt x="893178" y="298590"/>
                </a:cubicBezTo>
                <a:cubicBezTo>
                  <a:pt x="894905" y="294272"/>
                  <a:pt x="896848" y="289738"/>
                  <a:pt x="899008" y="284988"/>
                </a:cubicBezTo>
                <a:cubicBezTo>
                  <a:pt x="901598" y="279806"/>
                  <a:pt x="902894" y="277000"/>
                  <a:pt x="902894" y="276568"/>
                </a:cubicBezTo>
                <a:cubicBezTo>
                  <a:pt x="902894" y="276136"/>
                  <a:pt x="903326" y="275488"/>
                  <a:pt x="904189" y="274625"/>
                </a:cubicBezTo>
                <a:cubicBezTo>
                  <a:pt x="905053" y="274193"/>
                  <a:pt x="905916" y="272466"/>
                  <a:pt x="906780" y="269443"/>
                </a:cubicBezTo>
                <a:cubicBezTo>
                  <a:pt x="907643" y="265989"/>
                  <a:pt x="908723" y="262750"/>
                  <a:pt x="910018" y="259728"/>
                </a:cubicBezTo>
                <a:cubicBezTo>
                  <a:pt x="912610" y="255410"/>
                  <a:pt x="912177" y="251739"/>
                  <a:pt x="908723" y="248717"/>
                </a:cubicBezTo>
                <a:cubicBezTo>
                  <a:pt x="907428" y="247421"/>
                  <a:pt x="906564" y="246126"/>
                  <a:pt x="906132" y="244831"/>
                </a:cubicBezTo>
                <a:cubicBezTo>
                  <a:pt x="905700" y="243535"/>
                  <a:pt x="905916" y="242887"/>
                  <a:pt x="906780" y="242887"/>
                </a:cubicBezTo>
                <a:cubicBezTo>
                  <a:pt x="907212" y="242887"/>
                  <a:pt x="909371" y="243319"/>
                  <a:pt x="913257" y="244183"/>
                </a:cubicBezTo>
                <a:cubicBezTo>
                  <a:pt x="928802" y="249796"/>
                  <a:pt x="939597" y="257784"/>
                  <a:pt x="945642" y="268148"/>
                </a:cubicBezTo>
                <a:lnTo>
                  <a:pt x="947585" y="272682"/>
                </a:lnTo>
                <a:lnTo>
                  <a:pt x="950824" y="270091"/>
                </a:lnTo>
                <a:cubicBezTo>
                  <a:pt x="968959" y="254978"/>
                  <a:pt x="981697" y="242456"/>
                  <a:pt x="989038" y="232524"/>
                </a:cubicBezTo>
                <a:cubicBezTo>
                  <a:pt x="994219" y="226047"/>
                  <a:pt x="996810" y="222377"/>
                  <a:pt x="996810" y="221513"/>
                </a:cubicBezTo>
                <a:cubicBezTo>
                  <a:pt x="996810" y="218923"/>
                  <a:pt x="992492" y="215252"/>
                  <a:pt x="983856" y="210502"/>
                </a:cubicBezTo>
                <a:cubicBezTo>
                  <a:pt x="970902" y="204025"/>
                  <a:pt x="962698" y="195821"/>
                  <a:pt x="959244" y="185890"/>
                </a:cubicBezTo>
                <a:cubicBezTo>
                  <a:pt x="956653" y="181140"/>
                  <a:pt x="955357" y="176390"/>
                  <a:pt x="955357" y="171640"/>
                </a:cubicBezTo>
                <a:cubicBezTo>
                  <a:pt x="955357" y="167322"/>
                  <a:pt x="956005" y="163868"/>
                  <a:pt x="957300" y="161277"/>
                </a:cubicBezTo>
                <a:cubicBezTo>
                  <a:pt x="962914" y="146596"/>
                  <a:pt x="965721" y="137744"/>
                  <a:pt x="965721" y="134722"/>
                </a:cubicBezTo>
                <a:cubicBezTo>
                  <a:pt x="965721" y="133858"/>
                  <a:pt x="965289" y="132994"/>
                  <a:pt x="964425" y="132131"/>
                </a:cubicBezTo>
                <a:cubicBezTo>
                  <a:pt x="963130" y="132131"/>
                  <a:pt x="962914" y="130403"/>
                  <a:pt x="963778" y="126949"/>
                </a:cubicBezTo>
                <a:close/>
                <a:moveTo>
                  <a:pt x="758457" y="109461"/>
                </a:moveTo>
                <a:cubicBezTo>
                  <a:pt x="759320" y="109461"/>
                  <a:pt x="761047" y="110649"/>
                  <a:pt x="763638" y="113024"/>
                </a:cubicBezTo>
                <a:cubicBezTo>
                  <a:pt x="766229" y="115399"/>
                  <a:pt x="768388" y="117665"/>
                  <a:pt x="770115" y="119824"/>
                </a:cubicBezTo>
                <a:cubicBezTo>
                  <a:pt x="774002" y="127165"/>
                  <a:pt x="777024" y="136665"/>
                  <a:pt x="779183" y="148323"/>
                </a:cubicBezTo>
                <a:cubicBezTo>
                  <a:pt x="780047" y="154800"/>
                  <a:pt x="780694" y="168834"/>
                  <a:pt x="781126" y="190424"/>
                </a:cubicBezTo>
                <a:cubicBezTo>
                  <a:pt x="781126" y="212014"/>
                  <a:pt x="781342" y="225615"/>
                  <a:pt x="781774" y="231229"/>
                </a:cubicBezTo>
                <a:cubicBezTo>
                  <a:pt x="782206" y="239865"/>
                  <a:pt x="780910" y="245478"/>
                  <a:pt x="777888" y="248069"/>
                </a:cubicBezTo>
                <a:cubicBezTo>
                  <a:pt x="774865" y="249364"/>
                  <a:pt x="770548" y="248717"/>
                  <a:pt x="764934" y="246126"/>
                </a:cubicBezTo>
                <a:cubicBezTo>
                  <a:pt x="761911" y="244831"/>
                  <a:pt x="759104" y="243535"/>
                  <a:pt x="756514" y="242240"/>
                </a:cubicBezTo>
                <a:cubicBezTo>
                  <a:pt x="751764" y="240513"/>
                  <a:pt x="746150" y="232740"/>
                  <a:pt x="739673" y="218923"/>
                </a:cubicBezTo>
                <a:cubicBezTo>
                  <a:pt x="735787" y="210718"/>
                  <a:pt x="735571" y="204025"/>
                  <a:pt x="739026" y="198844"/>
                </a:cubicBezTo>
                <a:cubicBezTo>
                  <a:pt x="745934" y="182435"/>
                  <a:pt x="749389" y="172288"/>
                  <a:pt x="749389" y="168402"/>
                </a:cubicBezTo>
                <a:cubicBezTo>
                  <a:pt x="749389" y="167107"/>
                  <a:pt x="749821" y="165379"/>
                  <a:pt x="750684" y="163220"/>
                </a:cubicBezTo>
                <a:cubicBezTo>
                  <a:pt x="754139" y="153721"/>
                  <a:pt x="756298" y="140767"/>
                  <a:pt x="757162" y="124358"/>
                </a:cubicBezTo>
                <a:cubicBezTo>
                  <a:pt x="757162" y="120040"/>
                  <a:pt x="757377" y="116478"/>
                  <a:pt x="757809" y="113671"/>
                </a:cubicBezTo>
                <a:cubicBezTo>
                  <a:pt x="758241" y="110865"/>
                  <a:pt x="758457" y="109461"/>
                  <a:pt x="758457" y="109461"/>
                </a:cubicBezTo>
                <a:close/>
                <a:moveTo>
                  <a:pt x="219570" y="66065"/>
                </a:moveTo>
                <a:cubicBezTo>
                  <a:pt x="222161" y="65202"/>
                  <a:pt x="225831" y="65202"/>
                  <a:pt x="230581" y="66065"/>
                </a:cubicBezTo>
                <a:cubicBezTo>
                  <a:pt x="241808" y="69952"/>
                  <a:pt x="251739" y="75349"/>
                  <a:pt x="260375" y="82258"/>
                </a:cubicBezTo>
                <a:cubicBezTo>
                  <a:pt x="261671" y="83985"/>
                  <a:pt x="264046" y="88303"/>
                  <a:pt x="267500" y="95212"/>
                </a:cubicBezTo>
                <a:cubicBezTo>
                  <a:pt x="272682" y="103416"/>
                  <a:pt x="275057" y="109461"/>
                  <a:pt x="274625" y="113347"/>
                </a:cubicBezTo>
                <a:cubicBezTo>
                  <a:pt x="274625" y="116370"/>
                  <a:pt x="273437" y="119717"/>
                  <a:pt x="271062" y="123387"/>
                </a:cubicBezTo>
                <a:cubicBezTo>
                  <a:pt x="268688" y="127057"/>
                  <a:pt x="262750" y="133642"/>
                  <a:pt x="253251" y="143142"/>
                </a:cubicBezTo>
                <a:cubicBezTo>
                  <a:pt x="236410" y="161277"/>
                  <a:pt x="222809" y="176822"/>
                  <a:pt x="212446" y="189776"/>
                </a:cubicBezTo>
                <a:cubicBezTo>
                  <a:pt x="208559" y="194526"/>
                  <a:pt x="205321" y="198628"/>
                  <a:pt x="202730" y="202082"/>
                </a:cubicBezTo>
                <a:cubicBezTo>
                  <a:pt x="189344" y="220650"/>
                  <a:pt x="179629" y="234683"/>
                  <a:pt x="173584" y="244183"/>
                </a:cubicBezTo>
                <a:cubicBezTo>
                  <a:pt x="171425" y="247637"/>
                  <a:pt x="167754" y="253467"/>
                  <a:pt x="162573" y="261671"/>
                </a:cubicBezTo>
                <a:cubicBezTo>
                  <a:pt x="158686" y="267284"/>
                  <a:pt x="154800" y="273006"/>
                  <a:pt x="150914" y="278835"/>
                </a:cubicBezTo>
                <a:cubicBezTo>
                  <a:pt x="147028" y="284664"/>
                  <a:pt x="144005" y="289630"/>
                  <a:pt x="141846" y="293732"/>
                </a:cubicBezTo>
                <a:cubicBezTo>
                  <a:pt x="139687" y="297834"/>
                  <a:pt x="138608" y="300101"/>
                  <a:pt x="138608" y="300533"/>
                </a:cubicBezTo>
                <a:cubicBezTo>
                  <a:pt x="145948" y="297510"/>
                  <a:pt x="154368" y="293192"/>
                  <a:pt x="163869" y="287579"/>
                </a:cubicBezTo>
                <a:cubicBezTo>
                  <a:pt x="164732" y="286715"/>
                  <a:pt x="165596" y="286283"/>
                  <a:pt x="166459" y="286283"/>
                </a:cubicBezTo>
                <a:cubicBezTo>
                  <a:pt x="166891" y="286283"/>
                  <a:pt x="167323" y="285852"/>
                  <a:pt x="167754" y="284988"/>
                </a:cubicBezTo>
                <a:cubicBezTo>
                  <a:pt x="167754" y="284556"/>
                  <a:pt x="168834" y="283693"/>
                  <a:pt x="170993" y="282397"/>
                </a:cubicBezTo>
                <a:cubicBezTo>
                  <a:pt x="173584" y="281534"/>
                  <a:pt x="176606" y="279159"/>
                  <a:pt x="180061" y="275272"/>
                </a:cubicBezTo>
                <a:cubicBezTo>
                  <a:pt x="183515" y="272250"/>
                  <a:pt x="186322" y="270307"/>
                  <a:pt x="188481" y="269443"/>
                </a:cubicBezTo>
                <a:cubicBezTo>
                  <a:pt x="190208" y="268580"/>
                  <a:pt x="191935" y="267068"/>
                  <a:pt x="193662" y="264909"/>
                </a:cubicBezTo>
                <a:cubicBezTo>
                  <a:pt x="195822" y="263182"/>
                  <a:pt x="199923" y="260159"/>
                  <a:pt x="205969" y="255841"/>
                </a:cubicBezTo>
                <a:cubicBezTo>
                  <a:pt x="212446" y="250660"/>
                  <a:pt x="219570" y="244183"/>
                  <a:pt x="227343" y="236410"/>
                </a:cubicBezTo>
                <a:lnTo>
                  <a:pt x="239001" y="224752"/>
                </a:lnTo>
                <a:lnTo>
                  <a:pt x="244183" y="225399"/>
                </a:lnTo>
                <a:cubicBezTo>
                  <a:pt x="256273" y="228854"/>
                  <a:pt x="264046" y="233820"/>
                  <a:pt x="267500" y="240297"/>
                </a:cubicBezTo>
                <a:cubicBezTo>
                  <a:pt x="268364" y="242456"/>
                  <a:pt x="269659" y="244615"/>
                  <a:pt x="271386" y="246774"/>
                </a:cubicBezTo>
                <a:cubicBezTo>
                  <a:pt x="273113" y="249364"/>
                  <a:pt x="274193" y="252387"/>
                  <a:pt x="274625" y="255841"/>
                </a:cubicBezTo>
                <a:cubicBezTo>
                  <a:pt x="275920" y="259728"/>
                  <a:pt x="275489" y="263182"/>
                  <a:pt x="273329" y="266205"/>
                </a:cubicBezTo>
                <a:cubicBezTo>
                  <a:pt x="266421" y="275272"/>
                  <a:pt x="259296" y="286175"/>
                  <a:pt x="251955" y="298913"/>
                </a:cubicBezTo>
                <a:cubicBezTo>
                  <a:pt x="244615" y="311652"/>
                  <a:pt x="240944" y="319100"/>
                  <a:pt x="240944" y="321259"/>
                </a:cubicBezTo>
                <a:cubicBezTo>
                  <a:pt x="240944" y="322123"/>
                  <a:pt x="240513" y="324066"/>
                  <a:pt x="239649" y="327088"/>
                </a:cubicBezTo>
                <a:cubicBezTo>
                  <a:pt x="238354" y="329247"/>
                  <a:pt x="237706" y="331838"/>
                  <a:pt x="237706" y="334861"/>
                </a:cubicBezTo>
                <a:lnTo>
                  <a:pt x="237058" y="341338"/>
                </a:lnTo>
                <a:lnTo>
                  <a:pt x="240297" y="341338"/>
                </a:lnTo>
                <a:cubicBezTo>
                  <a:pt x="242456" y="341338"/>
                  <a:pt x="246558" y="338531"/>
                  <a:pt x="252603" y="332918"/>
                </a:cubicBezTo>
                <a:cubicBezTo>
                  <a:pt x="266421" y="321259"/>
                  <a:pt x="281965" y="306146"/>
                  <a:pt x="299237" y="287579"/>
                </a:cubicBezTo>
                <a:lnTo>
                  <a:pt x="308953" y="277863"/>
                </a:lnTo>
                <a:lnTo>
                  <a:pt x="297294" y="295351"/>
                </a:lnTo>
                <a:cubicBezTo>
                  <a:pt x="289954" y="306146"/>
                  <a:pt x="285636" y="313055"/>
                  <a:pt x="284340" y="316078"/>
                </a:cubicBezTo>
                <a:cubicBezTo>
                  <a:pt x="282613" y="318668"/>
                  <a:pt x="278079" y="326441"/>
                  <a:pt x="270739" y="339395"/>
                </a:cubicBezTo>
                <a:cubicBezTo>
                  <a:pt x="265125" y="348462"/>
                  <a:pt x="258649" y="360769"/>
                  <a:pt x="251308" y="376314"/>
                </a:cubicBezTo>
                <a:cubicBezTo>
                  <a:pt x="246126" y="386245"/>
                  <a:pt x="239217" y="395745"/>
                  <a:pt x="230581" y="404812"/>
                </a:cubicBezTo>
                <a:cubicBezTo>
                  <a:pt x="226264" y="410426"/>
                  <a:pt x="222809" y="412585"/>
                  <a:pt x="220218" y="411289"/>
                </a:cubicBezTo>
                <a:cubicBezTo>
                  <a:pt x="217195" y="410858"/>
                  <a:pt x="213093" y="409130"/>
                  <a:pt x="207912" y="406108"/>
                </a:cubicBezTo>
                <a:cubicBezTo>
                  <a:pt x="202298" y="403085"/>
                  <a:pt x="197549" y="398551"/>
                  <a:pt x="193662" y="392506"/>
                </a:cubicBezTo>
                <a:cubicBezTo>
                  <a:pt x="188049" y="384302"/>
                  <a:pt x="185890" y="378689"/>
                  <a:pt x="187185" y="375666"/>
                </a:cubicBezTo>
                <a:cubicBezTo>
                  <a:pt x="188049" y="373507"/>
                  <a:pt x="189992" y="370268"/>
                  <a:pt x="193015" y="365950"/>
                </a:cubicBezTo>
                <a:cubicBezTo>
                  <a:pt x="197765" y="359905"/>
                  <a:pt x="202082" y="352996"/>
                  <a:pt x="205969" y="345224"/>
                </a:cubicBezTo>
                <a:cubicBezTo>
                  <a:pt x="215900" y="326225"/>
                  <a:pt x="222809" y="308305"/>
                  <a:pt x="226695" y="291465"/>
                </a:cubicBezTo>
                <a:cubicBezTo>
                  <a:pt x="227559" y="283261"/>
                  <a:pt x="226480" y="279590"/>
                  <a:pt x="223456" y="280454"/>
                </a:cubicBezTo>
                <a:cubicBezTo>
                  <a:pt x="221297" y="280886"/>
                  <a:pt x="218923" y="281534"/>
                  <a:pt x="216332" y="282397"/>
                </a:cubicBezTo>
                <a:cubicBezTo>
                  <a:pt x="213741" y="283261"/>
                  <a:pt x="210287" y="284988"/>
                  <a:pt x="205969" y="287579"/>
                </a:cubicBezTo>
                <a:cubicBezTo>
                  <a:pt x="202082" y="291033"/>
                  <a:pt x="198844" y="293624"/>
                  <a:pt x="196253" y="295351"/>
                </a:cubicBezTo>
                <a:cubicBezTo>
                  <a:pt x="194526" y="296215"/>
                  <a:pt x="191935" y="298050"/>
                  <a:pt x="188481" y="300857"/>
                </a:cubicBezTo>
                <a:cubicBezTo>
                  <a:pt x="185026" y="303663"/>
                  <a:pt x="178333" y="309169"/>
                  <a:pt x="168402" y="317373"/>
                </a:cubicBezTo>
                <a:cubicBezTo>
                  <a:pt x="158471" y="326009"/>
                  <a:pt x="151562" y="331406"/>
                  <a:pt x="147676" y="333565"/>
                </a:cubicBezTo>
                <a:cubicBezTo>
                  <a:pt x="144221" y="335293"/>
                  <a:pt x="142710" y="338315"/>
                  <a:pt x="143142" y="342633"/>
                </a:cubicBezTo>
                <a:cubicBezTo>
                  <a:pt x="142710" y="347815"/>
                  <a:pt x="142818" y="353212"/>
                  <a:pt x="143466" y="358826"/>
                </a:cubicBezTo>
                <a:cubicBezTo>
                  <a:pt x="144113" y="364439"/>
                  <a:pt x="145732" y="375234"/>
                  <a:pt x="148323" y="391211"/>
                </a:cubicBezTo>
                <a:cubicBezTo>
                  <a:pt x="150050" y="400279"/>
                  <a:pt x="151346" y="408915"/>
                  <a:pt x="152209" y="417119"/>
                </a:cubicBezTo>
                <a:cubicBezTo>
                  <a:pt x="153937" y="431368"/>
                  <a:pt x="151994" y="438277"/>
                  <a:pt x="146380" y="437845"/>
                </a:cubicBezTo>
                <a:cubicBezTo>
                  <a:pt x="144653" y="438277"/>
                  <a:pt x="140335" y="436550"/>
                  <a:pt x="133427" y="432664"/>
                </a:cubicBezTo>
                <a:cubicBezTo>
                  <a:pt x="126517" y="429641"/>
                  <a:pt x="121336" y="425323"/>
                  <a:pt x="117881" y="419710"/>
                </a:cubicBezTo>
                <a:cubicBezTo>
                  <a:pt x="110109" y="409346"/>
                  <a:pt x="105575" y="401358"/>
                  <a:pt x="104280" y="395745"/>
                </a:cubicBezTo>
                <a:cubicBezTo>
                  <a:pt x="102552" y="390563"/>
                  <a:pt x="102337" y="384086"/>
                  <a:pt x="103632" y="376314"/>
                </a:cubicBezTo>
                <a:cubicBezTo>
                  <a:pt x="104496" y="366814"/>
                  <a:pt x="104927" y="361093"/>
                  <a:pt x="104927" y="359150"/>
                </a:cubicBezTo>
                <a:cubicBezTo>
                  <a:pt x="104927" y="357206"/>
                  <a:pt x="104712" y="356883"/>
                  <a:pt x="104280" y="358178"/>
                </a:cubicBezTo>
                <a:cubicBezTo>
                  <a:pt x="102552" y="359905"/>
                  <a:pt x="99962" y="364223"/>
                  <a:pt x="96507" y="371132"/>
                </a:cubicBezTo>
                <a:cubicBezTo>
                  <a:pt x="93485" y="377609"/>
                  <a:pt x="90894" y="382143"/>
                  <a:pt x="88735" y="384734"/>
                </a:cubicBezTo>
                <a:cubicBezTo>
                  <a:pt x="80531" y="399415"/>
                  <a:pt x="71247" y="418414"/>
                  <a:pt x="60884" y="441731"/>
                </a:cubicBezTo>
                <a:cubicBezTo>
                  <a:pt x="56566" y="452095"/>
                  <a:pt x="53327" y="459003"/>
                  <a:pt x="51168" y="462458"/>
                </a:cubicBezTo>
                <a:cubicBezTo>
                  <a:pt x="47714" y="471957"/>
                  <a:pt x="44044" y="481889"/>
                  <a:pt x="40157" y="492252"/>
                </a:cubicBezTo>
                <a:cubicBezTo>
                  <a:pt x="39294" y="495274"/>
                  <a:pt x="38214" y="497649"/>
                  <a:pt x="36919" y="499377"/>
                </a:cubicBezTo>
                <a:cubicBezTo>
                  <a:pt x="33896" y="501536"/>
                  <a:pt x="29794" y="501320"/>
                  <a:pt x="24613" y="498729"/>
                </a:cubicBezTo>
                <a:cubicBezTo>
                  <a:pt x="22454" y="497865"/>
                  <a:pt x="21374" y="497434"/>
                  <a:pt x="21374" y="497434"/>
                </a:cubicBezTo>
                <a:cubicBezTo>
                  <a:pt x="21374" y="497865"/>
                  <a:pt x="20726" y="497649"/>
                  <a:pt x="19431" y="496786"/>
                </a:cubicBezTo>
                <a:cubicBezTo>
                  <a:pt x="18136" y="496354"/>
                  <a:pt x="17488" y="496354"/>
                  <a:pt x="17488" y="496786"/>
                </a:cubicBezTo>
                <a:cubicBezTo>
                  <a:pt x="17488" y="496786"/>
                  <a:pt x="16624" y="496138"/>
                  <a:pt x="14897" y="494843"/>
                </a:cubicBezTo>
                <a:cubicBezTo>
                  <a:pt x="4966" y="482321"/>
                  <a:pt x="0" y="473037"/>
                  <a:pt x="0" y="466992"/>
                </a:cubicBezTo>
                <a:cubicBezTo>
                  <a:pt x="0" y="465264"/>
                  <a:pt x="1079" y="461378"/>
                  <a:pt x="3238" y="455333"/>
                </a:cubicBezTo>
                <a:cubicBezTo>
                  <a:pt x="5397" y="449720"/>
                  <a:pt x="7556" y="443674"/>
                  <a:pt x="9715" y="437197"/>
                </a:cubicBezTo>
                <a:cubicBezTo>
                  <a:pt x="11443" y="431152"/>
                  <a:pt x="12738" y="427482"/>
                  <a:pt x="13602" y="426186"/>
                </a:cubicBezTo>
                <a:cubicBezTo>
                  <a:pt x="14033" y="424891"/>
                  <a:pt x="15329" y="420357"/>
                  <a:pt x="17488" y="412585"/>
                </a:cubicBezTo>
                <a:lnTo>
                  <a:pt x="22022" y="400926"/>
                </a:lnTo>
                <a:lnTo>
                  <a:pt x="22022" y="407403"/>
                </a:lnTo>
                <a:cubicBezTo>
                  <a:pt x="22022" y="419062"/>
                  <a:pt x="23101" y="430936"/>
                  <a:pt x="25261" y="443027"/>
                </a:cubicBezTo>
                <a:cubicBezTo>
                  <a:pt x="27419" y="446481"/>
                  <a:pt x="30010" y="446697"/>
                  <a:pt x="33033" y="443674"/>
                </a:cubicBezTo>
                <a:cubicBezTo>
                  <a:pt x="34328" y="442811"/>
                  <a:pt x="36595" y="439572"/>
                  <a:pt x="39834" y="433959"/>
                </a:cubicBezTo>
                <a:cubicBezTo>
                  <a:pt x="43072" y="428346"/>
                  <a:pt x="47175" y="420681"/>
                  <a:pt x="52140" y="410966"/>
                </a:cubicBezTo>
                <a:cubicBezTo>
                  <a:pt x="57106" y="401250"/>
                  <a:pt x="62827" y="390131"/>
                  <a:pt x="69304" y="377609"/>
                </a:cubicBezTo>
                <a:cubicBezTo>
                  <a:pt x="80962" y="353860"/>
                  <a:pt x="90030" y="335293"/>
                  <a:pt x="96507" y="321907"/>
                </a:cubicBezTo>
                <a:cubicBezTo>
                  <a:pt x="102552" y="311112"/>
                  <a:pt x="105575" y="304635"/>
                  <a:pt x="105575" y="302476"/>
                </a:cubicBezTo>
                <a:cubicBezTo>
                  <a:pt x="102121" y="284340"/>
                  <a:pt x="97587" y="273545"/>
                  <a:pt x="91973" y="270091"/>
                </a:cubicBezTo>
                <a:cubicBezTo>
                  <a:pt x="88951" y="268364"/>
                  <a:pt x="87008" y="267500"/>
                  <a:pt x="86145" y="267500"/>
                </a:cubicBezTo>
                <a:cubicBezTo>
                  <a:pt x="85712" y="267500"/>
                  <a:pt x="85496" y="267068"/>
                  <a:pt x="85496" y="266205"/>
                </a:cubicBezTo>
                <a:cubicBezTo>
                  <a:pt x="87656" y="264477"/>
                  <a:pt x="90894" y="264909"/>
                  <a:pt x="95212" y="267500"/>
                </a:cubicBezTo>
                <a:cubicBezTo>
                  <a:pt x="97371" y="268795"/>
                  <a:pt x="101041" y="272250"/>
                  <a:pt x="106223" y="277863"/>
                </a:cubicBezTo>
                <a:cubicBezTo>
                  <a:pt x="111836" y="283477"/>
                  <a:pt x="114643" y="286283"/>
                  <a:pt x="114643" y="286283"/>
                </a:cubicBezTo>
                <a:cubicBezTo>
                  <a:pt x="115075" y="286283"/>
                  <a:pt x="116586" y="283693"/>
                  <a:pt x="119177" y="278511"/>
                </a:cubicBezTo>
                <a:cubicBezTo>
                  <a:pt x="121768" y="273761"/>
                  <a:pt x="123711" y="270091"/>
                  <a:pt x="125006" y="267500"/>
                </a:cubicBezTo>
                <a:cubicBezTo>
                  <a:pt x="139255" y="240728"/>
                  <a:pt x="153289" y="212877"/>
                  <a:pt x="167107" y="183947"/>
                </a:cubicBezTo>
                <a:cubicBezTo>
                  <a:pt x="174015" y="166675"/>
                  <a:pt x="173368" y="156959"/>
                  <a:pt x="165163" y="154800"/>
                </a:cubicBezTo>
                <a:cubicBezTo>
                  <a:pt x="162141" y="153937"/>
                  <a:pt x="159334" y="153289"/>
                  <a:pt x="156743" y="152857"/>
                </a:cubicBezTo>
                <a:cubicBezTo>
                  <a:pt x="143789" y="150266"/>
                  <a:pt x="128460" y="141414"/>
                  <a:pt x="110757" y="126301"/>
                </a:cubicBezTo>
                <a:cubicBezTo>
                  <a:pt x="103848" y="120256"/>
                  <a:pt x="98126" y="115506"/>
                  <a:pt x="93593" y="112052"/>
                </a:cubicBezTo>
                <a:cubicBezTo>
                  <a:pt x="89059" y="108598"/>
                  <a:pt x="86360" y="106870"/>
                  <a:pt x="85496" y="106870"/>
                </a:cubicBezTo>
                <a:cubicBezTo>
                  <a:pt x="83769" y="106870"/>
                  <a:pt x="82906" y="105575"/>
                  <a:pt x="82906" y="102984"/>
                </a:cubicBezTo>
                <a:cubicBezTo>
                  <a:pt x="85496" y="102121"/>
                  <a:pt x="93485" y="103200"/>
                  <a:pt x="106870" y="106223"/>
                </a:cubicBezTo>
                <a:cubicBezTo>
                  <a:pt x="118098" y="109245"/>
                  <a:pt x="129108" y="109677"/>
                  <a:pt x="139903" y="107518"/>
                </a:cubicBezTo>
                <a:cubicBezTo>
                  <a:pt x="145085" y="106223"/>
                  <a:pt x="148971" y="105359"/>
                  <a:pt x="151562" y="104927"/>
                </a:cubicBezTo>
                <a:cubicBezTo>
                  <a:pt x="154153" y="104496"/>
                  <a:pt x="156312" y="103848"/>
                  <a:pt x="158039" y="102984"/>
                </a:cubicBezTo>
                <a:cubicBezTo>
                  <a:pt x="160198" y="102121"/>
                  <a:pt x="163004" y="101473"/>
                  <a:pt x="166459" y="101041"/>
                </a:cubicBezTo>
                <a:cubicBezTo>
                  <a:pt x="173799" y="98882"/>
                  <a:pt x="179413" y="96075"/>
                  <a:pt x="183299" y="92621"/>
                </a:cubicBezTo>
                <a:cubicBezTo>
                  <a:pt x="184163" y="91757"/>
                  <a:pt x="184810" y="91542"/>
                  <a:pt x="185242" y="91973"/>
                </a:cubicBezTo>
                <a:cubicBezTo>
                  <a:pt x="186106" y="91973"/>
                  <a:pt x="186753" y="91757"/>
                  <a:pt x="187185" y="91326"/>
                </a:cubicBezTo>
                <a:cubicBezTo>
                  <a:pt x="188049" y="90462"/>
                  <a:pt x="189776" y="89167"/>
                  <a:pt x="192367" y="87439"/>
                </a:cubicBezTo>
                <a:cubicBezTo>
                  <a:pt x="195822" y="84849"/>
                  <a:pt x="199707" y="81610"/>
                  <a:pt x="204025" y="77724"/>
                </a:cubicBezTo>
                <a:cubicBezTo>
                  <a:pt x="210935" y="70815"/>
                  <a:pt x="216116" y="66929"/>
                  <a:pt x="219570" y="66065"/>
                </a:cubicBezTo>
                <a:close/>
                <a:moveTo>
                  <a:pt x="2144413" y="57848"/>
                </a:moveTo>
                <a:cubicBezTo>
                  <a:pt x="2151943" y="57929"/>
                  <a:pt x="2161051" y="61531"/>
                  <a:pt x="2171738" y="68656"/>
                </a:cubicBezTo>
                <a:cubicBezTo>
                  <a:pt x="2176056" y="71679"/>
                  <a:pt x="2179726" y="74054"/>
                  <a:pt x="2182749" y="75781"/>
                </a:cubicBezTo>
                <a:cubicBezTo>
                  <a:pt x="2189226" y="79235"/>
                  <a:pt x="2193544" y="84417"/>
                  <a:pt x="2195703" y="91326"/>
                </a:cubicBezTo>
                <a:cubicBezTo>
                  <a:pt x="2196998" y="94780"/>
                  <a:pt x="2198726" y="98450"/>
                  <a:pt x="2200885" y="102337"/>
                </a:cubicBezTo>
                <a:cubicBezTo>
                  <a:pt x="2206066" y="113131"/>
                  <a:pt x="2205850" y="120256"/>
                  <a:pt x="2200237" y="123711"/>
                </a:cubicBezTo>
                <a:cubicBezTo>
                  <a:pt x="2189010" y="127597"/>
                  <a:pt x="2173033" y="132347"/>
                  <a:pt x="2152307" y="137960"/>
                </a:cubicBezTo>
                <a:cubicBezTo>
                  <a:pt x="2141080" y="140119"/>
                  <a:pt x="2130501" y="144221"/>
                  <a:pt x="2120570" y="150266"/>
                </a:cubicBezTo>
                <a:cubicBezTo>
                  <a:pt x="2100275" y="162357"/>
                  <a:pt x="2083867" y="174447"/>
                  <a:pt x="2071344" y="186538"/>
                </a:cubicBezTo>
                <a:cubicBezTo>
                  <a:pt x="2067458" y="189560"/>
                  <a:pt x="2065299" y="191071"/>
                  <a:pt x="2064867" y="191071"/>
                </a:cubicBezTo>
                <a:cubicBezTo>
                  <a:pt x="2064436" y="190640"/>
                  <a:pt x="2064867" y="190208"/>
                  <a:pt x="2066163" y="189776"/>
                </a:cubicBezTo>
                <a:cubicBezTo>
                  <a:pt x="2067026" y="189344"/>
                  <a:pt x="2069509" y="186861"/>
                  <a:pt x="2073611" y="182328"/>
                </a:cubicBezTo>
                <a:cubicBezTo>
                  <a:pt x="2077713" y="177794"/>
                  <a:pt x="2082031" y="172612"/>
                  <a:pt x="2086565" y="166783"/>
                </a:cubicBezTo>
                <a:cubicBezTo>
                  <a:pt x="2091099" y="160953"/>
                  <a:pt x="2095201" y="155772"/>
                  <a:pt x="2098872" y="151238"/>
                </a:cubicBezTo>
                <a:cubicBezTo>
                  <a:pt x="2102542" y="146704"/>
                  <a:pt x="2104377" y="144005"/>
                  <a:pt x="2104377" y="143142"/>
                </a:cubicBezTo>
                <a:cubicBezTo>
                  <a:pt x="2104377" y="142710"/>
                  <a:pt x="2104809" y="142494"/>
                  <a:pt x="2105673" y="142494"/>
                </a:cubicBezTo>
                <a:cubicBezTo>
                  <a:pt x="2106104" y="142494"/>
                  <a:pt x="2106320" y="142062"/>
                  <a:pt x="2106320" y="141199"/>
                </a:cubicBezTo>
                <a:cubicBezTo>
                  <a:pt x="2106320" y="140767"/>
                  <a:pt x="2107616" y="138608"/>
                  <a:pt x="2110206" y="134722"/>
                </a:cubicBezTo>
                <a:cubicBezTo>
                  <a:pt x="2118411" y="125222"/>
                  <a:pt x="2122081" y="115938"/>
                  <a:pt x="2121217" y="106870"/>
                </a:cubicBezTo>
                <a:cubicBezTo>
                  <a:pt x="2121217" y="101689"/>
                  <a:pt x="2118842" y="98234"/>
                  <a:pt x="2114093" y="96507"/>
                </a:cubicBezTo>
                <a:cubicBezTo>
                  <a:pt x="2103297" y="93916"/>
                  <a:pt x="2091423" y="95428"/>
                  <a:pt x="2078469" y="101041"/>
                </a:cubicBezTo>
                <a:cubicBezTo>
                  <a:pt x="2077174" y="101905"/>
                  <a:pt x="2076526" y="101905"/>
                  <a:pt x="2076526" y="101041"/>
                </a:cubicBezTo>
                <a:cubicBezTo>
                  <a:pt x="2076526" y="98450"/>
                  <a:pt x="2081492" y="92837"/>
                  <a:pt x="2091423" y="84201"/>
                </a:cubicBezTo>
                <a:cubicBezTo>
                  <a:pt x="2094877" y="81178"/>
                  <a:pt x="2104161" y="76429"/>
                  <a:pt x="2119274" y="69952"/>
                </a:cubicBezTo>
                <a:cubicBezTo>
                  <a:pt x="2124888" y="66929"/>
                  <a:pt x="2128990" y="64554"/>
                  <a:pt x="2131581" y="62827"/>
                </a:cubicBezTo>
                <a:cubicBezTo>
                  <a:pt x="2133739" y="60668"/>
                  <a:pt x="2135683" y="59372"/>
                  <a:pt x="2137410" y="58941"/>
                </a:cubicBezTo>
                <a:cubicBezTo>
                  <a:pt x="2139569" y="58185"/>
                  <a:pt x="2141903" y="57821"/>
                  <a:pt x="2144413" y="57848"/>
                </a:cubicBezTo>
                <a:close/>
                <a:moveTo>
                  <a:pt x="1107567" y="44043"/>
                </a:moveTo>
                <a:cubicBezTo>
                  <a:pt x="1114908" y="45339"/>
                  <a:pt x="1123112" y="49441"/>
                  <a:pt x="1132180" y="56350"/>
                </a:cubicBezTo>
                <a:cubicBezTo>
                  <a:pt x="1136498" y="59372"/>
                  <a:pt x="1140600" y="62395"/>
                  <a:pt x="1144486" y="65418"/>
                </a:cubicBezTo>
                <a:cubicBezTo>
                  <a:pt x="1151395" y="69736"/>
                  <a:pt x="1155928" y="74917"/>
                  <a:pt x="1158087" y="80962"/>
                </a:cubicBezTo>
                <a:cubicBezTo>
                  <a:pt x="1158951" y="83553"/>
                  <a:pt x="1160678" y="87224"/>
                  <a:pt x="1163269" y="91973"/>
                </a:cubicBezTo>
                <a:cubicBezTo>
                  <a:pt x="1168451" y="101473"/>
                  <a:pt x="1169314" y="108382"/>
                  <a:pt x="1165860" y="112700"/>
                </a:cubicBezTo>
                <a:cubicBezTo>
                  <a:pt x="1164565" y="114859"/>
                  <a:pt x="1163053" y="116154"/>
                  <a:pt x="1161326" y="116586"/>
                </a:cubicBezTo>
                <a:cubicBezTo>
                  <a:pt x="1154849" y="118745"/>
                  <a:pt x="1150315" y="119824"/>
                  <a:pt x="1147725" y="119824"/>
                </a:cubicBezTo>
                <a:cubicBezTo>
                  <a:pt x="1146429" y="119824"/>
                  <a:pt x="1145349" y="120256"/>
                  <a:pt x="1144486" y="121120"/>
                </a:cubicBezTo>
                <a:cubicBezTo>
                  <a:pt x="1144055" y="121552"/>
                  <a:pt x="1143622" y="121768"/>
                  <a:pt x="1143190" y="121768"/>
                </a:cubicBezTo>
                <a:cubicBezTo>
                  <a:pt x="1142327" y="121336"/>
                  <a:pt x="1141463" y="121336"/>
                  <a:pt x="1140600" y="121768"/>
                </a:cubicBezTo>
                <a:cubicBezTo>
                  <a:pt x="1139736" y="122199"/>
                  <a:pt x="1138225" y="122415"/>
                  <a:pt x="1136066" y="122415"/>
                </a:cubicBezTo>
                <a:cubicBezTo>
                  <a:pt x="1133907" y="122847"/>
                  <a:pt x="1132180" y="123279"/>
                  <a:pt x="1130884" y="123711"/>
                </a:cubicBezTo>
                <a:cubicBezTo>
                  <a:pt x="1129589" y="124142"/>
                  <a:pt x="1128725" y="124142"/>
                  <a:pt x="1128293" y="123711"/>
                </a:cubicBezTo>
                <a:cubicBezTo>
                  <a:pt x="1127862" y="123279"/>
                  <a:pt x="1127215" y="123279"/>
                  <a:pt x="1126350" y="123711"/>
                </a:cubicBezTo>
                <a:cubicBezTo>
                  <a:pt x="1125487" y="124574"/>
                  <a:pt x="1122680" y="125222"/>
                  <a:pt x="1117930" y="125654"/>
                </a:cubicBezTo>
                <a:cubicBezTo>
                  <a:pt x="1098067" y="127381"/>
                  <a:pt x="1082091" y="129756"/>
                  <a:pt x="1070000" y="132778"/>
                </a:cubicBezTo>
                <a:cubicBezTo>
                  <a:pt x="1054456" y="137960"/>
                  <a:pt x="1038047" y="144653"/>
                  <a:pt x="1020776" y="152857"/>
                </a:cubicBezTo>
                <a:cubicBezTo>
                  <a:pt x="1015593" y="155448"/>
                  <a:pt x="1013003" y="156527"/>
                  <a:pt x="1013003" y="156096"/>
                </a:cubicBezTo>
                <a:cubicBezTo>
                  <a:pt x="1018184" y="151346"/>
                  <a:pt x="1027684" y="142926"/>
                  <a:pt x="1041502" y="130835"/>
                </a:cubicBezTo>
                <a:cubicBezTo>
                  <a:pt x="1054456" y="120040"/>
                  <a:pt x="1063955" y="110325"/>
                  <a:pt x="1070000" y="101689"/>
                </a:cubicBezTo>
                <a:cubicBezTo>
                  <a:pt x="1079068" y="89598"/>
                  <a:pt x="1083387" y="81178"/>
                  <a:pt x="1082954" y="76429"/>
                </a:cubicBezTo>
                <a:cubicBezTo>
                  <a:pt x="1081659" y="72542"/>
                  <a:pt x="1075290" y="71031"/>
                  <a:pt x="1063847" y="71895"/>
                </a:cubicBezTo>
                <a:cubicBezTo>
                  <a:pt x="1052404" y="72758"/>
                  <a:pt x="1035672" y="76213"/>
                  <a:pt x="1013651" y="82258"/>
                </a:cubicBezTo>
                <a:cubicBezTo>
                  <a:pt x="986447" y="90030"/>
                  <a:pt x="961403" y="98666"/>
                  <a:pt x="938517" y="108166"/>
                </a:cubicBezTo>
                <a:cubicBezTo>
                  <a:pt x="932472" y="110757"/>
                  <a:pt x="926212" y="113347"/>
                  <a:pt x="919734" y="115938"/>
                </a:cubicBezTo>
                <a:cubicBezTo>
                  <a:pt x="913257" y="118529"/>
                  <a:pt x="909802" y="119824"/>
                  <a:pt x="909371" y="119824"/>
                </a:cubicBezTo>
                <a:cubicBezTo>
                  <a:pt x="908507" y="119824"/>
                  <a:pt x="907643" y="120472"/>
                  <a:pt x="906780" y="121768"/>
                </a:cubicBezTo>
                <a:cubicBezTo>
                  <a:pt x="905916" y="122631"/>
                  <a:pt x="905269" y="122847"/>
                  <a:pt x="904837" y="122415"/>
                </a:cubicBezTo>
                <a:cubicBezTo>
                  <a:pt x="904405" y="122415"/>
                  <a:pt x="904189" y="122631"/>
                  <a:pt x="904189" y="123063"/>
                </a:cubicBezTo>
                <a:cubicBezTo>
                  <a:pt x="904189" y="123495"/>
                  <a:pt x="900951" y="125222"/>
                  <a:pt x="894474" y="128244"/>
                </a:cubicBezTo>
                <a:cubicBezTo>
                  <a:pt x="888860" y="130835"/>
                  <a:pt x="885838" y="132563"/>
                  <a:pt x="885406" y="133426"/>
                </a:cubicBezTo>
                <a:cubicBezTo>
                  <a:pt x="884974" y="133858"/>
                  <a:pt x="884326" y="134074"/>
                  <a:pt x="883463" y="134074"/>
                </a:cubicBezTo>
                <a:cubicBezTo>
                  <a:pt x="882599" y="134074"/>
                  <a:pt x="880224" y="135153"/>
                  <a:pt x="876338" y="137312"/>
                </a:cubicBezTo>
                <a:cubicBezTo>
                  <a:pt x="872452" y="139471"/>
                  <a:pt x="867918" y="141846"/>
                  <a:pt x="862736" y="144437"/>
                </a:cubicBezTo>
                <a:cubicBezTo>
                  <a:pt x="857123" y="147028"/>
                  <a:pt x="851294" y="150050"/>
                  <a:pt x="845248" y="153505"/>
                </a:cubicBezTo>
                <a:cubicBezTo>
                  <a:pt x="837044" y="158255"/>
                  <a:pt x="828192" y="161493"/>
                  <a:pt x="818693" y="163220"/>
                </a:cubicBezTo>
                <a:cubicBezTo>
                  <a:pt x="814375" y="164516"/>
                  <a:pt x="810057" y="163868"/>
                  <a:pt x="805739" y="161277"/>
                </a:cubicBezTo>
                <a:cubicBezTo>
                  <a:pt x="801853" y="159118"/>
                  <a:pt x="798398" y="156743"/>
                  <a:pt x="795376" y="154153"/>
                </a:cubicBezTo>
                <a:cubicBezTo>
                  <a:pt x="789762" y="148107"/>
                  <a:pt x="786740" y="143574"/>
                  <a:pt x="786308" y="140551"/>
                </a:cubicBezTo>
                <a:cubicBezTo>
                  <a:pt x="787171" y="140119"/>
                  <a:pt x="788899" y="140551"/>
                  <a:pt x="791489" y="141846"/>
                </a:cubicBezTo>
                <a:cubicBezTo>
                  <a:pt x="797103" y="145732"/>
                  <a:pt x="810057" y="144437"/>
                  <a:pt x="830351" y="137960"/>
                </a:cubicBezTo>
                <a:cubicBezTo>
                  <a:pt x="848488" y="132347"/>
                  <a:pt x="860361" y="128244"/>
                  <a:pt x="865975" y="125654"/>
                </a:cubicBezTo>
                <a:cubicBezTo>
                  <a:pt x="866839" y="125222"/>
                  <a:pt x="867270" y="125222"/>
                  <a:pt x="867270" y="125654"/>
                </a:cubicBezTo>
                <a:cubicBezTo>
                  <a:pt x="867270" y="126086"/>
                  <a:pt x="867702" y="125870"/>
                  <a:pt x="868566" y="125006"/>
                </a:cubicBezTo>
                <a:cubicBezTo>
                  <a:pt x="869429" y="124574"/>
                  <a:pt x="870077" y="124574"/>
                  <a:pt x="870509" y="125006"/>
                </a:cubicBezTo>
                <a:cubicBezTo>
                  <a:pt x="870941" y="125006"/>
                  <a:pt x="871804" y="124574"/>
                  <a:pt x="873099" y="123711"/>
                </a:cubicBezTo>
                <a:cubicBezTo>
                  <a:pt x="874827" y="122847"/>
                  <a:pt x="875690" y="122415"/>
                  <a:pt x="875690" y="122415"/>
                </a:cubicBezTo>
                <a:cubicBezTo>
                  <a:pt x="876554" y="122415"/>
                  <a:pt x="879361" y="121552"/>
                  <a:pt x="884110" y="119824"/>
                </a:cubicBezTo>
                <a:cubicBezTo>
                  <a:pt x="898792" y="114211"/>
                  <a:pt x="914121" y="108598"/>
                  <a:pt x="930097" y="102984"/>
                </a:cubicBezTo>
                <a:cubicBezTo>
                  <a:pt x="936142" y="101257"/>
                  <a:pt x="941108" y="99530"/>
                  <a:pt x="944994" y="97803"/>
                </a:cubicBezTo>
                <a:cubicBezTo>
                  <a:pt x="987742" y="81826"/>
                  <a:pt x="1024445" y="69736"/>
                  <a:pt x="1055103" y="61531"/>
                </a:cubicBezTo>
                <a:cubicBezTo>
                  <a:pt x="1064603" y="58941"/>
                  <a:pt x="1070648" y="56998"/>
                  <a:pt x="1073239" y="55702"/>
                </a:cubicBezTo>
                <a:cubicBezTo>
                  <a:pt x="1074534" y="54839"/>
                  <a:pt x="1075182" y="54623"/>
                  <a:pt x="1075182" y="55054"/>
                </a:cubicBezTo>
                <a:cubicBezTo>
                  <a:pt x="1075182" y="55486"/>
                  <a:pt x="1075614" y="55270"/>
                  <a:pt x="1076477" y="54407"/>
                </a:cubicBezTo>
                <a:cubicBezTo>
                  <a:pt x="1077773" y="53543"/>
                  <a:pt x="1078636" y="53327"/>
                  <a:pt x="1079068" y="53759"/>
                </a:cubicBezTo>
                <a:cubicBezTo>
                  <a:pt x="1079500" y="53759"/>
                  <a:pt x="1082522" y="52464"/>
                  <a:pt x="1088136" y="49873"/>
                </a:cubicBezTo>
                <a:cubicBezTo>
                  <a:pt x="1093318" y="46850"/>
                  <a:pt x="1097420" y="45123"/>
                  <a:pt x="1100442" y="44691"/>
                </a:cubicBezTo>
                <a:cubicBezTo>
                  <a:pt x="1102601" y="43828"/>
                  <a:pt x="1104976" y="43612"/>
                  <a:pt x="1107567" y="44043"/>
                </a:cubicBezTo>
                <a:close/>
                <a:moveTo>
                  <a:pt x="495977" y="31413"/>
                </a:moveTo>
                <a:cubicBezTo>
                  <a:pt x="499754" y="31845"/>
                  <a:pt x="503911" y="33248"/>
                  <a:pt x="508445" y="35623"/>
                </a:cubicBezTo>
                <a:cubicBezTo>
                  <a:pt x="514058" y="38646"/>
                  <a:pt x="519239" y="41237"/>
                  <a:pt x="523990" y="43396"/>
                </a:cubicBezTo>
                <a:cubicBezTo>
                  <a:pt x="531762" y="48146"/>
                  <a:pt x="536727" y="53543"/>
                  <a:pt x="538887" y="59588"/>
                </a:cubicBezTo>
                <a:cubicBezTo>
                  <a:pt x="539750" y="63043"/>
                  <a:pt x="541045" y="66713"/>
                  <a:pt x="542773" y="70599"/>
                </a:cubicBezTo>
                <a:cubicBezTo>
                  <a:pt x="545795" y="77508"/>
                  <a:pt x="546227" y="82690"/>
                  <a:pt x="544068" y="86144"/>
                </a:cubicBezTo>
                <a:cubicBezTo>
                  <a:pt x="540614" y="89167"/>
                  <a:pt x="536943" y="90894"/>
                  <a:pt x="533057" y="91326"/>
                </a:cubicBezTo>
                <a:cubicBezTo>
                  <a:pt x="532625" y="91326"/>
                  <a:pt x="531978" y="91757"/>
                  <a:pt x="531114" y="92621"/>
                </a:cubicBezTo>
                <a:cubicBezTo>
                  <a:pt x="530250" y="93053"/>
                  <a:pt x="529387" y="93269"/>
                  <a:pt x="528523" y="93269"/>
                </a:cubicBezTo>
                <a:cubicBezTo>
                  <a:pt x="527660" y="93269"/>
                  <a:pt x="526580" y="93485"/>
                  <a:pt x="525285" y="93916"/>
                </a:cubicBezTo>
                <a:cubicBezTo>
                  <a:pt x="519239" y="96507"/>
                  <a:pt x="509956" y="99962"/>
                  <a:pt x="497434" y="104280"/>
                </a:cubicBezTo>
                <a:cubicBezTo>
                  <a:pt x="486639" y="109029"/>
                  <a:pt x="473469" y="118961"/>
                  <a:pt x="457924" y="134074"/>
                </a:cubicBezTo>
                <a:cubicBezTo>
                  <a:pt x="446266" y="145301"/>
                  <a:pt x="425971" y="167322"/>
                  <a:pt x="397041" y="200139"/>
                </a:cubicBezTo>
                <a:lnTo>
                  <a:pt x="377609" y="222161"/>
                </a:lnTo>
                <a:lnTo>
                  <a:pt x="382143" y="224752"/>
                </a:lnTo>
                <a:cubicBezTo>
                  <a:pt x="385166" y="226479"/>
                  <a:pt x="387109" y="229178"/>
                  <a:pt x="387972" y="232848"/>
                </a:cubicBezTo>
                <a:cubicBezTo>
                  <a:pt x="388836" y="236518"/>
                  <a:pt x="389268" y="244399"/>
                  <a:pt x="389268" y="256489"/>
                </a:cubicBezTo>
                <a:cubicBezTo>
                  <a:pt x="389268" y="264262"/>
                  <a:pt x="389376" y="269551"/>
                  <a:pt x="389592" y="272358"/>
                </a:cubicBezTo>
                <a:cubicBezTo>
                  <a:pt x="389807" y="275165"/>
                  <a:pt x="390347" y="276352"/>
                  <a:pt x="391211" y="275920"/>
                </a:cubicBezTo>
                <a:cubicBezTo>
                  <a:pt x="392506" y="275488"/>
                  <a:pt x="394881" y="274625"/>
                  <a:pt x="398335" y="273329"/>
                </a:cubicBezTo>
                <a:cubicBezTo>
                  <a:pt x="403085" y="271170"/>
                  <a:pt x="407835" y="269227"/>
                  <a:pt x="412585" y="267500"/>
                </a:cubicBezTo>
                <a:cubicBezTo>
                  <a:pt x="417766" y="264909"/>
                  <a:pt x="420789" y="263182"/>
                  <a:pt x="421653" y="262318"/>
                </a:cubicBezTo>
                <a:cubicBezTo>
                  <a:pt x="422516" y="261023"/>
                  <a:pt x="424243" y="257353"/>
                  <a:pt x="426834" y="251307"/>
                </a:cubicBezTo>
                <a:cubicBezTo>
                  <a:pt x="428994" y="243967"/>
                  <a:pt x="432016" y="234683"/>
                  <a:pt x="435902" y="223456"/>
                </a:cubicBezTo>
                <a:cubicBezTo>
                  <a:pt x="440220" y="212230"/>
                  <a:pt x="443243" y="204025"/>
                  <a:pt x="444970" y="198844"/>
                </a:cubicBezTo>
                <a:cubicBezTo>
                  <a:pt x="447129" y="191503"/>
                  <a:pt x="449288" y="185458"/>
                  <a:pt x="451447" y="180708"/>
                </a:cubicBezTo>
                <a:cubicBezTo>
                  <a:pt x="453606" y="175958"/>
                  <a:pt x="454901" y="173152"/>
                  <a:pt x="455333" y="172288"/>
                </a:cubicBezTo>
                <a:cubicBezTo>
                  <a:pt x="456197" y="170129"/>
                  <a:pt x="457276" y="167107"/>
                  <a:pt x="458572" y="163220"/>
                </a:cubicBezTo>
                <a:cubicBezTo>
                  <a:pt x="460299" y="158471"/>
                  <a:pt x="461810" y="155016"/>
                  <a:pt x="463106" y="152857"/>
                </a:cubicBezTo>
                <a:cubicBezTo>
                  <a:pt x="463969" y="150698"/>
                  <a:pt x="464833" y="148323"/>
                  <a:pt x="465696" y="145732"/>
                </a:cubicBezTo>
                <a:cubicBezTo>
                  <a:pt x="466128" y="142710"/>
                  <a:pt x="466992" y="140551"/>
                  <a:pt x="468287" y="139255"/>
                </a:cubicBezTo>
                <a:cubicBezTo>
                  <a:pt x="470878" y="137096"/>
                  <a:pt x="475844" y="137312"/>
                  <a:pt x="483184" y="139903"/>
                </a:cubicBezTo>
                <a:cubicBezTo>
                  <a:pt x="487070" y="141630"/>
                  <a:pt x="490741" y="143142"/>
                  <a:pt x="494195" y="144437"/>
                </a:cubicBezTo>
                <a:cubicBezTo>
                  <a:pt x="501104" y="146596"/>
                  <a:pt x="508661" y="156096"/>
                  <a:pt x="516865" y="172936"/>
                </a:cubicBezTo>
                <a:cubicBezTo>
                  <a:pt x="524205" y="184594"/>
                  <a:pt x="527875" y="198196"/>
                  <a:pt x="527875" y="213741"/>
                </a:cubicBezTo>
                <a:cubicBezTo>
                  <a:pt x="528307" y="218923"/>
                  <a:pt x="528739" y="221945"/>
                  <a:pt x="529171" y="222809"/>
                </a:cubicBezTo>
                <a:cubicBezTo>
                  <a:pt x="530034" y="222809"/>
                  <a:pt x="533705" y="221729"/>
                  <a:pt x="540182" y="219570"/>
                </a:cubicBezTo>
                <a:cubicBezTo>
                  <a:pt x="547091" y="216979"/>
                  <a:pt x="551409" y="215468"/>
                  <a:pt x="553136" y="215036"/>
                </a:cubicBezTo>
                <a:cubicBezTo>
                  <a:pt x="554432" y="214605"/>
                  <a:pt x="555727" y="213741"/>
                  <a:pt x="557022" y="212446"/>
                </a:cubicBezTo>
                <a:cubicBezTo>
                  <a:pt x="558317" y="212014"/>
                  <a:pt x="559829" y="211582"/>
                  <a:pt x="561556" y="211150"/>
                </a:cubicBezTo>
                <a:cubicBezTo>
                  <a:pt x="562851" y="210718"/>
                  <a:pt x="565010" y="209423"/>
                  <a:pt x="568033" y="207264"/>
                </a:cubicBezTo>
                <a:cubicBezTo>
                  <a:pt x="571056" y="204673"/>
                  <a:pt x="572351" y="202622"/>
                  <a:pt x="571919" y="201111"/>
                </a:cubicBezTo>
                <a:cubicBezTo>
                  <a:pt x="571487" y="199599"/>
                  <a:pt x="568896" y="195821"/>
                  <a:pt x="564147" y="189776"/>
                </a:cubicBezTo>
                <a:cubicBezTo>
                  <a:pt x="560692" y="183731"/>
                  <a:pt x="556374" y="177254"/>
                  <a:pt x="551193" y="170345"/>
                </a:cubicBezTo>
                <a:cubicBezTo>
                  <a:pt x="547306" y="165163"/>
                  <a:pt x="545255" y="162141"/>
                  <a:pt x="545040" y="161277"/>
                </a:cubicBezTo>
                <a:cubicBezTo>
                  <a:pt x="544824" y="160414"/>
                  <a:pt x="545795" y="161061"/>
                  <a:pt x="547954" y="163220"/>
                </a:cubicBezTo>
                <a:cubicBezTo>
                  <a:pt x="550977" y="166243"/>
                  <a:pt x="553352" y="169481"/>
                  <a:pt x="555079" y="172936"/>
                </a:cubicBezTo>
                <a:cubicBezTo>
                  <a:pt x="558101" y="175958"/>
                  <a:pt x="562419" y="180061"/>
                  <a:pt x="568033" y="185242"/>
                </a:cubicBezTo>
                <a:cubicBezTo>
                  <a:pt x="574510" y="191287"/>
                  <a:pt x="581203" y="195821"/>
                  <a:pt x="588112" y="198844"/>
                </a:cubicBezTo>
                <a:cubicBezTo>
                  <a:pt x="603225" y="206616"/>
                  <a:pt x="614883" y="214820"/>
                  <a:pt x="623087" y="223456"/>
                </a:cubicBezTo>
                <a:cubicBezTo>
                  <a:pt x="627837" y="230365"/>
                  <a:pt x="631940" y="237922"/>
                  <a:pt x="635394" y="246126"/>
                </a:cubicBezTo>
                <a:cubicBezTo>
                  <a:pt x="638416" y="256057"/>
                  <a:pt x="636257" y="262966"/>
                  <a:pt x="628917" y="266852"/>
                </a:cubicBezTo>
                <a:cubicBezTo>
                  <a:pt x="627621" y="266852"/>
                  <a:pt x="623412" y="267068"/>
                  <a:pt x="616287" y="267500"/>
                </a:cubicBezTo>
                <a:cubicBezTo>
                  <a:pt x="609162" y="267932"/>
                  <a:pt x="600202" y="268148"/>
                  <a:pt x="589407" y="268148"/>
                </a:cubicBezTo>
                <a:cubicBezTo>
                  <a:pt x="579044" y="268148"/>
                  <a:pt x="569976" y="268256"/>
                  <a:pt x="562204" y="268472"/>
                </a:cubicBezTo>
                <a:cubicBezTo>
                  <a:pt x="554432" y="268687"/>
                  <a:pt x="549897" y="268795"/>
                  <a:pt x="548602" y="268795"/>
                </a:cubicBezTo>
                <a:cubicBezTo>
                  <a:pt x="545579" y="269227"/>
                  <a:pt x="541477" y="269875"/>
                  <a:pt x="536296" y="270739"/>
                </a:cubicBezTo>
                <a:lnTo>
                  <a:pt x="527228" y="272034"/>
                </a:lnTo>
                <a:lnTo>
                  <a:pt x="525932" y="282397"/>
                </a:lnTo>
                <a:cubicBezTo>
                  <a:pt x="525069" y="289306"/>
                  <a:pt x="524421" y="295351"/>
                  <a:pt x="523990" y="300533"/>
                </a:cubicBezTo>
                <a:cubicBezTo>
                  <a:pt x="523557" y="310896"/>
                  <a:pt x="522478" y="319964"/>
                  <a:pt x="520751" y="327736"/>
                </a:cubicBezTo>
                <a:cubicBezTo>
                  <a:pt x="520320" y="332054"/>
                  <a:pt x="519887" y="336156"/>
                  <a:pt x="519455" y="340042"/>
                </a:cubicBezTo>
                <a:cubicBezTo>
                  <a:pt x="519024" y="343497"/>
                  <a:pt x="518592" y="346951"/>
                  <a:pt x="518160" y="350406"/>
                </a:cubicBezTo>
                <a:cubicBezTo>
                  <a:pt x="517728" y="354292"/>
                  <a:pt x="517080" y="361632"/>
                  <a:pt x="516217" y="372427"/>
                </a:cubicBezTo>
                <a:cubicBezTo>
                  <a:pt x="516217" y="378473"/>
                  <a:pt x="515785" y="384086"/>
                  <a:pt x="514921" y="389268"/>
                </a:cubicBezTo>
                <a:cubicBezTo>
                  <a:pt x="514490" y="394449"/>
                  <a:pt x="514274" y="399631"/>
                  <a:pt x="514274" y="404812"/>
                </a:cubicBezTo>
                <a:cubicBezTo>
                  <a:pt x="513842" y="409562"/>
                  <a:pt x="513626" y="413232"/>
                  <a:pt x="513626" y="415823"/>
                </a:cubicBezTo>
                <a:cubicBezTo>
                  <a:pt x="513194" y="418414"/>
                  <a:pt x="512762" y="422732"/>
                  <a:pt x="512331" y="428777"/>
                </a:cubicBezTo>
                <a:cubicBezTo>
                  <a:pt x="511899" y="434823"/>
                  <a:pt x="511467" y="439141"/>
                  <a:pt x="511035" y="441731"/>
                </a:cubicBezTo>
                <a:cubicBezTo>
                  <a:pt x="510172" y="444754"/>
                  <a:pt x="509524" y="449288"/>
                  <a:pt x="509092" y="455333"/>
                </a:cubicBezTo>
                <a:cubicBezTo>
                  <a:pt x="508229" y="469151"/>
                  <a:pt x="507581" y="479946"/>
                  <a:pt x="507149" y="487718"/>
                </a:cubicBezTo>
                <a:cubicBezTo>
                  <a:pt x="505854" y="501104"/>
                  <a:pt x="504990" y="508660"/>
                  <a:pt x="504558" y="510388"/>
                </a:cubicBezTo>
                <a:cubicBezTo>
                  <a:pt x="504558" y="512547"/>
                  <a:pt x="504342" y="515785"/>
                  <a:pt x="503911" y="520103"/>
                </a:cubicBezTo>
                <a:cubicBezTo>
                  <a:pt x="503479" y="524421"/>
                  <a:pt x="503047" y="527228"/>
                  <a:pt x="502615" y="528523"/>
                </a:cubicBezTo>
                <a:cubicBezTo>
                  <a:pt x="502615" y="530682"/>
                  <a:pt x="502399" y="533489"/>
                  <a:pt x="501967" y="536943"/>
                </a:cubicBezTo>
                <a:cubicBezTo>
                  <a:pt x="498945" y="553783"/>
                  <a:pt x="495922" y="567817"/>
                  <a:pt x="492900" y="579044"/>
                </a:cubicBezTo>
                <a:cubicBezTo>
                  <a:pt x="491172" y="582498"/>
                  <a:pt x="487934" y="592214"/>
                  <a:pt x="483184" y="608190"/>
                </a:cubicBezTo>
                <a:cubicBezTo>
                  <a:pt x="480593" y="618553"/>
                  <a:pt x="478003" y="631723"/>
                  <a:pt x="475412" y="647700"/>
                </a:cubicBezTo>
                <a:lnTo>
                  <a:pt x="473469" y="653529"/>
                </a:lnTo>
                <a:lnTo>
                  <a:pt x="473469" y="648995"/>
                </a:lnTo>
                <a:cubicBezTo>
                  <a:pt x="473469" y="645973"/>
                  <a:pt x="473253" y="642518"/>
                  <a:pt x="472821" y="638632"/>
                </a:cubicBezTo>
                <a:cubicBezTo>
                  <a:pt x="471957" y="633882"/>
                  <a:pt x="471094" y="626542"/>
                  <a:pt x="470230" y="616610"/>
                </a:cubicBezTo>
                <a:cubicBezTo>
                  <a:pt x="468935" y="605383"/>
                  <a:pt x="467208" y="591782"/>
                  <a:pt x="465049" y="575805"/>
                </a:cubicBezTo>
                <a:cubicBezTo>
                  <a:pt x="460731" y="554647"/>
                  <a:pt x="458572" y="514274"/>
                  <a:pt x="458572" y="454685"/>
                </a:cubicBezTo>
                <a:cubicBezTo>
                  <a:pt x="459003" y="420573"/>
                  <a:pt x="459867" y="383222"/>
                  <a:pt x="461163" y="342633"/>
                </a:cubicBezTo>
                <a:cubicBezTo>
                  <a:pt x="461594" y="335293"/>
                  <a:pt x="462242" y="327088"/>
                  <a:pt x="463106" y="318021"/>
                </a:cubicBezTo>
                <a:cubicBezTo>
                  <a:pt x="463537" y="308953"/>
                  <a:pt x="463969" y="301828"/>
                  <a:pt x="464401" y="296647"/>
                </a:cubicBezTo>
                <a:lnTo>
                  <a:pt x="465049" y="290817"/>
                </a:lnTo>
                <a:lnTo>
                  <a:pt x="454685" y="294056"/>
                </a:lnTo>
                <a:cubicBezTo>
                  <a:pt x="447777" y="296215"/>
                  <a:pt x="443675" y="297510"/>
                  <a:pt x="442379" y="297942"/>
                </a:cubicBezTo>
                <a:cubicBezTo>
                  <a:pt x="442379" y="297942"/>
                  <a:pt x="440652" y="298805"/>
                  <a:pt x="437197" y="300533"/>
                </a:cubicBezTo>
                <a:cubicBezTo>
                  <a:pt x="433743" y="302260"/>
                  <a:pt x="429641" y="304203"/>
                  <a:pt x="424891" y="306362"/>
                </a:cubicBezTo>
                <a:lnTo>
                  <a:pt x="409346" y="314134"/>
                </a:lnTo>
                <a:lnTo>
                  <a:pt x="405460" y="332270"/>
                </a:lnTo>
                <a:cubicBezTo>
                  <a:pt x="402438" y="344360"/>
                  <a:pt x="400495" y="352996"/>
                  <a:pt x="399631" y="358178"/>
                </a:cubicBezTo>
                <a:cubicBezTo>
                  <a:pt x="397041" y="370700"/>
                  <a:pt x="395313" y="389915"/>
                  <a:pt x="394449" y="415823"/>
                </a:cubicBezTo>
                <a:cubicBezTo>
                  <a:pt x="394017" y="428777"/>
                  <a:pt x="393370" y="436766"/>
                  <a:pt x="392506" y="439788"/>
                </a:cubicBezTo>
                <a:cubicBezTo>
                  <a:pt x="390347" y="447561"/>
                  <a:pt x="383007" y="447992"/>
                  <a:pt x="370484" y="441084"/>
                </a:cubicBezTo>
                <a:cubicBezTo>
                  <a:pt x="362280" y="438061"/>
                  <a:pt x="354940" y="431800"/>
                  <a:pt x="348463" y="422300"/>
                </a:cubicBezTo>
                <a:cubicBezTo>
                  <a:pt x="335077" y="404597"/>
                  <a:pt x="331191" y="388620"/>
                  <a:pt x="336804" y="374371"/>
                </a:cubicBezTo>
                <a:cubicBezTo>
                  <a:pt x="338100" y="370053"/>
                  <a:pt x="339395" y="365303"/>
                  <a:pt x="340690" y="360121"/>
                </a:cubicBezTo>
                <a:lnTo>
                  <a:pt x="343281" y="352996"/>
                </a:lnTo>
                <a:lnTo>
                  <a:pt x="338747" y="355587"/>
                </a:lnTo>
                <a:cubicBezTo>
                  <a:pt x="335724" y="357746"/>
                  <a:pt x="331406" y="360553"/>
                  <a:pt x="325793" y="364007"/>
                </a:cubicBezTo>
                <a:cubicBezTo>
                  <a:pt x="321044" y="367030"/>
                  <a:pt x="317805" y="368973"/>
                  <a:pt x="316078" y="369837"/>
                </a:cubicBezTo>
                <a:cubicBezTo>
                  <a:pt x="303988" y="376745"/>
                  <a:pt x="295351" y="380200"/>
                  <a:pt x="290170" y="380200"/>
                </a:cubicBezTo>
                <a:cubicBezTo>
                  <a:pt x="288011" y="380200"/>
                  <a:pt x="283261" y="377393"/>
                  <a:pt x="275920" y="371780"/>
                </a:cubicBezTo>
                <a:cubicBezTo>
                  <a:pt x="274625" y="370053"/>
                  <a:pt x="272898" y="367678"/>
                  <a:pt x="270739" y="364655"/>
                </a:cubicBezTo>
                <a:lnTo>
                  <a:pt x="266852" y="358826"/>
                </a:lnTo>
                <a:lnTo>
                  <a:pt x="271386" y="354940"/>
                </a:lnTo>
                <a:cubicBezTo>
                  <a:pt x="273546" y="352349"/>
                  <a:pt x="275273" y="349974"/>
                  <a:pt x="276568" y="347815"/>
                </a:cubicBezTo>
                <a:cubicBezTo>
                  <a:pt x="278295" y="345656"/>
                  <a:pt x="281965" y="340906"/>
                  <a:pt x="287579" y="333565"/>
                </a:cubicBezTo>
                <a:cubicBezTo>
                  <a:pt x="310464" y="305067"/>
                  <a:pt x="326657" y="283908"/>
                  <a:pt x="336157" y="270091"/>
                </a:cubicBezTo>
                <a:cubicBezTo>
                  <a:pt x="338747" y="265341"/>
                  <a:pt x="341986" y="261239"/>
                  <a:pt x="345872" y="257784"/>
                </a:cubicBezTo>
                <a:cubicBezTo>
                  <a:pt x="347167" y="256057"/>
                  <a:pt x="350406" y="251523"/>
                  <a:pt x="355587" y="244183"/>
                </a:cubicBezTo>
                <a:cubicBezTo>
                  <a:pt x="360769" y="235979"/>
                  <a:pt x="366382" y="227559"/>
                  <a:pt x="372427" y="218923"/>
                </a:cubicBezTo>
                <a:cubicBezTo>
                  <a:pt x="390563" y="192151"/>
                  <a:pt x="404165" y="170777"/>
                  <a:pt x="413233" y="154800"/>
                </a:cubicBezTo>
                <a:cubicBezTo>
                  <a:pt x="415392" y="152209"/>
                  <a:pt x="417119" y="150050"/>
                  <a:pt x="418414" y="148323"/>
                </a:cubicBezTo>
                <a:cubicBezTo>
                  <a:pt x="422732" y="142278"/>
                  <a:pt x="424891" y="138824"/>
                  <a:pt x="424891" y="137960"/>
                </a:cubicBezTo>
                <a:cubicBezTo>
                  <a:pt x="424891" y="136665"/>
                  <a:pt x="427050" y="132994"/>
                  <a:pt x="431368" y="126949"/>
                </a:cubicBezTo>
                <a:cubicBezTo>
                  <a:pt x="432232" y="126086"/>
                  <a:pt x="433527" y="121983"/>
                  <a:pt x="435254" y="114643"/>
                </a:cubicBezTo>
                <a:cubicBezTo>
                  <a:pt x="435686" y="113347"/>
                  <a:pt x="435038" y="112268"/>
                  <a:pt x="433311" y="111404"/>
                </a:cubicBezTo>
                <a:cubicBezTo>
                  <a:pt x="431584" y="107950"/>
                  <a:pt x="424459" y="109677"/>
                  <a:pt x="411937" y="116586"/>
                </a:cubicBezTo>
                <a:cubicBezTo>
                  <a:pt x="405028" y="120472"/>
                  <a:pt x="401142" y="122415"/>
                  <a:pt x="400279" y="122415"/>
                </a:cubicBezTo>
                <a:cubicBezTo>
                  <a:pt x="399415" y="122415"/>
                  <a:pt x="398552" y="122631"/>
                  <a:pt x="397688" y="123063"/>
                </a:cubicBezTo>
                <a:cubicBezTo>
                  <a:pt x="394233" y="124790"/>
                  <a:pt x="388188" y="125870"/>
                  <a:pt x="379552" y="126301"/>
                </a:cubicBezTo>
                <a:cubicBezTo>
                  <a:pt x="370053" y="127165"/>
                  <a:pt x="359689" y="122847"/>
                  <a:pt x="348463" y="113347"/>
                </a:cubicBezTo>
                <a:cubicBezTo>
                  <a:pt x="345872" y="110325"/>
                  <a:pt x="342958" y="107194"/>
                  <a:pt x="339719" y="103956"/>
                </a:cubicBezTo>
                <a:cubicBezTo>
                  <a:pt x="336480" y="100717"/>
                  <a:pt x="334861" y="98666"/>
                  <a:pt x="334861" y="97803"/>
                </a:cubicBezTo>
                <a:cubicBezTo>
                  <a:pt x="334861" y="96939"/>
                  <a:pt x="334213" y="95428"/>
                  <a:pt x="332918" y="93269"/>
                </a:cubicBezTo>
                <a:cubicBezTo>
                  <a:pt x="331622" y="91110"/>
                  <a:pt x="330111" y="89167"/>
                  <a:pt x="328384" y="87439"/>
                </a:cubicBezTo>
                <a:cubicBezTo>
                  <a:pt x="327088" y="84849"/>
                  <a:pt x="326657" y="83553"/>
                  <a:pt x="327088" y="83553"/>
                </a:cubicBezTo>
                <a:cubicBezTo>
                  <a:pt x="327520" y="83553"/>
                  <a:pt x="330111" y="85496"/>
                  <a:pt x="334861" y="89383"/>
                </a:cubicBezTo>
                <a:cubicBezTo>
                  <a:pt x="341770" y="94996"/>
                  <a:pt x="347815" y="97803"/>
                  <a:pt x="352997" y="97803"/>
                </a:cubicBezTo>
                <a:cubicBezTo>
                  <a:pt x="358178" y="97803"/>
                  <a:pt x="365735" y="95860"/>
                  <a:pt x="375666" y="91973"/>
                </a:cubicBezTo>
                <a:cubicBezTo>
                  <a:pt x="376530" y="91542"/>
                  <a:pt x="376961" y="91542"/>
                  <a:pt x="376961" y="91973"/>
                </a:cubicBezTo>
                <a:cubicBezTo>
                  <a:pt x="376961" y="92405"/>
                  <a:pt x="377609" y="92189"/>
                  <a:pt x="378904" y="91326"/>
                </a:cubicBezTo>
                <a:cubicBezTo>
                  <a:pt x="379768" y="90462"/>
                  <a:pt x="380200" y="90246"/>
                  <a:pt x="380200" y="90678"/>
                </a:cubicBezTo>
                <a:cubicBezTo>
                  <a:pt x="380200" y="91110"/>
                  <a:pt x="380632" y="91110"/>
                  <a:pt x="381495" y="90678"/>
                </a:cubicBezTo>
                <a:cubicBezTo>
                  <a:pt x="382791" y="89814"/>
                  <a:pt x="383870" y="89383"/>
                  <a:pt x="384734" y="89383"/>
                </a:cubicBezTo>
                <a:cubicBezTo>
                  <a:pt x="386029" y="89383"/>
                  <a:pt x="387109" y="89167"/>
                  <a:pt x="387972" y="88735"/>
                </a:cubicBezTo>
                <a:cubicBezTo>
                  <a:pt x="388404" y="87871"/>
                  <a:pt x="389699" y="87224"/>
                  <a:pt x="391858" y="86792"/>
                </a:cubicBezTo>
                <a:cubicBezTo>
                  <a:pt x="394017" y="86360"/>
                  <a:pt x="398120" y="84633"/>
                  <a:pt x="404165" y="81610"/>
                </a:cubicBezTo>
                <a:cubicBezTo>
                  <a:pt x="409778" y="79019"/>
                  <a:pt x="414528" y="76860"/>
                  <a:pt x="418414" y="75133"/>
                </a:cubicBezTo>
                <a:cubicBezTo>
                  <a:pt x="436118" y="67792"/>
                  <a:pt x="455765" y="55918"/>
                  <a:pt x="477355" y="39510"/>
                </a:cubicBezTo>
                <a:cubicBezTo>
                  <a:pt x="480809" y="36055"/>
                  <a:pt x="483616" y="33896"/>
                  <a:pt x="485775" y="33033"/>
                </a:cubicBezTo>
                <a:cubicBezTo>
                  <a:pt x="488798" y="31521"/>
                  <a:pt x="492198" y="30982"/>
                  <a:pt x="495977" y="31413"/>
                </a:cubicBezTo>
                <a:close/>
                <a:moveTo>
                  <a:pt x="2331315" y="22548"/>
                </a:moveTo>
                <a:cubicBezTo>
                  <a:pt x="2338926" y="22305"/>
                  <a:pt x="2347265" y="25584"/>
                  <a:pt x="2356333" y="32385"/>
                </a:cubicBezTo>
                <a:cubicBezTo>
                  <a:pt x="2359355" y="34112"/>
                  <a:pt x="2361946" y="35407"/>
                  <a:pt x="2364105" y="36271"/>
                </a:cubicBezTo>
                <a:cubicBezTo>
                  <a:pt x="2373604" y="41453"/>
                  <a:pt x="2378354" y="46202"/>
                  <a:pt x="2378354" y="50520"/>
                </a:cubicBezTo>
                <a:cubicBezTo>
                  <a:pt x="2378354" y="51384"/>
                  <a:pt x="2379650" y="54407"/>
                  <a:pt x="2382240" y="59588"/>
                </a:cubicBezTo>
                <a:cubicBezTo>
                  <a:pt x="2384831" y="64770"/>
                  <a:pt x="2386127" y="69304"/>
                  <a:pt x="2386127" y="73190"/>
                </a:cubicBezTo>
                <a:cubicBezTo>
                  <a:pt x="2386127" y="77076"/>
                  <a:pt x="2384615" y="80099"/>
                  <a:pt x="2381593" y="82258"/>
                </a:cubicBezTo>
                <a:cubicBezTo>
                  <a:pt x="2379002" y="84849"/>
                  <a:pt x="2376627" y="87439"/>
                  <a:pt x="2374468" y="90030"/>
                </a:cubicBezTo>
                <a:cubicBezTo>
                  <a:pt x="2371877" y="92189"/>
                  <a:pt x="2368854" y="95212"/>
                  <a:pt x="2365400" y="99098"/>
                </a:cubicBezTo>
                <a:cubicBezTo>
                  <a:pt x="2361946" y="102984"/>
                  <a:pt x="2357412" y="107734"/>
                  <a:pt x="2351799" y="113347"/>
                </a:cubicBezTo>
                <a:cubicBezTo>
                  <a:pt x="2346617" y="119393"/>
                  <a:pt x="2342515" y="123927"/>
                  <a:pt x="2339492" y="126949"/>
                </a:cubicBezTo>
                <a:cubicBezTo>
                  <a:pt x="2336470" y="130403"/>
                  <a:pt x="2333015" y="134506"/>
                  <a:pt x="2329129" y="139255"/>
                </a:cubicBezTo>
                <a:cubicBezTo>
                  <a:pt x="2324811" y="143142"/>
                  <a:pt x="2321788" y="146164"/>
                  <a:pt x="2320061" y="148323"/>
                </a:cubicBezTo>
                <a:cubicBezTo>
                  <a:pt x="2318334" y="150050"/>
                  <a:pt x="2316391" y="152425"/>
                  <a:pt x="2314232" y="155448"/>
                </a:cubicBezTo>
                <a:cubicBezTo>
                  <a:pt x="2312073" y="158471"/>
                  <a:pt x="2310993" y="160198"/>
                  <a:pt x="2310993" y="160629"/>
                </a:cubicBezTo>
                <a:cubicBezTo>
                  <a:pt x="2311857" y="161493"/>
                  <a:pt x="2315096" y="162788"/>
                  <a:pt x="2320709" y="164516"/>
                </a:cubicBezTo>
                <a:cubicBezTo>
                  <a:pt x="2332799" y="169266"/>
                  <a:pt x="2360003" y="171209"/>
                  <a:pt x="2402319" y="170345"/>
                </a:cubicBezTo>
                <a:cubicBezTo>
                  <a:pt x="2439454" y="170345"/>
                  <a:pt x="2467305" y="169481"/>
                  <a:pt x="2485872" y="167754"/>
                </a:cubicBezTo>
                <a:cubicBezTo>
                  <a:pt x="2492349" y="167322"/>
                  <a:pt x="2497099" y="167107"/>
                  <a:pt x="2500122" y="167107"/>
                </a:cubicBezTo>
                <a:cubicBezTo>
                  <a:pt x="2508326" y="168402"/>
                  <a:pt x="2517610" y="172504"/>
                  <a:pt x="2527973" y="179413"/>
                </a:cubicBezTo>
                <a:cubicBezTo>
                  <a:pt x="2545245" y="190640"/>
                  <a:pt x="2555824" y="202514"/>
                  <a:pt x="2559710" y="215036"/>
                </a:cubicBezTo>
                <a:cubicBezTo>
                  <a:pt x="2564028" y="224104"/>
                  <a:pt x="2565324" y="230581"/>
                  <a:pt x="2563596" y="234467"/>
                </a:cubicBezTo>
                <a:cubicBezTo>
                  <a:pt x="2562733" y="237058"/>
                  <a:pt x="2558847" y="239433"/>
                  <a:pt x="2551938" y="241592"/>
                </a:cubicBezTo>
                <a:cubicBezTo>
                  <a:pt x="2548052" y="242456"/>
                  <a:pt x="2539739" y="242995"/>
                  <a:pt x="2527001" y="243211"/>
                </a:cubicBezTo>
                <a:cubicBezTo>
                  <a:pt x="2514263" y="243427"/>
                  <a:pt x="2497747" y="243319"/>
                  <a:pt x="2477452" y="242887"/>
                </a:cubicBezTo>
                <a:cubicBezTo>
                  <a:pt x="2464930" y="242456"/>
                  <a:pt x="2454999" y="242887"/>
                  <a:pt x="2447658" y="244183"/>
                </a:cubicBezTo>
                <a:cubicBezTo>
                  <a:pt x="2444204" y="244615"/>
                  <a:pt x="2441505" y="245154"/>
                  <a:pt x="2439562" y="245802"/>
                </a:cubicBezTo>
                <a:cubicBezTo>
                  <a:pt x="2437619" y="246450"/>
                  <a:pt x="2436647" y="246774"/>
                  <a:pt x="2436647" y="246774"/>
                </a:cubicBezTo>
                <a:cubicBezTo>
                  <a:pt x="2436647" y="247205"/>
                  <a:pt x="2436000" y="247421"/>
                  <a:pt x="2434704" y="247421"/>
                </a:cubicBezTo>
                <a:cubicBezTo>
                  <a:pt x="2433409" y="246990"/>
                  <a:pt x="2432113" y="247205"/>
                  <a:pt x="2430818" y="248069"/>
                </a:cubicBezTo>
                <a:cubicBezTo>
                  <a:pt x="2429954" y="248501"/>
                  <a:pt x="2429091" y="248717"/>
                  <a:pt x="2428227" y="248717"/>
                </a:cubicBezTo>
                <a:cubicBezTo>
                  <a:pt x="2427364" y="248285"/>
                  <a:pt x="2426716" y="248285"/>
                  <a:pt x="2426284" y="248717"/>
                </a:cubicBezTo>
                <a:cubicBezTo>
                  <a:pt x="2425852" y="249149"/>
                  <a:pt x="2425421" y="249364"/>
                  <a:pt x="2424989" y="249364"/>
                </a:cubicBezTo>
                <a:cubicBezTo>
                  <a:pt x="2424557" y="249364"/>
                  <a:pt x="2423693" y="249580"/>
                  <a:pt x="2422398" y="250012"/>
                </a:cubicBezTo>
                <a:cubicBezTo>
                  <a:pt x="2421102" y="250444"/>
                  <a:pt x="2418080" y="251523"/>
                  <a:pt x="2413330" y="253251"/>
                </a:cubicBezTo>
                <a:cubicBezTo>
                  <a:pt x="2407285" y="255410"/>
                  <a:pt x="2400808" y="257784"/>
                  <a:pt x="2393899" y="260375"/>
                </a:cubicBezTo>
                <a:cubicBezTo>
                  <a:pt x="2386558" y="263398"/>
                  <a:pt x="2382456" y="264909"/>
                  <a:pt x="2381593" y="264909"/>
                </a:cubicBezTo>
                <a:cubicBezTo>
                  <a:pt x="2382025" y="264046"/>
                  <a:pt x="2386127" y="261671"/>
                  <a:pt x="2393899" y="257784"/>
                </a:cubicBezTo>
                <a:cubicBezTo>
                  <a:pt x="2401240" y="253898"/>
                  <a:pt x="2407069" y="250660"/>
                  <a:pt x="2411387" y="248069"/>
                </a:cubicBezTo>
                <a:cubicBezTo>
                  <a:pt x="2415705" y="245478"/>
                  <a:pt x="2422830" y="240944"/>
                  <a:pt x="2432761" y="234467"/>
                </a:cubicBezTo>
                <a:cubicBezTo>
                  <a:pt x="2441397" y="229286"/>
                  <a:pt x="2447118" y="225723"/>
                  <a:pt x="2449925" y="223780"/>
                </a:cubicBezTo>
                <a:cubicBezTo>
                  <a:pt x="2452732" y="221837"/>
                  <a:pt x="2454567" y="219786"/>
                  <a:pt x="2455431" y="217627"/>
                </a:cubicBezTo>
                <a:cubicBezTo>
                  <a:pt x="2457589" y="215468"/>
                  <a:pt x="2458021" y="213741"/>
                  <a:pt x="2456726" y="212446"/>
                </a:cubicBezTo>
                <a:cubicBezTo>
                  <a:pt x="2455862" y="210286"/>
                  <a:pt x="2454567" y="208991"/>
                  <a:pt x="2452840" y="208559"/>
                </a:cubicBezTo>
                <a:cubicBezTo>
                  <a:pt x="2446795" y="206832"/>
                  <a:pt x="2432329" y="206832"/>
                  <a:pt x="2409444" y="208559"/>
                </a:cubicBezTo>
                <a:cubicBezTo>
                  <a:pt x="2383104" y="211150"/>
                  <a:pt x="2364105" y="210071"/>
                  <a:pt x="2352446" y="205321"/>
                </a:cubicBezTo>
                <a:cubicBezTo>
                  <a:pt x="2335174" y="195389"/>
                  <a:pt x="2319629" y="183515"/>
                  <a:pt x="2305812" y="169697"/>
                </a:cubicBezTo>
                <a:lnTo>
                  <a:pt x="2303869" y="167754"/>
                </a:lnTo>
                <a:lnTo>
                  <a:pt x="2298687" y="173584"/>
                </a:lnTo>
                <a:cubicBezTo>
                  <a:pt x="2294369" y="180061"/>
                  <a:pt x="2290483" y="185242"/>
                  <a:pt x="2287029" y="189128"/>
                </a:cubicBezTo>
                <a:cubicBezTo>
                  <a:pt x="2284006" y="193014"/>
                  <a:pt x="2281199" y="196685"/>
                  <a:pt x="2278609" y="200139"/>
                </a:cubicBezTo>
                <a:cubicBezTo>
                  <a:pt x="2276018" y="203594"/>
                  <a:pt x="2274722" y="205537"/>
                  <a:pt x="2274722" y="205969"/>
                </a:cubicBezTo>
                <a:cubicBezTo>
                  <a:pt x="2274722" y="206400"/>
                  <a:pt x="2274506" y="206832"/>
                  <a:pt x="2274075" y="207264"/>
                </a:cubicBezTo>
                <a:cubicBezTo>
                  <a:pt x="2272779" y="208128"/>
                  <a:pt x="2270404" y="210502"/>
                  <a:pt x="2266950" y="214389"/>
                </a:cubicBezTo>
                <a:cubicBezTo>
                  <a:pt x="2260041" y="223456"/>
                  <a:pt x="2254752" y="230365"/>
                  <a:pt x="2251081" y="235115"/>
                </a:cubicBezTo>
                <a:cubicBezTo>
                  <a:pt x="2247411" y="239865"/>
                  <a:pt x="2245576" y="242240"/>
                  <a:pt x="2245576" y="242240"/>
                </a:cubicBezTo>
                <a:cubicBezTo>
                  <a:pt x="2245576" y="242671"/>
                  <a:pt x="2244928" y="243535"/>
                  <a:pt x="2243633" y="244831"/>
                </a:cubicBezTo>
                <a:cubicBezTo>
                  <a:pt x="2241905" y="246990"/>
                  <a:pt x="2238019" y="251739"/>
                  <a:pt x="2231974" y="259080"/>
                </a:cubicBezTo>
                <a:cubicBezTo>
                  <a:pt x="2225065" y="267284"/>
                  <a:pt x="2220315" y="273113"/>
                  <a:pt x="2217725" y="276568"/>
                </a:cubicBezTo>
                <a:cubicBezTo>
                  <a:pt x="2212543" y="281318"/>
                  <a:pt x="2204123" y="296215"/>
                  <a:pt x="2192464" y="321259"/>
                </a:cubicBezTo>
                <a:cubicBezTo>
                  <a:pt x="2184260" y="338099"/>
                  <a:pt x="2178647" y="350837"/>
                  <a:pt x="2175624" y="359473"/>
                </a:cubicBezTo>
                <a:cubicBezTo>
                  <a:pt x="2173465" y="367246"/>
                  <a:pt x="2170658" y="375450"/>
                  <a:pt x="2167204" y="384086"/>
                </a:cubicBezTo>
                <a:cubicBezTo>
                  <a:pt x="2166340" y="385381"/>
                  <a:pt x="2165909" y="386245"/>
                  <a:pt x="2165909" y="386677"/>
                </a:cubicBezTo>
                <a:cubicBezTo>
                  <a:pt x="2165909" y="387109"/>
                  <a:pt x="2165477" y="387972"/>
                  <a:pt x="2164613" y="389268"/>
                </a:cubicBezTo>
                <a:cubicBezTo>
                  <a:pt x="2161159" y="398335"/>
                  <a:pt x="2157489" y="410210"/>
                  <a:pt x="2153602" y="424891"/>
                </a:cubicBezTo>
                <a:cubicBezTo>
                  <a:pt x="2152739" y="429209"/>
                  <a:pt x="2152091" y="432448"/>
                  <a:pt x="2151659" y="434607"/>
                </a:cubicBezTo>
                <a:cubicBezTo>
                  <a:pt x="2151227" y="436766"/>
                  <a:pt x="2150580" y="440220"/>
                  <a:pt x="2149716" y="444970"/>
                </a:cubicBezTo>
                <a:cubicBezTo>
                  <a:pt x="2148421" y="450151"/>
                  <a:pt x="2146693" y="456197"/>
                  <a:pt x="2144534" y="463105"/>
                </a:cubicBezTo>
                <a:cubicBezTo>
                  <a:pt x="2143671" y="466560"/>
                  <a:pt x="2142915" y="469582"/>
                  <a:pt x="2142267" y="472173"/>
                </a:cubicBezTo>
                <a:cubicBezTo>
                  <a:pt x="2141620" y="474764"/>
                  <a:pt x="2141296" y="476491"/>
                  <a:pt x="2141296" y="477355"/>
                </a:cubicBezTo>
                <a:cubicBezTo>
                  <a:pt x="2141296" y="478218"/>
                  <a:pt x="2140432" y="480162"/>
                  <a:pt x="2138705" y="483184"/>
                </a:cubicBezTo>
                <a:cubicBezTo>
                  <a:pt x="2136978" y="486639"/>
                  <a:pt x="2136330" y="488798"/>
                  <a:pt x="2136762" y="489661"/>
                </a:cubicBezTo>
                <a:cubicBezTo>
                  <a:pt x="2137194" y="490525"/>
                  <a:pt x="2136978" y="490957"/>
                  <a:pt x="2136114" y="490957"/>
                </a:cubicBezTo>
                <a:cubicBezTo>
                  <a:pt x="2135683" y="490957"/>
                  <a:pt x="2135035" y="492036"/>
                  <a:pt x="2134171" y="494195"/>
                </a:cubicBezTo>
                <a:cubicBezTo>
                  <a:pt x="2133308" y="496786"/>
                  <a:pt x="2132228" y="499593"/>
                  <a:pt x="2130933" y="502615"/>
                </a:cubicBezTo>
                <a:cubicBezTo>
                  <a:pt x="2129637" y="505206"/>
                  <a:pt x="2128558" y="507149"/>
                  <a:pt x="2127694" y="508444"/>
                </a:cubicBezTo>
                <a:cubicBezTo>
                  <a:pt x="2126831" y="510172"/>
                  <a:pt x="2124672" y="512762"/>
                  <a:pt x="2121217" y="516217"/>
                </a:cubicBezTo>
                <a:cubicBezTo>
                  <a:pt x="2113877" y="523557"/>
                  <a:pt x="2105241" y="524853"/>
                  <a:pt x="2095309" y="520103"/>
                </a:cubicBezTo>
                <a:cubicBezTo>
                  <a:pt x="2072424" y="507149"/>
                  <a:pt x="2058822" y="491172"/>
                  <a:pt x="2054504" y="472173"/>
                </a:cubicBezTo>
                <a:cubicBezTo>
                  <a:pt x="2053641" y="468287"/>
                  <a:pt x="2054720" y="462674"/>
                  <a:pt x="2057743" y="455333"/>
                </a:cubicBezTo>
                <a:cubicBezTo>
                  <a:pt x="2061629" y="441515"/>
                  <a:pt x="2064652" y="430073"/>
                  <a:pt x="2066810" y="421005"/>
                </a:cubicBezTo>
                <a:cubicBezTo>
                  <a:pt x="2067242" y="418846"/>
                  <a:pt x="2067674" y="417766"/>
                  <a:pt x="2068106" y="417766"/>
                </a:cubicBezTo>
                <a:cubicBezTo>
                  <a:pt x="2068538" y="417766"/>
                  <a:pt x="2069185" y="416255"/>
                  <a:pt x="2070049" y="413232"/>
                </a:cubicBezTo>
                <a:cubicBezTo>
                  <a:pt x="2070481" y="410210"/>
                  <a:pt x="2071344" y="405676"/>
                  <a:pt x="2072640" y="399631"/>
                </a:cubicBezTo>
                <a:cubicBezTo>
                  <a:pt x="2074367" y="393586"/>
                  <a:pt x="2076094" y="386461"/>
                  <a:pt x="2077821" y="378257"/>
                </a:cubicBezTo>
                <a:cubicBezTo>
                  <a:pt x="2082571" y="354508"/>
                  <a:pt x="2086889" y="336372"/>
                  <a:pt x="2090775" y="323850"/>
                </a:cubicBezTo>
                <a:cubicBezTo>
                  <a:pt x="2095525" y="307873"/>
                  <a:pt x="2097900" y="297078"/>
                  <a:pt x="2097900" y="291465"/>
                </a:cubicBezTo>
                <a:cubicBezTo>
                  <a:pt x="2097900" y="284988"/>
                  <a:pt x="2095741" y="283045"/>
                  <a:pt x="2091423" y="285636"/>
                </a:cubicBezTo>
                <a:cubicBezTo>
                  <a:pt x="2081492" y="292976"/>
                  <a:pt x="2069617" y="304203"/>
                  <a:pt x="2055800" y="319316"/>
                </a:cubicBezTo>
                <a:cubicBezTo>
                  <a:pt x="2053641" y="322339"/>
                  <a:pt x="2051913" y="324498"/>
                  <a:pt x="2050618" y="325793"/>
                </a:cubicBezTo>
                <a:cubicBezTo>
                  <a:pt x="2049323" y="327088"/>
                  <a:pt x="2048459" y="328168"/>
                  <a:pt x="2048027" y="329032"/>
                </a:cubicBezTo>
                <a:cubicBezTo>
                  <a:pt x="2047164" y="329895"/>
                  <a:pt x="2044357" y="332918"/>
                  <a:pt x="2039607" y="338099"/>
                </a:cubicBezTo>
                <a:cubicBezTo>
                  <a:pt x="2030539" y="347599"/>
                  <a:pt x="2022551" y="353644"/>
                  <a:pt x="2015642" y="356235"/>
                </a:cubicBezTo>
                <a:cubicBezTo>
                  <a:pt x="2013483" y="357962"/>
                  <a:pt x="2009165" y="356883"/>
                  <a:pt x="2002688" y="352996"/>
                </a:cubicBezTo>
                <a:cubicBezTo>
                  <a:pt x="1991893" y="347383"/>
                  <a:pt x="1983689" y="339827"/>
                  <a:pt x="1978076" y="330327"/>
                </a:cubicBezTo>
                <a:cubicBezTo>
                  <a:pt x="1975485" y="326441"/>
                  <a:pt x="1973542" y="323634"/>
                  <a:pt x="1972246" y="321907"/>
                </a:cubicBezTo>
                <a:cubicBezTo>
                  <a:pt x="1966633" y="311544"/>
                  <a:pt x="1963826" y="305067"/>
                  <a:pt x="1963826" y="302476"/>
                </a:cubicBezTo>
                <a:cubicBezTo>
                  <a:pt x="1963826" y="302044"/>
                  <a:pt x="1963394" y="300749"/>
                  <a:pt x="1962531" y="298590"/>
                </a:cubicBezTo>
                <a:cubicBezTo>
                  <a:pt x="1961235" y="295999"/>
                  <a:pt x="1960912" y="294596"/>
                  <a:pt x="1961559" y="294380"/>
                </a:cubicBezTo>
                <a:cubicBezTo>
                  <a:pt x="1962207" y="294164"/>
                  <a:pt x="1963610" y="295027"/>
                  <a:pt x="1965769" y="296970"/>
                </a:cubicBezTo>
                <a:cubicBezTo>
                  <a:pt x="1967928" y="298913"/>
                  <a:pt x="1970519" y="301612"/>
                  <a:pt x="1973542" y="305067"/>
                </a:cubicBezTo>
                <a:cubicBezTo>
                  <a:pt x="1983041" y="317589"/>
                  <a:pt x="1991030" y="321475"/>
                  <a:pt x="1997507" y="316725"/>
                </a:cubicBezTo>
                <a:cubicBezTo>
                  <a:pt x="2009597" y="311544"/>
                  <a:pt x="2021040" y="303987"/>
                  <a:pt x="2031835" y="294056"/>
                </a:cubicBezTo>
                <a:cubicBezTo>
                  <a:pt x="2037448" y="289306"/>
                  <a:pt x="2042414" y="285204"/>
                  <a:pt x="2046732" y="281749"/>
                </a:cubicBezTo>
                <a:cubicBezTo>
                  <a:pt x="2051050" y="278727"/>
                  <a:pt x="2055152" y="275488"/>
                  <a:pt x="2059038" y="272034"/>
                </a:cubicBezTo>
                <a:cubicBezTo>
                  <a:pt x="2065947" y="265557"/>
                  <a:pt x="2072208" y="260591"/>
                  <a:pt x="2077821" y="257137"/>
                </a:cubicBezTo>
                <a:cubicBezTo>
                  <a:pt x="2079117" y="256273"/>
                  <a:pt x="2080844" y="254762"/>
                  <a:pt x="2083003" y="252603"/>
                </a:cubicBezTo>
                <a:cubicBezTo>
                  <a:pt x="2084730" y="250444"/>
                  <a:pt x="2086026" y="249364"/>
                  <a:pt x="2086889" y="249364"/>
                </a:cubicBezTo>
                <a:cubicBezTo>
                  <a:pt x="2087321" y="249796"/>
                  <a:pt x="2087969" y="249149"/>
                  <a:pt x="2088832" y="247421"/>
                </a:cubicBezTo>
                <a:cubicBezTo>
                  <a:pt x="2089696" y="246126"/>
                  <a:pt x="2091423" y="244399"/>
                  <a:pt x="2094014" y="242240"/>
                </a:cubicBezTo>
                <a:cubicBezTo>
                  <a:pt x="2096605" y="240081"/>
                  <a:pt x="2099411" y="237490"/>
                  <a:pt x="2102434" y="234467"/>
                </a:cubicBezTo>
                <a:cubicBezTo>
                  <a:pt x="2105025" y="231013"/>
                  <a:pt x="2107184" y="228206"/>
                  <a:pt x="2108911" y="226047"/>
                </a:cubicBezTo>
                <a:cubicBezTo>
                  <a:pt x="2111070" y="223456"/>
                  <a:pt x="2114740" y="219354"/>
                  <a:pt x="2119922" y="213741"/>
                </a:cubicBezTo>
                <a:cubicBezTo>
                  <a:pt x="2125535" y="205969"/>
                  <a:pt x="2130285" y="202082"/>
                  <a:pt x="2134171" y="202082"/>
                </a:cubicBezTo>
                <a:cubicBezTo>
                  <a:pt x="2135899" y="202082"/>
                  <a:pt x="2136978" y="201651"/>
                  <a:pt x="2137410" y="200787"/>
                </a:cubicBezTo>
                <a:cubicBezTo>
                  <a:pt x="2137410" y="199923"/>
                  <a:pt x="2137626" y="199923"/>
                  <a:pt x="2138058" y="200787"/>
                </a:cubicBezTo>
                <a:cubicBezTo>
                  <a:pt x="2139353" y="201651"/>
                  <a:pt x="2140432" y="202082"/>
                  <a:pt x="2141296" y="202082"/>
                </a:cubicBezTo>
                <a:cubicBezTo>
                  <a:pt x="2142160" y="202082"/>
                  <a:pt x="2145182" y="203378"/>
                  <a:pt x="2150364" y="205969"/>
                </a:cubicBezTo>
                <a:cubicBezTo>
                  <a:pt x="2155113" y="208991"/>
                  <a:pt x="2157920" y="210502"/>
                  <a:pt x="2158784" y="210502"/>
                </a:cubicBezTo>
                <a:cubicBezTo>
                  <a:pt x="2161375" y="210502"/>
                  <a:pt x="2164613" y="213741"/>
                  <a:pt x="2168500" y="220218"/>
                </a:cubicBezTo>
                <a:cubicBezTo>
                  <a:pt x="2170227" y="224104"/>
                  <a:pt x="2171738" y="227127"/>
                  <a:pt x="2173033" y="229286"/>
                </a:cubicBezTo>
                <a:cubicBezTo>
                  <a:pt x="2174761" y="233604"/>
                  <a:pt x="2175192" y="238354"/>
                  <a:pt x="2174329" y="243535"/>
                </a:cubicBezTo>
                <a:cubicBezTo>
                  <a:pt x="2173897" y="245262"/>
                  <a:pt x="2172601" y="247637"/>
                  <a:pt x="2170442" y="250660"/>
                </a:cubicBezTo>
                <a:cubicBezTo>
                  <a:pt x="2167420" y="253682"/>
                  <a:pt x="2164829" y="256489"/>
                  <a:pt x="2162670" y="259080"/>
                </a:cubicBezTo>
                <a:cubicBezTo>
                  <a:pt x="2160511" y="261671"/>
                  <a:pt x="2159000" y="263398"/>
                  <a:pt x="2158136" y="264262"/>
                </a:cubicBezTo>
                <a:cubicBezTo>
                  <a:pt x="2157704" y="264693"/>
                  <a:pt x="2156193" y="266852"/>
                  <a:pt x="2153602" y="270739"/>
                </a:cubicBezTo>
                <a:cubicBezTo>
                  <a:pt x="2151443" y="274193"/>
                  <a:pt x="2149932" y="276352"/>
                  <a:pt x="2149068" y="277216"/>
                </a:cubicBezTo>
                <a:cubicBezTo>
                  <a:pt x="2148205" y="278079"/>
                  <a:pt x="2145830" y="281318"/>
                  <a:pt x="2141944" y="286931"/>
                </a:cubicBezTo>
                <a:cubicBezTo>
                  <a:pt x="2139785" y="290385"/>
                  <a:pt x="2137086" y="295135"/>
                  <a:pt x="2133848" y="301180"/>
                </a:cubicBezTo>
                <a:cubicBezTo>
                  <a:pt x="2130609" y="307226"/>
                  <a:pt x="2127586" y="312947"/>
                  <a:pt x="2124780" y="318345"/>
                </a:cubicBezTo>
                <a:cubicBezTo>
                  <a:pt x="2121973" y="323742"/>
                  <a:pt x="2120570" y="326873"/>
                  <a:pt x="2120570" y="327736"/>
                </a:cubicBezTo>
                <a:cubicBezTo>
                  <a:pt x="2120570" y="328168"/>
                  <a:pt x="2119490" y="330975"/>
                  <a:pt x="2117331" y="336156"/>
                </a:cubicBezTo>
                <a:cubicBezTo>
                  <a:pt x="2114740" y="341338"/>
                  <a:pt x="2113013" y="345440"/>
                  <a:pt x="2112150" y="348462"/>
                </a:cubicBezTo>
                <a:cubicBezTo>
                  <a:pt x="2111286" y="351053"/>
                  <a:pt x="2110422" y="353212"/>
                  <a:pt x="2109559" y="354940"/>
                </a:cubicBezTo>
                <a:cubicBezTo>
                  <a:pt x="2104809" y="370484"/>
                  <a:pt x="2100923" y="386461"/>
                  <a:pt x="2097900" y="402869"/>
                </a:cubicBezTo>
                <a:cubicBezTo>
                  <a:pt x="2096173" y="414528"/>
                  <a:pt x="2096389" y="421869"/>
                  <a:pt x="2098548" y="424891"/>
                </a:cubicBezTo>
                <a:cubicBezTo>
                  <a:pt x="2099411" y="427050"/>
                  <a:pt x="2101139" y="427266"/>
                  <a:pt x="2103729" y="425539"/>
                </a:cubicBezTo>
                <a:cubicBezTo>
                  <a:pt x="2105457" y="424675"/>
                  <a:pt x="2107831" y="422516"/>
                  <a:pt x="2110854" y="419062"/>
                </a:cubicBezTo>
                <a:cubicBezTo>
                  <a:pt x="2126831" y="400926"/>
                  <a:pt x="2141512" y="381495"/>
                  <a:pt x="2154898" y="360769"/>
                </a:cubicBezTo>
                <a:cubicBezTo>
                  <a:pt x="2159216" y="354292"/>
                  <a:pt x="2165261" y="345656"/>
                  <a:pt x="2173033" y="334861"/>
                </a:cubicBezTo>
                <a:cubicBezTo>
                  <a:pt x="2179942" y="324066"/>
                  <a:pt x="2185771" y="315430"/>
                  <a:pt x="2190521" y="308953"/>
                </a:cubicBezTo>
                <a:lnTo>
                  <a:pt x="2196350" y="299885"/>
                </a:lnTo>
                <a:lnTo>
                  <a:pt x="2183397" y="312191"/>
                </a:lnTo>
                <a:cubicBezTo>
                  <a:pt x="2159647" y="335077"/>
                  <a:pt x="2144103" y="349974"/>
                  <a:pt x="2136762" y="356883"/>
                </a:cubicBezTo>
                <a:cubicBezTo>
                  <a:pt x="2133739" y="359905"/>
                  <a:pt x="2132444" y="361093"/>
                  <a:pt x="2132876" y="360445"/>
                </a:cubicBezTo>
                <a:cubicBezTo>
                  <a:pt x="2133308" y="359797"/>
                  <a:pt x="2135467" y="357099"/>
                  <a:pt x="2139353" y="352349"/>
                </a:cubicBezTo>
                <a:cubicBezTo>
                  <a:pt x="2144966" y="346304"/>
                  <a:pt x="2148205" y="342417"/>
                  <a:pt x="2149068" y="340690"/>
                </a:cubicBezTo>
                <a:cubicBezTo>
                  <a:pt x="2149500" y="339395"/>
                  <a:pt x="2151011" y="337020"/>
                  <a:pt x="2153602" y="333565"/>
                </a:cubicBezTo>
                <a:cubicBezTo>
                  <a:pt x="2156625" y="329679"/>
                  <a:pt x="2159647" y="325577"/>
                  <a:pt x="2162670" y="321259"/>
                </a:cubicBezTo>
                <a:cubicBezTo>
                  <a:pt x="2166124" y="315646"/>
                  <a:pt x="2172601" y="305930"/>
                  <a:pt x="2182101" y="292113"/>
                </a:cubicBezTo>
                <a:cubicBezTo>
                  <a:pt x="2201532" y="263182"/>
                  <a:pt x="2215997" y="240728"/>
                  <a:pt x="2225497" y="224752"/>
                </a:cubicBezTo>
                <a:cubicBezTo>
                  <a:pt x="2227656" y="220866"/>
                  <a:pt x="2229815" y="217195"/>
                  <a:pt x="2231974" y="213741"/>
                </a:cubicBezTo>
                <a:cubicBezTo>
                  <a:pt x="2234565" y="210286"/>
                  <a:pt x="2237156" y="206184"/>
                  <a:pt x="2239746" y="201435"/>
                </a:cubicBezTo>
                <a:cubicBezTo>
                  <a:pt x="2244928" y="191503"/>
                  <a:pt x="2249030" y="184163"/>
                  <a:pt x="2252053" y="179413"/>
                </a:cubicBezTo>
                <a:cubicBezTo>
                  <a:pt x="2254212" y="175958"/>
                  <a:pt x="2256587" y="172072"/>
                  <a:pt x="2259177" y="167754"/>
                </a:cubicBezTo>
                <a:cubicBezTo>
                  <a:pt x="2261336" y="163004"/>
                  <a:pt x="2263280" y="158902"/>
                  <a:pt x="2265007" y="155448"/>
                </a:cubicBezTo>
                <a:cubicBezTo>
                  <a:pt x="2267166" y="151994"/>
                  <a:pt x="2269541" y="148539"/>
                  <a:pt x="2272131" y="145085"/>
                </a:cubicBezTo>
                <a:cubicBezTo>
                  <a:pt x="2274291" y="141630"/>
                  <a:pt x="2275802" y="139255"/>
                  <a:pt x="2276665" y="137960"/>
                </a:cubicBezTo>
                <a:cubicBezTo>
                  <a:pt x="2277097" y="136665"/>
                  <a:pt x="2277745" y="135369"/>
                  <a:pt x="2278609" y="134074"/>
                </a:cubicBezTo>
                <a:cubicBezTo>
                  <a:pt x="2279472" y="133210"/>
                  <a:pt x="2279688" y="132778"/>
                  <a:pt x="2279256" y="132778"/>
                </a:cubicBezTo>
                <a:cubicBezTo>
                  <a:pt x="2279256" y="132778"/>
                  <a:pt x="2280120" y="130835"/>
                  <a:pt x="2281847" y="126949"/>
                </a:cubicBezTo>
                <a:cubicBezTo>
                  <a:pt x="2287892" y="115722"/>
                  <a:pt x="2292426" y="106223"/>
                  <a:pt x="2295449" y="98450"/>
                </a:cubicBezTo>
                <a:cubicBezTo>
                  <a:pt x="2296312" y="95428"/>
                  <a:pt x="2297392" y="92621"/>
                  <a:pt x="2298687" y="90030"/>
                </a:cubicBezTo>
                <a:cubicBezTo>
                  <a:pt x="2303005" y="80962"/>
                  <a:pt x="2305164" y="72758"/>
                  <a:pt x="2305164" y="65418"/>
                </a:cubicBezTo>
                <a:cubicBezTo>
                  <a:pt x="2305596" y="60236"/>
                  <a:pt x="2304301" y="57213"/>
                  <a:pt x="2301278" y="56350"/>
                </a:cubicBezTo>
                <a:cubicBezTo>
                  <a:pt x="2299983" y="55054"/>
                  <a:pt x="2294369" y="54839"/>
                  <a:pt x="2284438" y="55702"/>
                </a:cubicBezTo>
                <a:cubicBezTo>
                  <a:pt x="2277961" y="56134"/>
                  <a:pt x="2272779" y="58509"/>
                  <a:pt x="2268893" y="62827"/>
                </a:cubicBezTo>
                <a:cubicBezTo>
                  <a:pt x="2267166" y="64554"/>
                  <a:pt x="2266410" y="64770"/>
                  <a:pt x="2266626" y="63475"/>
                </a:cubicBezTo>
                <a:cubicBezTo>
                  <a:pt x="2266842" y="62179"/>
                  <a:pt x="2267598" y="60236"/>
                  <a:pt x="2268893" y="57645"/>
                </a:cubicBezTo>
                <a:cubicBezTo>
                  <a:pt x="2272347" y="52895"/>
                  <a:pt x="2277961" y="48577"/>
                  <a:pt x="2285733" y="44691"/>
                </a:cubicBezTo>
                <a:cubicBezTo>
                  <a:pt x="2291347" y="42100"/>
                  <a:pt x="2294801" y="40157"/>
                  <a:pt x="2296096" y="38862"/>
                </a:cubicBezTo>
                <a:cubicBezTo>
                  <a:pt x="2297392" y="37998"/>
                  <a:pt x="2300199" y="36487"/>
                  <a:pt x="2304517" y="34328"/>
                </a:cubicBezTo>
                <a:cubicBezTo>
                  <a:pt x="2308403" y="32601"/>
                  <a:pt x="2312073" y="30658"/>
                  <a:pt x="2315527" y="28499"/>
                </a:cubicBezTo>
                <a:cubicBezTo>
                  <a:pt x="2318550" y="26340"/>
                  <a:pt x="2321357" y="24828"/>
                  <a:pt x="2323947" y="23965"/>
                </a:cubicBezTo>
                <a:cubicBezTo>
                  <a:pt x="2326322" y="23101"/>
                  <a:pt x="2328778" y="22629"/>
                  <a:pt x="2331315" y="22548"/>
                </a:cubicBezTo>
                <a:close/>
                <a:moveTo>
                  <a:pt x="917953" y="6072"/>
                </a:moveTo>
                <a:cubicBezTo>
                  <a:pt x="927668" y="7529"/>
                  <a:pt x="940784" y="14573"/>
                  <a:pt x="957300" y="27203"/>
                </a:cubicBezTo>
                <a:cubicBezTo>
                  <a:pt x="963346" y="31089"/>
                  <a:pt x="967664" y="37351"/>
                  <a:pt x="970254" y="45987"/>
                </a:cubicBezTo>
                <a:cubicBezTo>
                  <a:pt x="976732" y="61100"/>
                  <a:pt x="977811" y="69520"/>
                  <a:pt x="973494" y="71247"/>
                </a:cubicBezTo>
                <a:cubicBezTo>
                  <a:pt x="971766" y="72111"/>
                  <a:pt x="967664" y="72542"/>
                  <a:pt x="961187" y="72542"/>
                </a:cubicBezTo>
                <a:cubicBezTo>
                  <a:pt x="954278" y="72974"/>
                  <a:pt x="948233" y="73622"/>
                  <a:pt x="943052" y="74485"/>
                </a:cubicBezTo>
                <a:cubicBezTo>
                  <a:pt x="937438" y="75781"/>
                  <a:pt x="931177" y="77076"/>
                  <a:pt x="924269" y="78372"/>
                </a:cubicBezTo>
                <a:cubicBezTo>
                  <a:pt x="916927" y="79667"/>
                  <a:pt x="911530" y="80747"/>
                  <a:pt x="908075" y="81610"/>
                </a:cubicBezTo>
                <a:cubicBezTo>
                  <a:pt x="895985" y="86360"/>
                  <a:pt x="883679" y="92621"/>
                  <a:pt x="871156" y="100393"/>
                </a:cubicBezTo>
                <a:cubicBezTo>
                  <a:pt x="866839" y="102984"/>
                  <a:pt x="864140" y="104496"/>
                  <a:pt x="863060" y="104927"/>
                </a:cubicBezTo>
                <a:cubicBezTo>
                  <a:pt x="861981" y="105359"/>
                  <a:pt x="862736" y="104496"/>
                  <a:pt x="865328" y="102337"/>
                </a:cubicBezTo>
                <a:cubicBezTo>
                  <a:pt x="867918" y="99746"/>
                  <a:pt x="871588" y="95212"/>
                  <a:pt x="876338" y="88735"/>
                </a:cubicBezTo>
                <a:cubicBezTo>
                  <a:pt x="881520" y="81826"/>
                  <a:pt x="885838" y="76213"/>
                  <a:pt x="889292" y="71895"/>
                </a:cubicBezTo>
                <a:cubicBezTo>
                  <a:pt x="897928" y="57645"/>
                  <a:pt x="902030" y="44691"/>
                  <a:pt x="901598" y="33033"/>
                </a:cubicBezTo>
                <a:cubicBezTo>
                  <a:pt x="899871" y="30010"/>
                  <a:pt x="897497" y="28283"/>
                  <a:pt x="894474" y="27851"/>
                </a:cubicBezTo>
                <a:cubicBezTo>
                  <a:pt x="893610" y="27851"/>
                  <a:pt x="891235" y="28283"/>
                  <a:pt x="887349" y="29146"/>
                </a:cubicBezTo>
                <a:cubicBezTo>
                  <a:pt x="883031" y="30010"/>
                  <a:pt x="880872" y="30010"/>
                  <a:pt x="880872" y="29146"/>
                </a:cubicBezTo>
                <a:cubicBezTo>
                  <a:pt x="880872" y="26987"/>
                  <a:pt x="884758" y="22885"/>
                  <a:pt x="892530" y="16840"/>
                </a:cubicBezTo>
                <a:cubicBezTo>
                  <a:pt x="895121" y="15545"/>
                  <a:pt x="896848" y="14681"/>
                  <a:pt x="897712" y="14249"/>
                </a:cubicBezTo>
                <a:cubicBezTo>
                  <a:pt x="903326" y="9931"/>
                  <a:pt x="907212" y="7341"/>
                  <a:pt x="909371" y="6477"/>
                </a:cubicBezTo>
                <a:cubicBezTo>
                  <a:pt x="911854" y="5721"/>
                  <a:pt x="914714" y="5586"/>
                  <a:pt x="917953" y="6072"/>
                </a:cubicBezTo>
                <a:close/>
                <a:moveTo>
                  <a:pt x="1731950" y="0"/>
                </a:moveTo>
                <a:cubicBezTo>
                  <a:pt x="1737131" y="1295"/>
                  <a:pt x="1742529" y="3238"/>
                  <a:pt x="1748142" y="5829"/>
                </a:cubicBezTo>
                <a:cubicBezTo>
                  <a:pt x="1749869" y="7125"/>
                  <a:pt x="1752244" y="8420"/>
                  <a:pt x="1755267" y="9715"/>
                </a:cubicBezTo>
                <a:cubicBezTo>
                  <a:pt x="1760448" y="11011"/>
                  <a:pt x="1765630" y="17488"/>
                  <a:pt x="1770812" y="29146"/>
                </a:cubicBezTo>
                <a:cubicBezTo>
                  <a:pt x="1776857" y="41237"/>
                  <a:pt x="1778368" y="48146"/>
                  <a:pt x="1775346" y="49873"/>
                </a:cubicBezTo>
                <a:cubicBezTo>
                  <a:pt x="1774482" y="51168"/>
                  <a:pt x="1774050" y="52032"/>
                  <a:pt x="1774050" y="52464"/>
                </a:cubicBezTo>
                <a:cubicBezTo>
                  <a:pt x="1774050" y="53327"/>
                  <a:pt x="1773402" y="54623"/>
                  <a:pt x="1772107" y="56350"/>
                </a:cubicBezTo>
                <a:cubicBezTo>
                  <a:pt x="1770380" y="57645"/>
                  <a:pt x="1769300" y="58941"/>
                  <a:pt x="1768868" y="60236"/>
                </a:cubicBezTo>
                <a:cubicBezTo>
                  <a:pt x="1768437" y="62395"/>
                  <a:pt x="1767573" y="65202"/>
                  <a:pt x="1766278" y="68656"/>
                </a:cubicBezTo>
                <a:cubicBezTo>
                  <a:pt x="1764982" y="72542"/>
                  <a:pt x="1764335" y="74917"/>
                  <a:pt x="1764335" y="75781"/>
                </a:cubicBezTo>
                <a:cubicBezTo>
                  <a:pt x="1764335" y="76213"/>
                  <a:pt x="1763579" y="78588"/>
                  <a:pt x="1762068" y="82905"/>
                </a:cubicBezTo>
                <a:cubicBezTo>
                  <a:pt x="1760556" y="87224"/>
                  <a:pt x="1759153" y="91110"/>
                  <a:pt x="1757858" y="94564"/>
                </a:cubicBezTo>
                <a:cubicBezTo>
                  <a:pt x="1752244" y="109677"/>
                  <a:pt x="1746847" y="128892"/>
                  <a:pt x="1741665" y="152209"/>
                </a:cubicBezTo>
                <a:cubicBezTo>
                  <a:pt x="1740802" y="155664"/>
                  <a:pt x="1740154" y="158255"/>
                  <a:pt x="1739722" y="159982"/>
                </a:cubicBezTo>
                <a:cubicBezTo>
                  <a:pt x="1739290" y="161277"/>
                  <a:pt x="1739074" y="162573"/>
                  <a:pt x="1739074" y="163868"/>
                </a:cubicBezTo>
                <a:cubicBezTo>
                  <a:pt x="1739074" y="165163"/>
                  <a:pt x="1738642" y="166459"/>
                  <a:pt x="1737779" y="167754"/>
                </a:cubicBezTo>
                <a:cubicBezTo>
                  <a:pt x="1737347" y="169050"/>
                  <a:pt x="1736699" y="171425"/>
                  <a:pt x="1735836" y="174879"/>
                </a:cubicBezTo>
                <a:cubicBezTo>
                  <a:pt x="1734972" y="178333"/>
                  <a:pt x="1734325" y="180492"/>
                  <a:pt x="1733893" y="181356"/>
                </a:cubicBezTo>
                <a:cubicBezTo>
                  <a:pt x="1732597" y="183947"/>
                  <a:pt x="1736052" y="183083"/>
                  <a:pt x="1744256" y="178765"/>
                </a:cubicBezTo>
                <a:cubicBezTo>
                  <a:pt x="1750301" y="176174"/>
                  <a:pt x="1753540" y="174879"/>
                  <a:pt x="1753971" y="174879"/>
                </a:cubicBezTo>
                <a:cubicBezTo>
                  <a:pt x="1754403" y="174879"/>
                  <a:pt x="1755267" y="174447"/>
                  <a:pt x="1756562" y="173584"/>
                </a:cubicBezTo>
                <a:cubicBezTo>
                  <a:pt x="1757858" y="172720"/>
                  <a:pt x="1760017" y="171425"/>
                  <a:pt x="1763039" y="169697"/>
                </a:cubicBezTo>
                <a:cubicBezTo>
                  <a:pt x="1772971" y="165811"/>
                  <a:pt x="1781175" y="161709"/>
                  <a:pt x="1787652" y="157391"/>
                </a:cubicBezTo>
                <a:cubicBezTo>
                  <a:pt x="1790243" y="156096"/>
                  <a:pt x="1793481" y="155232"/>
                  <a:pt x="1797367" y="154800"/>
                </a:cubicBezTo>
                <a:cubicBezTo>
                  <a:pt x="1800390" y="153937"/>
                  <a:pt x="1803844" y="154584"/>
                  <a:pt x="1807730" y="156743"/>
                </a:cubicBezTo>
                <a:cubicBezTo>
                  <a:pt x="1811185" y="159334"/>
                  <a:pt x="1814423" y="161061"/>
                  <a:pt x="1817446" y="161925"/>
                </a:cubicBezTo>
                <a:cubicBezTo>
                  <a:pt x="1822628" y="162788"/>
                  <a:pt x="1826298" y="167322"/>
                  <a:pt x="1828457" y="175527"/>
                </a:cubicBezTo>
                <a:cubicBezTo>
                  <a:pt x="1830184" y="181140"/>
                  <a:pt x="1830616" y="184379"/>
                  <a:pt x="1829752" y="185242"/>
                </a:cubicBezTo>
                <a:cubicBezTo>
                  <a:pt x="1828457" y="187401"/>
                  <a:pt x="1826298" y="188912"/>
                  <a:pt x="1823275" y="189776"/>
                </a:cubicBezTo>
                <a:cubicBezTo>
                  <a:pt x="1816366" y="191071"/>
                  <a:pt x="1810537" y="192583"/>
                  <a:pt x="1805787" y="194310"/>
                </a:cubicBezTo>
                <a:cubicBezTo>
                  <a:pt x="1804492" y="194742"/>
                  <a:pt x="1803628" y="194958"/>
                  <a:pt x="1803197" y="194958"/>
                </a:cubicBezTo>
                <a:cubicBezTo>
                  <a:pt x="1802765" y="194958"/>
                  <a:pt x="1801685" y="195389"/>
                  <a:pt x="1799958" y="196253"/>
                </a:cubicBezTo>
                <a:cubicBezTo>
                  <a:pt x="1794345" y="198844"/>
                  <a:pt x="1788731" y="200787"/>
                  <a:pt x="1783118" y="202082"/>
                </a:cubicBezTo>
                <a:cubicBezTo>
                  <a:pt x="1776209" y="204241"/>
                  <a:pt x="1763255" y="210071"/>
                  <a:pt x="1744256" y="219570"/>
                </a:cubicBezTo>
                <a:cubicBezTo>
                  <a:pt x="1738642" y="222593"/>
                  <a:pt x="1734540" y="224752"/>
                  <a:pt x="1731950" y="226047"/>
                </a:cubicBezTo>
                <a:cubicBezTo>
                  <a:pt x="1729791" y="226911"/>
                  <a:pt x="1728711" y="227559"/>
                  <a:pt x="1728711" y="227990"/>
                </a:cubicBezTo>
                <a:cubicBezTo>
                  <a:pt x="1728711" y="228422"/>
                  <a:pt x="1728063" y="228638"/>
                  <a:pt x="1726768" y="228638"/>
                </a:cubicBezTo>
                <a:cubicBezTo>
                  <a:pt x="1725904" y="228638"/>
                  <a:pt x="1725149" y="229933"/>
                  <a:pt x="1724501" y="232524"/>
                </a:cubicBezTo>
                <a:cubicBezTo>
                  <a:pt x="1723853" y="235115"/>
                  <a:pt x="1722666" y="240297"/>
                  <a:pt x="1720939" y="248069"/>
                </a:cubicBezTo>
                <a:cubicBezTo>
                  <a:pt x="1717916" y="262750"/>
                  <a:pt x="1716189" y="272898"/>
                  <a:pt x="1715757" y="278511"/>
                </a:cubicBezTo>
                <a:cubicBezTo>
                  <a:pt x="1715325" y="284124"/>
                  <a:pt x="1715973" y="287579"/>
                  <a:pt x="1717700" y="288874"/>
                </a:cubicBezTo>
                <a:cubicBezTo>
                  <a:pt x="1718996" y="290601"/>
                  <a:pt x="1721586" y="290817"/>
                  <a:pt x="1725473" y="289522"/>
                </a:cubicBezTo>
                <a:cubicBezTo>
                  <a:pt x="1728495" y="288658"/>
                  <a:pt x="1731950" y="287147"/>
                  <a:pt x="1735836" y="284988"/>
                </a:cubicBezTo>
                <a:cubicBezTo>
                  <a:pt x="1739722" y="282397"/>
                  <a:pt x="1742745" y="280454"/>
                  <a:pt x="1744904" y="279159"/>
                </a:cubicBezTo>
                <a:cubicBezTo>
                  <a:pt x="1746631" y="277863"/>
                  <a:pt x="1747926" y="277000"/>
                  <a:pt x="1748790" y="276568"/>
                </a:cubicBezTo>
                <a:cubicBezTo>
                  <a:pt x="1749653" y="275704"/>
                  <a:pt x="1750301" y="275272"/>
                  <a:pt x="1750733" y="275272"/>
                </a:cubicBezTo>
                <a:cubicBezTo>
                  <a:pt x="1751596" y="275272"/>
                  <a:pt x="1753540" y="273977"/>
                  <a:pt x="1756562" y="271386"/>
                </a:cubicBezTo>
                <a:cubicBezTo>
                  <a:pt x="1761744" y="265773"/>
                  <a:pt x="1767141" y="263614"/>
                  <a:pt x="1772755" y="264909"/>
                </a:cubicBezTo>
                <a:cubicBezTo>
                  <a:pt x="1777504" y="265773"/>
                  <a:pt x="1782470" y="268148"/>
                  <a:pt x="1787652" y="272034"/>
                </a:cubicBezTo>
                <a:cubicBezTo>
                  <a:pt x="1789379" y="273329"/>
                  <a:pt x="1790458" y="273977"/>
                  <a:pt x="1790890" y="273977"/>
                </a:cubicBezTo>
                <a:cubicBezTo>
                  <a:pt x="1793913" y="273977"/>
                  <a:pt x="1797367" y="277431"/>
                  <a:pt x="1801254" y="284340"/>
                </a:cubicBezTo>
                <a:cubicBezTo>
                  <a:pt x="1802117" y="287363"/>
                  <a:pt x="1802981" y="289306"/>
                  <a:pt x="1803844" y="290169"/>
                </a:cubicBezTo>
                <a:cubicBezTo>
                  <a:pt x="1805572" y="294056"/>
                  <a:pt x="1806219" y="297942"/>
                  <a:pt x="1805787" y="301828"/>
                </a:cubicBezTo>
                <a:cubicBezTo>
                  <a:pt x="1805355" y="304419"/>
                  <a:pt x="1803412" y="306362"/>
                  <a:pt x="1799958" y="307657"/>
                </a:cubicBezTo>
                <a:cubicBezTo>
                  <a:pt x="1796072" y="308521"/>
                  <a:pt x="1793697" y="308953"/>
                  <a:pt x="1792833" y="308953"/>
                </a:cubicBezTo>
                <a:cubicBezTo>
                  <a:pt x="1791970" y="308953"/>
                  <a:pt x="1791106" y="309385"/>
                  <a:pt x="1790243" y="310248"/>
                </a:cubicBezTo>
                <a:cubicBezTo>
                  <a:pt x="1788947" y="311544"/>
                  <a:pt x="1782470" y="314350"/>
                  <a:pt x="1770812" y="318668"/>
                </a:cubicBezTo>
                <a:cubicBezTo>
                  <a:pt x="1753108" y="326441"/>
                  <a:pt x="1740370" y="333565"/>
                  <a:pt x="1732597" y="340042"/>
                </a:cubicBezTo>
                <a:cubicBezTo>
                  <a:pt x="1731734" y="341338"/>
                  <a:pt x="1731086" y="341986"/>
                  <a:pt x="1730654" y="341986"/>
                </a:cubicBezTo>
                <a:cubicBezTo>
                  <a:pt x="1730222" y="341986"/>
                  <a:pt x="1727200" y="344792"/>
                  <a:pt x="1721586" y="350406"/>
                </a:cubicBezTo>
                <a:cubicBezTo>
                  <a:pt x="1715973" y="356019"/>
                  <a:pt x="1710360" y="361740"/>
                  <a:pt x="1704746" y="367570"/>
                </a:cubicBezTo>
                <a:cubicBezTo>
                  <a:pt x="1699133" y="373399"/>
                  <a:pt x="1695463" y="377609"/>
                  <a:pt x="1693735" y="380200"/>
                </a:cubicBezTo>
                <a:cubicBezTo>
                  <a:pt x="1692440" y="381927"/>
                  <a:pt x="1690713" y="384518"/>
                  <a:pt x="1688554" y="387972"/>
                </a:cubicBezTo>
                <a:cubicBezTo>
                  <a:pt x="1686395" y="391427"/>
                  <a:pt x="1684883" y="394449"/>
                  <a:pt x="1684020" y="397040"/>
                </a:cubicBezTo>
                <a:cubicBezTo>
                  <a:pt x="1682724" y="399199"/>
                  <a:pt x="1682940" y="400926"/>
                  <a:pt x="1684668" y="402222"/>
                </a:cubicBezTo>
                <a:cubicBezTo>
                  <a:pt x="1685531" y="403085"/>
                  <a:pt x="1686611" y="403301"/>
                  <a:pt x="1687906" y="402869"/>
                </a:cubicBezTo>
                <a:cubicBezTo>
                  <a:pt x="1689201" y="402438"/>
                  <a:pt x="1696758" y="399631"/>
                  <a:pt x="1710576" y="394449"/>
                </a:cubicBezTo>
                <a:cubicBezTo>
                  <a:pt x="1713598" y="393154"/>
                  <a:pt x="1718348" y="390995"/>
                  <a:pt x="1724825" y="387972"/>
                </a:cubicBezTo>
                <a:cubicBezTo>
                  <a:pt x="1731734" y="384518"/>
                  <a:pt x="1741017" y="379768"/>
                  <a:pt x="1752676" y="373723"/>
                </a:cubicBezTo>
                <a:cubicBezTo>
                  <a:pt x="1760880" y="369837"/>
                  <a:pt x="1766386" y="367462"/>
                  <a:pt x="1769192" y="366598"/>
                </a:cubicBezTo>
                <a:cubicBezTo>
                  <a:pt x="1771999" y="365735"/>
                  <a:pt x="1774698" y="365303"/>
                  <a:pt x="1777289" y="365303"/>
                </a:cubicBezTo>
                <a:cubicBezTo>
                  <a:pt x="1780311" y="365303"/>
                  <a:pt x="1786356" y="367678"/>
                  <a:pt x="1795424" y="372427"/>
                </a:cubicBezTo>
                <a:cubicBezTo>
                  <a:pt x="1804492" y="377177"/>
                  <a:pt x="1809889" y="381063"/>
                  <a:pt x="1811617" y="384086"/>
                </a:cubicBezTo>
                <a:cubicBezTo>
                  <a:pt x="1814208" y="387540"/>
                  <a:pt x="1815935" y="390563"/>
                  <a:pt x="1816798" y="393154"/>
                </a:cubicBezTo>
                <a:cubicBezTo>
                  <a:pt x="1817662" y="395745"/>
                  <a:pt x="1818526" y="397904"/>
                  <a:pt x="1819389" y="399631"/>
                </a:cubicBezTo>
                <a:cubicBezTo>
                  <a:pt x="1822412" y="404381"/>
                  <a:pt x="1823275" y="408915"/>
                  <a:pt x="1821980" y="413232"/>
                </a:cubicBezTo>
                <a:cubicBezTo>
                  <a:pt x="1821116" y="415823"/>
                  <a:pt x="1820253" y="417551"/>
                  <a:pt x="1819389" y="418414"/>
                </a:cubicBezTo>
                <a:cubicBezTo>
                  <a:pt x="1817662" y="419278"/>
                  <a:pt x="1814639" y="422084"/>
                  <a:pt x="1810321" y="426834"/>
                </a:cubicBezTo>
                <a:cubicBezTo>
                  <a:pt x="1798231" y="437629"/>
                  <a:pt x="1787004" y="447777"/>
                  <a:pt x="1776641" y="457276"/>
                </a:cubicBezTo>
                <a:cubicBezTo>
                  <a:pt x="1762823" y="468935"/>
                  <a:pt x="1756562" y="476923"/>
                  <a:pt x="1757858" y="481241"/>
                </a:cubicBezTo>
                <a:cubicBezTo>
                  <a:pt x="1757858" y="482536"/>
                  <a:pt x="1758721" y="483400"/>
                  <a:pt x="1760448" y="483832"/>
                </a:cubicBezTo>
                <a:cubicBezTo>
                  <a:pt x="1762176" y="484264"/>
                  <a:pt x="1766278" y="484695"/>
                  <a:pt x="1772755" y="485127"/>
                </a:cubicBezTo>
                <a:cubicBezTo>
                  <a:pt x="1785709" y="485991"/>
                  <a:pt x="1795424" y="485127"/>
                  <a:pt x="1801901" y="482536"/>
                </a:cubicBezTo>
                <a:cubicBezTo>
                  <a:pt x="1807515" y="479946"/>
                  <a:pt x="1812912" y="476059"/>
                  <a:pt x="1818094" y="470878"/>
                </a:cubicBezTo>
                <a:cubicBezTo>
                  <a:pt x="1820684" y="468719"/>
                  <a:pt x="1822196" y="467639"/>
                  <a:pt x="1822628" y="467639"/>
                </a:cubicBezTo>
                <a:cubicBezTo>
                  <a:pt x="1823059" y="467639"/>
                  <a:pt x="1824571" y="465912"/>
                  <a:pt x="1827161" y="462458"/>
                </a:cubicBezTo>
                <a:cubicBezTo>
                  <a:pt x="1829320" y="459435"/>
                  <a:pt x="1830616" y="457924"/>
                  <a:pt x="1831048" y="457924"/>
                </a:cubicBezTo>
                <a:cubicBezTo>
                  <a:pt x="1830184" y="465696"/>
                  <a:pt x="1828241" y="478434"/>
                  <a:pt x="1825218" y="496138"/>
                </a:cubicBezTo>
                <a:cubicBezTo>
                  <a:pt x="1823923" y="502615"/>
                  <a:pt x="1823059" y="507365"/>
                  <a:pt x="1822628" y="510388"/>
                </a:cubicBezTo>
                <a:cubicBezTo>
                  <a:pt x="1822196" y="512547"/>
                  <a:pt x="1821764" y="514274"/>
                  <a:pt x="1821332" y="515569"/>
                </a:cubicBezTo>
                <a:cubicBezTo>
                  <a:pt x="1820037" y="519024"/>
                  <a:pt x="1817446" y="522478"/>
                  <a:pt x="1813560" y="525932"/>
                </a:cubicBezTo>
                <a:cubicBezTo>
                  <a:pt x="1811833" y="526796"/>
                  <a:pt x="1808378" y="527336"/>
                  <a:pt x="1803197" y="527552"/>
                </a:cubicBezTo>
                <a:cubicBezTo>
                  <a:pt x="1798015" y="527767"/>
                  <a:pt x="1790027" y="527444"/>
                  <a:pt x="1779232" y="526580"/>
                </a:cubicBezTo>
                <a:cubicBezTo>
                  <a:pt x="1766278" y="525716"/>
                  <a:pt x="1755267" y="525285"/>
                  <a:pt x="1746199" y="525285"/>
                </a:cubicBezTo>
                <a:cubicBezTo>
                  <a:pt x="1736268" y="525285"/>
                  <a:pt x="1729575" y="524853"/>
                  <a:pt x="1726120" y="523989"/>
                </a:cubicBezTo>
                <a:cubicBezTo>
                  <a:pt x="1717484" y="520103"/>
                  <a:pt x="1710576" y="514706"/>
                  <a:pt x="1705394" y="507797"/>
                </a:cubicBezTo>
                <a:cubicBezTo>
                  <a:pt x="1698917" y="500888"/>
                  <a:pt x="1699780" y="494195"/>
                  <a:pt x="1707985" y="487718"/>
                </a:cubicBezTo>
                <a:cubicBezTo>
                  <a:pt x="1727848" y="464833"/>
                  <a:pt x="1741449" y="448208"/>
                  <a:pt x="1748790" y="437845"/>
                </a:cubicBezTo>
                <a:cubicBezTo>
                  <a:pt x="1758290" y="422300"/>
                  <a:pt x="1761960" y="411721"/>
                  <a:pt x="1759801" y="406108"/>
                </a:cubicBezTo>
                <a:cubicBezTo>
                  <a:pt x="1758505" y="403517"/>
                  <a:pt x="1754187" y="402438"/>
                  <a:pt x="1746847" y="402869"/>
                </a:cubicBezTo>
                <a:cubicBezTo>
                  <a:pt x="1730438" y="404597"/>
                  <a:pt x="1714678" y="408915"/>
                  <a:pt x="1699565" y="415823"/>
                </a:cubicBezTo>
                <a:cubicBezTo>
                  <a:pt x="1696974" y="416687"/>
                  <a:pt x="1694383" y="417551"/>
                  <a:pt x="1691792" y="418414"/>
                </a:cubicBezTo>
                <a:cubicBezTo>
                  <a:pt x="1689201" y="419278"/>
                  <a:pt x="1687906" y="419925"/>
                  <a:pt x="1687906" y="420357"/>
                </a:cubicBezTo>
                <a:cubicBezTo>
                  <a:pt x="1687906" y="420789"/>
                  <a:pt x="1687258" y="421221"/>
                  <a:pt x="1685963" y="421653"/>
                </a:cubicBezTo>
                <a:cubicBezTo>
                  <a:pt x="1684668" y="421653"/>
                  <a:pt x="1684020" y="421869"/>
                  <a:pt x="1684020" y="422300"/>
                </a:cubicBezTo>
                <a:cubicBezTo>
                  <a:pt x="1684020" y="422732"/>
                  <a:pt x="1682293" y="424243"/>
                  <a:pt x="1678838" y="426834"/>
                </a:cubicBezTo>
                <a:cubicBezTo>
                  <a:pt x="1667611" y="434607"/>
                  <a:pt x="1660703" y="446481"/>
                  <a:pt x="1658112" y="462458"/>
                </a:cubicBezTo>
                <a:cubicBezTo>
                  <a:pt x="1656816" y="474116"/>
                  <a:pt x="1656816" y="487934"/>
                  <a:pt x="1658112" y="503911"/>
                </a:cubicBezTo>
                <a:cubicBezTo>
                  <a:pt x="1659407" y="520319"/>
                  <a:pt x="1659191" y="529819"/>
                  <a:pt x="1657464" y="532409"/>
                </a:cubicBezTo>
                <a:cubicBezTo>
                  <a:pt x="1654873" y="534137"/>
                  <a:pt x="1649476" y="533057"/>
                  <a:pt x="1641272" y="529171"/>
                </a:cubicBezTo>
                <a:cubicBezTo>
                  <a:pt x="1635658" y="526580"/>
                  <a:pt x="1631988" y="523341"/>
                  <a:pt x="1630261" y="519455"/>
                </a:cubicBezTo>
                <a:cubicBezTo>
                  <a:pt x="1628102" y="516001"/>
                  <a:pt x="1626590" y="513842"/>
                  <a:pt x="1625727" y="512978"/>
                </a:cubicBezTo>
                <a:cubicBezTo>
                  <a:pt x="1624431" y="512547"/>
                  <a:pt x="1622920" y="510388"/>
                  <a:pt x="1621193" y="506501"/>
                </a:cubicBezTo>
                <a:cubicBezTo>
                  <a:pt x="1617739" y="502183"/>
                  <a:pt x="1616875" y="492468"/>
                  <a:pt x="1618602" y="477355"/>
                </a:cubicBezTo>
                <a:lnTo>
                  <a:pt x="1619250" y="466992"/>
                </a:lnTo>
                <a:lnTo>
                  <a:pt x="1614716" y="459867"/>
                </a:lnTo>
                <a:cubicBezTo>
                  <a:pt x="1611693" y="455549"/>
                  <a:pt x="1610182" y="452742"/>
                  <a:pt x="1610182" y="451447"/>
                </a:cubicBezTo>
                <a:cubicBezTo>
                  <a:pt x="1614932" y="444970"/>
                  <a:pt x="1620761" y="439788"/>
                  <a:pt x="1627670" y="435902"/>
                </a:cubicBezTo>
                <a:cubicBezTo>
                  <a:pt x="1628102" y="435902"/>
                  <a:pt x="1628318" y="435686"/>
                  <a:pt x="1628318" y="435254"/>
                </a:cubicBezTo>
                <a:cubicBezTo>
                  <a:pt x="1628318" y="434391"/>
                  <a:pt x="1628965" y="433959"/>
                  <a:pt x="1630261" y="433959"/>
                </a:cubicBezTo>
                <a:cubicBezTo>
                  <a:pt x="1631124" y="433959"/>
                  <a:pt x="1632420" y="432879"/>
                  <a:pt x="1634147" y="430720"/>
                </a:cubicBezTo>
                <a:cubicBezTo>
                  <a:pt x="1636306" y="428130"/>
                  <a:pt x="1637817" y="426834"/>
                  <a:pt x="1638681" y="426834"/>
                </a:cubicBezTo>
                <a:cubicBezTo>
                  <a:pt x="1639113" y="426834"/>
                  <a:pt x="1639329" y="426618"/>
                  <a:pt x="1639329" y="426186"/>
                </a:cubicBezTo>
                <a:cubicBezTo>
                  <a:pt x="1639329" y="424891"/>
                  <a:pt x="1640840" y="422732"/>
                  <a:pt x="1643862" y="419710"/>
                </a:cubicBezTo>
                <a:cubicBezTo>
                  <a:pt x="1646453" y="417119"/>
                  <a:pt x="1649152" y="414096"/>
                  <a:pt x="1651959" y="410642"/>
                </a:cubicBezTo>
                <a:cubicBezTo>
                  <a:pt x="1654765" y="407187"/>
                  <a:pt x="1656169" y="405244"/>
                  <a:pt x="1656169" y="404812"/>
                </a:cubicBezTo>
                <a:cubicBezTo>
                  <a:pt x="1656169" y="404812"/>
                  <a:pt x="1658544" y="401142"/>
                  <a:pt x="1663293" y="393801"/>
                </a:cubicBezTo>
                <a:cubicBezTo>
                  <a:pt x="1668043" y="386461"/>
                  <a:pt x="1672361" y="380200"/>
                  <a:pt x="1676247" y="375018"/>
                </a:cubicBezTo>
                <a:cubicBezTo>
                  <a:pt x="1683156" y="365519"/>
                  <a:pt x="1687366" y="359581"/>
                  <a:pt x="1688878" y="357206"/>
                </a:cubicBezTo>
                <a:cubicBezTo>
                  <a:pt x="1690389" y="354832"/>
                  <a:pt x="1690713" y="353428"/>
                  <a:pt x="1689849" y="352996"/>
                </a:cubicBezTo>
                <a:cubicBezTo>
                  <a:pt x="1686826" y="349974"/>
                  <a:pt x="1679594" y="350190"/>
                  <a:pt x="1668151" y="353644"/>
                </a:cubicBezTo>
                <a:cubicBezTo>
                  <a:pt x="1656708" y="357099"/>
                  <a:pt x="1646237" y="361417"/>
                  <a:pt x="1636738" y="366598"/>
                </a:cubicBezTo>
                <a:cubicBezTo>
                  <a:pt x="1621193" y="376530"/>
                  <a:pt x="1608023" y="382791"/>
                  <a:pt x="1597228" y="385381"/>
                </a:cubicBezTo>
                <a:cubicBezTo>
                  <a:pt x="1592478" y="384518"/>
                  <a:pt x="1586865" y="381279"/>
                  <a:pt x="1580388" y="375666"/>
                </a:cubicBezTo>
                <a:cubicBezTo>
                  <a:pt x="1575206" y="369621"/>
                  <a:pt x="1572615" y="365087"/>
                  <a:pt x="1572615" y="362064"/>
                </a:cubicBezTo>
                <a:cubicBezTo>
                  <a:pt x="1572615" y="359473"/>
                  <a:pt x="1576502" y="355695"/>
                  <a:pt x="1584274" y="350729"/>
                </a:cubicBezTo>
                <a:cubicBezTo>
                  <a:pt x="1592046" y="345764"/>
                  <a:pt x="1600682" y="341554"/>
                  <a:pt x="1610182" y="338099"/>
                </a:cubicBezTo>
                <a:cubicBezTo>
                  <a:pt x="1615364" y="336372"/>
                  <a:pt x="1620977" y="334429"/>
                  <a:pt x="1627022" y="332270"/>
                </a:cubicBezTo>
                <a:cubicBezTo>
                  <a:pt x="1643862" y="326225"/>
                  <a:pt x="1655521" y="319316"/>
                  <a:pt x="1661998" y="311544"/>
                </a:cubicBezTo>
                <a:cubicBezTo>
                  <a:pt x="1668475" y="303771"/>
                  <a:pt x="1673441" y="291249"/>
                  <a:pt x="1676895" y="273977"/>
                </a:cubicBezTo>
                <a:cubicBezTo>
                  <a:pt x="1678190" y="267068"/>
                  <a:pt x="1679054" y="262750"/>
                  <a:pt x="1679486" y="261023"/>
                </a:cubicBezTo>
                <a:cubicBezTo>
                  <a:pt x="1680349" y="259296"/>
                  <a:pt x="1679270" y="259512"/>
                  <a:pt x="1676247" y="261671"/>
                </a:cubicBezTo>
                <a:cubicBezTo>
                  <a:pt x="1673225" y="262966"/>
                  <a:pt x="1670850" y="263830"/>
                  <a:pt x="1669123" y="264262"/>
                </a:cubicBezTo>
                <a:cubicBezTo>
                  <a:pt x="1667395" y="265125"/>
                  <a:pt x="1664805" y="266636"/>
                  <a:pt x="1661350" y="268795"/>
                </a:cubicBezTo>
                <a:cubicBezTo>
                  <a:pt x="1657464" y="270955"/>
                  <a:pt x="1655305" y="272034"/>
                  <a:pt x="1654873" y="272034"/>
                </a:cubicBezTo>
                <a:cubicBezTo>
                  <a:pt x="1654873" y="272034"/>
                  <a:pt x="1653362" y="272682"/>
                  <a:pt x="1650339" y="273977"/>
                </a:cubicBezTo>
                <a:cubicBezTo>
                  <a:pt x="1647317" y="275272"/>
                  <a:pt x="1645806" y="275704"/>
                  <a:pt x="1645806" y="275272"/>
                </a:cubicBezTo>
                <a:cubicBezTo>
                  <a:pt x="1645806" y="275272"/>
                  <a:pt x="1644726" y="275488"/>
                  <a:pt x="1642567" y="275920"/>
                </a:cubicBezTo>
                <a:cubicBezTo>
                  <a:pt x="1633931" y="277647"/>
                  <a:pt x="1623568" y="277431"/>
                  <a:pt x="1611477" y="275272"/>
                </a:cubicBezTo>
                <a:cubicBezTo>
                  <a:pt x="1607159" y="274409"/>
                  <a:pt x="1601330" y="272250"/>
                  <a:pt x="1593990" y="268795"/>
                </a:cubicBezTo>
                <a:lnTo>
                  <a:pt x="1583626" y="262966"/>
                </a:lnTo>
                <a:lnTo>
                  <a:pt x="1582331" y="265557"/>
                </a:lnTo>
                <a:cubicBezTo>
                  <a:pt x="1578445" y="277216"/>
                  <a:pt x="1574343" y="289738"/>
                  <a:pt x="1570025" y="303124"/>
                </a:cubicBezTo>
                <a:cubicBezTo>
                  <a:pt x="1561820" y="333781"/>
                  <a:pt x="1554480" y="357314"/>
                  <a:pt x="1548003" y="373723"/>
                </a:cubicBezTo>
                <a:cubicBezTo>
                  <a:pt x="1546276" y="376314"/>
                  <a:pt x="1543253" y="384086"/>
                  <a:pt x="1538935" y="397040"/>
                </a:cubicBezTo>
                <a:cubicBezTo>
                  <a:pt x="1537208" y="401790"/>
                  <a:pt x="1535697" y="405892"/>
                  <a:pt x="1534401" y="409346"/>
                </a:cubicBezTo>
                <a:cubicBezTo>
                  <a:pt x="1532674" y="413232"/>
                  <a:pt x="1531163" y="417551"/>
                  <a:pt x="1529867" y="422300"/>
                </a:cubicBezTo>
                <a:cubicBezTo>
                  <a:pt x="1527708" y="427482"/>
                  <a:pt x="1525981" y="432232"/>
                  <a:pt x="1524686" y="436550"/>
                </a:cubicBezTo>
                <a:cubicBezTo>
                  <a:pt x="1519936" y="451231"/>
                  <a:pt x="1516050" y="464833"/>
                  <a:pt x="1513027" y="477355"/>
                </a:cubicBezTo>
                <a:cubicBezTo>
                  <a:pt x="1511732" y="481673"/>
                  <a:pt x="1510868" y="484480"/>
                  <a:pt x="1510436" y="485775"/>
                </a:cubicBezTo>
                <a:cubicBezTo>
                  <a:pt x="1510004" y="487070"/>
                  <a:pt x="1509141" y="491388"/>
                  <a:pt x="1507845" y="498729"/>
                </a:cubicBezTo>
                <a:cubicBezTo>
                  <a:pt x="1503527" y="520319"/>
                  <a:pt x="1500505" y="535216"/>
                  <a:pt x="1498778" y="543420"/>
                </a:cubicBezTo>
                <a:cubicBezTo>
                  <a:pt x="1497050" y="551624"/>
                  <a:pt x="1495107" y="557670"/>
                  <a:pt x="1492948" y="561556"/>
                </a:cubicBezTo>
                <a:cubicBezTo>
                  <a:pt x="1491221" y="565874"/>
                  <a:pt x="1487335" y="567385"/>
                  <a:pt x="1481290" y="566090"/>
                </a:cubicBezTo>
                <a:cubicBezTo>
                  <a:pt x="1467472" y="562204"/>
                  <a:pt x="1455598" y="551840"/>
                  <a:pt x="1445666" y="535000"/>
                </a:cubicBezTo>
                <a:cubicBezTo>
                  <a:pt x="1441780" y="526364"/>
                  <a:pt x="1441132" y="518376"/>
                  <a:pt x="1443723" y="511035"/>
                </a:cubicBezTo>
                <a:cubicBezTo>
                  <a:pt x="1444587" y="508013"/>
                  <a:pt x="1445234" y="505854"/>
                  <a:pt x="1445666" y="504558"/>
                </a:cubicBezTo>
                <a:cubicBezTo>
                  <a:pt x="1446098" y="503695"/>
                  <a:pt x="1446314" y="502615"/>
                  <a:pt x="1446314" y="501320"/>
                </a:cubicBezTo>
                <a:cubicBezTo>
                  <a:pt x="1446746" y="499593"/>
                  <a:pt x="1448041" y="495490"/>
                  <a:pt x="1450200" y="489013"/>
                </a:cubicBezTo>
                <a:cubicBezTo>
                  <a:pt x="1453223" y="482968"/>
                  <a:pt x="1454734" y="479730"/>
                  <a:pt x="1454734" y="479298"/>
                </a:cubicBezTo>
                <a:cubicBezTo>
                  <a:pt x="1454734" y="478866"/>
                  <a:pt x="1455382" y="476707"/>
                  <a:pt x="1456677" y="472821"/>
                </a:cubicBezTo>
                <a:cubicBezTo>
                  <a:pt x="1457973" y="469798"/>
                  <a:pt x="1459052" y="466344"/>
                  <a:pt x="1459916" y="462458"/>
                </a:cubicBezTo>
                <a:cubicBezTo>
                  <a:pt x="1460348" y="458140"/>
                  <a:pt x="1460779" y="455117"/>
                  <a:pt x="1461211" y="453390"/>
                </a:cubicBezTo>
                <a:cubicBezTo>
                  <a:pt x="1462938" y="443890"/>
                  <a:pt x="1464234" y="436334"/>
                  <a:pt x="1465097" y="430720"/>
                </a:cubicBezTo>
                <a:cubicBezTo>
                  <a:pt x="1465961" y="426834"/>
                  <a:pt x="1467256" y="420357"/>
                  <a:pt x="1468983" y="411289"/>
                </a:cubicBezTo>
                <a:cubicBezTo>
                  <a:pt x="1470711" y="400494"/>
                  <a:pt x="1471574" y="394017"/>
                  <a:pt x="1471574" y="391858"/>
                </a:cubicBezTo>
                <a:cubicBezTo>
                  <a:pt x="1471574" y="387109"/>
                  <a:pt x="1470063" y="384302"/>
                  <a:pt x="1467040" y="383438"/>
                </a:cubicBezTo>
                <a:cubicBezTo>
                  <a:pt x="1465745" y="383438"/>
                  <a:pt x="1462183" y="385381"/>
                  <a:pt x="1456353" y="389268"/>
                </a:cubicBezTo>
                <a:cubicBezTo>
                  <a:pt x="1450524" y="393154"/>
                  <a:pt x="1445666" y="396824"/>
                  <a:pt x="1441780" y="400279"/>
                </a:cubicBezTo>
                <a:cubicBezTo>
                  <a:pt x="1435735" y="407619"/>
                  <a:pt x="1429258" y="409130"/>
                  <a:pt x="1422349" y="404812"/>
                </a:cubicBezTo>
                <a:cubicBezTo>
                  <a:pt x="1417599" y="402653"/>
                  <a:pt x="1414577" y="399631"/>
                  <a:pt x="1413281" y="395745"/>
                </a:cubicBezTo>
                <a:cubicBezTo>
                  <a:pt x="1408531" y="389699"/>
                  <a:pt x="1408963" y="383654"/>
                  <a:pt x="1414577" y="377609"/>
                </a:cubicBezTo>
                <a:cubicBezTo>
                  <a:pt x="1418031" y="372427"/>
                  <a:pt x="1421485" y="366814"/>
                  <a:pt x="1424940" y="360769"/>
                </a:cubicBezTo>
                <a:cubicBezTo>
                  <a:pt x="1429258" y="354724"/>
                  <a:pt x="1432496" y="350190"/>
                  <a:pt x="1434655" y="347167"/>
                </a:cubicBezTo>
                <a:cubicBezTo>
                  <a:pt x="1436814" y="344145"/>
                  <a:pt x="1437894" y="342201"/>
                  <a:pt x="1437894" y="341338"/>
                </a:cubicBezTo>
                <a:cubicBezTo>
                  <a:pt x="1437894" y="340906"/>
                  <a:pt x="1438757" y="339611"/>
                  <a:pt x="1440485" y="337452"/>
                </a:cubicBezTo>
                <a:cubicBezTo>
                  <a:pt x="1446098" y="327088"/>
                  <a:pt x="1455166" y="309169"/>
                  <a:pt x="1467688" y="283693"/>
                </a:cubicBezTo>
                <a:cubicBezTo>
                  <a:pt x="1470711" y="276352"/>
                  <a:pt x="1471358" y="271170"/>
                  <a:pt x="1469631" y="268148"/>
                </a:cubicBezTo>
                <a:cubicBezTo>
                  <a:pt x="1465313" y="265125"/>
                  <a:pt x="1457541" y="265989"/>
                  <a:pt x="1446314" y="270739"/>
                </a:cubicBezTo>
                <a:cubicBezTo>
                  <a:pt x="1444587" y="271602"/>
                  <a:pt x="1443507" y="272250"/>
                  <a:pt x="1443075" y="272682"/>
                </a:cubicBezTo>
                <a:cubicBezTo>
                  <a:pt x="1442644" y="272682"/>
                  <a:pt x="1440053" y="274193"/>
                  <a:pt x="1435303" y="277216"/>
                </a:cubicBezTo>
                <a:cubicBezTo>
                  <a:pt x="1429690" y="280238"/>
                  <a:pt x="1424940" y="283045"/>
                  <a:pt x="1421054" y="285636"/>
                </a:cubicBezTo>
                <a:cubicBezTo>
                  <a:pt x="1413713" y="289954"/>
                  <a:pt x="1405941" y="295351"/>
                  <a:pt x="1397736" y="301828"/>
                </a:cubicBezTo>
                <a:cubicBezTo>
                  <a:pt x="1393418" y="306578"/>
                  <a:pt x="1390288" y="309493"/>
                  <a:pt x="1388345" y="310572"/>
                </a:cubicBezTo>
                <a:cubicBezTo>
                  <a:pt x="1386402" y="311652"/>
                  <a:pt x="1385214" y="311760"/>
                  <a:pt x="1384783" y="310896"/>
                </a:cubicBezTo>
                <a:cubicBezTo>
                  <a:pt x="1383487" y="310464"/>
                  <a:pt x="1382839" y="310464"/>
                  <a:pt x="1382839" y="310896"/>
                </a:cubicBezTo>
                <a:cubicBezTo>
                  <a:pt x="1382839" y="311328"/>
                  <a:pt x="1382192" y="311112"/>
                  <a:pt x="1380896" y="310248"/>
                </a:cubicBezTo>
                <a:cubicBezTo>
                  <a:pt x="1380033" y="309385"/>
                  <a:pt x="1378521" y="308521"/>
                  <a:pt x="1376362" y="307657"/>
                </a:cubicBezTo>
                <a:cubicBezTo>
                  <a:pt x="1374203" y="306362"/>
                  <a:pt x="1372908" y="305283"/>
                  <a:pt x="1372476" y="304419"/>
                </a:cubicBezTo>
                <a:cubicBezTo>
                  <a:pt x="1372044" y="302692"/>
                  <a:pt x="1371397" y="301180"/>
                  <a:pt x="1370533" y="299885"/>
                </a:cubicBezTo>
                <a:cubicBezTo>
                  <a:pt x="1367079" y="295999"/>
                  <a:pt x="1369885" y="290817"/>
                  <a:pt x="1378953" y="284340"/>
                </a:cubicBezTo>
                <a:cubicBezTo>
                  <a:pt x="1397521" y="268364"/>
                  <a:pt x="1420406" y="243751"/>
                  <a:pt x="1447609" y="210502"/>
                </a:cubicBezTo>
                <a:cubicBezTo>
                  <a:pt x="1453223" y="203594"/>
                  <a:pt x="1457325" y="198520"/>
                  <a:pt x="1459916" y="195281"/>
                </a:cubicBezTo>
                <a:cubicBezTo>
                  <a:pt x="1462506" y="192043"/>
                  <a:pt x="1464234" y="189560"/>
                  <a:pt x="1465097" y="187833"/>
                </a:cubicBezTo>
                <a:cubicBezTo>
                  <a:pt x="1466824" y="185242"/>
                  <a:pt x="1468983" y="182435"/>
                  <a:pt x="1471574" y="179413"/>
                </a:cubicBezTo>
                <a:cubicBezTo>
                  <a:pt x="1477188" y="173368"/>
                  <a:pt x="1481722" y="167538"/>
                  <a:pt x="1485176" y="161925"/>
                </a:cubicBezTo>
                <a:cubicBezTo>
                  <a:pt x="1486040" y="160198"/>
                  <a:pt x="1487767" y="157175"/>
                  <a:pt x="1490358" y="152857"/>
                </a:cubicBezTo>
                <a:cubicBezTo>
                  <a:pt x="1492948" y="148971"/>
                  <a:pt x="1494891" y="145517"/>
                  <a:pt x="1496187" y="142494"/>
                </a:cubicBezTo>
                <a:cubicBezTo>
                  <a:pt x="1497482" y="140335"/>
                  <a:pt x="1498346" y="139040"/>
                  <a:pt x="1498778" y="138608"/>
                </a:cubicBezTo>
                <a:cubicBezTo>
                  <a:pt x="1505686" y="128244"/>
                  <a:pt x="1511732" y="117450"/>
                  <a:pt x="1516913" y="106223"/>
                </a:cubicBezTo>
                <a:cubicBezTo>
                  <a:pt x="1516913" y="105791"/>
                  <a:pt x="1517345" y="104927"/>
                  <a:pt x="1518209" y="103632"/>
                </a:cubicBezTo>
                <a:cubicBezTo>
                  <a:pt x="1519072" y="102337"/>
                  <a:pt x="1519504" y="101257"/>
                  <a:pt x="1519504" y="100393"/>
                </a:cubicBezTo>
                <a:cubicBezTo>
                  <a:pt x="1519504" y="99530"/>
                  <a:pt x="1520152" y="98018"/>
                  <a:pt x="1521447" y="95860"/>
                </a:cubicBezTo>
                <a:cubicBezTo>
                  <a:pt x="1522311" y="93701"/>
                  <a:pt x="1522958" y="91110"/>
                  <a:pt x="1523390" y="88087"/>
                </a:cubicBezTo>
                <a:cubicBezTo>
                  <a:pt x="1523390" y="85065"/>
                  <a:pt x="1523606" y="83337"/>
                  <a:pt x="1524038" y="82905"/>
                </a:cubicBezTo>
                <a:cubicBezTo>
                  <a:pt x="1524038" y="82474"/>
                  <a:pt x="1524038" y="81610"/>
                  <a:pt x="1524038" y="80315"/>
                </a:cubicBezTo>
                <a:cubicBezTo>
                  <a:pt x="1524038" y="79019"/>
                  <a:pt x="1524254" y="78372"/>
                  <a:pt x="1524686" y="78372"/>
                </a:cubicBezTo>
                <a:cubicBezTo>
                  <a:pt x="1525118" y="78372"/>
                  <a:pt x="1525549" y="77076"/>
                  <a:pt x="1525981" y="74485"/>
                </a:cubicBezTo>
                <a:cubicBezTo>
                  <a:pt x="1525981" y="68872"/>
                  <a:pt x="1520584" y="63906"/>
                  <a:pt x="1509789" y="59588"/>
                </a:cubicBezTo>
                <a:cubicBezTo>
                  <a:pt x="1504175" y="56134"/>
                  <a:pt x="1498778" y="54407"/>
                  <a:pt x="1493596" y="54407"/>
                </a:cubicBezTo>
                <a:cubicBezTo>
                  <a:pt x="1490142" y="54407"/>
                  <a:pt x="1488199" y="54191"/>
                  <a:pt x="1487767" y="53759"/>
                </a:cubicBezTo>
                <a:cubicBezTo>
                  <a:pt x="1487335" y="53327"/>
                  <a:pt x="1488199" y="52248"/>
                  <a:pt x="1490358" y="50520"/>
                </a:cubicBezTo>
                <a:cubicBezTo>
                  <a:pt x="1493380" y="48361"/>
                  <a:pt x="1500073" y="47282"/>
                  <a:pt x="1510436" y="47282"/>
                </a:cubicBezTo>
                <a:cubicBezTo>
                  <a:pt x="1515618" y="47282"/>
                  <a:pt x="1518856" y="46850"/>
                  <a:pt x="1520152" y="45987"/>
                </a:cubicBezTo>
                <a:cubicBezTo>
                  <a:pt x="1520584" y="45555"/>
                  <a:pt x="1521231" y="45555"/>
                  <a:pt x="1522095" y="45987"/>
                </a:cubicBezTo>
                <a:cubicBezTo>
                  <a:pt x="1522527" y="45987"/>
                  <a:pt x="1523174" y="45771"/>
                  <a:pt x="1524038" y="45339"/>
                </a:cubicBezTo>
                <a:cubicBezTo>
                  <a:pt x="1529651" y="43612"/>
                  <a:pt x="1535481" y="42964"/>
                  <a:pt x="1541526" y="43396"/>
                </a:cubicBezTo>
                <a:cubicBezTo>
                  <a:pt x="1542389" y="43828"/>
                  <a:pt x="1543037" y="44043"/>
                  <a:pt x="1543469" y="44043"/>
                </a:cubicBezTo>
                <a:cubicBezTo>
                  <a:pt x="1543901" y="44043"/>
                  <a:pt x="1545412" y="44907"/>
                  <a:pt x="1548003" y="46634"/>
                </a:cubicBezTo>
                <a:cubicBezTo>
                  <a:pt x="1551889" y="48361"/>
                  <a:pt x="1556423" y="50520"/>
                  <a:pt x="1561605" y="53111"/>
                </a:cubicBezTo>
                <a:cubicBezTo>
                  <a:pt x="1572831" y="59156"/>
                  <a:pt x="1581251" y="67361"/>
                  <a:pt x="1586865" y="77724"/>
                </a:cubicBezTo>
                <a:cubicBezTo>
                  <a:pt x="1589456" y="82905"/>
                  <a:pt x="1591615" y="87224"/>
                  <a:pt x="1593342" y="90678"/>
                </a:cubicBezTo>
                <a:cubicBezTo>
                  <a:pt x="1595069" y="92837"/>
                  <a:pt x="1595933" y="96939"/>
                  <a:pt x="1595933" y="102984"/>
                </a:cubicBezTo>
                <a:cubicBezTo>
                  <a:pt x="1595933" y="110757"/>
                  <a:pt x="1594637" y="115290"/>
                  <a:pt x="1592046" y="116586"/>
                </a:cubicBezTo>
                <a:cubicBezTo>
                  <a:pt x="1584274" y="127381"/>
                  <a:pt x="1575206" y="136881"/>
                  <a:pt x="1564843" y="145085"/>
                </a:cubicBezTo>
                <a:cubicBezTo>
                  <a:pt x="1557934" y="150266"/>
                  <a:pt x="1548866" y="157607"/>
                  <a:pt x="1537640" y="167107"/>
                </a:cubicBezTo>
                <a:cubicBezTo>
                  <a:pt x="1534185" y="170129"/>
                  <a:pt x="1529435" y="173799"/>
                  <a:pt x="1523390" y="178117"/>
                </a:cubicBezTo>
                <a:cubicBezTo>
                  <a:pt x="1513459" y="186753"/>
                  <a:pt x="1503311" y="195821"/>
                  <a:pt x="1492948" y="205321"/>
                </a:cubicBezTo>
                <a:cubicBezTo>
                  <a:pt x="1489926" y="208775"/>
                  <a:pt x="1487335" y="211582"/>
                  <a:pt x="1485176" y="213741"/>
                </a:cubicBezTo>
                <a:cubicBezTo>
                  <a:pt x="1481722" y="217195"/>
                  <a:pt x="1478267" y="220758"/>
                  <a:pt x="1474813" y="224428"/>
                </a:cubicBezTo>
                <a:cubicBezTo>
                  <a:pt x="1471358" y="228098"/>
                  <a:pt x="1469631" y="230797"/>
                  <a:pt x="1469631" y="232524"/>
                </a:cubicBezTo>
                <a:cubicBezTo>
                  <a:pt x="1469631" y="234683"/>
                  <a:pt x="1471358" y="235331"/>
                  <a:pt x="1474813" y="234467"/>
                </a:cubicBezTo>
                <a:cubicBezTo>
                  <a:pt x="1475676" y="233604"/>
                  <a:pt x="1477188" y="233496"/>
                  <a:pt x="1479347" y="234143"/>
                </a:cubicBezTo>
                <a:cubicBezTo>
                  <a:pt x="1481506" y="234791"/>
                  <a:pt x="1485392" y="236410"/>
                  <a:pt x="1491005" y="239001"/>
                </a:cubicBezTo>
                <a:cubicBezTo>
                  <a:pt x="1503959" y="244615"/>
                  <a:pt x="1512379" y="253035"/>
                  <a:pt x="1516265" y="264262"/>
                </a:cubicBezTo>
                <a:cubicBezTo>
                  <a:pt x="1521015" y="273329"/>
                  <a:pt x="1521879" y="282829"/>
                  <a:pt x="1518856" y="292760"/>
                </a:cubicBezTo>
                <a:cubicBezTo>
                  <a:pt x="1517561" y="297078"/>
                  <a:pt x="1515942" y="301612"/>
                  <a:pt x="1513999" y="306362"/>
                </a:cubicBezTo>
                <a:cubicBezTo>
                  <a:pt x="1512056" y="311112"/>
                  <a:pt x="1510652" y="313487"/>
                  <a:pt x="1509789" y="313487"/>
                </a:cubicBezTo>
                <a:cubicBezTo>
                  <a:pt x="1509357" y="313487"/>
                  <a:pt x="1508925" y="313703"/>
                  <a:pt x="1508493" y="314134"/>
                </a:cubicBezTo>
                <a:cubicBezTo>
                  <a:pt x="1508493" y="314566"/>
                  <a:pt x="1507414" y="317157"/>
                  <a:pt x="1505255" y="321907"/>
                </a:cubicBezTo>
                <a:cubicBezTo>
                  <a:pt x="1503096" y="326657"/>
                  <a:pt x="1501153" y="330543"/>
                  <a:pt x="1499425" y="333565"/>
                </a:cubicBezTo>
                <a:cubicBezTo>
                  <a:pt x="1496835" y="337883"/>
                  <a:pt x="1494891" y="342201"/>
                  <a:pt x="1493596" y="346519"/>
                </a:cubicBezTo>
                <a:cubicBezTo>
                  <a:pt x="1493164" y="348247"/>
                  <a:pt x="1493812" y="350621"/>
                  <a:pt x="1495539" y="353644"/>
                </a:cubicBezTo>
                <a:cubicBezTo>
                  <a:pt x="1501584" y="362280"/>
                  <a:pt x="1505902" y="371132"/>
                  <a:pt x="1508493" y="380200"/>
                </a:cubicBezTo>
                <a:cubicBezTo>
                  <a:pt x="1511084" y="387109"/>
                  <a:pt x="1513027" y="390563"/>
                  <a:pt x="1514322" y="390563"/>
                </a:cubicBezTo>
                <a:cubicBezTo>
                  <a:pt x="1516481" y="390563"/>
                  <a:pt x="1521015" y="385166"/>
                  <a:pt x="1527924" y="374371"/>
                </a:cubicBezTo>
                <a:cubicBezTo>
                  <a:pt x="1528788" y="372212"/>
                  <a:pt x="1529651" y="370484"/>
                  <a:pt x="1530515" y="369189"/>
                </a:cubicBezTo>
                <a:cubicBezTo>
                  <a:pt x="1531378" y="367462"/>
                  <a:pt x="1534185" y="361417"/>
                  <a:pt x="1538935" y="351053"/>
                </a:cubicBezTo>
                <a:cubicBezTo>
                  <a:pt x="1543685" y="341122"/>
                  <a:pt x="1546923" y="334213"/>
                  <a:pt x="1548651" y="330327"/>
                </a:cubicBezTo>
                <a:cubicBezTo>
                  <a:pt x="1550809" y="326441"/>
                  <a:pt x="1552753" y="322555"/>
                  <a:pt x="1554480" y="318668"/>
                </a:cubicBezTo>
                <a:cubicBezTo>
                  <a:pt x="1556639" y="313919"/>
                  <a:pt x="1560957" y="304635"/>
                  <a:pt x="1567434" y="290817"/>
                </a:cubicBezTo>
                <a:cubicBezTo>
                  <a:pt x="1573911" y="277000"/>
                  <a:pt x="1578013" y="268364"/>
                  <a:pt x="1579740" y="264909"/>
                </a:cubicBezTo>
                <a:cubicBezTo>
                  <a:pt x="1581467" y="262318"/>
                  <a:pt x="1580820" y="260159"/>
                  <a:pt x="1577797" y="258432"/>
                </a:cubicBezTo>
                <a:cubicBezTo>
                  <a:pt x="1574774" y="255841"/>
                  <a:pt x="1570456" y="251955"/>
                  <a:pt x="1564843" y="246774"/>
                </a:cubicBezTo>
                <a:cubicBezTo>
                  <a:pt x="1559230" y="241592"/>
                  <a:pt x="1555343" y="238354"/>
                  <a:pt x="1553184" y="237058"/>
                </a:cubicBezTo>
                <a:cubicBezTo>
                  <a:pt x="1550162" y="234036"/>
                  <a:pt x="1549298" y="232524"/>
                  <a:pt x="1550594" y="232524"/>
                </a:cubicBezTo>
                <a:cubicBezTo>
                  <a:pt x="1551457" y="232524"/>
                  <a:pt x="1553832" y="233820"/>
                  <a:pt x="1557718" y="236410"/>
                </a:cubicBezTo>
                <a:cubicBezTo>
                  <a:pt x="1566786" y="242024"/>
                  <a:pt x="1576070" y="244831"/>
                  <a:pt x="1585569" y="244831"/>
                </a:cubicBezTo>
                <a:cubicBezTo>
                  <a:pt x="1590751" y="244831"/>
                  <a:pt x="1597228" y="243319"/>
                  <a:pt x="1605000" y="240297"/>
                </a:cubicBezTo>
                <a:cubicBezTo>
                  <a:pt x="1611909" y="238138"/>
                  <a:pt x="1616011" y="236626"/>
                  <a:pt x="1617307" y="235763"/>
                </a:cubicBezTo>
                <a:cubicBezTo>
                  <a:pt x="1618170" y="234899"/>
                  <a:pt x="1618818" y="234683"/>
                  <a:pt x="1619250" y="235115"/>
                </a:cubicBezTo>
                <a:cubicBezTo>
                  <a:pt x="1619682" y="235547"/>
                  <a:pt x="1620545" y="235547"/>
                  <a:pt x="1621841" y="235115"/>
                </a:cubicBezTo>
                <a:cubicBezTo>
                  <a:pt x="1622704" y="234683"/>
                  <a:pt x="1623352" y="234251"/>
                  <a:pt x="1623784" y="233820"/>
                </a:cubicBezTo>
                <a:cubicBezTo>
                  <a:pt x="1625079" y="233820"/>
                  <a:pt x="1628102" y="232524"/>
                  <a:pt x="1632852" y="229933"/>
                </a:cubicBezTo>
                <a:cubicBezTo>
                  <a:pt x="1638033" y="227343"/>
                  <a:pt x="1640840" y="226047"/>
                  <a:pt x="1641272" y="226047"/>
                </a:cubicBezTo>
                <a:cubicBezTo>
                  <a:pt x="1641703" y="226047"/>
                  <a:pt x="1644510" y="225076"/>
                  <a:pt x="1649692" y="223133"/>
                </a:cubicBezTo>
                <a:cubicBezTo>
                  <a:pt x="1654873" y="221189"/>
                  <a:pt x="1659623" y="219138"/>
                  <a:pt x="1663941" y="216979"/>
                </a:cubicBezTo>
                <a:cubicBezTo>
                  <a:pt x="1669123" y="214389"/>
                  <a:pt x="1674520" y="212014"/>
                  <a:pt x="1680134" y="209855"/>
                </a:cubicBezTo>
                <a:cubicBezTo>
                  <a:pt x="1686179" y="207264"/>
                  <a:pt x="1688770" y="204889"/>
                  <a:pt x="1687906" y="202730"/>
                </a:cubicBezTo>
                <a:cubicBezTo>
                  <a:pt x="1690065" y="189344"/>
                  <a:pt x="1692008" y="178549"/>
                  <a:pt x="1693735" y="170345"/>
                </a:cubicBezTo>
                <a:cubicBezTo>
                  <a:pt x="1694167" y="167754"/>
                  <a:pt x="1694599" y="165379"/>
                  <a:pt x="1695031" y="163220"/>
                </a:cubicBezTo>
                <a:cubicBezTo>
                  <a:pt x="1696758" y="153721"/>
                  <a:pt x="1698053" y="145732"/>
                  <a:pt x="1698917" y="139255"/>
                </a:cubicBezTo>
                <a:cubicBezTo>
                  <a:pt x="1699349" y="137096"/>
                  <a:pt x="1699780" y="135585"/>
                  <a:pt x="1700212" y="134722"/>
                </a:cubicBezTo>
                <a:cubicBezTo>
                  <a:pt x="1700644" y="133426"/>
                  <a:pt x="1701076" y="131051"/>
                  <a:pt x="1701508" y="127597"/>
                </a:cubicBezTo>
                <a:cubicBezTo>
                  <a:pt x="1701940" y="123711"/>
                  <a:pt x="1702803" y="118313"/>
                  <a:pt x="1704098" y="111404"/>
                </a:cubicBezTo>
                <a:cubicBezTo>
                  <a:pt x="1705394" y="104064"/>
                  <a:pt x="1706258" y="98666"/>
                  <a:pt x="1706689" y="95212"/>
                </a:cubicBezTo>
                <a:cubicBezTo>
                  <a:pt x="1707121" y="92189"/>
                  <a:pt x="1707769" y="87871"/>
                  <a:pt x="1708633" y="82258"/>
                </a:cubicBezTo>
                <a:cubicBezTo>
                  <a:pt x="1710360" y="71031"/>
                  <a:pt x="1711223" y="64122"/>
                  <a:pt x="1711223" y="61531"/>
                </a:cubicBezTo>
                <a:cubicBezTo>
                  <a:pt x="1711223" y="60236"/>
                  <a:pt x="1711223" y="57861"/>
                  <a:pt x="1711223" y="54407"/>
                </a:cubicBezTo>
                <a:cubicBezTo>
                  <a:pt x="1710791" y="51384"/>
                  <a:pt x="1710360" y="49225"/>
                  <a:pt x="1709928" y="47930"/>
                </a:cubicBezTo>
                <a:cubicBezTo>
                  <a:pt x="1706473" y="44475"/>
                  <a:pt x="1703451" y="42748"/>
                  <a:pt x="1700860" y="42748"/>
                </a:cubicBezTo>
                <a:cubicBezTo>
                  <a:pt x="1700428" y="43180"/>
                  <a:pt x="1699780" y="43396"/>
                  <a:pt x="1698917" y="43396"/>
                </a:cubicBezTo>
                <a:cubicBezTo>
                  <a:pt x="1698485" y="43828"/>
                  <a:pt x="1698053" y="44043"/>
                  <a:pt x="1697622" y="44043"/>
                </a:cubicBezTo>
                <a:cubicBezTo>
                  <a:pt x="1696758" y="44043"/>
                  <a:pt x="1696110" y="44259"/>
                  <a:pt x="1695678" y="44691"/>
                </a:cubicBezTo>
                <a:cubicBezTo>
                  <a:pt x="1695247" y="44691"/>
                  <a:pt x="1693519" y="45555"/>
                  <a:pt x="1690497" y="47282"/>
                </a:cubicBezTo>
                <a:cubicBezTo>
                  <a:pt x="1687043" y="49009"/>
                  <a:pt x="1684776" y="51168"/>
                  <a:pt x="1683696" y="53759"/>
                </a:cubicBezTo>
                <a:cubicBezTo>
                  <a:pt x="1682616" y="56350"/>
                  <a:pt x="1682077" y="60884"/>
                  <a:pt x="1682077" y="67361"/>
                </a:cubicBezTo>
                <a:cubicBezTo>
                  <a:pt x="1682077" y="72542"/>
                  <a:pt x="1682077" y="75457"/>
                  <a:pt x="1682077" y="76105"/>
                </a:cubicBezTo>
                <a:cubicBezTo>
                  <a:pt x="1682077" y="76752"/>
                  <a:pt x="1681645" y="75781"/>
                  <a:pt x="1680781" y="73190"/>
                </a:cubicBezTo>
                <a:cubicBezTo>
                  <a:pt x="1677759" y="60668"/>
                  <a:pt x="1678622" y="49873"/>
                  <a:pt x="1683372" y="40805"/>
                </a:cubicBezTo>
                <a:cubicBezTo>
                  <a:pt x="1684668" y="38646"/>
                  <a:pt x="1687366" y="35731"/>
                  <a:pt x="1691468" y="32061"/>
                </a:cubicBezTo>
                <a:cubicBezTo>
                  <a:pt x="1695570" y="28391"/>
                  <a:pt x="1698269" y="26556"/>
                  <a:pt x="1699565" y="26556"/>
                </a:cubicBezTo>
                <a:cubicBezTo>
                  <a:pt x="1699997" y="26556"/>
                  <a:pt x="1701076" y="25692"/>
                  <a:pt x="1702803" y="23965"/>
                </a:cubicBezTo>
                <a:cubicBezTo>
                  <a:pt x="1704962" y="21806"/>
                  <a:pt x="1708633" y="18351"/>
                  <a:pt x="1713814" y="13602"/>
                </a:cubicBezTo>
                <a:cubicBezTo>
                  <a:pt x="1719859" y="7988"/>
                  <a:pt x="1722882" y="4750"/>
                  <a:pt x="1722882" y="3886"/>
                </a:cubicBezTo>
                <a:cubicBezTo>
                  <a:pt x="1722882" y="3454"/>
                  <a:pt x="1722882" y="3238"/>
                  <a:pt x="1722882" y="3238"/>
                </a:cubicBezTo>
                <a:cubicBezTo>
                  <a:pt x="1723314" y="3238"/>
                  <a:pt x="1724825" y="2591"/>
                  <a:pt x="1727416" y="1295"/>
                </a:cubicBezTo>
                <a:cubicBezTo>
                  <a:pt x="1730006" y="432"/>
                  <a:pt x="1731518" y="0"/>
                  <a:pt x="1731950" y="0"/>
                </a:cubicBezTo>
                <a:close/>
              </a:path>
            </a:pathLst>
          </a:custGeom>
          <a:gradFill flip="none" rotWithShape="1">
            <a:gsLst>
              <a:gs pos="37000">
                <a:srgbClr val="F60410"/>
              </a:gs>
              <a:gs pos="100000">
                <a:srgbClr val="F8E588"/>
              </a:gs>
            </a:gsLst>
            <a:lin ang="2700000" scaled="1"/>
            <a:tileRect/>
          </a:gradFill>
          <a:ln>
            <a:noFill/>
          </a:ln>
          <a:effectLst>
            <a:outerShdw blurRad="190500" dist="152400" dir="2700000" algn="tl" rotWithShape="0">
              <a:schemeClr val="accent1">
                <a:lumMod val="75000"/>
                <a:alpha val="20000"/>
              </a:scheme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altLang="zh-CN" sz="5076" dirty="0">
              <a:gradFill flip="none" rotWithShape="1">
                <a:gsLst>
                  <a:gs pos="37000">
                    <a:srgbClr val="F60410"/>
                  </a:gs>
                  <a:gs pos="100000">
                    <a:srgbClr val="F8E588"/>
                  </a:gs>
                </a:gsLst>
                <a:lin ang="2700000" scaled="1"/>
                <a:tileRect/>
              </a:gradFill>
              <a:effectLst>
                <a:outerShdw blurRad="190500" dist="152400" dir="2700000" algn="tl" rotWithShape="0">
                  <a:schemeClr val="accent1">
                    <a:lumMod val="75000"/>
                    <a:alpha val="20000"/>
                  </a:schemeClr>
                </a:outerShdw>
              </a:effectLst>
              <a:latin typeface="Arial" panose="020B0604020202020204" pitchFamily="34" charset="0"/>
              <a:ea typeface="微软雅黑" panose="020B0503020204020204" pitchFamily="34" charset="-122"/>
              <a:cs typeface="演示流云楷" panose="02000600000000000000" pitchFamily="2" charset="-122"/>
              <a:sym typeface="Arial" panose="020B0604020202020204" pitchFamily="34" charset="0"/>
            </a:endParaRPr>
          </a:p>
        </p:txBody>
      </p:sp>
      <p:sp>
        <p:nvSpPr>
          <p:cNvPr id="9" name="文本框 8">
            <a:extLst>
              <a:ext uri="{FF2B5EF4-FFF2-40B4-BE49-F238E27FC236}">
                <a16:creationId xmlns:a16="http://schemas.microsoft.com/office/drawing/2014/main" id="{68A776AE-D242-C8B7-9D0C-73C9516FC7FC}"/>
              </a:ext>
            </a:extLst>
          </p:cNvPr>
          <p:cNvSpPr txBox="1"/>
          <p:nvPr>
            <p:custDataLst>
              <p:tags r:id="rId6"/>
            </p:custDataLst>
          </p:nvPr>
        </p:nvSpPr>
        <p:spPr>
          <a:xfrm rot="20685290">
            <a:off x="9636823" y="5920531"/>
            <a:ext cx="2342617" cy="675132"/>
          </a:xfrm>
          <a:custGeom>
            <a:avLst/>
            <a:gdLst/>
            <a:ahLst/>
            <a:cxnLst/>
            <a:rect l="l" t="t" r="r" b="b"/>
            <a:pathLst>
              <a:path w="2342617" h="675132">
                <a:moveTo>
                  <a:pt x="161850" y="576072"/>
                </a:moveTo>
                <a:cubicBezTo>
                  <a:pt x="165914" y="577495"/>
                  <a:pt x="169875" y="579425"/>
                  <a:pt x="173736" y="581864"/>
                </a:cubicBezTo>
                <a:cubicBezTo>
                  <a:pt x="175159" y="582880"/>
                  <a:pt x="176988" y="584099"/>
                  <a:pt x="179222" y="585521"/>
                </a:cubicBezTo>
                <a:cubicBezTo>
                  <a:pt x="187554" y="591820"/>
                  <a:pt x="195783" y="600253"/>
                  <a:pt x="203912" y="610820"/>
                </a:cubicBezTo>
                <a:cubicBezTo>
                  <a:pt x="206350" y="614071"/>
                  <a:pt x="208687" y="617830"/>
                  <a:pt x="210922" y="622097"/>
                </a:cubicBezTo>
                <a:cubicBezTo>
                  <a:pt x="212345" y="625755"/>
                  <a:pt x="213259" y="629412"/>
                  <a:pt x="213665" y="633070"/>
                </a:cubicBezTo>
                <a:cubicBezTo>
                  <a:pt x="214072" y="635102"/>
                  <a:pt x="213666" y="636626"/>
                  <a:pt x="212446" y="637642"/>
                </a:cubicBezTo>
                <a:lnTo>
                  <a:pt x="210922" y="639471"/>
                </a:lnTo>
                <a:lnTo>
                  <a:pt x="207569" y="639166"/>
                </a:lnTo>
                <a:cubicBezTo>
                  <a:pt x="205537" y="638962"/>
                  <a:pt x="204013" y="638658"/>
                  <a:pt x="202998" y="638252"/>
                </a:cubicBezTo>
                <a:cubicBezTo>
                  <a:pt x="202388" y="637845"/>
                  <a:pt x="201981" y="637642"/>
                  <a:pt x="201778" y="637642"/>
                </a:cubicBezTo>
                <a:cubicBezTo>
                  <a:pt x="199746" y="636829"/>
                  <a:pt x="196393" y="635102"/>
                  <a:pt x="191720" y="632460"/>
                </a:cubicBezTo>
                <a:cubicBezTo>
                  <a:pt x="186437" y="629616"/>
                  <a:pt x="182271" y="627685"/>
                  <a:pt x="179223" y="626669"/>
                </a:cubicBezTo>
                <a:cubicBezTo>
                  <a:pt x="177190" y="626059"/>
                  <a:pt x="175769" y="625552"/>
                  <a:pt x="174956" y="625145"/>
                </a:cubicBezTo>
                <a:cubicBezTo>
                  <a:pt x="174346" y="624942"/>
                  <a:pt x="173939" y="624739"/>
                  <a:pt x="173737" y="624535"/>
                </a:cubicBezTo>
                <a:cubicBezTo>
                  <a:pt x="173330" y="624536"/>
                  <a:pt x="173127" y="624536"/>
                  <a:pt x="173127" y="624536"/>
                </a:cubicBezTo>
                <a:cubicBezTo>
                  <a:pt x="172923" y="624332"/>
                  <a:pt x="172720" y="624231"/>
                  <a:pt x="172517" y="624230"/>
                </a:cubicBezTo>
                <a:cubicBezTo>
                  <a:pt x="172111" y="624028"/>
                  <a:pt x="171602" y="623824"/>
                  <a:pt x="170993" y="623621"/>
                </a:cubicBezTo>
                <a:cubicBezTo>
                  <a:pt x="164897" y="621183"/>
                  <a:pt x="157480" y="619049"/>
                  <a:pt x="148743" y="617220"/>
                </a:cubicBezTo>
                <a:cubicBezTo>
                  <a:pt x="147524" y="617220"/>
                  <a:pt x="147625" y="616916"/>
                  <a:pt x="149048" y="616306"/>
                </a:cubicBezTo>
                <a:cubicBezTo>
                  <a:pt x="150267" y="615696"/>
                  <a:pt x="150978" y="615392"/>
                  <a:pt x="151181" y="615392"/>
                </a:cubicBezTo>
                <a:cubicBezTo>
                  <a:pt x="152603" y="615392"/>
                  <a:pt x="154839" y="614274"/>
                  <a:pt x="157887" y="612039"/>
                </a:cubicBezTo>
                <a:cubicBezTo>
                  <a:pt x="158903" y="611023"/>
                  <a:pt x="159817" y="609702"/>
                  <a:pt x="160630" y="608076"/>
                </a:cubicBezTo>
                <a:cubicBezTo>
                  <a:pt x="161646" y="606451"/>
                  <a:pt x="162357" y="605231"/>
                  <a:pt x="162764" y="604419"/>
                </a:cubicBezTo>
                <a:cubicBezTo>
                  <a:pt x="163170" y="604012"/>
                  <a:pt x="163373" y="603809"/>
                  <a:pt x="163373" y="603809"/>
                </a:cubicBezTo>
                <a:cubicBezTo>
                  <a:pt x="163170" y="603809"/>
                  <a:pt x="163171" y="603403"/>
                  <a:pt x="163373" y="602590"/>
                </a:cubicBezTo>
                <a:cubicBezTo>
                  <a:pt x="163577" y="601981"/>
                  <a:pt x="163577" y="600863"/>
                  <a:pt x="163373" y="599237"/>
                </a:cubicBezTo>
                <a:cubicBezTo>
                  <a:pt x="162154" y="594157"/>
                  <a:pt x="155854" y="589890"/>
                  <a:pt x="144475" y="586435"/>
                </a:cubicBezTo>
                <a:cubicBezTo>
                  <a:pt x="141225" y="585419"/>
                  <a:pt x="139294" y="584810"/>
                  <a:pt x="138684" y="584607"/>
                </a:cubicBezTo>
                <a:cubicBezTo>
                  <a:pt x="138075" y="584403"/>
                  <a:pt x="137669" y="584302"/>
                  <a:pt x="137465" y="584302"/>
                </a:cubicBezTo>
                <a:cubicBezTo>
                  <a:pt x="137262" y="584302"/>
                  <a:pt x="136957" y="584200"/>
                  <a:pt x="136550" y="583997"/>
                </a:cubicBezTo>
                <a:cubicBezTo>
                  <a:pt x="135129" y="583387"/>
                  <a:pt x="131775" y="582575"/>
                  <a:pt x="126493" y="581559"/>
                </a:cubicBezTo>
                <a:cubicBezTo>
                  <a:pt x="122429" y="580543"/>
                  <a:pt x="120396" y="579831"/>
                  <a:pt x="120396" y="579425"/>
                </a:cubicBezTo>
                <a:cubicBezTo>
                  <a:pt x="124054" y="578206"/>
                  <a:pt x="130760" y="576987"/>
                  <a:pt x="140513" y="575768"/>
                </a:cubicBezTo>
                <a:cubicBezTo>
                  <a:pt x="143764" y="575361"/>
                  <a:pt x="145797" y="575056"/>
                  <a:pt x="146609" y="574853"/>
                </a:cubicBezTo>
                <a:cubicBezTo>
                  <a:pt x="151689" y="574650"/>
                  <a:pt x="156769" y="575056"/>
                  <a:pt x="161850" y="576072"/>
                </a:cubicBezTo>
                <a:close/>
                <a:moveTo>
                  <a:pt x="137161" y="493472"/>
                </a:moveTo>
                <a:cubicBezTo>
                  <a:pt x="136957" y="493472"/>
                  <a:pt x="136601" y="494284"/>
                  <a:pt x="136094" y="495910"/>
                </a:cubicBezTo>
                <a:cubicBezTo>
                  <a:pt x="135586" y="497535"/>
                  <a:pt x="135128" y="499161"/>
                  <a:pt x="134722" y="500787"/>
                </a:cubicBezTo>
                <a:cubicBezTo>
                  <a:pt x="132894" y="508508"/>
                  <a:pt x="130963" y="515112"/>
                  <a:pt x="128931" y="520599"/>
                </a:cubicBezTo>
                <a:cubicBezTo>
                  <a:pt x="128525" y="521615"/>
                  <a:pt x="128321" y="522326"/>
                  <a:pt x="128321" y="522732"/>
                </a:cubicBezTo>
                <a:cubicBezTo>
                  <a:pt x="128321" y="523342"/>
                  <a:pt x="127763" y="525171"/>
                  <a:pt x="126645" y="528219"/>
                </a:cubicBezTo>
                <a:cubicBezTo>
                  <a:pt x="125527" y="531267"/>
                  <a:pt x="124663" y="533298"/>
                  <a:pt x="124054" y="534315"/>
                </a:cubicBezTo>
                <a:cubicBezTo>
                  <a:pt x="123444" y="535331"/>
                  <a:pt x="123444" y="535889"/>
                  <a:pt x="124054" y="535991"/>
                </a:cubicBezTo>
                <a:cubicBezTo>
                  <a:pt x="124664" y="536093"/>
                  <a:pt x="125781" y="535839"/>
                  <a:pt x="127407" y="535229"/>
                </a:cubicBezTo>
                <a:cubicBezTo>
                  <a:pt x="129438" y="534416"/>
                  <a:pt x="130557" y="534010"/>
                  <a:pt x="130760" y="534010"/>
                </a:cubicBezTo>
                <a:cubicBezTo>
                  <a:pt x="131166" y="534010"/>
                  <a:pt x="132182" y="533705"/>
                  <a:pt x="133807" y="533096"/>
                </a:cubicBezTo>
                <a:cubicBezTo>
                  <a:pt x="136449" y="531876"/>
                  <a:pt x="137871" y="531266"/>
                  <a:pt x="138075" y="531266"/>
                </a:cubicBezTo>
                <a:cubicBezTo>
                  <a:pt x="138278" y="531267"/>
                  <a:pt x="138583" y="531165"/>
                  <a:pt x="138989" y="530962"/>
                </a:cubicBezTo>
                <a:cubicBezTo>
                  <a:pt x="139396" y="530759"/>
                  <a:pt x="139700" y="530759"/>
                  <a:pt x="139904" y="530962"/>
                </a:cubicBezTo>
                <a:cubicBezTo>
                  <a:pt x="140107" y="530962"/>
                  <a:pt x="140310" y="530860"/>
                  <a:pt x="140514" y="530657"/>
                </a:cubicBezTo>
                <a:cubicBezTo>
                  <a:pt x="141123" y="530251"/>
                  <a:pt x="142240" y="529844"/>
                  <a:pt x="143866" y="529438"/>
                </a:cubicBezTo>
                <a:cubicBezTo>
                  <a:pt x="145694" y="529031"/>
                  <a:pt x="147117" y="528625"/>
                  <a:pt x="148133" y="528218"/>
                </a:cubicBezTo>
                <a:cubicBezTo>
                  <a:pt x="153010" y="527000"/>
                  <a:pt x="157480" y="525882"/>
                  <a:pt x="161545" y="524866"/>
                </a:cubicBezTo>
                <a:cubicBezTo>
                  <a:pt x="162154" y="524663"/>
                  <a:pt x="162661" y="524358"/>
                  <a:pt x="163069" y="523952"/>
                </a:cubicBezTo>
                <a:cubicBezTo>
                  <a:pt x="163475" y="523342"/>
                  <a:pt x="163780" y="523037"/>
                  <a:pt x="163983" y="523037"/>
                </a:cubicBezTo>
                <a:cubicBezTo>
                  <a:pt x="164796" y="523037"/>
                  <a:pt x="164999" y="522631"/>
                  <a:pt x="164592" y="521818"/>
                </a:cubicBezTo>
                <a:cubicBezTo>
                  <a:pt x="164186" y="521005"/>
                  <a:pt x="162916" y="519481"/>
                  <a:pt x="160782" y="517246"/>
                </a:cubicBezTo>
                <a:cubicBezTo>
                  <a:pt x="158649" y="515011"/>
                  <a:pt x="155448" y="511759"/>
                  <a:pt x="151181" y="507492"/>
                </a:cubicBezTo>
                <a:cubicBezTo>
                  <a:pt x="142037" y="498145"/>
                  <a:pt x="137364" y="493471"/>
                  <a:pt x="137161" y="493472"/>
                </a:cubicBezTo>
                <a:close/>
                <a:moveTo>
                  <a:pt x="123140" y="454457"/>
                </a:moveTo>
                <a:cubicBezTo>
                  <a:pt x="127407" y="455879"/>
                  <a:pt x="131572" y="458115"/>
                  <a:pt x="135637" y="461163"/>
                </a:cubicBezTo>
                <a:cubicBezTo>
                  <a:pt x="139497" y="466852"/>
                  <a:pt x="141427" y="470815"/>
                  <a:pt x="141428" y="473050"/>
                </a:cubicBezTo>
                <a:cubicBezTo>
                  <a:pt x="141427" y="474066"/>
                  <a:pt x="141123" y="476504"/>
                  <a:pt x="140513" y="480365"/>
                </a:cubicBezTo>
                <a:cubicBezTo>
                  <a:pt x="139700" y="485039"/>
                  <a:pt x="138888" y="488595"/>
                  <a:pt x="138075" y="491033"/>
                </a:cubicBezTo>
                <a:lnTo>
                  <a:pt x="137465" y="492862"/>
                </a:lnTo>
                <a:lnTo>
                  <a:pt x="141733" y="497129"/>
                </a:lnTo>
                <a:cubicBezTo>
                  <a:pt x="151283" y="506679"/>
                  <a:pt x="160325" y="512877"/>
                  <a:pt x="168859" y="515722"/>
                </a:cubicBezTo>
                <a:cubicBezTo>
                  <a:pt x="175972" y="518566"/>
                  <a:pt x="182677" y="523037"/>
                  <a:pt x="188976" y="529133"/>
                </a:cubicBezTo>
                <a:cubicBezTo>
                  <a:pt x="194463" y="534416"/>
                  <a:pt x="197612" y="538480"/>
                  <a:pt x="198425" y="541325"/>
                </a:cubicBezTo>
                <a:cubicBezTo>
                  <a:pt x="201067" y="548031"/>
                  <a:pt x="201371" y="551790"/>
                  <a:pt x="199339" y="552603"/>
                </a:cubicBezTo>
                <a:cubicBezTo>
                  <a:pt x="198324" y="553009"/>
                  <a:pt x="197409" y="553212"/>
                  <a:pt x="196596" y="553212"/>
                </a:cubicBezTo>
                <a:cubicBezTo>
                  <a:pt x="195174" y="553213"/>
                  <a:pt x="192329" y="552298"/>
                  <a:pt x="188062" y="550469"/>
                </a:cubicBezTo>
                <a:cubicBezTo>
                  <a:pt x="178308" y="546608"/>
                  <a:pt x="170790" y="544678"/>
                  <a:pt x="165507" y="544678"/>
                </a:cubicBezTo>
                <a:cubicBezTo>
                  <a:pt x="164694" y="544678"/>
                  <a:pt x="164085" y="544475"/>
                  <a:pt x="163678" y="544068"/>
                </a:cubicBezTo>
                <a:cubicBezTo>
                  <a:pt x="158802" y="543662"/>
                  <a:pt x="153924" y="543662"/>
                  <a:pt x="149048" y="544068"/>
                </a:cubicBezTo>
                <a:cubicBezTo>
                  <a:pt x="148845" y="544475"/>
                  <a:pt x="147829" y="544780"/>
                  <a:pt x="146000" y="544983"/>
                </a:cubicBezTo>
                <a:cubicBezTo>
                  <a:pt x="139904" y="545593"/>
                  <a:pt x="132995" y="547117"/>
                  <a:pt x="125273" y="549555"/>
                </a:cubicBezTo>
                <a:lnTo>
                  <a:pt x="117653" y="552298"/>
                </a:lnTo>
                <a:lnTo>
                  <a:pt x="116434" y="555346"/>
                </a:lnTo>
                <a:cubicBezTo>
                  <a:pt x="115621" y="557581"/>
                  <a:pt x="115215" y="558800"/>
                  <a:pt x="115215" y="559003"/>
                </a:cubicBezTo>
                <a:cubicBezTo>
                  <a:pt x="115214" y="559207"/>
                  <a:pt x="114809" y="560121"/>
                  <a:pt x="113995" y="561747"/>
                </a:cubicBezTo>
                <a:cubicBezTo>
                  <a:pt x="113183" y="563576"/>
                  <a:pt x="112776" y="564490"/>
                  <a:pt x="112776" y="564490"/>
                </a:cubicBezTo>
                <a:cubicBezTo>
                  <a:pt x="112777" y="564693"/>
                  <a:pt x="112065" y="566319"/>
                  <a:pt x="110643" y="569367"/>
                </a:cubicBezTo>
                <a:cubicBezTo>
                  <a:pt x="109221" y="572212"/>
                  <a:pt x="108509" y="573837"/>
                  <a:pt x="108509" y="574244"/>
                </a:cubicBezTo>
                <a:cubicBezTo>
                  <a:pt x="108509" y="574447"/>
                  <a:pt x="107951" y="575819"/>
                  <a:pt x="106833" y="578358"/>
                </a:cubicBezTo>
                <a:cubicBezTo>
                  <a:pt x="105715" y="580898"/>
                  <a:pt x="104547" y="583387"/>
                  <a:pt x="103327" y="585826"/>
                </a:cubicBezTo>
                <a:cubicBezTo>
                  <a:pt x="100279" y="590906"/>
                  <a:pt x="96825" y="595986"/>
                  <a:pt x="92964" y="601066"/>
                </a:cubicBezTo>
                <a:cubicBezTo>
                  <a:pt x="88494" y="606146"/>
                  <a:pt x="84430" y="610210"/>
                  <a:pt x="80772" y="613258"/>
                </a:cubicBezTo>
                <a:cubicBezTo>
                  <a:pt x="78944" y="614477"/>
                  <a:pt x="77318" y="615696"/>
                  <a:pt x="75896" y="616916"/>
                </a:cubicBezTo>
                <a:cubicBezTo>
                  <a:pt x="70612" y="620167"/>
                  <a:pt x="66040" y="622504"/>
                  <a:pt x="62180" y="623926"/>
                </a:cubicBezTo>
                <a:cubicBezTo>
                  <a:pt x="62179" y="623723"/>
                  <a:pt x="61977" y="623825"/>
                  <a:pt x="61570" y="624231"/>
                </a:cubicBezTo>
                <a:cubicBezTo>
                  <a:pt x="60960" y="624637"/>
                  <a:pt x="60656" y="624739"/>
                  <a:pt x="60655" y="624535"/>
                </a:cubicBezTo>
                <a:cubicBezTo>
                  <a:pt x="60656" y="624332"/>
                  <a:pt x="60453" y="624434"/>
                  <a:pt x="60047" y="624840"/>
                </a:cubicBezTo>
                <a:cubicBezTo>
                  <a:pt x="59436" y="625247"/>
                  <a:pt x="57404" y="625856"/>
                  <a:pt x="53950" y="626669"/>
                </a:cubicBezTo>
                <a:cubicBezTo>
                  <a:pt x="49074" y="628091"/>
                  <a:pt x="42063" y="629209"/>
                  <a:pt x="32918" y="630022"/>
                </a:cubicBezTo>
                <a:cubicBezTo>
                  <a:pt x="29668" y="630428"/>
                  <a:pt x="26315" y="630835"/>
                  <a:pt x="22861" y="631241"/>
                </a:cubicBezTo>
                <a:cubicBezTo>
                  <a:pt x="21235" y="631444"/>
                  <a:pt x="19660" y="631597"/>
                  <a:pt x="18136" y="631698"/>
                </a:cubicBezTo>
                <a:cubicBezTo>
                  <a:pt x="16612" y="631800"/>
                  <a:pt x="15596" y="631851"/>
                  <a:pt x="15088" y="631851"/>
                </a:cubicBezTo>
                <a:cubicBezTo>
                  <a:pt x="14580" y="631851"/>
                  <a:pt x="14834" y="631749"/>
                  <a:pt x="15850" y="631546"/>
                </a:cubicBezTo>
                <a:cubicBezTo>
                  <a:pt x="23165" y="629717"/>
                  <a:pt x="30277" y="627177"/>
                  <a:pt x="37186" y="623926"/>
                </a:cubicBezTo>
                <a:cubicBezTo>
                  <a:pt x="38608" y="623113"/>
                  <a:pt x="40132" y="622401"/>
                  <a:pt x="41758" y="621793"/>
                </a:cubicBezTo>
                <a:cubicBezTo>
                  <a:pt x="48870" y="619354"/>
                  <a:pt x="55982" y="615290"/>
                  <a:pt x="63094" y="609600"/>
                </a:cubicBezTo>
                <a:cubicBezTo>
                  <a:pt x="65329" y="607771"/>
                  <a:pt x="67514" y="605892"/>
                  <a:pt x="69647" y="603962"/>
                </a:cubicBezTo>
                <a:cubicBezTo>
                  <a:pt x="71781" y="602031"/>
                  <a:pt x="72847" y="600964"/>
                  <a:pt x="72848" y="600761"/>
                </a:cubicBezTo>
                <a:cubicBezTo>
                  <a:pt x="72848" y="600558"/>
                  <a:pt x="73660" y="599542"/>
                  <a:pt x="75286" y="597713"/>
                </a:cubicBezTo>
                <a:cubicBezTo>
                  <a:pt x="78537" y="593242"/>
                  <a:pt x="82093" y="587960"/>
                  <a:pt x="85954" y="581863"/>
                </a:cubicBezTo>
                <a:cubicBezTo>
                  <a:pt x="86360" y="581050"/>
                  <a:pt x="87173" y="579323"/>
                  <a:pt x="88392" y="576682"/>
                </a:cubicBezTo>
                <a:cubicBezTo>
                  <a:pt x="89612" y="574040"/>
                  <a:pt x="90780" y="571348"/>
                  <a:pt x="91898" y="568605"/>
                </a:cubicBezTo>
                <a:cubicBezTo>
                  <a:pt x="93015" y="565861"/>
                  <a:pt x="93574" y="564389"/>
                  <a:pt x="93574" y="564185"/>
                </a:cubicBezTo>
                <a:cubicBezTo>
                  <a:pt x="93574" y="564185"/>
                  <a:pt x="92761" y="564642"/>
                  <a:pt x="91135" y="565556"/>
                </a:cubicBezTo>
                <a:cubicBezTo>
                  <a:pt x="89510" y="566471"/>
                  <a:pt x="87529" y="567639"/>
                  <a:pt x="85192" y="569062"/>
                </a:cubicBezTo>
                <a:cubicBezTo>
                  <a:pt x="82855" y="570484"/>
                  <a:pt x="80620" y="571856"/>
                  <a:pt x="78486" y="573177"/>
                </a:cubicBezTo>
                <a:cubicBezTo>
                  <a:pt x="76353" y="574498"/>
                  <a:pt x="74778" y="575564"/>
                  <a:pt x="73762" y="576377"/>
                </a:cubicBezTo>
                <a:cubicBezTo>
                  <a:pt x="71934" y="577596"/>
                  <a:pt x="70714" y="578409"/>
                  <a:pt x="70105" y="578815"/>
                </a:cubicBezTo>
                <a:cubicBezTo>
                  <a:pt x="68682" y="579628"/>
                  <a:pt x="66142" y="581254"/>
                  <a:pt x="62484" y="583692"/>
                </a:cubicBezTo>
                <a:cubicBezTo>
                  <a:pt x="60046" y="585521"/>
                  <a:pt x="58522" y="586639"/>
                  <a:pt x="57913" y="587045"/>
                </a:cubicBezTo>
                <a:cubicBezTo>
                  <a:pt x="55678" y="588671"/>
                  <a:pt x="51511" y="591617"/>
                  <a:pt x="45416" y="595884"/>
                </a:cubicBezTo>
                <a:cubicBezTo>
                  <a:pt x="43587" y="597307"/>
                  <a:pt x="42165" y="598221"/>
                  <a:pt x="41148" y="598628"/>
                </a:cubicBezTo>
                <a:cubicBezTo>
                  <a:pt x="34646" y="602285"/>
                  <a:pt x="29261" y="602387"/>
                  <a:pt x="24994" y="598932"/>
                </a:cubicBezTo>
                <a:cubicBezTo>
                  <a:pt x="21743" y="597103"/>
                  <a:pt x="19711" y="595071"/>
                  <a:pt x="18898" y="592836"/>
                </a:cubicBezTo>
                <a:cubicBezTo>
                  <a:pt x="18492" y="591821"/>
                  <a:pt x="17984" y="590804"/>
                  <a:pt x="17374" y="589788"/>
                </a:cubicBezTo>
                <a:cubicBezTo>
                  <a:pt x="15342" y="587553"/>
                  <a:pt x="15952" y="585419"/>
                  <a:pt x="19203" y="583387"/>
                </a:cubicBezTo>
                <a:cubicBezTo>
                  <a:pt x="21235" y="581965"/>
                  <a:pt x="22352" y="581254"/>
                  <a:pt x="22555" y="581254"/>
                </a:cubicBezTo>
                <a:cubicBezTo>
                  <a:pt x="22962" y="581254"/>
                  <a:pt x="23165" y="581153"/>
                  <a:pt x="23165" y="580949"/>
                </a:cubicBezTo>
                <a:cubicBezTo>
                  <a:pt x="25400" y="579323"/>
                  <a:pt x="28550" y="577596"/>
                  <a:pt x="32614" y="575768"/>
                </a:cubicBezTo>
                <a:cubicBezTo>
                  <a:pt x="43993" y="568655"/>
                  <a:pt x="56693" y="558597"/>
                  <a:pt x="70714" y="545592"/>
                </a:cubicBezTo>
                <a:cubicBezTo>
                  <a:pt x="72746" y="543560"/>
                  <a:pt x="73661" y="542239"/>
                  <a:pt x="73458" y="541630"/>
                </a:cubicBezTo>
                <a:cubicBezTo>
                  <a:pt x="73254" y="541020"/>
                  <a:pt x="71934" y="541122"/>
                  <a:pt x="69495" y="541935"/>
                </a:cubicBezTo>
                <a:cubicBezTo>
                  <a:pt x="68682" y="542138"/>
                  <a:pt x="67666" y="542341"/>
                  <a:pt x="66447" y="542544"/>
                </a:cubicBezTo>
                <a:cubicBezTo>
                  <a:pt x="65227" y="542747"/>
                  <a:pt x="64110" y="543154"/>
                  <a:pt x="63094" y="543764"/>
                </a:cubicBezTo>
                <a:cubicBezTo>
                  <a:pt x="62078" y="544373"/>
                  <a:pt x="61367" y="544678"/>
                  <a:pt x="60960" y="544678"/>
                </a:cubicBezTo>
                <a:cubicBezTo>
                  <a:pt x="60554" y="544678"/>
                  <a:pt x="60047" y="544779"/>
                  <a:pt x="59437" y="544983"/>
                </a:cubicBezTo>
                <a:cubicBezTo>
                  <a:pt x="58827" y="545389"/>
                  <a:pt x="57506" y="545694"/>
                  <a:pt x="55474" y="545897"/>
                </a:cubicBezTo>
                <a:cubicBezTo>
                  <a:pt x="53239" y="546100"/>
                  <a:pt x="51715" y="545897"/>
                  <a:pt x="50902" y="545288"/>
                </a:cubicBezTo>
                <a:cubicBezTo>
                  <a:pt x="46432" y="543052"/>
                  <a:pt x="43384" y="540309"/>
                  <a:pt x="41758" y="537058"/>
                </a:cubicBezTo>
                <a:cubicBezTo>
                  <a:pt x="40945" y="535635"/>
                  <a:pt x="40539" y="534721"/>
                  <a:pt x="40539" y="534315"/>
                </a:cubicBezTo>
                <a:cubicBezTo>
                  <a:pt x="40539" y="533908"/>
                  <a:pt x="41148" y="532892"/>
                  <a:pt x="42368" y="531267"/>
                </a:cubicBezTo>
                <a:cubicBezTo>
                  <a:pt x="43587" y="529641"/>
                  <a:pt x="44704" y="528218"/>
                  <a:pt x="45721" y="527000"/>
                </a:cubicBezTo>
                <a:cubicBezTo>
                  <a:pt x="47142" y="525780"/>
                  <a:pt x="48870" y="524256"/>
                  <a:pt x="50902" y="522427"/>
                </a:cubicBezTo>
                <a:cubicBezTo>
                  <a:pt x="65126" y="511048"/>
                  <a:pt x="72238" y="502819"/>
                  <a:pt x="72238" y="497739"/>
                </a:cubicBezTo>
                <a:cubicBezTo>
                  <a:pt x="72644" y="496316"/>
                  <a:pt x="72137" y="495402"/>
                  <a:pt x="70714" y="494995"/>
                </a:cubicBezTo>
                <a:cubicBezTo>
                  <a:pt x="63399" y="493776"/>
                  <a:pt x="57100" y="493675"/>
                  <a:pt x="51817" y="494691"/>
                </a:cubicBezTo>
                <a:cubicBezTo>
                  <a:pt x="50394" y="494691"/>
                  <a:pt x="49378" y="493675"/>
                  <a:pt x="48768" y="491643"/>
                </a:cubicBezTo>
                <a:cubicBezTo>
                  <a:pt x="49174" y="491033"/>
                  <a:pt x="50444" y="490017"/>
                  <a:pt x="52579" y="488595"/>
                </a:cubicBezTo>
                <a:cubicBezTo>
                  <a:pt x="54712" y="487172"/>
                  <a:pt x="55982" y="486461"/>
                  <a:pt x="56389" y="486461"/>
                </a:cubicBezTo>
                <a:cubicBezTo>
                  <a:pt x="56592" y="486461"/>
                  <a:pt x="58116" y="485852"/>
                  <a:pt x="60960" y="484632"/>
                </a:cubicBezTo>
                <a:cubicBezTo>
                  <a:pt x="63602" y="483413"/>
                  <a:pt x="65126" y="482804"/>
                  <a:pt x="65532" y="482803"/>
                </a:cubicBezTo>
                <a:cubicBezTo>
                  <a:pt x="65735" y="482803"/>
                  <a:pt x="66548" y="482499"/>
                  <a:pt x="67970" y="481889"/>
                </a:cubicBezTo>
                <a:cubicBezTo>
                  <a:pt x="69393" y="481279"/>
                  <a:pt x="71121" y="480568"/>
                  <a:pt x="73153" y="479756"/>
                </a:cubicBezTo>
                <a:cubicBezTo>
                  <a:pt x="75387" y="478942"/>
                  <a:pt x="76505" y="478333"/>
                  <a:pt x="76506" y="477927"/>
                </a:cubicBezTo>
                <a:cubicBezTo>
                  <a:pt x="76505" y="477723"/>
                  <a:pt x="76810" y="477724"/>
                  <a:pt x="77420" y="477927"/>
                </a:cubicBezTo>
                <a:cubicBezTo>
                  <a:pt x="77826" y="477927"/>
                  <a:pt x="78131" y="477825"/>
                  <a:pt x="78334" y="477622"/>
                </a:cubicBezTo>
                <a:cubicBezTo>
                  <a:pt x="78538" y="477419"/>
                  <a:pt x="78741" y="477317"/>
                  <a:pt x="78944" y="477317"/>
                </a:cubicBezTo>
                <a:cubicBezTo>
                  <a:pt x="79350" y="477520"/>
                  <a:pt x="79553" y="477520"/>
                  <a:pt x="79553" y="477317"/>
                </a:cubicBezTo>
                <a:cubicBezTo>
                  <a:pt x="79553" y="476911"/>
                  <a:pt x="79756" y="476809"/>
                  <a:pt x="80163" y="477012"/>
                </a:cubicBezTo>
                <a:cubicBezTo>
                  <a:pt x="80569" y="477215"/>
                  <a:pt x="81077" y="477317"/>
                  <a:pt x="81687" y="477317"/>
                </a:cubicBezTo>
                <a:cubicBezTo>
                  <a:pt x="82296" y="477114"/>
                  <a:pt x="82804" y="477215"/>
                  <a:pt x="83211" y="477622"/>
                </a:cubicBezTo>
                <a:cubicBezTo>
                  <a:pt x="83618" y="477825"/>
                  <a:pt x="83922" y="477927"/>
                  <a:pt x="84125" y="477927"/>
                </a:cubicBezTo>
                <a:cubicBezTo>
                  <a:pt x="84735" y="478130"/>
                  <a:pt x="86869" y="479146"/>
                  <a:pt x="90526" y="480975"/>
                </a:cubicBezTo>
                <a:cubicBezTo>
                  <a:pt x="97028" y="483820"/>
                  <a:pt x="100482" y="486868"/>
                  <a:pt x="100889" y="490118"/>
                </a:cubicBezTo>
                <a:cubicBezTo>
                  <a:pt x="101295" y="491948"/>
                  <a:pt x="101804" y="493675"/>
                  <a:pt x="102413" y="495300"/>
                </a:cubicBezTo>
                <a:cubicBezTo>
                  <a:pt x="103835" y="498551"/>
                  <a:pt x="103734" y="500787"/>
                  <a:pt x="102108" y="502006"/>
                </a:cubicBezTo>
                <a:cubicBezTo>
                  <a:pt x="99670" y="503428"/>
                  <a:pt x="97943" y="504241"/>
                  <a:pt x="96927" y="504444"/>
                </a:cubicBezTo>
                <a:cubicBezTo>
                  <a:pt x="96927" y="504241"/>
                  <a:pt x="96622" y="504444"/>
                  <a:pt x="96012" y="505054"/>
                </a:cubicBezTo>
                <a:cubicBezTo>
                  <a:pt x="93574" y="506476"/>
                  <a:pt x="89104" y="508203"/>
                  <a:pt x="82602" y="510236"/>
                </a:cubicBezTo>
                <a:cubicBezTo>
                  <a:pt x="79554" y="511048"/>
                  <a:pt x="75490" y="512471"/>
                  <a:pt x="70409" y="514503"/>
                </a:cubicBezTo>
                <a:cubicBezTo>
                  <a:pt x="66345" y="516128"/>
                  <a:pt x="63703" y="517348"/>
                  <a:pt x="62485" y="518160"/>
                </a:cubicBezTo>
                <a:cubicBezTo>
                  <a:pt x="61672" y="518973"/>
                  <a:pt x="61062" y="519380"/>
                  <a:pt x="60656" y="519380"/>
                </a:cubicBezTo>
                <a:cubicBezTo>
                  <a:pt x="60453" y="519379"/>
                  <a:pt x="60249" y="519583"/>
                  <a:pt x="60046" y="519989"/>
                </a:cubicBezTo>
                <a:cubicBezTo>
                  <a:pt x="59640" y="520599"/>
                  <a:pt x="59335" y="520904"/>
                  <a:pt x="59131" y="520904"/>
                </a:cubicBezTo>
                <a:cubicBezTo>
                  <a:pt x="58319" y="520903"/>
                  <a:pt x="55881" y="523342"/>
                  <a:pt x="51817" y="528219"/>
                </a:cubicBezTo>
                <a:cubicBezTo>
                  <a:pt x="51410" y="528828"/>
                  <a:pt x="51003" y="529742"/>
                  <a:pt x="50597" y="530962"/>
                </a:cubicBezTo>
                <a:cubicBezTo>
                  <a:pt x="49987" y="532587"/>
                  <a:pt x="50090" y="533502"/>
                  <a:pt x="50902" y="533705"/>
                </a:cubicBezTo>
                <a:cubicBezTo>
                  <a:pt x="52122" y="534721"/>
                  <a:pt x="54255" y="534518"/>
                  <a:pt x="57302" y="533095"/>
                </a:cubicBezTo>
                <a:cubicBezTo>
                  <a:pt x="59132" y="532486"/>
                  <a:pt x="60249" y="532181"/>
                  <a:pt x="60656" y="532181"/>
                </a:cubicBezTo>
                <a:cubicBezTo>
                  <a:pt x="61062" y="532181"/>
                  <a:pt x="61570" y="531978"/>
                  <a:pt x="62180" y="531572"/>
                </a:cubicBezTo>
                <a:cubicBezTo>
                  <a:pt x="62789" y="530962"/>
                  <a:pt x="64212" y="530352"/>
                  <a:pt x="66447" y="529743"/>
                </a:cubicBezTo>
                <a:cubicBezTo>
                  <a:pt x="69088" y="528930"/>
                  <a:pt x="72441" y="527914"/>
                  <a:pt x="76505" y="526695"/>
                </a:cubicBezTo>
                <a:cubicBezTo>
                  <a:pt x="81789" y="524459"/>
                  <a:pt x="85344" y="524256"/>
                  <a:pt x="87173" y="526085"/>
                </a:cubicBezTo>
                <a:cubicBezTo>
                  <a:pt x="88189" y="526695"/>
                  <a:pt x="88900" y="526999"/>
                  <a:pt x="89307" y="526999"/>
                </a:cubicBezTo>
                <a:cubicBezTo>
                  <a:pt x="90323" y="527000"/>
                  <a:pt x="91846" y="528625"/>
                  <a:pt x="93879" y="531876"/>
                </a:cubicBezTo>
                <a:cubicBezTo>
                  <a:pt x="94082" y="532689"/>
                  <a:pt x="94387" y="533603"/>
                  <a:pt x="94793" y="534619"/>
                </a:cubicBezTo>
                <a:cubicBezTo>
                  <a:pt x="95809" y="536245"/>
                  <a:pt x="94894" y="537464"/>
                  <a:pt x="92050" y="538277"/>
                </a:cubicBezTo>
                <a:cubicBezTo>
                  <a:pt x="88392" y="539903"/>
                  <a:pt x="83414" y="542544"/>
                  <a:pt x="77115" y="546202"/>
                </a:cubicBezTo>
                <a:cubicBezTo>
                  <a:pt x="74270" y="548031"/>
                  <a:pt x="72238" y="549250"/>
                  <a:pt x="71019" y="549859"/>
                </a:cubicBezTo>
                <a:cubicBezTo>
                  <a:pt x="61062" y="556972"/>
                  <a:pt x="53747" y="563372"/>
                  <a:pt x="49073" y="569062"/>
                </a:cubicBezTo>
                <a:cubicBezTo>
                  <a:pt x="49073" y="569671"/>
                  <a:pt x="49784" y="569773"/>
                  <a:pt x="51207" y="569367"/>
                </a:cubicBezTo>
                <a:cubicBezTo>
                  <a:pt x="52629" y="568960"/>
                  <a:pt x="54864" y="568046"/>
                  <a:pt x="57913" y="566624"/>
                </a:cubicBezTo>
                <a:cubicBezTo>
                  <a:pt x="59132" y="566014"/>
                  <a:pt x="59944" y="565709"/>
                  <a:pt x="60351" y="565709"/>
                </a:cubicBezTo>
                <a:cubicBezTo>
                  <a:pt x="60351" y="565709"/>
                  <a:pt x="61214" y="565303"/>
                  <a:pt x="62942" y="564490"/>
                </a:cubicBezTo>
                <a:cubicBezTo>
                  <a:pt x="64669" y="563677"/>
                  <a:pt x="66498" y="562813"/>
                  <a:pt x="68428" y="561899"/>
                </a:cubicBezTo>
                <a:cubicBezTo>
                  <a:pt x="70358" y="560985"/>
                  <a:pt x="71730" y="560324"/>
                  <a:pt x="72543" y="559918"/>
                </a:cubicBezTo>
                <a:cubicBezTo>
                  <a:pt x="73559" y="559308"/>
                  <a:pt x="74575" y="558800"/>
                  <a:pt x="75591" y="558394"/>
                </a:cubicBezTo>
                <a:cubicBezTo>
                  <a:pt x="76404" y="558191"/>
                  <a:pt x="77013" y="557886"/>
                  <a:pt x="77419" y="557480"/>
                </a:cubicBezTo>
                <a:cubicBezTo>
                  <a:pt x="77622" y="557073"/>
                  <a:pt x="78029" y="556870"/>
                  <a:pt x="78639" y="556870"/>
                </a:cubicBezTo>
                <a:cubicBezTo>
                  <a:pt x="79045" y="556870"/>
                  <a:pt x="79350" y="556768"/>
                  <a:pt x="79553" y="556565"/>
                </a:cubicBezTo>
                <a:cubicBezTo>
                  <a:pt x="79553" y="556362"/>
                  <a:pt x="80772" y="555651"/>
                  <a:pt x="83211" y="554432"/>
                </a:cubicBezTo>
                <a:cubicBezTo>
                  <a:pt x="91135" y="550774"/>
                  <a:pt x="96825" y="547828"/>
                  <a:pt x="100280" y="545592"/>
                </a:cubicBezTo>
                <a:cubicBezTo>
                  <a:pt x="100279" y="545186"/>
                  <a:pt x="100483" y="544678"/>
                  <a:pt x="100889" y="544068"/>
                </a:cubicBezTo>
                <a:cubicBezTo>
                  <a:pt x="101296" y="543256"/>
                  <a:pt x="101702" y="541833"/>
                  <a:pt x="102109" y="539801"/>
                </a:cubicBezTo>
                <a:cubicBezTo>
                  <a:pt x="102718" y="537769"/>
                  <a:pt x="103125" y="536347"/>
                  <a:pt x="103328" y="535534"/>
                </a:cubicBezTo>
                <a:cubicBezTo>
                  <a:pt x="103531" y="534924"/>
                  <a:pt x="103836" y="533908"/>
                  <a:pt x="104242" y="532486"/>
                </a:cubicBezTo>
                <a:cubicBezTo>
                  <a:pt x="105055" y="529235"/>
                  <a:pt x="105664" y="527101"/>
                  <a:pt x="106071" y="526085"/>
                </a:cubicBezTo>
                <a:cubicBezTo>
                  <a:pt x="107087" y="523647"/>
                  <a:pt x="108103" y="519583"/>
                  <a:pt x="109119" y="513893"/>
                </a:cubicBezTo>
                <a:cubicBezTo>
                  <a:pt x="109525" y="512065"/>
                  <a:pt x="109932" y="510845"/>
                  <a:pt x="110338" y="510235"/>
                </a:cubicBezTo>
                <a:cubicBezTo>
                  <a:pt x="110541" y="510032"/>
                  <a:pt x="110998" y="508305"/>
                  <a:pt x="111709" y="505054"/>
                </a:cubicBezTo>
                <a:cubicBezTo>
                  <a:pt x="112420" y="501803"/>
                  <a:pt x="113285" y="497535"/>
                  <a:pt x="114301" y="492252"/>
                </a:cubicBezTo>
                <a:cubicBezTo>
                  <a:pt x="115114" y="488391"/>
                  <a:pt x="115621" y="486156"/>
                  <a:pt x="115825" y="485547"/>
                </a:cubicBezTo>
                <a:cubicBezTo>
                  <a:pt x="117044" y="481483"/>
                  <a:pt x="117958" y="475692"/>
                  <a:pt x="118568" y="468173"/>
                </a:cubicBezTo>
                <a:lnTo>
                  <a:pt x="118873" y="463296"/>
                </a:lnTo>
                <a:lnTo>
                  <a:pt x="117044" y="462077"/>
                </a:lnTo>
                <a:cubicBezTo>
                  <a:pt x="110948" y="459639"/>
                  <a:pt x="107087" y="458420"/>
                  <a:pt x="105461" y="458420"/>
                </a:cubicBezTo>
                <a:cubicBezTo>
                  <a:pt x="105055" y="458419"/>
                  <a:pt x="104546" y="458623"/>
                  <a:pt x="103937" y="459029"/>
                </a:cubicBezTo>
                <a:cubicBezTo>
                  <a:pt x="103124" y="460248"/>
                  <a:pt x="103531" y="461976"/>
                  <a:pt x="105156" y="464211"/>
                </a:cubicBezTo>
                <a:cubicBezTo>
                  <a:pt x="106782" y="466040"/>
                  <a:pt x="107087" y="466649"/>
                  <a:pt x="106071" y="466040"/>
                </a:cubicBezTo>
                <a:cubicBezTo>
                  <a:pt x="103430" y="462382"/>
                  <a:pt x="102109" y="460147"/>
                  <a:pt x="102109" y="459334"/>
                </a:cubicBezTo>
                <a:cubicBezTo>
                  <a:pt x="102109" y="456489"/>
                  <a:pt x="105156" y="455168"/>
                  <a:pt x="111252" y="455372"/>
                </a:cubicBezTo>
                <a:cubicBezTo>
                  <a:pt x="114910" y="455168"/>
                  <a:pt x="117552" y="454965"/>
                  <a:pt x="119177" y="454762"/>
                </a:cubicBezTo>
                <a:cubicBezTo>
                  <a:pt x="120600" y="454559"/>
                  <a:pt x="121920" y="454457"/>
                  <a:pt x="123140" y="454457"/>
                </a:cubicBezTo>
                <a:close/>
                <a:moveTo>
                  <a:pt x="326441" y="502616"/>
                </a:moveTo>
                <a:cubicBezTo>
                  <a:pt x="326035" y="502412"/>
                  <a:pt x="325577" y="502971"/>
                  <a:pt x="325070" y="504292"/>
                </a:cubicBezTo>
                <a:cubicBezTo>
                  <a:pt x="324562" y="505613"/>
                  <a:pt x="324054" y="507594"/>
                  <a:pt x="323546" y="510235"/>
                </a:cubicBezTo>
                <a:cubicBezTo>
                  <a:pt x="323038" y="512877"/>
                  <a:pt x="322581" y="516027"/>
                  <a:pt x="322174" y="519684"/>
                </a:cubicBezTo>
                <a:cubicBezTo>
                  <a:pt x="321158" y="527812"/>
                  <a:pt x="320345" y="533299"/>
                  <a:pt x="319736" y="536144"/>
                </a:cubicBezTo>
                <a:cubicBezTo>
                  <a:pt x="318110" y="545288"/>
                  <a:pt x="316688" y="556565"/>
                  <a:pt x="315468" y="569976"/>
                </a:cubicBezTo>
                <a:cubicBezTo>
                  <a:pt x="315062" y="574244"/>
                  <a:pt x="315265" y="576580"/>
                  <a:pt x="316078" y="576987"/>
                </a:cubicBezTo>
                <a:cubicBezTo>
                  <a:pt x="316890" y="577799"/>
                  <a:pt x="317298" y="578104"/>
                  <a:pt x="317297" y="577901"/>
                </a:cubicBezTo>
                <a:cubicBezTo>
                  <a:pt x="317297" y="577495"/>
                  <a:pt x="317399" y="577393"/>
                  <a:pt x="317602" y="577596"/>
                </a:cubicBezTo>
                <a:cubicBezTo>
                  <a:pt x="318618" y="577190"/>
                  <a:pt x="320345" y="575361"/>
                  <a:pt x="322784" y="572110"/>
                </a:cubicBezTo>
                <a:cubicBezTo>
                  <a:pt x="324003" y="570078"/>
                  <a:pt x="326543" y="565303"/>
                  <a:pt x="330404" y="557785"/>
                </a:cubicBezTo>
                <a:cubicBezTo>
                  <a:pt x="332436" y="554330"/>
                  <a:pt x="334467" y="550774"/>
                  <a:pt x="336500" y="547116"/>
                </a:cubicBezTo>
                <a:lnTo>
                  <a:pt x="339548" y="541325"/>
                </a:lnTo>
                <a:lnTo>
                  <a:pt x="338938" y="539801"/>
                </a:lnTo>
                <a:cubicBezTo>
                  <a:pt x="338328" y="538988"/>
                  <a:pt x="338227" y="538277"/>
                  <a:pt x="338633" y="537667"/>
                </a:cubicBezTo>
                <a:cubicBezTo>
                  <a:pt x="340055" y="536652"/>
                  <a:pt x="340766" y="536652"/>
                  <a:pt x="340767" y="537668"/>
                </a:cubicBezTo>
                <a:cubicBezTo>
                  <a:pt x="340767" y="538480"/>
                  <a:pt x="341021" y="538480"/>
                  <a:pt x="341529" y="537667"/>
                </a:cubicBezTo>
                <a:cubicBezTo>
                  <a:pt x="342037" y="536855"/>
                  <a:pt x="343002" y="535026"/>
                  <a:pt x="344425" y="532181"/>
                </a:cubicBezTo>
                <a:cubicBezTo>
                  <a:pt x="346456" y="528320"/>
                  <a:pt x="347676" y="526085"/>
                  <a:pt x="348082" y="525475"/>
                </a:cubicBezTo>
                <a:cubicBezTo>
                  <a:pt x="348692" y="525069"/>
                  <a:pt x="348691" y="524459"/>
                  <a:pt x="348082" y="523647"/>
                </a:cubicBezTo>
                <a:cubicBezTo>
                  <a:pt x="347473" y="522834"/>
                  <a:pt x="346151" y="521411"/>
                  <a:pt x="344120" y="519380"/>
                </a:cubicBezTo>
                <a:cubicBezTo>
                  <a:pt x="340869" y="516535"/>
                  <a:pt x="337210" y="513080"/>
                  <a:pt x="333147" y="509016"/>
                </a:cubicBezTo>
                <a:cubicBezTo>
                  <a:pt x="329286" y="505359"/>
                  <a:pt x="327051" y="503225"/>
                  <a:pt x="326441" y="502616"/>
                </a:cubicBezTo>
                <a:close/>
                <a:moveTo>
                  <a:pt x="505054" y="545897"/>
                </a:moveTo>
                <a:cubicBezTo>
                  <a:pt x="510134" y="548132"/>
                  <a:pt x="515823" y="551180"/>
                  <a:pt x="522123" y="555041"/>
                </a:cubicBezTo>
                <a:cubicBezTo>
                  <a:pt x="523139" y="555854"/>
                  <a:pt x="524612" y="557174"/>
                  <a:pt x="526543" y="559004"/>
                </a:cubicBezTo>
                <a:cubicBezTo>
                  <a:pt x="528473" y="560832"/>
                  <a:pt x="530302" y="562661"/>
                  <a:pt x="532029" y="564490"/>
                </a:cubicBezTo>
                <a:cubicBezTo>
                  <a:pt x="533756" y="566319"/>
                  <a:pt x="534620" y="567335"/>
                  <a:pt x="534620" y="567538"/>
                </a:cubicBezTo>
                <a:cubicBezTo>
                  <a:pt x="534619" y="567741"/>
                  <a:pt x="535026" y="568046"/>
                  <a:pt x="535839" y="568452"/>
                </a:cubicBezTo>
                <a:cubicBezTo>
                  <a:pt x="536855" y="569265"/>
                  <a:pt x="538379" y="571196"/>
                  <a:pt x="540411" y="574244"/>
                </a:cubicBezTo>
                <a:cubicBezTo>
                  <a:pt x="542646" y="577495"/>
                  <a:pt x="544068" y="579425"/>
                  <a:pt x="544678" y="580035"/>
                </a:cubicBezTo>
                <a:cubicBezTo>
                  <a:pt x="545085" y="580644"/>
                  <a:pt x="545897" y="582372"/>
                  <a:pt x="547116" y="585216"/>
                </a:cubicBezTo>
                <a:cubicBezTo>
                  <a:pt x="548742" y="588264"/>
                  <a:pt x="549555" y="590906"/>
                  <a:pt x="549555" y="593141"/>
                </a:cubicBezTo>
                <a:cubicBezTo>
                  <a:pt x="549758" y="596799"/>
                  <a:pt x="549149" y="598932"/>
                  <a:pt x="547726" y="599542"/>
                </a:cubicBezTo>
                <a:cubicBezTo>
                  <a:pt x="547116" y="599948"/>
                  <a:pt x="546507" y="600253"/>
                  <a:pt x="545898" y="600456"/>
                </a:cubicBezTo>
                <a:cubicBezTo>
                  <a:pt x="543459" y="601472"/>
                  <a:pt x="538582" y="600456"/>
                  <a:pt x="531266" y="597408"/>
                </a:cubicBezTo>
                <a:cubicBezTo>
                  <a:pt x="529032" y="596392"/>
                  <a:pt x="526187" y="595376"/>
                  <a:pt x="522732" y="594360"/>
                </a:cubicBezTo>
                <a:cubicBezTo>
                  <a:pt x="518262" y="592735"/>
                  <a:pt x="513486" y="590906"/>
                  <a:pt x="508407" y="588874"/>
                </a:cubicBezTo>
                <a:cubicBezTo>
                  <a:pt x="503733" y="587045"/>
                  <a:pt x="498653" y="585826"/>
                  <a:pt x="493166" y="585216"/>
                </a:cubicBezTo>
                <a:lnTo>
                  <a:pt x="488290" y="584607"/>
                </a:lnTo>
                <a:lnTo>
                  <a:pt x="489814" y="583692"/>
                </a:lnTo>
                <a:cubicBezTo>
                  <a:pt x="491033" y="583286"/>
                  <a:pt x="492658" y="582676"/>
                  <a:pt x="494691" y="581864"/>
                </a:cubicBezTo>
                <a:cubicBezTo>
                  <a:pt x="498349" y="581660"/>
                  <a:pt x="502717" y="578409"/>
                  <a:pt x="507798" y="572110"/>
                </a:cubicBezTo>
                <a:cubicBezTo>
                  <a:pt x="508610" y="570078"/>
                  <a:pt x="508712" y="568148"/>
                  <a:pt x="508102" y="566319"/>
                </a:cubicBezTo>
                <a:cubicBezTo>
                  <a:pt x="507696" y="565912"/>
                  <a:pt x="507594" y="565607"/>
                  <a:pt x="507797" y="565404"/>
                </a:cubicBezTo>
                <a:cubicBezTo>
                  <a:pt x="508000" y="565201"/>
                  <a:pt x="507898" y="565100"/>
                  <a:pt x="507492" y="565099"/>
                </a:cubicBezTo>
                <a:cubicBezTo>
                  <a:pt x="507289" y="565099"/>
                  <a:pt x="507188" y="564897"/>
                  <a:pt x="507188" y="564490"/>
                </a:cubicBezTo>
                <a:cubicBezTo>
                  <a:pt x="507188" y="563474"/>
                  <a:pt x="505054" y="561239"/>
                  <a:pt x="500787" y="557784"/>
                </a:cubicBezTo>
                <a:cubicBezTo>
                  <a:pt x="496520" y="555346"/>
                  <a:pt x="491134" y="552907"/>
                  <a:pt x="484633" y="550469"/>
                </a:cubicBezTo>
                <a:cubicBezTo>
                  <a:pt x="480162" y="549047"/>
                  <a:pt x="475489" y="548234"/>
                  <a:pt x="470612" y="548031"/>
                </a:cubicBezTo>
                <a:cubicBezTo>
                  <a:pt x="466547" y="547624"/>
                  <a:pt x="464922" y="546913"/>
                  <a:pt x="465735" y="545897"/>
                </a:cubicBezTo>
                <a:cubicBezTo>
                  <a:pt x="466751" y="545084"/>
                  <a:pt x="468783" y="544576"/>
                  <a:pt x="471830" y="544373"/>
                </a:cubicBezTo>
                <a:cubicBezTo>
                  <a:pt x="472847" y="544373"/>
                  <a:pt x="473558" y="544271"/>
                  <a:pt x="473965" y="544068"/>
                </a:cubicBezTo>
                <a:cubicBezTo>
                  <a:pt x="474371" y="544068"/>
                  <a:pt x="475488" y="544068"/>
                  <a:pt x="477318" y="544068"/>
                </a:cubicBezTo>
                <a:cubicBezTo>
                  <a:pt x="479349" y="544068"/>
                  <a:pt x="480772" y="543966"/>
                  <a:pt x="481585" y="543764"/>
                </a:cubicBezTo>
                <a:cubicBezTo>
                  <a:pt x="483007" y="543154"/>
                  <a:pt x="484124" y="543154"/>
                  <a:pt x="484937" y="543764"/>
                </a:cubicBezTo>
                <a:cubicBezTo>
                  <a:pt x="485750" y="543966"/>
                  <a:pt x="487375" y="544068"/>
                  <a:pt x="489814" y="544068"/>
                </a:cubicBezTo>
                <a:cubicBezTo>
                  <a:pt x="494691" y="544068"/>
                  <a:pt x="499771" y="544678"/>
                  <a:pt x="505054" y="545897"/>
                </a:cubicBezTo>
                <a:close/>
                <a:moveTo>
                  <a:pt x="428854" y="522428"/>
                </a:moveTo>
                <a:lnTo>
                  <a:pt x="430988" y="524561"/>
                </a:lnTo>
                <a:cubicBezTo>
                  <a:pt x="431598" y="524764"/>
                  <a:pt x="431190" y="524460"/>
                  <a:pt x="429768" y="523646"/>
                </a:cubicBezTo>
                <a:close/>
                <a:moveTo>
                  <a:pt x="191872" y="408585"/>
                </a:moveTo>
                <a:cubicBezTo>
                  <a:pt x="195224" y="409093"/>
                  <a:pt x="198323" y="410363"/>
                  <a:pt x="201168" y="412395"/>
                </a:cubicBezTo>
                <a:cubicBezTo>
                  <a:pt x="206858" y="416459"/>
                  <a:pt x="210922" y="419608"/>
                  <a:pt x="213361" y="421844"/>
                </a:cubicBezTo>
                <a:cubicBezTo>
                  <a:pt x="215189" y="424282"/>
                  <a:pt x="217018" y="427939"/>
                  <a:pt x="218846" y="432816"/>
                </a:cubicBezTo>
                <a:cubicBezTo>
                  <a:pt x="220066" y="436067"/>
                  <a:pt x="219863" y="438201"/>
                  <a:pt x="218237" y="439217"/>
                </a:cubicBezTo>
                <a:cubicBezTo>
                  <a:pt x="217627" y="439826"/>
                  <a:pt x="216104" y="439827"/>
                  <a:pt x="213665" y="439217"/>
                </a:cubicBezTo>
                <a:cubicBezTo>
                  <a:pt x="211633" y="439014"/>
                  <a:pt x="210109" y="438709"/>
                  <a:pt x="209094" y="438303"/>
                </a:cubicBezTo>
                <a:cubicBezTo>
                  <a:pt x="208077" y="437896"/>
                  <a:pt x="207468" y="437693"/>
                  <a:pt x="207265" y="437693"/>
                </a:cubicBezTo>
                <a:cubicBezTo>
                  <a:pt x="206858" y="437490"/>
                  <a:pt x="206452" y="437287"/>
                  <a:pt x="206045" y="437083"/>
                </a:cubicBezTo>
                <a:cubicBezTo>
                  <a:pt x="205436" y="436881"/>
                  <a:pt x="204927" y="436982"/>
                  <a:pt x="204521" y="437388"/>
                </a:cubicBezTo>
                <a:cubicBezTo>
                  <a:pt x="204114" y="437592"/>
                  <a:pt x="203810" y="437591"/>
                  <a:pt x="203607" y="437388"/>
                </a:cubicBezTo>
                <a:cubicBezTo>
                  <a:pt x="203404" y="437389"/>
                  <a:pt x="202997" y="437490"/>
                  <a:pt x="202388" y="437693"/>
                </a:cubicBezTo>
                <a:cubicBezTo>
                  <a:pt x="201981" y="437896"/>
                  <a:pt x="201677" y="437998"/>
                  <a:pt x="201474" y="437998"/>
                </a:cubicBezTo>
                <a:cubicBezTo>
                  <a:pt x="201270" y="437998"/>
                  <a:pt x="200965" y="438099"/>
                  <a:pt x="200559" y="438303"/>
                </a:cubicBezTo>
                <a:cubicBezTo>
                  <a:pt x="199543" y="438709"/>
                  <a:pt x="197511" y="439217"/>
                  <a:pt x="194463" y="439827"/>
                </a:cubicBezTo>
                <a:cubicBezTo>
                  <a:pt x="190399" y="440436"/>
                  <a:pt x="183287" y="442062"/>
                  <a:pt x="173127" y="444704"/>
                </a:cubicBezTo>
                <a:cubicBezTo>
                  <a:pt x="165608" y="446736"/>
                  <a:pt x="159004" y="449072"/>
                  <a:pt x="153315" y="451714"/>
                </a:cubicBezTo>
                <a:cubicBezTo>
                  <a:pt x="151689" y="452323"/>
                  <a:pt x="149861" y="453137"/>
                  <a:pt x="147828" y="454152"/>
                </a:cubicBezTo>
                <a:cubicBezTo>
                  <a:pt x="145796" y="455168"/>
                  <a:pt x="143358" y="456388"/>
                  <a:pt x="140513" y="457810"/>
                </a:cubicBezTo>
                <a:cubicBezTo>
                  <a:pt x="137669" y="459232"/>
                  <a:pt x="136043" y="460045"/>
                  <a:pt x="135636" y="460248"/>
                </a:cubicBezTo>
                <a:cubicBezTo>
                  <a:pt x="135433" y="460045"/>
                  <a:pt x="136450" y="459131"/>
                  <a:pt x="138685" y="457505"/>
                </a:cubicBezTo>
                <a:cubicBezTo>
                  <a:pt x="141326" y="455676"/>
                  <a:pt x="144374" y="453543"/>
                  <a:pt x="147829" y="451104"/>
                </a:cubicBezTo>
                <a:cubicBezTo>
                  <a:pt x="151080" y="448463"/>
                  <a:pt x="153721" y="446431"/>
                  <a:pt x="155753" y="445009"/>
                </a:cubicBezTo>
                <a:cubicBezTo>
                  <a:pt x="163882" y="438709"/>
                  <a:pt x="169469" y="433731"/>
                  <a:pt x="172517" y="430073"/>
                </a:cubicBezTo>
                <a:cubicBezTo>
                  <a:pt x="173737" y="428041"/>
                  <a:pt x="173939" y="426415"/>
                  <a:pt x="173127" y="425196"/>
                </a:cubicBezTo>
                <a:cubicBezTo>
                  <a:pt x="172720" y="424993"/>
                  <a:pt x="172213" y="424993"/>
                  <a:pt x="171603" y="425196"/>
                </a:cubicBezTo>
                <a:cubicBezTo>
                  <a:pt x="171196" y="425196"/>
                  <a:pt x="170993" y="425095"/>
                  <a:pt x="170993" y="424891"/>
                </a:cubicBezTo>
                <a:cubicBezTo>
                  <a:pt x="170993" y="424485"/>
                  <a:pt x="169469" y="424282"/>
                  <a:pt x="166421" y="424282"/>
                </a:cubicBezTo>
                <a:cubicBezTo>
                  <a:pt x="163373" y="424282"/>
                  <a:pt x="161544" y="424383"/>
                  <a:pt x="160934" y="424587"/>
                </a:cubicBezTo>
                <a:cubicBezTo>
                  <a:pt x="160326" y="424790"/>
                  <a:pt x="158801" y="425095"/>
                  <a:pt x="156363" y="425501"/>
                </a:cubicBezTo>
                <a:cubicBezTo>
                  <a:pt x="147016" y="427127"/>
                  <a:pt x="136957" y="430073"/>
                  <a:pt x="126188" y="434340"/>
                </a:cubicBezTo>
                <a:cubicBezTo>
                  <a:pt x="121717" y="435966"/>
                  <a:pt x="119279" y="436778"/>
                  <a:pt x="118872" y="436779"/>
                </a:cubicBezTo>
                <a:cubicBezTo>
                  <a:pt x="118669" y="436779"/>
                  <a:pt x="118466" y="436982"/>
                  <a:pt x="118263" y="437388"/>
                </a:cubicBezTo>
                <a:cubicBezTo>
                  <a:pt x="117856" y="437998"/>
                  <a:pt x="116739" y="438709"/>
                  <a:pt x="114910" y="439522"/>
                </a:cubicBezTo>
                <a:cubicBezTo>
                  <a:pt x="112878" y="440131"/>
                  <a:pt x="109220" y="441859"/>
                  <a:pt x="103937" y="444703"/>
                </a:cubicBezTo>
                <a:cubicBezTo>
                  <a:pt x="101702" y="445923"/>
                  <a:pt x="97638" y="448463"/>
                  <a:pt x="91745" y="452324"/>
                </a:cubicBezTo>
                <a:cubicBezTo>
                  <a:pt x="85852" y="456388"/>
                  <a:pt x="81789" y="459029"/>
                  <a:pt x="79553" y="460249"/>
                </a:cubicBezTo>
                <a:cubicBezTo>
                  <a:pt x="77928" y="461467"/>
                  <a:pt x="77115" y="462179"/>
                  <a:pt x="77115" y="462382"/>
                </a:cubicBezTo>
                <a:cubicBezTo>
                  <a:pt x="77115" y="462585"/>
                  <a:pt x="76911" y="462687"/>
                  <a:pt x="76505" y="462687"/>
                </a:cubicBezTo>
                <a:cubicBezTo>
                  <a:pt x="76302" y="462687"/>
                  <a:pt x="75490" y="463195"/>
                  <a:pt x="74066" y="464211"/>
                </a:cubicBezTo>
                <a:cubicBezTo>
                  <a:pt x="71222" y="466446"/>
                  <a:pt x="67565" y="468173"/>
                  <a:pt x="63094" y="469392"/>
                </a:cubicBezTo>
                <a:cubicBezTo>
                  <a:pt x="55372" y="470408"/>
                  <a:pt x="47245" y="466446"/>
                  <a:pt x="38710" y="457505"/>
                </a:cubicBezTo>
                <a:cubicBezTo>
                  <a:pt x="35865" y="454051"/>
                  <a:pt x="33325" y="452324"/>
                  <a:pt x="31090" y="452323"/>
                </a:cubicBezTo>
                <a:cubicBezTo>
                  <a:pt x="30074" y="452324"/>
                  <a:pt x="29515" y="452374"/>
                  <a:pt x="29414" y="452476"/>
                </a:cubicBezTo>
                <a:cubicBezTo>
                  <a:pt x="29311" y="452578"/>
                  <a:pt x="29363" y="453035"/>
                  <a:pt x="29566" y="453848"/>
                </a:cubicBezTo>
                <a:cubicBezTo>
                  <a:pt x="29769" y="454863"/>
                  <a:pt x="30074" y="455880"/>
                  <a:pt x="30480" y="456895"/>
                </a:cubicBezTo>
                <a:cubicBezTo>
                  <a:pt x="31293" y="460146"/>
                  <a:pt x="31802" y="464008"/>
                  <a:pt x="32004" y="468478"/>
                </a:cubicBezTo>
                <a:cubicBezTo>
                  <a:pt x="31599" y="473355"/>
                  <a:pt x="31293" y="476962"/>
                  <a:pt x="31090" y="479298"/>
                </a:cubicBezTo>
                <a:cubicBezTo>
                  <a:pt x="30887" y="481635"/>
                  <a:pt x="30684" y="482905"/>
                  <a:pt x="30481" y="483108"/>
                </a:cubicBezTo>
                <a:cubicBezTo>
                  <a:pt x="30278" y="483515"/>
                  <a:pt x="30074" y="484327"/>
                  <a:pt x="29871" y="485547"/>
                </a:cubicBezTo>
                <a:cubicBezTo>
                  <a:pt x="28855" y="491643"/>
                  <a:pt x="27534" y="497027"/>
                  <a:pt x="25909" y="501701"/>
                </a:cubicBezTo>
                <a:cubicBezTo>
                  <a:pt x="25705" y="502311"/>
                  <a:pt x="25603" y="502920"/>
                  <a:pt x="25604" y="503530"/>
                </a:cubicBezTo>
                <a:cubicBezTo>
                  <a:pt x="25604" y="504546"/>
                  <a:pt x="23978" y="507797"/>
                  <a:pt x="20727" y="513283"/>
                </a:cubicBezTo>
                <a:cubicBezTo>
                  <a:pt x="17678" y="517551"/>
                  <a:pt x="15342" y="519176"/>
                  <a:pt x="13717" y="518160"/>
                </a:cubicBezTo>
                <a:cubicBezTo>
                  <a:pt x="13310" y="517957"/>
                  <a:pt x="13106" y="517856"/>
                  <a:pt x="13106" y="517856"/>
                </a:cubicBezTo>
                <a:cubicBezTo>
                  <a:pt x="12903" y="517856"/>
                  <a:pt x="12294" y="517449"/>
                  <a:pt x="11278" y="516636"/>
                </a:cubicBezTo>
                <a:cubicBezTo>
                  <a:pt x="10262" y="516027"/>
                  <a:pt x="9042" y="515417"/>
                  <a:pt x="7621" y="514807"/>
                </a:cubicBezTo>
                <a:cubicBezTo>
                  <a:pt x="5995" y="514198"/>
                  <a:pt x="4573" y="512775"/>
                  <a:pt x="3354" y="510541"/>
                </a:cubicBezTo>
                <a:cubicBezTo>
                  <a:pt x="2134" y="508508"/>
                  <a:pt x="1220" y="506984"/>
                  <a:pt x="610" y="505968"/>
                </a:cubicBezTo>
                <a:cubicBezTo>
                  <a:pt x="-203" y="503123"/>
                  <a:pt x="-203" y="500685"/>
                  <a:pt x="610" y="498653"/>
                </a:cubicBezTo>
                <a:cubicBezTo>
                  <a:pt x="1829" y="495808"/>
                  <a:pt x="2438" y="494081"/>
                  <a:pt x="2439" y="493471"/>
                </a:cubicBezTo>
                <a:cubicBezTo>
                  <a:pt x="2439" y="493065"/>
                  <a:pt x="2845" y="492151"/>
                  <a:pt x="3658" y="490728"/>
                </a:cubicBezTo>
                <a:cubicBezTo>
                  <a:pt x="4471" y="489306"/>
                  <a:pt x="5080" y="487883"/>
                  <a:pt x="5486" y="486461"/>
                </a:cubicBezTo>
                <a:cubicBezTo>
                  <a:pt x="5893" y="484835"/>
                  <a:pt x="6300" y="483616"/>
                  <a:pt x="6706" y="482804"/>
                </a:cubicBezTo>
                <a:cubicBezTo>
                  <a:pt x="7112" y="481991"/>
                  <a:pt x="7316" y="481381"/>
                  <a:pt x="7315" y="480974"/>
                </a:cubicBezTo>
                <a:cubicBezTo>
                  <a:pt x="7316" y="480162"/>
                  <a:pt x="8027" y="477927"/>
                  <a:pt x="9450" y="474269"/>
                </a:cubicBezTo>
                <a:cubicBezTo>
                  <a:pt x="9856" y="473863"/>
                  <a:pt x="10262" y="472948"/>
                  <a:pt x="10669" y="471526"/>
                </a:cubicBezTo>
                <a:cubicBezTo>
                  <a:pt x="11075" y="469900"/>
                  <a:pt x="11684" y="467766"/>
                  <a:pt x="12497" y="465125"/>
                </a:cubicBezTo>
                <a:cubicBezTo>
                  <a:pt x="14732" y="457606"/>
                  <a:pt x="16155" y="452476"/>
                  <a:pt x="16764" y="449733"/>
                </a:cubicBezTo>
                <a:cubicBezTo>
                  <a:pt x="17374" y="446989"/>
                  <a:pt x="17272" y="445415"/>
                  <a:pt x="16460" y="445008"/>
                </a:cubicBezTo>
                <a:cubicBezTo>
                  <a:pt x="15850" y="443992"/>
                  <a:pt x="14733" y="444297"/>
                  <a:pt x="13107" y="445923"/>
                </a:cubicBezTo>
                <a:cubicBezTo>
                  <a:pt x="12091" y="446939"/>
                  <a:pt x="11481" y="447345"/>
                  <a:pt x="11278" y="447142"/>
                </a:cubicBezTo>
                <a:cubicBezTo>
                  <a:pt x="11074" y="446939"/>
                  <a:pt x="11177" y="446126"/>
                  <a:pt x="11583" y="444704"/>
                </a:cubicBezTo>
                <a:cubicBezTo>
                  <a:pt x="13411" y="441452"/>
                  <a:pt x="15037" y="439827"/>
                  <a:pt x="16460" y="439827"/>
                </a:cubicBezTo>
                <a:cubicBezTo>
                  <a:pt x="18695" y="439827"/>
                  <a:pt x="22454" y="442976"/>
                  <a:pt x="27737" y="449275"/>
                </a:cubicBezTo>
                <a:cubicBezTo>
                  <a:pt x="28347" y="450291"/>
                  <a:pt x="28753" y="450800"/>
                  <a:pt x="28956" y="450800"/>
                </a:cubicBezTo>
                <a:cubicBezTo>
                  <a:pt x="29160" y="450800"/>
                  <a:pt x="29770" y="450292"/>
                  <a:pt x="30786" y="449275"/>
                </a:cubicBezTo>
                <a:lnTo>
                  <a:pt x="32309" y="447447"/>
                </a:lnTo>
                <a:lnTo>
                  <a:pt x="36577" y="448666"/>
                </a:lnTo>
                <a:cubicBezTo>
                  <a:pt x="42266" y="450292"/>
                  <a:pt x="49785" y="449784"/>
                  <a:pt x="59132" y="447142"/>
                </a:cubicBezTo>
                <a:cubicBezTo>
                  <a:pt x="72543" y="443484"/>
                  <a:pt x="81483" y="440640"/>
                  <a:pt x="85954" y="438608"/>
                </a:cubicBezTo>
                <a:cubicBezTo>
                  <a:pt x="86361" y="438404"/>
                  <a:pt x="86564" y="438404"/>
                  <a:pt x="86564" y="438607"/>
                </a:cubicBezTo>
                <a:cubicBezTo>
                  <a:pt x="86564" y="438811"/>
                  <a:pt x="86767" y="438709"/>
                  <a:pt x="87173" y="438303"/>
                </a:cubicBezTo>
                <a:cubicBezTo>
                  <a:pt x="87579" y="437896"/>
                  <a:pt x="87783" y="437795"/>
                  <a:pt x="87783" y="437998"/>
                </a:cubicBezTo>
                <a:cubicBezTo>
                  <a:pt x="87783" y="438201"/>
                  <a:pt x="87986" y="438201"/>
                  <a:pt x="88392" y="437998"/>
                </a:cubicBezTo>
                <a:cubicBezTo>
                  <a:pt x="89206" y="437592"/>
                  <a:pt x="91542" y="436778"/>
                  <a:pt x="95403" y="435559"/>
                </a:cubicBezTo>
                <a:cubicBezTo>
                  <a:pt x="99467" y="434137"/>
                  <a:pt x="102718" y="433020"/>
                  <a:pt x="105156" y="432206"/>
                </a:cubicBezTo>
                <a:cubicBezTo>
                  <a:pt x="107392" y="431191"/>
                  <a:pt x="109322" y="430480"/>
                  <a:pt x="110948" y="430073"/>
                </a:cubicBezTo>
                <a:cubicBezTo>
                  <a:pt x="115825" y="428448"/>
                  <a:pt x="120498" y="426822"/>
                  <a:pt x="124969" y="425196"/>
                </a:cubicBezTo>
                <a:cubicBezTo>
                  <a:pt x="125375" y="424993"/>
                  <a:pt x="125680" y="424892"/>
                  <a:pt x="125883" y="424892"/>
                </a:cubicBezTo>
                <a:cubicBezTo>
                  <a:pt x="126086" y="424892"/>
                  <a:pt x="126594" y="424688"/>
                  <a:pt x="127407" y="424282"/>
                </a:cubicBezTo>
                <a:cubicBezTo>
                  <a:pt x="128219" y="423875"/>
                  <a:pt x="129743" y="423368"/>
                  <a:pt x="131978" y="422758"/>
                </a:cubicBezTo>
                <a:cubicBezTo>
                  <a:pt x="134418" y="422148"/>
                  <a:pt x="136855" y="421437"/>
                  <a:pt x="139294" y="420624"/>
                </a:cubicBezTo>
                <a:cubicBezTo>
                  <a:pt x="144374" y="418999"/>
                  <a:pt x="151079" y="417271"/>
                  <a:pt x="159411" y="415443"/>
                </a:cubicBezTo>
                <a:cubicBezTo>
                  <a:pt x="166117" y="413817"/>
                  <a:pt x="170688" y="412598"/>
                  <a:pt x="173127" y="411785"/>
                </a:cubicBezTo>
                <a:cubicBezTo>
                  <a:pt x="173737" y="411582"/>
                  <a:pt x="174142" y="411378"/>
                  <a:pt x="174346" y="411175"/>
                </a:cubicBezTo>
                <a:cubicBezTo>
                  <a:pt x="174752" y="411176"/>
                  <a:pt x="175159" y="411074"/>
                  <a:pt x="175565" y="410871"/>
                </a:cubicBezTo>
                <a:cubicBezTo>
                  <a:pt x="176175" y="410667"/>
                  <a:pt x="178004" y="410159"/>
                  <a:pt x="181052" y="409347"/>
                </a:cubicBezTo>
                <a:cubicBezTo>
                  <a:pt x="184913" y="408331"/>
                  <a:pt x="188520" y="408077"/>
                  <a:pt x="191872" y="408585"/>
                </a:cubicBezTo>
                <a:close/>
                <a:moveTo>
                  <a:pt x="101195" y="380391"/>
                </a:moveTo>
                <a:cubicBezTo>
                  <a:pt x="102007" y="380797"/>
                  <a:pt x="103429" y="381508"/>
                  <a:pt x="105462" y="382525"/>
                </a:cubicBezTo>
                <a:cubicBezTo>
                  <a:pt x="111557" y="385572"/>
                  <a:pt x="116739" y="389230"/>
                  <a:pt x="121006" y="393497"/>
                </a:cubicBezTo>
                <a:cubicBezTo>
                  <a:pt x="128321" y="402438"/>
                  <a:pt x="131979" y="409347"/>
                  <a:pt x="131979" y="414224"/>
                </a:cubicBezTo>
                <a:cubicBezTo>
                  <a:pt x="131979" y="416865"/>
                  <a:pt x="128524" y="417881"/>
                  <a:pt x="121615" y="417271"/>
                </a:cubicBezTo>
                <a:cubicBezTo>
                  <a:pt x="118771" y="417068"/>
                  <a:pt x="116638" y="417068"/>
                  <a:pt x="115215" y="417271"/>
                </a:cubicBezTo>
                <a:cubicBezTo>
                  <a:pt x="113793" y="417475"/>
                  <a:pt x="111761" y="417678"/>
                  <a:pt x="109119" y="417881"/>
                </a:cubicBezTo>
                <a:cubicBezTo>
                  <a:pt x="103429" y="418288"/>
                  <a:pt x="98247" y="419100"/>
                  <a:pt x="93574" y="420320"/>
                </a:cubicBezTo>
                <a:cubicBezTo>
                  <a:pt x="88291" y="421945"/>
                  <a:pt x="84735" y="423266"/>
                  <a:pt x="82906" y="424282"/>
                </a:cubicBezTo>
                <a:cubicBezTo>
                  <a:pt x="82703" y="424485"/>
                  <a:pt x="82398" y="424587"/>
                  <a:pt x="81991" y="424587"/>
                </a:cubicBezTo>
                <a:cubicBezTo>
                  <a:pt x="81991" y="424587"/>
                  <a:pt x="80671" y="425298"/>
                  <a:pt x="78029" y="426720"/>
                </a:cubicBezTo>
                <a:lnTo>
                  <a:pt x="74067" y="428549"/>
                </a:lnTo>
                <a:lnTo>
                  <a:pt x="78639" y="423977"/>
                </a:lnTo>
                <a:cubicBezTo>
                  <a:pt x="79858" y="422758"/>
                  <a:pt x="80925" y="421640"/>
                  <a:pt x="81839" y="420624"/>
                </a:cubicBezTo>
                <a:cubicBezTo>
                  <a:pt x="82753" y="419608"/>
                  <a:pt x="83211" y="419100"/>
                  <a:pt x="83211" y="419100"/>
                </a:cubicBezTo>
                <a:cubicBezTo>
                  <a:pt x="83210" y="418897"/>
                  <a:pt x="83414" y="418694"/>
                  <a:pt x="83821" y="418491"/>
                </a:cubicBezTo>
                <a:cubicBezTo>
                  <a:pt x="84227" y="418491"/>
                  <a:pt x="85344" y="417525"/>
                  <a:pt x="87173" y="415595"/>
                </a:cubicBezTo>
                <a:cubicBezTo>
                  <a:pt x="89002" y="413665"/>
                  <a:pt x="89917" y="412496"/>
                  <a:pt x="89916" y="412090"/>
                </a:cubicBezTo>
                <a:cubicBezTo>
                  <a:pt x="89916" y="411683"/>
                  <a:pt x="90120" y="411176"/>
                  <a:pt x="90527" y="410566"/>
                </a:cubicBezTo>
                <a:cubicBezTo>
                  <a:pt x="93371" y="404267"/>
                  <a:pt x="94793" y="400406"/>
                  <a:pt x="94793" y="398983"/>
                </a:cubicBezTo>
                <a:cubicBezTo>
                  <a:pt x="94793" y="397155"/>
                  <a:pt x="93777" y="396037"/>
                  <a:pt x="91746" y="395631"/>
                </a:cubicBezTo>
                <a:cubicBezTo>
                  <a:pt x="88291" y="394208"/>
                  <a:pt x="83820" y="393599"/>
                  <a:pt x="78334" y="393802"/>
                </a:cubicBezTo>
                <a:cubicBezTo>
                  <a:pt x="72035" y="394208"/>
                  <a:pt x="67767" y="395123"/>
                  <a:pt x="65533" y="396545"/>
                </a:cubicBezTo>
                <a:cubicBezTo>
                  <a:pt x="63704" y="397765"/>
                  <a:pt x="63602" y="397256"/>
                  <a:pt x="65228" y="395021"/>
                </a:cubicBezTo>
                <a:cubicBezTo>
                  <a:pt x="66853" y="392786"/>
                  <a:pt x="70003" y="390449"/>
                  <a:pt x="74677" y="388011"/>
                </a:cubicBezTo>
                <a:cubicBezTo>
                  <a:pt x="76912" y="386792"/>
                  <a:pt x="78537" y="385776"/>
                  <a:pt x="79553" y="384963"/>
                </a:cubicBezTo>
                <a:cubicBezTo>
                  <a:pt x="80569" y="384557"/>
                  <a:pt x="81179" y="384252"/>
                  <a:pt x="81382" y="384048"/>
                </a:cubicBezTo>
                <a:cubicBezTo>
                  <a:pt x="82601" y="383642"/>
                  <a:pt x="85446" y="382524"/>
                  <a:pt x="89917" y="380696"/>
                </a:cubicBezTo>
                <a:cubicBezTo>
                  <a:pt x="90729" y="380289"/>
                  <a:pt x="91542" y="380086"/>
                  <a:pt x="92355" y="380086"/>
                </a:cubicBezTo>
                <a:cubicBezTo>
                  <a:pt x="96012" y="379680"/>
                  <a:pt x="98959" y="379781"/>
                  <a:pt x="101195" y="380391"/>
                </a:cubicBezTo>
                <a:close/>
                <a:moveTo>
                  <a:pt x="772974" y="527914"/>
                </a:moveTo>
                <a:cubicBezTo>
                  <a:pt x="772364" y="527507"/>
                  <a:pt x="771958" y="527508"/>
                  <a:pt x="771754" y="527914"/>
                </a:cubicBezTo>
                <a:cubicBezTo>
                  <a:pt x="771551" y="528117"/>
                  <a:pt x="771246" y="528117"/>
                  <a:pt x="770840" y="527914"/>
                </a:cubicBezTo>
                <a:cubicBezTo>
                  <a:pt x="770433" y="527914"/>
                  <a:pt x="770129" y="528016"/>
                  <a:pt x="769925" y="528219"/>
                </a:cubicBezTo>
                <a:cubicBezTo>
                  <a:pt x="769519" y="528625"/>
                  <a:pt x="769112" y="528828"/>
                  <a:pt x="768706" y="528828"/>
                </a:cubicBezTo>
                <a:cubicBezTo>
                  <a:pt x="768300" y="528828"/>
                  <a:pt x="766776" y="529438"/>
                  <a:pt x="764134" y="530657"/>
                </a:cubicBezTo>
                <a:lnTo>
                  <a:pt x="760172" y="532486"/>
                </a:lnTo>
                <a:lnTo>
                  <a:pt x="760781" y="534619"/>
                </a:lnTo>
                <a:cubicBezTo>
                  <a:pt x="762610" y="540106"/>
                  <a:pt x="763930" y="543662"/>
                  <a:pt x="764744" y="545287"/>
                </a:cubicBezTo>
                <a:cubicBezTo>
                  <a:pt x="766979" y="544271"/>
                  <a:pt x="769925" y="541529"/>
                  <a:pt x="773583" y="537058"/>
                </a:cubicBezTo>
                <a:cubicBezTo>
                  <a:pt x="775005" y="535026"/>
                  <a:pt x="775818" y="533146"/>
                  <a:pt x="776021" y="531419"/>
                </a:cubicBezTo>
                <a:cubicBezTo>
                  <a:pt x="776224" y="529692"/>
                  <a:pt x="775717" y="528828"/>
                  <a:pt x="774497" y="528828"/>
                </a:cubicBezTo>
                <a:cubicBezTo>
                  <a:pt x="774090" y="528828"/>
                  <a:pt x="773583" y="528524"/>
                  <a:pt x="772974" y="527914"/>
                </a:cubicBezTo>
                <a:close/>
                <a:moveTo>
                  <a:pt x="1107929" y="614058"/>
                </a:moveTo>
                <a:cubicBezTo>
                  <a:pt x="1113683" y="613829"/>
                  <a:pt x="1120293" y="616916"/>
                  <a:pt x="1127761" y="623316"/>
                </a:cubicBezTo>
                <a:cubicBezTo>
                  <a:pt x="1132027" y="626364"/>
                  <a:pt x="1134466" y="629311"/>
                  <a:pt x="1135076" y="632156"/>
                </a:cubicBezTo>
                <a:cubicBezTo>
                  <a:pt x="1135482" y="633375"/>
                  <a:pt x="1136092" y="634797"/>
                  <a:pt x="1136904" y="636422"/>
                </a:cubicBezTo>
                <a:cubicBezTo>
                  <a:pt x="1137514" y="638049"/>
                  <a:pt x="1137818" y="639267"/>
                  <a:pt x="1137819" y="640080"/>
                </a:cubicBezTo>
                <a:cubicBezTo>
                  <a:pt x="1137412" y="641909"/>
                  <a:pt x="1135736" y="642519"/>
                  <a:pt x="1132790" y="641909"/>
                </a:cubicBezTo>
                <a:cubicBezTo>
                  <a:pt x="1129843" y="641299"/>
                  <a:pt x="1125119" y="639471"/>
                  <a:pt x="1118617" y="636423"/>
                </a:cubicBezTo>
                <a:cubicBezTo>
                  <a:pt x="1112724" y="633375"/>
                  <a:pt x="1106119" y="631648"/>
                  <a:pt x="1098804" y="631241"/>
                </a:cubicBezTo>
                <a:cubicBezTo>
                  <a:pt x="1096569" y="631038"/>
                  <a:pt x="1094537" y="630733"/>
                  <a:pt x="1092709" y="630327"/>
                </a:cubicBezTo>
                <a:cubicBezTo>
                  <a:pt x="1086206" y="629717"/>
                  <a:pt x="1077468" y="629819"/>
                  <a:pt x="1066495" y="630631"/>
                </a:cubicBezTo>
                <a:cubicBezTo>
                  <a:pt x="1062635" y="630835"/>
                  <a:pt x="1059689" y="631038"/>
                  <a:pt x="1057657" y="631241"/>
                </a:cubicBezTo>
                <a:cubicBezTo>
                  <a:pt x="1055625" y="631444"/>
                  <a:pt x="1052881" y="631749"/>
                  <a:pt x="1049427" y="632156"/>
                </a:cubicBezTo>
                <a:cubicBezTo>
                  <a:pt x="1045972" y="632562"/>
                  <a:pt x="1042112" y="633070"/>
                  <a:pt x="1037844" y="633680"/>
                </a:cubicBezTo>
                <a:cubicBezTo>
                  <a:pt x="1033781" y="634086"/>
                  <a:pt x="1031342" y="634391"/>
                  <a:pt x="1030530" y="634594"/>
                </a:cubicBezTo>
                <a:cubicBezTo>
                  <a:pt x="1030123" y="634797"/>
                  <a:pt x="1029818" y="634899"/>
                  <a:pt x="1029615" y="634899"/>
                </a:cubicBezTo>
                <a:cubicBezTo>
                  <a:pt x="1029208" y="634696"/>
                  <a:pt x="1028801" y="634797"/>
                  <a:pt x="1028395" y="635204"/>
                </a:cubicBezTo>
                <a:cubicBezTo>
                  <a:pt x="1027989" y="635610"/>
                  <a:pt x="1027481" y="635712"/>
                  <a:pt x="1026871" y="635508"/>
                </a:cubicBezTo>
                <a:cubicBezTo>
                  <a:pt x="1026262" y="635305"/>
                  <a:pt x="1025855" y="635406"/>
                  <a:pt x="1025652" y="635813"/>
                </a:cubicBezTo>
                <a:cubicBezTo>
                  <a:pt x="1025246" y="636016"/>
                  <a:pt x="1024738" y="636118"/>
                  <a:pt x="1024129" y="636118"/>
                </a:cubicBezTo>
                <a:cubicBezTo>
                  <a:pt x="1023722" y="636118"/>
                  <a:pt x="1022096" y="636423"/>
                  <a:pt x="1019252" y="637032"/>
                </a:cubicBezTo>
                <a:cubicBezTo>
                  <a:pt x="1016407" y="637642"/>
                  <a:pt x="1013409" y="638251"/>
                  <a:pt x="1010260" y="638861"/>
                </a:cubicBezTo>
                <a:cubicBezTo>
                  <a:pt x="1007110" y="639471"/>
                  <a:pt x="1004621" y="640080"/>
                  <a:pt x="1002793" y="640690"/>
                </a:cubicBezTo>
                <a:cubicBezTo>
                  <a:pt x="1000760" y="641096"/>
                  <a:pt x="998423" y="641604"/>
                  <a:pt x="995782" y="642214"/>
                </a:cubicBezTo>
                <a:cubicBezTo>
                  <a:pt x="993343" y="642823"/>
                  <a:pt x="991617" y="643332"/>
                  <a:pt x="990600" y="643738"/>
                </a:cubicBezTo>
                <a:cubicBezTo>
                  <a:pt x="986740" y="644957"/>
                  <a:pt x="980238" y="646278"/>
                  <a:pt x="971094" y="647700"/>
                </a:cubicBezTo>
                <a:cubicBezTo>
                  <a:pt x="965810" y="648513"/>
                  <a:pt x="961848" y="648310"/>
                  <a:pt x="959206" y="647091"/>
                </a:cubicBezTo>
                <a:cubicBezTo>
                  <a:pt x="956361" y="645872"/>
                  <a:pt x="953719" y="644144"/>
                  <a:pt x="951281" y="641909"/>
                </a:cubicBezTo>
                <a:cubicBezTo>
                  <a:pt x="949656" y="640283"/>
                  <a:pt x="948386" y="638455"/>
                  <a:pt x="947471" y="636422"/>
                </a:cubicBezTo>
                <a:cubicBezTo>
                  <a:pt x="946557" y="634391"/>
                  <a:pt x="946506" y="633375"/>
                  <a:pt x="947319" y="633375"/>
                </a:cubicBezTo>
                <a:cubicBezTo>
                  <a:pt x="947928" y="633578"/>
                  <a:pt x="948538" y="633679"/>
                  <a:pt x="949147" y="633679"/>
                </a:cubicBezTo>
                <a:cubicBezTo>
                  <a:pt x="949554" y="633680"/>
                  <a:pt x="949859" y="633985"/>
                  <a:pt x="950062" y="634594"/>
                </a:cubicBezTo>
                <a:cubicBezTo>
                  <a:pt x="949656" y="635407"/>
                  <a:pt x="950875" y="635813"/>
                  <a:pt x="953720" y="635813"/>
                </a:cubicBezTo>
                <a:cubicBezTo>
                  <a:pt x="955548" y="635813"/>
                  <a:pt x="956666" y="635610"/>
                  <a:pt x="957072" y="635203"/>
                </a:cubicBezTo>
                <a:cubicBezTo>
                  <a:pt x="957479" y="634797"/>
                  <a:pt x="958292" y="634696"/>
                  <a:pt x="959510" y="634899"/>
                </a:cubicBezTo>
                <a:cubicBezTo>
                  <a:pt x="960730" y="634899"/>
                  <a:pt x="961644" y="634797"/>
                  <a:pt x="962254" y="634594"/>
                </a:cubicBezTo>
                <a:cubicBezTo>
                  <a:pt x="966521" y="633374"/>
                  <a:pt x="969366" y="632765"/>
                  <a:pt x="970788" y="632765"/>
                </a:cubicBezTo>
                <a:cubicBezTo>
                  <a:pt x="971195" y="632765"/>
                  <a:pt x="972465" y="632663"/>
                  <a:pt x="974598" y="632460"/>
                </a:cubicBezTo>
                <a:cubicBezTo>
                  <a:pt x="976732" y="632257"/>
                  <a:pt x="979119" y="631952"/>
                  <a:pt x="981761" y="631546"/>
                </a:cubicBezTo>
                <a:cubicBezTo>
                  <a:pt x="987858" y="630530"/>
                  <a:pt x="992531" y="629920"/>
                  <a:pt x="995782" y="629717"/>
                </a:cubicBezTo>
                <a:cubicBezTo>
                  <a:pt x="998627" y="629311"/>
                  <a:pt x="1000964" y="629006"/>
                  <a:pt x="1002792" y="628803"/>
                </a:cubicBezTo>
                <a:cubicBezTo>
                  <a:pt x="1006856" y="627990"/>
                  <a:pt x="1017727" y="626771"/>
                  <a:pt x="1035406" y="625145"/>
                </a:cubicBezTo>
                <a:cubicBezTo>
                  <a:pt x="1037235" y="624942"/>
                  <a:pt x="1040283" y="624637"/>
                  <a:pt x="1044550" y="624231"/>
                </a:cubicBezTo>
                <a:cubicBezTo>
                  <a:pt x="1048817" y="623621"/>
                  <a:pt x="1052475" y="623215"/>
                  <a:pt x="1055523" y="623011"/>
                </a:cubicBezTo>
                <a:cubicBezTo>
                  <a:pt x="1058368" y="622605"/>
                  <a:pt x="1060602" y="622300"/>
                  <a:pt x="1062228" y="622097"/>
                </a:cubicBezTo>
                <a:cubicBezTo>
                  <a:pt x="1063448" y="621894"/>
                  <a:pt x="1064261" y="621793"/>
                  <a:pt x="1064667" y="621792"/>
                </a:cubicBezTo>
                <a:cubicBezTo>
                  <a:pt x="1066293" y="621589"/>
                  <a:pt x="1068731" y="621284"/>
                  <a:pt x="1071982" y="620878"/>
                </a:cubicBezTo>
                <a:cubicBezTo>
                  <a:pt x="1072388" y="620878"/>
                  <a:pt x="1073506" y="620776"/>
                  <a:pt x="1075335" y="620573"/>
                </a:cubicBezTo>
                <a:cubicBezTo>
                  <a:pt x="1080211" y="619963"/>
                  <a:pt x="1083564" y="619354"/>
                  <a:pt x="1085393" y="618744"/>
                </a:cubicBezTo>
                <a:cubicBezTo>
                  <a:pt x="1085799" y="618744"/>
                  <a:pt x="1086206" y="618643"/>
                  <a:pt x="1086612" y="618439"/>
                </a:cubicBezTo>
                <a:cubicBezTo>
                  <a:pt x="1087018" y="618440"/>
                  <a:pt x="1087323" y="618439"/>
                  <a:pt x="1087527" y="618439"/>
                </a:cubicBezTo>
                <a:cubicBezTo>
                  <a:pt x="1087933" y="618236"/>
                  <a:pt x="1088441" y="618236"/>
                  <a:pt x="1089051" y="618440"/>
                </a:cubicBezTo>
                <a:cubicBezTo>
                  <a:pt x="1089863" y="618439"/>
                  <a:pt x="1090473" y="618236"/>
                  <a:pt x="1090879" y="617830"/>
                </a:cubicBezTo>
                <a:cubicBezTo>
                  <a:pt x="1091286" y="617423"/>
                  <a:pt x="1091591" y="617322"/>
                  <a:pt x="1091794" y="617525"/>
                </a:cubicBezTo>
                <a:cubicBezTo>
                  <a:pt x="1091998" y="617728"/>
                  <a:pt x="1092302" y="617627"/>
                  <a:pt x="1092708" y="617220"/>
                </a:cubicBezTo>
                <a:cubicBezTo>
                  <a:pt x="1093115" y="617017"/>
                  <a:pt x="1093622" y="616916"/>
                  <a:pt x="1094232" y="616915"/>
                </a:cubicBezTo>
                <a:cubicBezTo>
                  <a:pt x="1094842" y="617119"/>
                  <a:pt x="1095248" y="617119"/>
                  <a:pt x="1095452" y="616916"/>
                </a:cubicBezTo>
                <a:cubicBezTo>
                  <a:pt x="1095858" y="616509"/>
                  <a:pt x="1096366" y="616306"/>
                  <a:pt x="1096976" y="616306"/>
                </a:cubicBezTo>
                <a:cubicBezTo>
                  <a:pt x="1097382" y="616306"/>
                  <a:pt x="1099211" y="616001"/>
                  <a:pt x="1102462" y="615391"/>
                </a:cubicBezTo>
                <a:cubicBezTo>
                  <a:pt x="1104189" y="614579"/>
                  <a:pt x="1106012" y="614134"/>
                  <a:pt x="1107929" y="614058"/>
                </a:cubicBezTo>
                <a:close/>
                <a:moveTo>
                  <a:pt x="808330" y="531267"/>
                </a:moveTo>
                <a:cubicBezTo>
                  <a:pt x="808533" y="531470"/>
                  <a:pt x="808533" y="531775"/>
                  <a:pt x="808330" y="532181"/>
                </a:cubicBezTo>
                <a:cubicBezTo>
                  <a:pt x="808127" y="532587"/>
                  <a:pt x="808025" y="532486"/>
                  <a:pt x="808025" y="531876"/>
                </a:cubicBezTo>
                <a:cubicBezTo>
                  <a:pt x="808025" y="531267"/>
                  <a:pt x="808127" y="531063"/>
                  <a:pt x="808330" y="531267"/>
                </a:cubicBezTo>
                <a:close/>
                <a:moveTo>
                  <a:pt x="350825" y="397155"/>
                </a:moveTo>
                <a:cubicBezTo>
                  <a:pt x="355296" y="398780"/>
                  <a:pt x="358039" y="400000"/>
                  <a:pt x="359055" y="400812"/>
                </a:cubicBezTo>
                <a:cubicBezTo>
                  <a:pt x="359461" y="401219"/>
                  <a:pt x="359766" y="401422"/>
                  <a:pt x="359969" y="401422"/>
                </a:cubicBezTo>
                <a:cubicBezTo>
                  <a:pt x="360375" y="401422"/>
                  <a:pt x="360680" y="401625"/>
                  <a:pt x="360884" y="402032"/>
                </a:cubicBezTo>
                <a:cubicBezTo>
                  <a:pt x="360883" y="402235"/>
                  <a:pt x="361188" y="402946"/>
                  <a:pt x="361798" y="404165"/>
                </a:cubicBezTo>
                <a:cubicBezTo>
                  <a:pt x="362611" y="405181"/>
                  <a:pt x="363018" y="405893"/>
                  <a:pt x="363018" y="406299"/>
                </a:cubicBezTo>
                <a:cubicBezTo>
                  <a:pt x="363017" y="406502"/>
                  <a:pt x="363525" y="407619"/>
                  <a:pt x="364542" y="409652"/>
                </a:cubicBezTo>
                <a:cubicBezTo>
                  <a:pt x="366573" y="413309"/>
                  <a:pt x="366573" y="416256"/>
                  <a:pt x="364541" y="418491"/>
                </a:cubicBezTo>
                <a:cubicBezTo>
                  <a:pt x="363525" y="419710"/>
                  <a:pt x="362814" y="420828"/>
                  <a:pt x="362408" y="421844"/>
                </a:cubicBezTo>
                <a:cubicBezTo>
                  <a:pt x="361798" y="422860"/>
                  <a:pt x="361087" y="423774"/>
                  <a:pt x="360274" y="424587"/>
                </a:cubicBezTo>
                <a:cubicBezTo>
                  <a:pt x="359258" y="425806"/>
                  <a:pt x="358750" y="426517"/>
                  <a:pt x="358750" y="426720"/>
                </a:cubicBezTo>
                <a:cubicBezTo>
                  <a:pt x="358750" y="426924"/>
                  <a:pt x="358343" y="427432"/>
                  <a:pt x="357531" y="428245"/>
                </a:cubicBezTo>
                <a:cubicBezTo>
                  <a:pt x="354686" y="431902"/>
                  <a:pt x="353263" y="434036"/>
                  <a:pt x="353264" y="434645"/>
                </a:cubicBezTo>
                <a:cubicBezTo>
                  <a:pt x="353263" y="434848"/>
                  <a:pt x="352857" y="435661"/>
                  <a:pt x="352045" y="437083"/>
                </a:cubicBezTo>
                <a:cubicBezTo>
                  <a:pt x="347777" y="443586"/>
                  <a:pt x="345441" y="449783"/>
                  <a:pt x="345034" y="455676"/>
                </a:cubicBezTo>
                <a:cubicBezTo>
                  <a:pt x="345034" y="457302"/>
                  <a:pt x="346354" y="458826"/>
                  <a:pt x="348996" y="460248"/>
                </a:cubicBezTo>
                <a:cubicBezTo>
                  <a:pt x="357937" y="464922"/>
                  <a:pt x="363728" y="470307"/>
                  <a:pt x="366370" y="476403"/>
                </a:cubicBezTo>
                <a:cubicBezTo>
                  <a:pt x="369215" y="481280"/>
                  <a:pt x="370739" y="485750"/>
                  <a:pt x="370942" y="489814"/>
                </a:cubicBezTo>
                <a:cubicBezTo>
                  <a:pt x="371551" y="495097"/>
                  <a:pt x="371247" y="501295"/>
                  <a:pt x="370027" y="508407"/>
                </a:cubicBezTo>
                <a:cubicBezTo>
                  <a:pt x="367589" y="524866"/>
                  <a:pt x="362205" y="530861"/>
                  <a:pt x="353873" y="526390"/>
                </a:cubicBezTo>
                <a:cubicBezTo>
                  <a:pt x="352248" y="525780"/>
                  <a:pt x="351232" y="525475"/>
                  <a:pt x="350825" y="525475"/>
                </a:cubicBezTo>
                <a:cubicBezTo>
                  <a:pt x="349199" y="527304"/>
                  <a:pt x="346761" y="531267"/>
                  <a:pt x="343510" y="537363"/>
                </a:cubicBezTo>
                <a:cubicBezTo>
                  <a:pt x="341885" y="539801"/>
                  <a:pt x="342088" y="541020"/>
                  <a:pt x="344120" y="541020"/>
                </a:cubicBezTo>
                <a:cubicBezTo>
                  <a:pt x="344323" y="541021"/>
                  <a:pt x="344526" y="541020"/>
                  <a:pt x="344729" y="541020"/>
                </a:cubicBezTo>
                <a:cubicBezTo>
                  <a:pt x="346355" y="541224"/>
                  <a:pt x="348082" y="541224"/>
                  <a:pt x="349910" y="541020"/>
                </a:cubicBezTo>
                <a:cubicBezTo>
                  <a:pt x="350520" y="540817"/>
                  <a:pt x="351130" y="540614"/>
                  <a:pt x="351740" y="540411"/>
                </a:cubicBezTo>
                <a:cubicBezTo>
                  <a:pt x="352349" y="540207"/>
                  <a:pt x="352959" y="540106"/>
                  <a:pt x="353569" y="540106"/>
                </a:cubicBezTo>
                <a:cubicBezTo>
                  <a:pt x="354381" y="539902"/>
                  <a:pt x="355194" y="539598"/>
                  <a:pt x="356007" y="539192"/>
                </a:cubicBezTo>
                <a:cubicBezTo>
                  <a:pt x="357023" y="538785"/>
                  <a:pt x="358750" y="538175"/>
                  <a:pt x="361188" y="537363"/>
                </a:cubicBezTo>
                <a:cubicBezTo>
                  <a:pt x="364033" y="536347"/>
                  <a:pt x="367183" y="535026"/>
                  <a:pt x="370638" y="533400"/>
                </a:cubicBezTo>
                <a:cubicBezTo>
                  <a:pt x="374091" y="531775"/>
                  <a:pt x="376632" y="530657"/>
                  <a:pt x="378257" y="530047"/>
                </a:cubicBezTo>
                <a:cubicBezTo>
                  <a:pt x="380289" y="529031"/>
                  <a:pt x="383642" y="527406"/>
                  <a:pt x="388316" y="525171"/>
                </a:cubicBezTo>
                <a:cubicBezTo>
                  <a:pt x="393396" y="522529"/>
                  <a:pt x="396545" y="520904"/>
                  <a:pt x="397765" y="520294"/>
                </a:cubicBezTo>
                <a:cubicBezTo>
                  <a:pt x="398984" y="519684"/>
                  <a:pt x="400000" y="519176"/>
                  <a:pt x="400812" y="518770"/>
                </a:cubicBezTo>
                <a:cubicBezTo>
                  <a:pt x="402031" y="518364"/>
                  <a:pt x="403250" y="517754"/>
                  <a:pt x="404470" y="516941"/>
                </a:cubicBezTo>
                <a:cubicBezTo>
                  <a:pt x="405689" y="516332"/>
                  <a:pt x="407417" y="515519"/>
                  <a:pt x="409652" y="514503"/>
                </a:cubicBezTo>
                <a:cubicBezTo>
                  <a:pt x="411886" y="513486"/>
                  <a:pt x="414426" y="512267"/>
                  <a:pt x="417272" y="510845"/>
                </a:cubicBezTo>
                <a:cubicBezTo>
                  <a:pt x="426822" y="506375"/>
                  <a:pt x="433426" y="503327"/>
                  <a:pt x="437084" y="501701"/>
                </a:cubicBezTo>
                <a:cubicBezTo>
                  <a:pt x="440538" y="500279"/>
                  <a:pt x="443382" y="499059"/>
                  <a:pt x="445618" y="498044"/>
                </a:cubicBezTo>
                <a:cubicBezTo>
                  <a:pt x="447447" y="497231"/>
                  <a:pt x="448971" y="496520"/>
                  <a:pt x="450190" y="495910"/>
                </a:cubicBezTo>
                <a:cubicBezTo>
                  <a:pt x="451409" y="495504"/>
                  <a:pt x="452730" y="494894"/>
                  <a:pt x="454152" y="494081"/>
                </a:cubicBezTo>
                <a:cubicBezTo>
                  <a:pt x="455982" y="493268"/>
                  <a:pt x="458318" y="492354"/>
                  <a:pt x="461163" y="491338"/>
                </a:cubicBezTo>
                <a:cubicBezTo>
                  <a:pt x="463805" y="490322"/>
                  <a:pt x="465531" y="489611"/>
                  <a:pt x="466345" y="489204"/>
                </a:cubicBezTo>
                <a:cubicBezTo>
                  <a:pt x="470409" y="487376"/>
                  <a:pt x="474472" y="485750"/>
                  <a:pt x="478536" y="484327"/>
                </a:cubicBezTo>
                <a:cubicBezTo>
                  <a:pt x="480771" y="483718"/>
                  <a:pt x="482397" y="483210"/>
                  <a:pt x="483414" y="482804"/>
                </a:cubicBezTo>
                <a:cubicBezTo>
                  <a:pt x="484226" y="482194"/>
                  <a:pt x="484836" y="481889"/>
                  <a:pt x="485242" y="481889"/>
                </a:cubicBezTo>
                <a:cubicBezTo>
                  <a:pt x="485446" y="481889"/>
                  <a:pt x="485953" y="481686"/>
                  <a:pt x="486766" y="481280"/>
                </a:cubicBezTo>
                <a:cubicBezTo>
                  <a:pt x="487376" y="480873"/>
                  <a:pt x="487680" y="480771"/>
                  <a:pt x="487681" y="480975"/>
                </a:cubicBezTo>
                <a:cubicBezTo>
                  <a:pt x="487680" y="481178"/>
                  <a:pt x="487986" y="481076"/>
                  <a:pt x="488595" y="480670"/>
                </a:cubicBezTo>
                <a:cubicBezTo>
                  <a:pt x="489001" y="480264"/>
                  <a:pt x="489204" y="480162"/>
                  <a:pt x="489205" y="480365"/>
                </a:cubicBezTo>
                <a:cubicBezTo>
                  <a:pt x="489204" y="480568"/>
                  <a:pt x="489611" y="480467"/>
                  <a:pt x="490424" y="480061"/>
                </a:cubicBezTo>
                <a:cubicBezTo>
                  <a:pt x="491033" y="479654"/>
                  <a:pt x="491541" y="479451"/>
                  <a:pt x="491948" y="479451"/>
                </a:cubicBezTo>
                <a:cubicBezTo>
                  <a:pt x="492964" y="479247"/>
                  <a:pt x="495504" y="478130"/>
                  <a:pt x="499567" y="476098"/>
                </a:cubicBezTo>
                <a:cubicBezTo>
                  <a:pt x="501193" y="475285"/>
                  <a:pt x="502616" y="474675"/>
                  <a:pt x="503834" y="474269"/>
                </a:cubicBezTo>
                <a:cubicBezTo>
                  <a:pt x="506680" y="474066"/>
                  <a:pt x="510134" y="475184"/>
                  <a:pt x="514198" y="477622"/>
                </a:cubicBezTo>
                <a:cubicBezTo>
                  <a:pt x="516230" y="479045"/>
                  <a:pt x="517246" y="479654"/>
                  <a:pt x="517246" y="479450"/>
                </a:cubicBezTo>
                <a:cubicBezTo>
                  <a:pt x="517246" y="479450"/>
                  <a:pt x="517856" y="479654"/>
                  <a:pt x="519075" y="480060"/>
                </a:cubicBezTo>
                <a:cubicBezTo>
                  <a:pt x="521513" y="481279"/>
                  <a:pt x="523647" y="484023"/>
                  <a:pt x="525475" y="488290"/>
                </a:cubicBezTo>
                <a:cubicBezTo>
                  <a:pt x="526695" y="491541"/>
                  <a:pt x="527456" y="493624"/>
                  <a:pt x="527762" y="494538"/>
                </a:cubicBezTo>
                <a:cubicBezTo>
                  <a:pt x="528067" y="495453"/>
                  <a:pt x="527914" y="496316"/>
                  <a:pt x="527304" y="497129"/>
                </a:cubicBezTo>
                <a:cubicBezTo>
                  <a:pt x="526898" y="498348"/>
                  <a:pt x="526288" y="499059"/>
                  <a:pt x="525476" y="499263"/>
                </a:cubicBezTo>
                <a:cubicBezTo>
                  <a:pt x="520395" y="501091"/>
                  <a:pt x="515113" y="502717"/>
                  <a:pt x="509626" y="504140"/>
                </a:cubicBezTo>
                <a:cubicBezTo>
                  <a:pt x="508407" y="504546"/>
                  <a:pt x="507188" y="504851"/>
                  <a:pt x="505969" y="505054"/>
                </a:cubicBezTo>
                <a:cubicBezTo>
                  <a:pt x="504749" y="505460"/>
                  <a:pt x="502209" y="506070"/>
                  <a:pt x="498349" y="506883"/>
                </a:cubicBezTo>
                <a:cubicBezTo>
                  <a:pt x="492049" y="508508"/>
                  <a:pt x="487376" y="509931"/>
                  <a:pt x="484328" y="511150"/>
                </a:cubicBezTo>
                <a:cubicBezTo>
                  <a:pt x="483515" y="511556"/>
                  <a:pt x="481584" y="512369"/>
                  <a:pt x="478536" y="513588"/>
                </a:cubicBezTo>
                <a:cubicBezTo>
                  <a:pt x="471424" y="516636"/>
                  <a:pt x="463805" y="520396"/>
                  <a:pt x="455676" y="524866"/>
                </a:cubicBezTo>
                <a:cubicBezTo>
                  <a:pt x="452628" y="526288"/>
                  <a:pt x="451104" y="526999"/>
                  <a:pt x="451104" y="526999"/>
                </a:cubicBezTo>
                <a:cubicBezTo>
                  <a:pt x="451104" y="526999"/>
                  <a:pt x="452730" y="525882"/>
                  <a:pt x="455982" y="523647"/>
                </a:cubicBezTo>
                <a:cubicBezTo>
                  <a:pt x="464110" y="517957"/>
                  <a:pt x="470103" y="513588"/>
                  <a:pt x="473965" y="510540"/>
                </a:cubicBezTo>
                <a:cubicBezTo>
                  <a:pt x="475996" y="509118"/>
                  <a:pt x="477114" y="508407"/>
                  <a:pt x="477317" y="508407"/>
                </a:cubicBezTo>
                <a:cubicBezTo>
                  <a:pt x="479756" y="506781"/>
                  <a:pt x="482905" y="504139"/>
                  <a:pt x="486766" y="500482"/>
                </a:cubicBezTo>
                <a:cubicBezTo>
                  <a:pt x="488798" y="497637"/>
                  <a:pt x="489103" y="495808"/>
                  <a:pt x="487681" y="494996"/>
                </a:cubicBezTo>
                <a:cubicBezTo>
                  <a:pt x="479756" y="493980"/>
                  <a:pt x="464618" y="498348"/>
                  <a:pt x="442265" y="508102"/>
                </a:cubicBezTo>
                <a:cubicBezTo>
                  <a:pt x="437795" y="510134"/>
                  <a:pt x="435255" y="511353"/>
                  <a:pt x="434645" y="511760"/>
                </a:cubicBezTo>
                <a:cubicBezTo>
                  <a:pt x="434645" y="511963"/>
                  <a:pt x="435255" y="512470"/>
                  <a:pt x="436474" y="513284"/>
                </a:cubicBezTo>
                <a:cubicBezTo>
                  <a:pt x="440945" y="516332"/>
                  <a:pt x="444906" y="520294"/>
                  <a:pt x="448362" y="525171"/>
                </a:cubicBezTo>
                <a:cubicBezTo>
                  <a:pt x="449174" y="526796"/>
                  <a:pt x="449783" y="527507"/>
                  <a:pt x="450190" y="527304"/>
                </a:cubicBezTo>
                <a:cubicBezTo>
                  <a:pt x="450800" y="527101"/>
                  <a:pt x="450901" y="527202"/>
                  <a:pt x="450495" y="527609"/>
                </a:cubicBezTo>
                <a:cubicBezTo>
                  <a:pt x="450089" y="527812"/>
                  <a:pt x="450393" y="529133"/>
                  <a:pt x="451409" y="531571"/>
                </a:cubicBezTo>
                <a:cubicBezTo>
                  <a:pt x="454051" y="537464"/>
                  <a:pt x="456083" y="543662"/>
                  <a:pt x="457505" y="550164"/>
                </a:cubicBezTo>
                <a:cubicBezTo>
                  <a:pt x="458115" y="552603"/>
                  <a:pt x="458522" y="556057"/>
                  <a:pt x="458724" y="560527"/>
                </a:cubicBezTo>
                <a:cubicBezTo>
                  <a:pt x="458927" y="564794"/>
                  <a:pt x="459233" y="567945"/>
                  <a:pt x="459639" y="569976"/>
                </a:cubicBezTo>
                <a:cubicBezTo>
                  <a:pt x="460045" y="573431"/>
                  <a:pt x="460248" y="579222"/>
                  <a:pt x="460248" y="587350"/>
                </a:cubicBezTo>
                <a:cubicBezTo>
                  <a:pt x="460451" y="593446"/>
                  <a:pt x="460452" y="597307"/>
                  <a:pt x="460248" y="598932"/>
                </a:cubicBezTo>
                <a:cubicBezTo>
                  <a:pt x="459842" y="600355"/>
                  <a:pt x="459537" y="602082"/>
                  <a:pt x="459334" y="604114"/>
                </a:cubicBezTo>
                <a:cubicBezTo>
                  <a:pt x="457911" y="611836"/>
                  <a:pt x="455676" y="617119"/>
                  <a:pt x="452628" y="619963"/>
                </a:cubicBezTo>
                <a:cubicBezTo>
                  <a:pt x="451613" y="621183"/>
                  <a:pt x="450291" y="621589"/>
                  <a:pt x="448666" y="621183"/>
                </a:cubicBezTo>
                <a:cubicBezTo>
                  <a:pt x="447040" y="620979"/>
                  <a:pt x="445009" y="620268"/>
                  <a:pt x="442571" y="619049"/>
                </a:cubicBezTo>
                <a:cubicBezTo>
                  <a:pt x="439318" y="618440"/>
                  <a:pt x="435154" y="614375"/>
                  <a:pt x="430073" y="606857"/>
                </a:cubicBezTo>
                <a:cubicBezTo>
                  <a:pt x="428448" y="604216"/>
                  <a:pt x="426772" y="602438"/>
                  <a:pt x="425044" y="601523"/>
                </a:cubicBezTo>
                <a:cubicBezTo>
                  <a:pt x="423317" y="600609"/>
                  <a:pt x="419101" y="599440"/>
                  <a:pt x="412395" y="598018"/>
                </a:cubicBezTo>
                <a:cubicBezTo>
                  <a:pt x="409753" y="597408"/>
                  <a:pt x="406096" y="596494"/>
                  <a:pt x="401422" y="595275"/>
                </a:cubicBezTo>
                <a:cubicBezTo>
                  <a:pt x="396342" y="593852"/>
                  <a:pt x="393599" y="593141"/>
                  <a:pt x="393192" y="593141"/>
                </a:cubicBezTo>
                <a:cubicBezTo>
                  <a:pt x="392989" y="593141"/>
                  <a:pt x="392684" y="593649"/>
                  <a:pt x="392278" y="594665"/>
                </a:cubicBezTo>
                <a:cubicBezTo>
                  <a:pt x="391262" y="598526"/>
                  <a:pt x="389535" y="602183"/>
                  <a:pt x="387097" y="605638"/>
                </a:cubicBezTo>
                <a:cubicBezTo>
                  <a:pt x="386690" y="606654"/>
                  <a:pt x="385674" y="607162"/>
                  <a:pt x="384049" y="607162"/>
                </a:cubicBezTo>
                <a:cubicBezTo>
                  <a:pt x="382219" y="607162"/>
                  <a:pt x="379578" y="606146"/>
                  <a:pt x="376123" y="604114"/>
                </a:cubicBezTo>
                <a:cubicBezTo>
                  <a:pt x="375514" y="603708"/>
                  <a:pt x="375209" y="603606"/>
                  <a:pt x="375209" y="603809"/>
                </a:cubicBezTo>
                <a:cubicBezTo>
                  <a:pt x="375209" y="604012"/>
                  <a:pt x="374498" y="603606"/>
                  <a:pt x="373076" y="602590"/>
                </a:cubicBezTo>
                <a:cubicBezTo>
                  <a:pt x="368809" y="598323"/>
                  <a:pt x="365963" y="593446"/>
                  <a:pt x="364542" y="587959"/>
                </a:cubicBezTo>
                <a:cubicBezTo>
                  <a:pt x="363525" y="586131"/>
                  <a:pt x="365151" y="582879"/>
                  <a:pt x="369418" y="578206"/>
                </a:cubicBezTo>
                <a:cubicBezTo>
                  <a:pt x="371247" y="575971"/>
                  <a:pt x="372669" y="574142"/>
                  <a:pt x="373685" y="572719"/>
                </a:cubicBezTo>
                <a:cubicBezTo>
                  <a:pt x="374498" y="571500"/>
                  <a:pt x="375412" y="570180"/>
                  <a:pt x="376428" y="568757"/>
                </a:cubicBezTo>
                <a:cubicBezTo>
                  <a:pt x="377445" y="567538"/>
                  <a:pt x="378054" y="566725"/>
                  <a:pt x="378257" y="566319"/>
                </a:cubicBezTo>
                <a:cubicBezTo>
                  <a:pt x="380289" y="562661"/>
                  <a:pt x="382829" y="559105"/>
                  <a:pt x="385877" y="555651"/>
                </a:cubicBezTo>
                <a:cubicBezTo>
                  <a:pt x="386284" y="555041"/>
                  <a:pt x="386791" y="555244"/>
                  <a:pt x="387401" y="556260"/>
                </a:cubicBezTo>
                <a:cubicBezTo>
                  <a:pt x="388621" y="557073"/>
                  <a:pt x="388620" y="559410"/>
                  <a:pt x="387401" y="563270"/>
                </a:cubicBezTo>
                <a:cubicBezTo>
                  <a:pt x="386386" y="567335"/>
                  <a:pt x="386385" y="569773"/>
                  <a:pt x="387401" y="570586"/>
                </a:cubicBezTo>
                <a:cubicBezTo>
                  <a:pt x="388418" y="571805"/>
                  <a:pt x="390703" y="572008"/>
                  <a:pt x="394259" y="571196"/>
                </a:cubicBezTo>
                <a:cubicBezTo>
                  <a:pt x="397815" y="570383"/>
                  <a:pt x="403556" y="568452"/>
                  <a:pt x="411480" y="565404"/>
                </a:cubicBezTo>
                <a:cubicBezTo>
                  <a:pt x="415748" y="563779"/>
                  <a:pt x="418185" y="562966"/>
                  <a:pt x="418796" y="562966"/>
                </a:cubicBezTo>
                <a:cubicBezTo>
                  <a:pt x="418796" y="563169"/>
                  <a:pt x="418490" y="563372"/>
                  <a:pt x="417882" y="563576"/>
                </a:cubicBezTo>
                <a:cubicBezTo>
                  <a:pt x="412802" y="566014"/>
                  <a:pt x="407721" y="570078"/>
                  <a:pt x="402641" y="575768"/>
                </a:cubicBezTo>
                <a:cubicBezTo>
                  <a:pt x="400609" y="578409"/>
                  <a:pt x="399593" y="579730"/>
                  <a:pt x="399593" y="579730"/>
                </a:cubicBezTo>
                <a:cubicBezTo>
                  <a:pt x="399594" y="579933"/>
                  <a:pt x="398984" y="581152"/>
                  <a:pt x="397764" y="583387"/>
                </a:cubicBezTo>
                <a:cubicBezTo>
                  <a:pt x="395733" y="587452"/>
                  <a:pt x="394716" y="589890"/>
                  <a:pt x="394716" y="590703"/>
                </a:cubicBezTo>
                <a:cubicBezTo>
                  <a:pt x="396342" y="590703"/>
                  <a:pt x="399898" y="590093"/>
                  <a:pt x="405385" y="588874"/>
                </a:cubicBezTo>
                <a:cubicBezTo>
                  <a:pt x="410668" y="587655"/>
                  <a:pt x="415646" y="586232"/>
                  <a:pt x="420319" y="584607"/>
                </a:cubicBezTo>
                <a:cubicBezTo>
                  <a:pt x="427838" y="581762"/>
                  <a:pt x="432511" y="576377"/>
                  <a:pt x="434340" y="568452"/>
                </a:cubicBezTo>
                <a:cubicBezTo>
                  <a:pt x="435763" y="556057"/>
                  <a:pt x="435865" y="541528"/>
                  <a:pt x="434645" y="524866"/>
                </a:cubicBezTo>
                <a:cubicBezTo>
                  <a:pt x="434239" y="519989"/>
                  <a:pt x="433325" y="517449"/>
                  <a:pt x="431902" y="517246"/>
                </a:cubicBezTo>
                <a:cubicBezTo>
                  <a:pt x="430886" y="516433"/>
                  <a:pt x="429769" y="516332"/>
                  <a:pt x="428549" y="516941"/>
                </a:cubicBezTo>
                <a:cubicBezTo>
                  <a:pt x="427330" y="517347"/>
                  <a:pt x="426517" y="517957"/>
                  <a:pt x="426111" y="518770"/>
                </a:cubicBezTo>
                <a:lnTo>
                  <a:pt x="428854" y="522428"/>
                </a:lnTo>
                <a:lnTo>
                  <a:pt x="424586" y="518160"/>
                </a:lnTo>
                <a:cubicBezTo>
                  <a:pt x="424587" y="517347"/>
                  <a:pt x="424485" y="516941"/>
                  <a:pt x="424282" y="516941"/>
                </a:cubicBezTo>
                <a:cubicBezTo>
                  <a:pt x="424282" y="516941"/>
                  <a:pt x="421234" y="518567"/>
                  <a:pt x="415138" y="521818"/>
                </a:cubicBezTo>
                <a:cubicBezTo>
                  <a:pt x="412699" y="523240"/>
                  <a:pt x="410566" y="524409"/>
                  <a:pt x="408737" y="525323"/>
                </a:cubicBezTo>
                <a:cubicBezTo>
                  <a:pt x="406908" y="526238"/>
                  <a:pt x="405892" y="526695"/>
                  <a:pt x="405689" y="526695"/>
                </a:cubicBezTo>
                <a:cubicBezTo>
                  <a:pt x="405486" y="526695"/>
                  <a:pt x="405385" y="526796"/>
                  <a:pt x="405384" y="526999"/>
                </a:cubicBezTo>
                <a:cubicBezTo>
                  <a:pt x="405384" y="527406"/>
                  <a:pt x="404571" y="527914"/>
                  <a:pt x="402946" y="528524"/>
                </a:cubicBezTo>
                <a:cubicBezTo>
                  <a:pt x="401523" y="529133"/>
                  <a:pt x="400711" y="529743"/>
                  <a:pt x="400507" y="530352"/>
                </a:cubicBezTo>
                <a:cubicBezTo>
                  <a:pt x="400304" y="530759"/>
                  <a:pt x="400000" y="530962"/>
                  <a:pt x="399594" y="530962"/>
                </a:cubicBezTo>
                <a:cubicBezTo>
                  <a:pt x="399186" y="530962"/>
                  <a:pt x="398882" y="531063"/>
                  <a:pt x="398678" y="531267"/>
                </a:cubicBezTo>
                <a:cubicBezTo>
                  <a:pt x="398679" y="531470"/>
                  <a:pt x="398475" y="531673"/>
                  <a:pt x="398070" y="531876"/>
                </a:cubicBezTo>
                <a:cubicBezTo>
                  <a:pt x="397866" y="531877"/>
                  <a:pt x="396800" y="532486"/>
                  <a:pt x="394869" y="533705"/>
                </a:cubicBezTo>
                <a:cubicBezTo>
                  <a:pt x="392939" y="534925"/>
                  <a:pt x="389941" y="536956"/>
                  <a:pt x="385877" y="539801"/>
                </a:cubicBezTo>
                <a:cubicBezTo>
                  <a:pt x="384455" y="540817"/>
                  <a:pt x="383337" y="541731"/>
                  <a:pt x="382524" y="542544"/>
                </a:cubicBezTo>
                <a:cubicBezTo>
                  <a:pt x="381712" y="543154"/>
                  <a:pt x="380899" y="543561"/>
                  <a:pt x="380086" y="543764"/>
                </a:cubicBezTo>
                <a:cubicBezTo>
                  <a:pt x="379476" y="543967"/>
                  <a:pt x="379171" y="544271"/>
                  <a:pt x="379171" y="544678"/>
                </a:cubicBezTo>
                <a:cubicBezTo>
                  <a:pt x="379172" y="544881"/>
                  <a:pt x="378867" y="544983"/>
                  <a:pt x="378257" y="544983"/>
                </a:cubicBezTo>
                <a:cubicBezTo>
                  <a:pt x="377851" y="544983"/>
                  <a:pt x="377648" y="545084"/>
                  <a:pt x="377648" y="545287"/>
                </a:cubicBezTo>
                <a:cubicBezTo>
                  <a:pt x="377648" y="545694"/>
                  <a:pt x="377444" y="545897"/>
                  <a:pt x="377038" y="545897"/>
                </a:cubicBezTo>
                <a:cubicBezTo>
                  <a:pt x="376631" y="545897"/>
                  <a:pt x="376327" y="545999"/>
                  <a:pt x="376123" y="546202"/>
                </a:cubicBezTo>
                <a:cubicBezTo>
                  <a:pt x="376124" y="546608"/>
                  <a:pt x="375311" y="547218"/>
                  <a:pt x="373685" y="548030"/>
                </a:cubicBezTo>
                <a:cubicBezTo>
                  <a:pt x="371857" y="548843"/>
                  <a:pt x="370841" y="549453"/>
                  <a:pt x="370638" y="549860"/>
                </a:cubicBezTo>
                <a:cubicBezTo>
                  <a:pt x="370434" y="550063"/>
                  <a:pt x="370130" y="550164"/>
                  <a:pt x="369722" y="550164"/>
                </a:cubicBezTo>
                <a:cubicBezTo>
                  <a:pt x="369316" y="550164"/>
                  <a:pt x="368910" y="550266"/>
                  <a:pt x="368503" y="550469"/>
                </a:cubicBezTo>
                <a:cubicBezTo>
                  <a:pt x="365862" y="551891"/>
                  <a:pt x="362306" y="552603"/>
                  <a:pt x="357836" y="552603"/>
                </a:cubicBezTo>
                <a:cubicBezTo>
                  <a:pt x="354788" y="552806"/>
                  <a:pt x="352349" y="552400"/>
                  <a:pt x="350520" y="551383"/>
                </a:cubicBezTo>
                <a:cubicBezTo>
                  <a:pt x="348285" y="550164"/>
                  <a:pt x="346151" y="548538"/>
                  <a:pt x="344120" y="546507"/>
                </a:cubicBezTo>
                <a:lnTo>
                  <a:pt x="340767" y="543459"/>
                </a:lnTo>
                <a:lnTo>
                  <a:pt x="339852" y="545592"/>
                </a:lnTo>
                <a:cubicBezTo>
                  <a:pt x="336601" y="554330"/>
                  <a:pt x="333757" y="563474"/>
                  <a:pt x="331318" y="573024"/>
                </a:cubicBezTo>
                <a:cubicBezTo>
                  <a:pt x="330099" y="577698"/>
                  <a:pt x="329185" y="583489"/>
                  <a:pt x="328575" y="590398"/>
                </a:cubicBezTo>
                <a:cubicBezTo>
                  <a:pt x="327966" y="595478"/>
                  <a:pt x="327558" y="598729"/>
                  <a:pt x="327355" y="600151"/>
                </a:cubicBezTo>
                <a:cubicBezTo>
                  <a:pt x="327152" y="601371"/>
                  <a:pt x="326847" y="603301"/>
                  <a:pt x="326441" y="605943"/>
                </a:cubicBezTo>
                <a:cubicBezTo>
                  <a:pt x="325222" y="613867"/>
                  <a:pt x="323596" y="619252"/>
                  <a:pt x="321565" y="622097"/>
                </a:cubicBezTo>
                <a:cubicBezTo>
                  <a:pt x="319330" y="623317"/>
                  <a:pt x="315570" y="622199"/>
                  <a:pt x="310287" y="618744"/>
                </a:cubicBezTo>
                <a:cubicBezTo>
                  <a:pt x="306832" y="615696"/>
                  <a:pt x="303784" y="611836"/>
                  <a:pt x="301142" y="607162"/>
                </a:cubicBezTo>
                <a:cubicBezTo>
                  <a:pt x="299720" y="604927"/>
                  <a:pt x="299517" y="600253"/>
                  <a:pt x="300533" y="593141"/>
                </a:cubicBezTo>
                <a:cubicBezTo>
                  <a:pt x="301143" y="588671"/>
                  <a:pt x="301752" y="582270"/>
                  <a:pt x="302362" y="573939"/>
                </a:cubicBezTo>
                <a:cubicBezTo>
                  <a:pt x="302565" y="572313"/>
                  <a:pt x="302768" y="569875"/>
                  <a:pt x="302971" y="566623"/>
                </a:cubicBezTo>
                <a:cubicBezTo>
                  <a:pt x="303174" y="560528"/>
                  <a:pt x="303582" y="555143"/>
                  <a:pt x="304191" y="550469"/>
                </a:cubicBezTo>
                <a:cubicBezTo>
                  <a:pt x="305004" y="541325"/>
                  <a:pt x="305613" y="532892"/>
                  <a:pt x="306020" y="525171"/>
                </a:cubicBezTo>
                <a:cubicBezTo>
                  <a:pt x="306223" y="522326"/>
                  <a:pt x="306629" y="518364"/>
                  <a:pt x="307239" y="513283"/>
                </a:cubicBezTo>
                <a:cubicBezTo>
                  <a:pt x="307848" y="504546"/>
                  <a:pt x="308255" y="498348"/>
                  <a:pt x="308458" y="494691"/>
                </a:cubicBezTo>
                <a:cubicBezTo>
                  <a:pt x="308661" y="491643"/>
                  <a:pt x="308864" y="489306"/>
                  <a:pt x="309068" y="487680"/>
                </a:cubicBezTo>
                <a:cubicBezTo>
                  <a:pt x="309270" y="485648"/>
                  <a:pt x="309373" y="481686"/>
                  <a:pt x="309372" y="475793"/>
                </a:cubicBezTo>
                <a:cubicBezTo>
                  <a:pt x="309373" y="467259"/>
                  <a:pt x="309677" y="461874"/>
                  <a:pt x="310286" y="459639"/>
                </a:cubicBezTo>
                <a:cubicBezTo>
                  <a:pt x="312116" y="459639"/>
                  <a:pt x="314554" y="460756"/>
                  <a:pt x="317602" y="462991"/>
                </a:cubicBezTo>
                <a:cubicBezTo>
                  <a:pt x="321666" y="467665"/>
                  <a:pt x="324104" y="475183"/>
                  <a:pt x="324917" y="485547"/>
                </a:cubicBezTo>
                <a:cubicBezTo>
                  <a:pt x="325120" y="491033"/>
                  <a:pt x="325374" y="494437"/>
                  <a:pt x="325680" y="495758"/>
                </a:cubicBezTo>
                <a:cubicBezTo>
                  <a:pt x="325984" y="497078"/>
                  <a:pt x="326645" y="498145"/>
                  <a:pt x="327661" y="498958"/>
                </a:cubicBezTo>
                <a:cubicBezTo>
                  <a:pt x="334569" y="503632"/>
                  <a:pt x="338633" y="505969"/>
                  <a:pt x="339852" y="505968"/>
                </a:cubicBezTo>
                <a:cubicBezTo>
                  <a:pt x="340868" y="505968"/>
                  <a:pt x="341884" y="504952"/>
                  <a:pt x="342900" y="502920"/>
                </a:cubicBezTo>
                <a:cubicBezTo>
                  <a:pt x="342900" y="502514"/>
                  <a:pt x="343103" y="502209"/>
                  <a:pt x="343510" y="502006"/>
                </a:cubicBezTo>
                <a:cubicBezTo>
                  <a:pt x="343917" y="501396"/>
                  <a:pt x="344424" y="499568"/>
                  <a:pt x="345034" y="496520"/>
                </a:cubicBezTo>
                <a:cubicBezTo>
                  <a:pt x="346050" y="491236"/>
                  <a:pt x="346456" y="484226"/>
                  <a:pt x="346253" y="475488"/>
                </a:cubicBezTo>
                <a:cubicBezTo>
                  <a:pt x="346659" y="473863"/>
                  <a:pt x="345847" y="472237"/>
                  <a:pt x="343815" y="470611"/>
                </a:cubicBezTo>
                <a:cubicBezTo>
                  <a:pt x="342190" y="469189"/>
                  <a:pt x="340665" y="467869"/>
                  <a:pt x="339243" y="466649"/>
                </a:cubicBezTo>
                <a:cubicBezTo>
                  <a:pt x="335991" y="463398"/>
                  <a:pt x="333452" y="459740"/>
                  <a:pt x="331623" y="455676"/>
                </a:cubicBezTo>
                <a:cubicBezTo>
                  <a:pt x="331216" y="454457"/>
                  <a:pt x="331420" y="452831"/>
                  <a:pt x="332233" y="450800"/>
                </a:cubicBezTo>
                <a:cubicBezTo>
                  <a:pt x="334874" y="442468"/>
                  <a:pt x="336398" y="436880"/>
                  <a:pt x="336804" y="434036"/>
                </a:cubicBezTo>
                <a:cubicBezTo>
                  <a:pt x="337008" y="432207"/>
                  <a:pt x="336702" y="431191"/>
                  <a:pt x="335890" y="430988"/>
                </a:cubicBezTo>
                <a:cubicBezTo>
                  <a:pt x="335280" y="430378"/>
                  <a:pt x="334061" y="430785"/>
                  <a:pt x="332232" y="432207"/>
                </a:cubicBezTo>
                <a:cubicBezTo>
                  <a:pt x="330403" y="433222"/>
                  <a:pt x="328879" y="434543"/>
                  <a:pt x="327660" y="436169"/>
                </a:cubicBezTo>
                <a:cubicBezTo>
                  <a:pt x="323800" y="440030"/>
                  <a:pt x="320447" y="442976"/>
                  <a:pt x="317602" y="445008"/>
                </a:cubicBezTo>
                <a:cubicBezTo>
                  <a:pt x="317195" y="445211"/>
                  <a:pt x="316586" y="445618"/>
                  <a:pt x="315773" y="446228"/>
                </a:cubicBezTo>
                <a:cubicBezTo>
                  <a:pt x="312116" y="448666"/>
                  <a:pt x="308661" y="449885"/>
                  <a:pt x="305410" y="449885"/>
                </a:cubicBezTo>
                <a:cubicBezTo>
                  <a:pt x="301956" y="450088"/>
                  <a:pt x="297486" y="448463"/>
                  <a:pt x="291999" y="445008"/>
                </a:cubicBezTo>
                <a:cubicBezTo>
                  <a:pt x="288341" y="442977"/>
                  <a:pt x="286512" y="441960"/>
                  <a:pt x="286512" y="441960"/>
                </a:cubicBezTo>
                <a:cubicBezTo>
                  <a:pt x="286106" y="441960"/>
                  <a:pt x="284937" y="441046"/>
                  <a:pt x="283007" y="439217"/>
                </a:cubicBezTo>
                <a:cubicBezTo>
                  <a:pt x="281077" y="437388"/>
                  <a:pt x="280010" y="436271"/>
                  <a:pt x="279807" y="435864"/>
                </a:cubicBezTo>
                <a:cubicBezTo>
                  <a:pt x="280010" y="435864"/>
                  <a:pt x="280620" y="436169"/>
                  <a:pt x="281635" y="436779"/>
                </a:cubicBezTo>
                <a:cubicBezTo>
                  <a:pt x="283058" y="437388"/>
                  <a:pt x="284278" y="437693"/>
                  <a:pt x="285293" y="437693"/>
                </a:cubicBezTo>
                <a:cubicBezTo>
                  <a:pt x="286309" y="437693"/>
                  <a:pt x="287731" y="437795"/>
                  <a:pt x="289560" y="437998"/>
                </a:cubicBezTo>
                <a:cubicBezTo>
                  <a:pt x="294030" y="439623"/>
                  <a:pt x="299517" y="438709"/>
                  <a:pt x="306020" y="435255"/>
                </a:cubicBezTo>
                <a:cubicBezTo>
                  <a:pt x="307442" y="434645"/>
                  <a:pt x="309677" y="433324"/>
                  <a:pt x="312725" y="431292"/>
                </a:cubicBezTo>
                <a:cubicBezTo>
                  <a:pt x="318618" y="427228"/>
                  <a:pt x="322784" y="424079"/>
                  <a:pt x="325222" y="421844"/>
                </a:cubicBezTo>
                <a:cubicBezTo>
                  <a:pt x="335179" y="413106"/>
                  <a:pt x="341275" y="406197"/>
                  <a:pt x="343510" y="401117"/>
                </a:cubicBezTo>
                <a:cubicBezTo>
                  <a:pt x="344729" y="398882"/>
                  <a:pt x="345644" y="397561"/>
                  <a:pt x="346253" y="397154"/>
                </a:cubicBezTo>
                <a:cubicBezTo>
                  <a:pt x="347472" y="396748"/>
                  <a:pt x="348997" y="396749"/>
                  <a:pt x="350825" y="397155"/>
                </a:cubicBezTo>
                <a:close/>
                <a:moveTo>
                  <a:pt x="455372" y="406223"/>
                </a:moveTo>
                <a:cubicBezTo>
                  <a:pt x="457302" y="406680"/>
                  <a:pt x="459639" y="407619"/>
                  <a:pt x="462382" y="409042"/>
                </a:cubicBezTo>
                <a:cubicBezTo>
                  <a:pt x="468072" y="411683"/>
                  <a:pt x="471425" y="414528"/>
                  <a:pt x="472441" y="417577"/>
                </a:cubicBezTo>
                <a:cubicBezTo>
                  <a:pt x="473050" y="419202"/>
                  <a:pt x="473660" y="420828"/>
                  <a:pt x="474269" y="422453"/>
                </a:cubicBezTo>
                <a:cubicBezTo>
                  <a:pt x="474879" y="424079"/>
                  <a:pt x="475386" y="425298"/>
                  <a:pt x="475793" y="426111"/>
                </a:cubicBezTo>
                <a:cubicBezTo>
                  <a:pt x="475996" y="426517"/>
                  <a:pt x="475895" y="427330"/>
                  <a:pt x="475489" y="428549"/>
                </a:cubicBezTo>
                <a:cubicBezTo>
                  <a:pt x="475082" y="429768"/>
                  <a:pt x="473558" y="431089"/>
                  <a:pt x="470916" y="432511"/>
                </a:cubicBezTo>
                <a:cubicBezTo>
                  <a:pt x="468478" y="433730"/>
                  <a:pt x="467157" y="434340"/>
                  <a:pt x="466954" y="434340"/>
                </a:cubicBezTo>
                <a:cubicBezTo>
                  <a:pt x="466547" y="434340"/>
                  <a:pt x="465532" y="434848"/>
                  <a:pt x="463906" y="435864"/>
                </a:cubicBezTo>
                <a:cubicBezTo>
                  <a:pt x="462077" y="436880"/>
                  <a:pt x="460045" y="437998"/>
                  <a:pt x="457810" y="439217"/>
                </a:cubicBezTo>
                <a:cubicBezTo>
                  <a:pt x="455574" y="440436"/>
                  <a:pt x="453645" y="441554"/>
                  <a:pt x="452019" y="442570"/>
                </a:cubicBezTo>
                <a:cubicBezTo>
                  <a:pt x="450393" y="443586"/>
                  <a:pt x="448768" y="444602"/>
                  <a:pt x="447142" y="445618"/>
                </a:cubicBezTo>
                <a:cubicBezTo>
                  <a:pt x="445110" y="446837"/>
                  <a:pt x="443281" y="448158"/>
                  <a:pt x="441655" y="449580"/>
                </a:cubicBezTo>
                <a:cubicBezTo>
                  <a:pt x="441046" y="450190"/>
                  <a:pt x="440335" y="450698"/>
                  <a:pt x="439522" y="451105"/>
                </a:cubicBezTo>
                <a:cubicBezTo>
                  <a:pt x="437287" y="452527"/>
                  <a:pt x="431699" y="457200"/>
                  <a:pt x="422758" y="465125"/>
                </a:cubicBezTo>
                <a:cubicBezTo>
                  <a:pt x="415239" y="471628"/>
                  <a:pt x="408838" y="477825"/>
                  <a:pt x="403556" y="483718"/>
                </a:cubicBezTo>
                <a:cubicBezTo>
                  <a:pt x="401930" y="485547"/>
                  <a:pt x="401320" y="486106"/>
                  <a:pt x="401727" y="485394"/>
                </a:cubicBezTo>
                <a:cubicBezTo>
                  <a:pt x="402133" y="484683"/>
                  <a:pt x="403758" y="482092"/>
                  <a:pt x="406603" y="477622"/>
                </a:cubicBezTo>
                <a:cubicBezTo>
                  <a:pt x="409855" y="472948"/>
                  <a:pt x="412192" y="469290"/>
                  <a:pt x="413614" y="466649"/>
                </a:cubicBezTo>
                <a:cubicBezTo>
                  <a:pt x="415240" y="464414"/>
                  <a:pt x="417373" y="461265"/>
                  <a:pt x="420015" y="457200"/>
                </a:cubicBezTo>
                <a:cubicBezTo>
                  <a:pt x="424282" y="450698"/>
                  <a:pt x="426314" y="446634"/>
                  <a:pt x="426110" y="445008"/>
                </a:cubicBezTo>
                <a:lnTo>
                  <a:pt x="426415" y="442874"/>
                </a:lnTo>
                <a:lnTo>
                  <a:pt x="424892" y="442570"/>
                </a:lnTo>
                <a:cubicBezTo>
                  <a:pt x="423673" y="442570"/>
                  <a:pt x="421945" y="442671"/>
                  <a:pt x="419710" y="442875"/>
                </a:cubicBezTo>
                <a:cubicBezTo>
                  <a:pt x="414833" y="443891"/>
                  <a:pt x="410668" y="443484"/>
                  <a:pt x="407213" y="441655"/>
                </a:cubicBezTo>
                <a:cubicBezTo>
                  <a:pt x="402540" y="439217"/>
                  <a:pt x="399085" y="435763"/>
                  <a:pt x="396850" y="431292"/>
                </a:cubicBezTo>
                <a:lnTo>
                  <a:pt x="395326" y="428244"/>
                </a:lnTo>
                <a:lnTo>
                  <a:pt x="396545" y="425501"/>
                </a:lnTo>
                <a:cubicBezTo>
                  <a:pt x="397764" y="422250"/>
                  <a:pt x="398984" y="421437"/>
                  <a:pt x="400203" y="423063"/>
                </a:cubicBezTo>
                <a:cubicBezTo>
                  <a:pt x="400609" y="423673"/>
                  <a:pt x="401016" y="424587"/>
                  <a:pt x="401422" y="425806"/>
                </a:cubicBezTo>
                <a:cubicBezTo>
                  <a:pt x="402031" y="428651"/>
                  <a:pt x="403251" y="430073"/>
                  <a:pt x="405079" y="430073"/>
                </a:cubicBezTo>
                <a:cubicBezTo>
                  <a:pt x="407518" y="430073"/>
                  <a:pt x="412497" y="428346"/>
                  <a:pt x="420015" y="424892"/>
                </a:cubicBezTo>
                <a:cubicBezTo>
                  <a:pt x="422860" y="423469"/>
                  <a:pt x="424740" y="422504"/>
                  <a:pt x="425653" y="421996"/>
                </a:cubicBezTo>
                <a:cubicBezTo>
                  <a:pt x="426568" y="421488"/>
                  <a:pt x="427229" y="421031"/>
                  <a:pt x="427635" y="420624"/>
                </a:cubicBezTo>
                <a:cubicBezTo>
                  <a:pt x="428448" y="420015"/>
                  <a:pt x="428854" y="419812"/>
                  <a:pt x="428854" y="420015"/>
                </a:cubicBezTo>
                <a:cubicBezTo>
                  <a:pt x="428854" y="420218"/>
                  <a:pt x="429159" y="420015"/>
                  <a:pt x="429768" y="419405"/>
                </a:cubicBezTo>
                <a:cubicBezTo>
                  <a:pt x="430378" y="418999"/>
                  <a:pt x="430683" y="418897"/>
                  <a:pt x="430683" y="419100"/>
                </a:cubicBezTo>
                <a:cubicBezTo>
                  <a:pt x="430683" y="419100"/>
                  <a:pt x="431598" y="418592"/>
                  <a:pt x="433426" y="417576"/>
                </a:cubicBezTo>
                <a:cubicBezTo>
                  <a:pt x="435255" y="416560"/>
                  <a:pt x="437185" y="415443"/>
                  <a:pt x="439217" y="414224"/>
                </a:cubicBezTo>
                <a:cubicBezTo>
                  <a:pt x="441046" y="413208"/>
                  <a:pt x="442163" y="412496"/>
                  <a:pt x="442570" y="412090"/>
                </a:cubicBezTo>
                <a:cubicBezTo>
                  <a:pt x="442773" y="411684"/>
                  <a:pt x="442976" y="411480"/>
                  <a:pt x="443179" y="411480"/>
                </a:cubicBezTo>
                <a:cubicBezTo>
                  <a:pt x="443586" y="411480"/>
                  <a:pt x="444094" y="411176"/>
                  <a:pt x="444703" y="410566"/>
                </a:cubicBezTo>
                <a:cubicBezTo>
                  <a:pt x="446939" y="408534"/>
                  <a:pt x="448971" y="407111"/>
                  <a:pt x="450800" y="406299"/>
                </a:cubicBezTo>
                <a:cubicBezTo>
                  <a:pt x="451918" y="405791"/>
                  <a:pt x="453441" y="405765"/>
                  <a:pt x="455372" y="406223"/>
                </a:cubicBezTo>
                <a:close/>
                <a:moveTo>
                  <a:pt x="654406" y="452323"/>
                </a:moveTo>
                <a:cubicBezTo>
                  <a:pt x="657251" y="452730"/>
                  <a:pt x="659587" y="453542"/>
                  <a:pt x="661416" y="454762"/>
                </a:cubicBezTo>
                <a:cubicBezTo>
                  <a:pt x="661823" y="455168"/>
                  <a:pt x="662534" y="455575"/>
                  <a:pt x="663550" y="455981"/>
                </a:cubicBezTo>
                <a:cubicBezTo>
                  <a:pt x="666598" y="456794"/>
                  <a:pt x="668935" y="459029"/>
                  <a:pt x="670560" y="462687"/>
                </a:cubicBezTo>
                <a:cubicBezTo>
                  <a:pt x="672796" y="466954"/>
                  <a:pt x="673913" y="470104"/>
                  <a:pt x="673913" y="472136"/>
                </a:cubicBezTo>
                <a:cubicBezTo>
                  <a:pt x="673913" y="473761"/>
                  <a:pt x="673303" y="475488"/>
                  <a:pt x="672085" y="477317"/>
                </a:cubicBezTo>
                <a:cubicBezTo>
                  <a:pt x="671881" y="477317"/>
                  <a:pt x="671678" y="477520"/>
                  <a:pt x="671475" y="477927"/>
                </a:cubicBezTo>
                <a:cubicBezTo>
                  <a:pt x="671474" y="478130"/>
                  <a:pt x="671170" y="478638"/>
                  <a:pt x="670560" y="479450"/>
                </a:cubicBezTo>
                <a:cubicBezTo>
                  <a:pt x="669747" y="480466"/>
                  <a:pt x="668833" y="481889"/>
                  <a:pt x="667817" y="483718"/>
                </a:cubicBezTo>
                <a:cubicBezTo>
                  <a:pt x="666598" y="485750"/>
                  <a:pt x="665378" y="487578"/>
                  <a:pt x="664160" y="489204"/>
                </a:cubicBezTo>
                <a:cubicBezTo>
                  <a:pt x="663144" y="490830"/>
                  <a:pt x="661924" y="493065"/>
                  <a:pt x="660502" y="495910"/>
                </a:cubicBezTo>
                <a:cubicBezTo>
                  <a:pt x="659080" y="498755"/>
                  <a:pt x="658064" y="500787"/>
                  <a:pt x="657454" y="502006"/>
                </a:cubicBezTo>
                <a:cubicBezTo>
                  <a:pt x="656845" y="503225"/>
                  <a:pt x="656133" y="505155"/>
                  <a:pt x="655321" y="507797"/>
                </a:cubicBezTo>
                <a:cubicBezTo>
                  <a:pt x="654304" y="510235"/>
                  <a:pt x="653593" y="511658"/>
                  <a:pt x="653187" y="512064"/>
                </a:cubicBezTo>
                <a:cubicBezTo>
                  <a:pt x="653186" y="512267"/>
                  <a:pt x="652882" y="513131"/>
                  <a:pt x="652272" y="514655"/>
                </a:cubicBezTo>
                <a:cubicBezTo>
                  <a:pt x="651663" y="516179"/>
                  <a:pt x="650647" y="518973"/>
                  <a:pt x="649224" y="523037"/>
                </a:cubicBezTo>
                <a:cubicBezTo>
                  <a:pt x="648412" y="525882"/>
                  <a:pt x="647599" y="529844"/>
                  <a:pt x="646786" y="534924"/>
                </a:cubicBezTo>
                <a:cubicBezTo>
                  <a:pt x="646380" y="536956"/>
                  <a:pt x="646380" y="538582"/>
                  <a:pt x="646786" y="539801"/>
                </a:cubicBezTo>
                <a:cubicBezTo>
                  <a:pt x="647193" y="541630"/>
                  <a:pt x="647903" y="542239"/>
                  <a:pt x="648920" y="541630"/>
                </a:cubicBezTo>
                <a:cubicBezTo>
                  <a:pt x="649935" y="541020"/>
                  <a:pt x="651765" y="538887"/>
                  <a:pt x="654406" y="535229"/>
                </a:cubicBezTo>
                <a:cubicBezTo>
                  <a:pt x="656235" y="532587"/>
                  <a:pt x="657352" y="530860"/>
                  <a:pt x="657759" y="530047"/>
                </a:cubicBezTo>
                <a:cubicBezTo>
                  <a:pt x="660198" y="526390"/>
                  <a:pt x="663753" y="521513"/>
                  <a:pt x="668427" y="515417"/>
                </a:cubicBezTo>
                <a:cubicBezTo>
                  <a:pt x="669646" y="513995"/>
                  <a:pt x="671170" y="511963"/>
                  <a:pt x="672998" y="509321"/>
                </a:cubicBezTo>
                <a:cubicBezTo>
                  <a:pt x="679908" y="499771"/>
                  <a:pt x="685699" y="491744"/>
                  <a:pt x="690372" y="485242"/>
                </a:cubicBezTo>
                <a:cubicBezTo>
                  <a:pt x="691389" y="484023"/>
                  <a:pt x="691897" y="483312"/>
                  <a:pt x="691896" y="483108"/>
                </a:cubicBezTo>
                <a:cubicBezTo>
                  <a:pt x="691897" y="482905"/>
                  <a:pt x="693369" y="480670"/>
                  <a:pt x="696316" y="476403"/>
                </a:cubicBezTo>
                <a:cubicBezTo>
                  <a:pt x="699263" y="472135"/>
                  <a:pt x="701041" y="469494"/>
                  <a:pt x="701650" y="468478"/>
                </a:cubicBezTo>
                <a:cubicBezTo>
                  <a:pt x="701853" y="468275"/>
                  <a:pt x="701548" y="468986"/>
                  <a:pt x="700735" y="470611"/>
                </a:cubicBezTo>
                <a:cubicBezTo>
                  <a:pt x="699923" y="472237"/>
                  <a:pt x="699415" y="473152"/>
                  <a:pt x="699212" y="473355"/>
                </a:cubicBezTo>
                <a:cubicBezTo>
                  <a:pt x="699008" y="473761"/>
                  <a:pt x="698703" y="474370"/>
                  <a:pt x="698297" y="475184"/>
                </a:cubicBezTo>
                <a:cubicBezTo>
                  <a:pt x="697891" y="476200"/>
                  <a:pt x="697586" y="476707"/>
                  <a:pt x="697382" y="476707"/>
                </a:cubicBezTo>
                <a:cubicBezTo>
                  <a:pt x="697179" y="476707"/>
                  <a:pt x="696417" y="477977"/>
                  <a:pt x="695097" y="480517"/>
                </a:cubicBezTo>
                <a:cubicBezTo>
                  <a:pt x="693776" y="483057"/>
                  <a:pt x="692303" y="486004"/>
                  <a:pt x="690677" y="489357"/>
                </a:cubicBezTo>
                <a:cubicBezTo>
                  <a:pt x="689051" y="492709"/>
                  <a:pt x="687578" y="495758"/>
                  <a:pt x="686257" y="498501"/>
                </a:cubicBezTo>
                <a:cubicBezTo>
                  <a:pt x="684936" y="501244"/>
                  <a:pt x="684175" y="502920"/>
                  <a:pt x="683971" y="503530"/>
                </a:cubicBezTo>
                <a:cubicBezTo>
                  <a:pt x="683769" y="504343"/>
                  <a:pt x="683463" y="504952"/>
                  <a:pt x="683057" y="505359"/>
                </a:cubicBezTo>
                <a:cubicBezTo>
                  <a:pt x="682651" y="505968"/>
                  <a:pt x="682143" y="507086"/>
                  <a:pt x="681533" y="508711"/>
                </a:cubicBezTo>
                <a:cubicBezTo>
                  <a:pt x="680924" y="510337"/>
                  <a:pt x="680111" y="512369"/>
                  <a:pt x="679095" y="514807"/>
                </a:cubicBezTo>
                <a:cubicBezTo>
                  <a:pt x="676657" y="520700"/>
                  <a:pt x="674828" y="525780"/>
                  <a:pt x="673608" y="530047"/>
                </a:cubicBezTo>
                <a:cubicBezTo>
                  <a:pt x="673406" y="531063"/>
                  <a:pt x="673101" y="532080"/>
                  <a:pt x="672694" y="533095"/>
                </a:cubicBezTo>
                <a:cubicBezTo>
                  <a:pt x="672288" y="534112"/>
                  <a:pt x="671881" y="535331"/>
                  <a:pt x="671475" y="536753"/>
                </a:cubicBezTo>
                <a:cubicBezTo>
                  <a:pt x="669850" y="543255"/>
                  <a:pt x="668630" y="547319"/>
                  <a:pt x="667817" y="548945"/>
                </a:cubicBezTo>
                <a:cubicBezTo>
                  <a:pt x="667614" y="549758"/>
                  <a:pt x="667106" y="551485"/>
                  <a:pt x="666293" y="554127"/>
                </a:cubicBezTo>
                <a:cubicBezTo>
                  <a:pt x="665684" y="557175"/>
                  <a:pt x="664972" y="560223"/>
                  <a:pt x="664159" y="563271"/>
                </a:cubicBezTo>
                <a:cubicBezTo>
                  <a:pt x="663347" y="566319"/>
                  <a:pt x="662738" y="569164"/>
                  <a:pt x="662331" y="571805"/>
                </a:cubicBezTo>
                <a:cubicBezTo>
                  <a:pt x="661722" y="574041"/>
                  <a:pt x="661213" y="575971"/>
                  <a:pt x="660806" y="577596"/>
                </a:cubicBezTo>
                <a:cubicBezTo>
                  <a:pt x="660400" y="579019"/>
                  <a:pt x="660096" y="580340"/>
                  <a:pt x="659892" y="581559"/>
                </a:cubicBezTo>
                <a:cubicBezTo>
                  <a:pt x="659892" y="582575"/>
                  <a:pt x="659690" y="583184"/>
                  <a:pt x="659283" y="583388"/>
                </a:cubicBezTo>
                <a:cubicBezTo>
                  <a:pt x="659080" y="583794"/>
                  <a:pt x="658978" y="584302"/>
                  <a:pt x="658978" y="584912"/>
                </a:cubicBezTo>
                <a:cubicBezTo>
                  <a:pt x="658979" y="586334"/>
                  <a:pt x="657860" y="589484"/>
                  <a:pt x="655625" y="594360"/>
                </a:cubicBezTo>
                <a:cubicBezTo>
                  <a:pt x="654000" y="597205"/>
                  <a:pt x="652374" y="599237"/>
                  <a:pt x="650748" y="600456"/>
                </a:cubicBezTo>
                <a:cubicBezTo>
                  <a:pt x="650342" y="600659"/>
                  <a:pt x="649936" y="600863"/>
                  <a:pt x="649529" y="601066"/>
                </a:cubicBezTo>
                <a:cubicBezTo>
                  <a:pt x="647904" y="601473"/>
                  <a:pt x="646075" y="601574"/>
                  <a:pt x="644043" y="601371"/>
                </a:cubicBezTo>
                <a:cubicBezTo>
                  <a:pt x="644043" y="601371"/>
                  <a:pt x="643941" y="601371"/>
                  <a:pt x="643738" y="601371"/>
                </a:cubicBezTo>
                <a:cubicBezTo>
                  <a:pt x="639470" y="599339"/>
                  <a:pt x="635407" y="596697"/>
                  <a:pt x="631546" y="593446"/>
                </a:cubicBezTo>
                <a:cubicBezTo>
                  <a:pt x="628905" y="590398"/>
                  <a:pt x="626567" y="586842"/>
                  <a:pt x="624536" y="582778"/>
                </a:cubicBezTo>
                <a:cubicBezTo>
                  <a:pt x="623113" y="580339"/>
                  <a:pt x="622605" y="578104"/>
                  <a:pt x="623011" y="576072"/>
                </a:cubicBezTo>
                <a:cubicBezTo>
                  <a:pt x="623215" y="574243"/>
                  <a:pt x="623418" y="573126"/>
                  <a:pt x="623621" y="572720"/>
                </a:cubicBezTo>
                <a:cubicBezTo>
                  <a:pt x="624840" y="570281"/>
                  <a:pt x="626060" y="566217"/>
                  <a:pt x="627279" y="560527"/>
                </a:cubicBezTo>
                <a:cubicBezTo>
                  <a:pt x="627685" y="558292"/>
                  <a:pt x="628295" y="556260"/>
                  <a:pt x="629108" y="554432"/>
                </a:cubicBezTo>
                <a:cubicBezTo>
                  <a:pt x="629717" y="552603"/>
                  <a:pt x="630022" y="551485"/>
                  <a:pt x="630022" y="551079"/>
                </a:cubicBezTo>
                <a:cubicBezTo>
                  <a:pt x="630022" y="550469"/>
                  <a:pt x="630429" y="548132"/>
                  <a:pt x="631241" y="544068"/>
                </a:cubicBezTo>
                <a:cubicBezTo>
                  <a:pt x="635508" y="526593"/>
                  <a:pt x="637642" y="517754"/>
                  <a:pt x="637642" y="517551"/>
                </a:cubicBezTo>
                <a:cubicBezTo>
                  <a:pt x="638251" y="515925"/>
                  <a:pt x="638556" y="514909"/>
                  <a:pt x="638556" y="514502"/>
                </a:cubicBezTo>
                <a:cubicBezTo>
                  <a:pt x="638556" y="514299"/>
                  <a:pt x="638760" y="513792"/>
                  <a:pt x="639166" y="512979"/>
                </a:cubicBezTo>
                <a:cubicBezTo>
                  <a:pt x="639572" y="511963"/>
                  <a:pt x="639877" y="510540"/>
                  <a:pt x="640080" y="508711"/>
                </a:cubicBezTo>
                <a:cubicBezTo>
                  <a:pt x="640487" y="506882"/>
                  <a:pt x="640893" y="505257"/>
                  <a:pt x="641300" y="503834"/>
                </a:cubicBezTo>
                <a:cubicBezTo>
                  <a:pt x="642316" y="499161"/>
                  <a:pt x="642925" y="494792"/>
                  <a:pt x="643128" y="490728"/>
                </a:cubicBezTo>
                <a:cubicBezTo>
                  <a:pt x="643129" y="489509"/>
                  <a:pt x="642925" y="488696"/>
                  <a:pt x="642519" y="488290"/>
                </a:cubicBezTo>
                <a:cubicBezTo>
                  <a:pt x="640893" y="487477"/>
                  <a:pt x="639369" y="487477"/>
                  <a:pt x="637947" y="488290"/>
                </a:cubicBezTo>
                <a:cubicBezTo>
                  <a:pt x="637540" y="488696"/>
                  <a:pt x="637134" y="488900"/>
                  <a:pt x="636728" y="488900"/>
                </a:cubicBezTo>
                <a:cubicBezTo>
                  <a:pt x="636322" y="488899"/>
                  <a:pt x="635204" y="489712"/>
                  <a:pt x="633375" y="491338"/>
                </a:cubicBezTo>
                <a:cubicBezTo>
                  <a:pt x="631546" y="492964"/>
                  <a:pt x="629514" y="494691"/>
                  <a:pt x="627279" y="496519"/>
                </a:cubicBezTo>
                <a:cubicBezTo>
                  <a:pt x="625043" y="498755"/>
                  <a:pt x="621894" y="501600"/>
                  <a:pt x="617830" y="505054"/>
                </a:cubicBezTo>
                <a:cubicBezTo>
                  <a:pt x="609703" y="512776"/>
                  <a:pt x="603809" y="516230"/>
                  <a:pt x="600152" y="515417"/>
                </a:cubicBezTo>
                <a:cubicBezTo>
                  <a:pt x="596697" y="514604"/>
                  <a:pt x="593344" y="512572"/>
                  <a:pt x="590093" y="509321"/>
                </a:cubicBezTo>
                <a:cubicBezTo>
                  <a:pt x="587249" y="505664"/>
                  <a:pt x="585826" y="503022"/>
                  <a:pt x="585827" y="501397"/>
                </a:cubicBezTo>
                <a:cubicBezTo>
                  <a:pt x="585826" y="500990"/>
                  <a:pt x="586233" y="500279"/>
                  <a:pt x="587045" y="499263"/>
                </a:cubicBezTo>
                <a:cubicBezTo>
                  <a:pt x="587858" y="498450"/>
                  <a:pt x="588265" y="497942"/>
                  <a:pt x="588264" y="497739"/>
                </a:cubicBezTo>
                <a:cubicBezTo>
                  <a:pt x="588264" y="496926"/>
                  <a:pt x="590398" y="494386"/>
                  <a:pt x="594665" y="490119"/>
                </a:cubicBezTo>
                <a:cubicBezTo>
                  <a:pt x="596087" y="489102"/>
                  <a:pt x="597459" y="487934"/>
                  <a:pt x="598780" y="486613"/>
                </a:cubicBezTo>
                <a:cubicBezTo>
                  <a:pt x="600101" y="485293"/>
                  <a:pt x="600761" y="484531"/>
                  <a:pt x="600761" y="484327"/>
                </a:cubicBezTo>
                <a:cubicBezTo>
                  <a:pt x="600761" y="484124"/>
                  <a:pt x="601066" y="483921"/>
                  <a:pt x="601676" y="483718"/>
                </a:cubicBezTo>
                <a:cubicBezTo>
                  <a:pt x="602692" y="483108"/>
                  <a:pt x="602386" y="483921"/>
                  <a:pt x="600761" y="486156"/>
                </a:cubicBezTo>
                <a:cubicBezTo>
                  <a:pt x="598526" y="489407"/>
                  <a:pt x="597409" y="492252"/>
                  <a:pt x="597408" y="494691"/>
                </a:cubicBezTo>
                <a:cubicBezTo>
                  <a:pt x="597206" y="495910"/>
                  <a:pt x="597510" y="496520"/>
                  <a:pt x="598323" y="496519"/>
                </a:cubicBezTo>
                <a:cubicBezTo>
                  <a:pt x="599745" y="496519"/>
                  <a:pt x="602488" y="495503"/>
                  <a:pt x="606553" y="493472"/>
                </a:cubicBezTo>
                <a:cubicBezTo>
                  <a:pt x="607568" y="492659"/>
                  <a:pt x="608686" y="491947"/>
                  <a:pt x="609905" y="491338"/>
                </a:cubicBezTo>
                <a:cubicBezTo>
                  <a:pt x="611124" y="490728"/>
                  <a:pt x="612039" y="490220"/>
                  <a:pt x="612648" y="489814"/>
                </a:cubicBezTo>
                <a:cubicBezTo>
                  <a:pt x="613055" y="489407"/>
                  <a:pt x="613766" y="488899"/>
                  <a:pt x="614782" y="488290"/>
                </a:cubicBezTo>
                <a:cubicBezTo>
                  <a:pt x="622301" y="483007"/>
                  <a:pt x="630326" y="476707"/>
                  <a:pt x="638861" y="469392"/>
                </a:cubicBezTo>
                <a:cubicBezTo>
                  <a:pt x="641706" y="466548"/>
                  <a:pt x="644347" y="463195"/>
                  <a:pt x="646786" y="459334"/>
                </a:cubicBezTo>
                <a:cubicBezTo>
                  <a:pt x="649022" y="456083"/>
                  <a:pt x="650952" y="453949"/>
                  <a:pt x="652577" y="452933"/>
                </a:cubicBezTo>
                <a:cubicBezTo>
                  <a:pt x="653390" y="452527"/>
                  <a:pt x="653999" y="452324"/>
                  <a:pt x="654406" y="452323"/>
                </a:cubicBezTo>
                <a:close/>
                <a:moveTo>
                  <a:pt x="1072897" y="516332"/>
                </a:moveTo>
                <a:cubicBezTo>
                  <a:pt x="1077164" y="514503"/>
                  <a:pt x="1083564" y="516840"/>
                  <a:pt x="1092099" y="523342"/>
                </a:cubicBezTo>
                <a:cubicBezTo>
                  <a:pt x="1095350" y="525171"/>
                  <a:pt x="1098296" y="528828"/>
                  <a:pt x="1100938" y="534315"/>
                </a:cubicBezTo>
                <a:cubicBezTo>
                  <a:pt x="1103580" y="538989"/>
                  <a:pt x="1103986" y="542443"/>
                  <a:pt x="1102158" y="544678"/>
                </a:cubicBezTo>
                <a:cubicBezTo>
                  <a:pt x="1101345" y="545694"/>
                  <a:pt x="1100226" y="546710"/>
                  <a:pt x="1098804" y="547726"/>
                </a:cubicBezTo>
                <a:cubicBezTo>
                  <a:pt x="1096366" y="549554"/>
                  <a:pt x="1095045" y="551282"/>
                  <a:pt x="1094842" y="552908"/>
                </a:cubicBezTo>
                <a:cubicBezTo>
                  <a:pt x="1094436" y="554330"/>
                  <a:pt x="1093928" y="556057"/>
                  <a:pt x="1093318" y="558089"/>
                </a:cubicBezTo>
                <a:cubicBezTo>
                  <a:pt x="1092708" y="560121"/>
                  <a:pt x="1092302" y="561645"/>
                  <a:pt x="1092099" y="562661"/>
                </a:cubicBezTo>
                <a:cubicBezTo>
                  <a:pt x="1091693" y="565912"/>
                  <a:pt x="1090879" y="569570"/>
                  <a:pt x="1089660" y="573634"/>
                </a:cubicBezTo>
                <a:cubicBezTo>
                  <a:pt x="1089051" y="575260"/>
                  <a:pt x="1088644" y="576479"/>
                  <a:pt x="1088441" y="577291"/>
                </a:cubicBezTo>
                <a:cubicBezTo>
                  <a:pt x="1087222" y="581152"/>
                  <a:pt x="1085902" y="584708"/>
                  <a:pt x="1084479" y="587959"/>
                </a:cubicBezTo>
                <a:cubicBezTo>
                  <a:pt x="1084073" y="588772"/>
                  <a:pt x="1083463" y="590195"/>
                  <a:pt x="1082650" y="592227"/>
                </a:cubicBezTo>
                <a:cubicBezTo>
                  <a:pt x="1080211" y="596900"/>
                  <a:pt x="1077266" y="601066"/>
                  <a:pt x="1073811" y="604724"/>
                </a:cubicBezTo>
                <a:cubicBezTo>
                  <a:pt x="1069543" y="608787"/>
                  <a:pt x="1064768" y="611226"/>
                  <a:pt x="1059486" y="612039"/>
                </a:cubicBezTo>
                <a:cubicBezTo>
                  <a:pt x="1053999" y="612242"/>
                  <a:pt x="1048004" y="609905"/>
                  <a:pt x="1041502" y="605028"/>
                </a:cubicBezTo>
                <a:cubicBezTo>
                  <a:pt x="1039877" y="603606"/>
                  <a:pt x="1038860" y="602894"/>
                  <a:pt x="1038454" y="602895"/>
                </a:cubicBezTo>
                <a:cubicBezTo>
                  <a:pt x="1038047" y="602895"/>
                  <a:pt x="1037134" y="603403"/>
                  <a:pt x="1035710" y="604419"/>
                </a:cubicBezTo>
                <a:cubicBezTo>
                  <a:pt x="1032256" y="607060"/>
                  <a:pt x="1029209" y="608788"/>
                  <a:pt x="1026566" y="609600"/>
                </a:cubicBezTo>
                <a:lnTo>
                  <a:pt x="1024128" y="610515"/>
                </a:lnTo>
                <a:lnTo>
                  <a:pt x="1021385" y="608991"/>
                </a:lnTo>
                <a:cubicBezTo>
                  <a:pt x="1017931" y="606146"/>
                  <a:pt x="1016203" y="603809"/>
                  <a:pt x="1016203" y="601980"/>
                </a:cubicBezTo>
                <a:cubicBezTo>
                  <a:pt x="1016204" y="601371"/>
                  <a:pt x="1017118" y="600253"/>
                  <a:pt x="1018947" y="598628"/>
                </a:cubicBezTo>
                <a:cubicBezTo>
                  <a:pt x="1030529" y="587655"/>
                  <a:pt x="1036320" y="579527"/>
                  <a:pt x="1036321" y="574243"/>
                </a:cubicBezTo>
                <a:cubicBezTo>
                  <a:pt x="1036320" y="572008"/>
                  <a:pt x="1034492" y="570484"/>
                  <a:pt x="1030834" y="569671"/>
                </a:cubicBezTo>
                <a:cubicBezTo>
                  <a:pt x="1023112" y="569671"/>
                  <a:pt x="1019252" y="571602"/>
                  <a:pt x="1019251" y="575462"/>
                </a:cubicBezTo>
                <a:cubicBezTo>
                  <a:pt x="1019252" y="576073"/>
                  <a:pt x="1019150" y="576377"/>
                  <a:pt x="1018947" y="576377"/>
                </a:cubicBezTo>
                <a:cubicBezTo>
                  <a:pt x="1018541" y="575971"/>
                  <a:pt x="1018337" y="574955"/>
                  <a:pt x="1018337" y="573329"/>
                </a:cubicBezTo>
                <a:cubicBezTo>
                  <a:pt x="1018337" y="570484"/>
                  <a:pt x="1019557" y="567538"/>
                  <a:pt x="1021995" y="564490"/>
                </a:cubicBezTo>
                <a:cubicBezTo>
                  <a:pt x="1025449" y="561645"/>
                  <a:pt x="1027481" y="560223"/>
                  <a:pt x="1028091" y="560222"/>
                </a:cubicBezTo>
                <a:cubicBezTo>
                  <a:pt x="1028091" y="560222"/>
                  <a:pt x="1028802" y="559816"/>
                  <a:pt x="1030224" y="559004"/>
                </a:cubicBezTo>
                <a:cubicBezTo>
                  <a:pt x="1031647" y="556769"/>
                  <a:pt x="1035101" y="557378"/>
                  <a:pt x="1040587" y="560832"/>
                </a:cubicBezTo>
                <a:cubicBezTo>
                  <a:pt x="1042417" y="561645"/>
                  <a:pt x="1043940" y="562661"/>
                  <a:pt x="1045160" y="563880"/>
                </a:cubicBezTo>
                <a:cubicBezTo>
                  <a:pt x="1049224" y="569773"/>
                  <a:pt x="1051256" y="573431"/>
                  <a:pt x="1051256" y="574853"/>
                </a:cubicBezTo>
                <a:cubicBezTo>
                  <a:pt x="1051256" y="575462"/>
                  <a:pt x="1050138" y="576834"/>
                  <a:pt x="1047903" y="578968"/>
                </a:cubicBezTo>
                <a:cubicBezTo>
                  <a:pt x="1045667" y="581101"/>
                  <a:pt x="1042721" y="583692"/>
                  <a:pt x="1039064" y="586741"/>
                </a:cubicBezTo>
                <a:cubicBezTo>
                  <a:pt x="1033374" y="591617"/>
                  <a:pt x="1029717" y="595478"/>
                  <a:pt x="1028091" y="598323"/>
                </a:cubicBezTo>
                <a:lnTo>
                  <a:pt x="1027176" y="600152"/>
                </a:lnTo>
                <a:lnTo>
                  <a:pt x="1028091" y="600761"/>
                </a:lnTo>
                <a:cubicBezTo>
                  <a:pt x="1028294" y="601370"/>
                  <a:pt x="1030428" y="601574"/>
                  <a:pt x="1034491" y="601370"/>
                </a:cubicBezTo>
                <a:cubicBezTo>
                  <a:pt x="1037743" y="601167"/>
                  <a:pt x="1039775" y="600965"/>
                  <a:pt x="1040588" y="600761"/>
                </a:cubicBezTo>
                <a:cubicBezTo>
                  <a:pt x="1041197" y="600558"/>
                  <a:pt x="1041502" y="600558"/>
                  <a:pt x="1041502" y="600761"/>
                </a:cubicBezTo>
                <a:cubicBezTo>
                  <a:pt x="1041502" y="601167"/>
                  <a:pt x="1041096" y="601472"/>
                  <a:pt x="1040283" y="601676"/>
                </a:cubicBezTo>
                <a:cubicBezTo>
                  <a:pt x="1039673" y="601878"/>
                  <a:pt x="1039419" y="602133"/>
                  <a:pt x="1039521" y="602437"/>
                </a:cubicBezTo>
                <a:cubicBezTo>
                  <a:pt x="1039622" y="602742"/>
                  <a:pt x="1040181" y="603098"/>
                  <a:pt x="1041197" y="603504"/>
                </a:cubicBezTo>
                <a:cubicBezTo>
                  <a:pt x="1043636" y="604520"/>
                  <a:pt x="1045973" y="604520"/>
                  <a:pt x="1048208" y="603504"/>
                </a:cubicBezTo>
                <a:cubicBezTo>
                  <a:pt x="1051052" y="601675"/>
                  <a:pt x="1053491" y="599034"/>
                  <a:pt x="1055523" y="595579"/>
                </a:cubicBezTo>
                <a:cubicBezTo>
                  <a:pt x="1057351" y="591312"/>
                  <a:pt x="1058774" y="587858"/>
                  <a:pt x="1059790" y="585216"/>
                </a:cubicBezTo>
                <a:cubicBezTo>
                  <a:pt x="1060603" y="583184"/>
                  <a:pt x="1061213" y="581863"/>
                  <a:pt x="1061618" y="581254"/>
                </a:cubicBezTo>
                <a:cubicBezTo>
                  <a:pt x="1062432" y="579019"/>
                  <a:pt x="1063245" y="576276"/>
                  <a:pt x="1064057" y="573024"/>
                </a:cubicBezTo>
                <a:cubicBezTo>
                  <a:pt x="1064057" y="572618"/>
                  <a:pt x="1064260" y="572313"/>
                  <a:pt x="1064667" y="572110"/>
                </a:cubicBezTo>
                <a:cubicBezTo>
                  <a:pt x="1064870" y="571704"/>
                  <a:pt x="1065073" y="571297"/>
                  <a:pt x="1065276" y="570891"/>
                </a:cubicBezTo>
                <a:cubicBezTo>
                  <a:pt x="1065276" y="570281"/>
                  <a:pt x="1065581" y="568858"/>
                  <a:pt x="1066191" y="566624"/>
                </a:cubicBezTo>
                <a:cubicBezTo>
                  <a:pt x="1068426" y="559308"/>
                  <a:pt x="1069747" y="552704"/>
                  <a:pt x="1070153" y="546811"/>
                </a:cubicBezTo>
                <a:cubicBezTo>
                  <a:pt x="1070356" y="544983"/>
                  <a:pt x="1070560" y="543560"/>
                  <a:pt x="1070763" y="542544"/>
                </a:cubicBezTo>
                <a:cubicBezTo>
                  <a:pt x="1070967" y="539496"/>
                  <a:pt x="1070255" y="537159"/>
                  <a:pt x="1068629" y="535534"/>
                </a:cubicBezTo>
                <a:cubicBezTo>
                  <a:pt x="1065581" y="534112"/>
                  <a:pt x="1061212" y="534010"/>
                  <a:pt x="1055523" y="535229"/>
                </a:cubicBezTo>
                <a:cubicBezTo>
                  <a:pt x="1053288" y="536042"/>
                  <a:pt x="1051256" y="536652"/>
                  <a:pt x="1049427" y="537058"/>
                </a:cubicBezTo>
                <a:cubicBezTo>
                  <a:pt x="1036625" y="540716"/>
                  <a:pt x="1025957" y="546405"/>
                  <a:pt x="1017423" y="554127"/>
                </a:cubicBezTo>
                <a:cubicBezTo>
                  <a:pt x="1012749" y="558800"/>
                  <a:pt x="1009905" y="565201"/>
                  <a:pt x="1008889" y="573329"/>
                </a:cubicBezTo>
                <a:cubicBezTo>
                  <a:pt x="1008685" y="574752"/>
                  <a:pt x="1008482" y="575666"/>
                  <a:pt x="1008279" y="576072"/>
                </a:cubicBezTo>
                <a:cubicBezTo>
                  <a:pt x="1008075" y="576682"/>
                  <a:pt x="1007974" y="578308"/>
                  <a:pt x="1007974" y="580949"/>
                </a:cubicBezTo>
                <a:cubicBezTo>
                  <a:pt x="1007771" y="583794"/>
                  <a:pt x="1008482" y="587553"/>
                  <a:pt x="1010107" y="592226"/>
                </a:cubicBezTo>
                <a:cubicBezTo>
                  <a:pt x="1012140" y="598932"/>
                  <a:pt x="1012242" y="602996"/>
                  <a:pt x="1010412" y="604419"/>
                </a:cubicBezTo>
                <a:cubicBezTo>
                  <a:pt x="1008787" y="605232"/>
                  <a:pt x="1006247" y="604724"/>
                  <a:pt x="1002792" y="602895"/>
                </a:cubicBezTo>
                <a:cubicBezTo>
                  <a:pt x="997916" y="600253"/>
                  <a:pt x="993242" y="595681"/>
                  <a:pt x="988772" y="589179"/>
                </a:cubicBezTo>
                <a:cubicBezTo>
                  <a:pt x="984708" y="583896"/>
                  <a:pt x="982778" y="577901"/>
                  <a:pt x="982981" y="571195"/>
                </a:cubicBezTo>
                <a:cubicBezTo>
                  <a:pt x="982168" y="567538"/>
                  <a:pt x="982981" y="562458"/>
                  <a:pt x="985419" y="555956"/>
                </a:cubicBezTo>
                <a:cubicBezTo>
                  <a:pt x="987247" y="550469"/>
                  <a:pt x="991515" y="545084"/>
                  <a:pt x="998220" y="539801"/>
                </a:cubicBezTo>
                <a:cubicBezTo>
                  <a:pt x="1000862" y="537769"/>
                  <a:pt x="1002691" y="536398"/>
                  <a:pt x="1003706" y="535686"/>
                </a:cubicBezTo>
                <a:cubicBezTo>
                  <a:pt x="1004722" y="534975"/>
                  <a:pt x="1005130" y="534823"/>
                  <a:pt x="1004927" y="535229"/>
                </a:cubicBezTo>
                <a:cubicBezTo>
                  <a:pt x="1004723" y="535636"/>
                  <a:pt x="1004011" y="536550"/>
                  <a:pt x="1002792" y="537972"/>
                </a:cubicBezTo>
                <a:cubicBezTo>
                  <a:pt x="998119" y="543865"/>
                  <a:pt x="995781" y="547624"/>
                  <a:pt x="995782" y="549250"/>
                </a:cubicBezTo>
                <a:cubicBezTo>
                  <a:pt x="995782" y="549657"/>
                  <a:pt x="995579" y="550368"/>
                  <a:pt x="995173" y="551384"/>
                </a:cubicBezTo>
                <a:cubicBezTo>
                  <a:pt x="994766" y="552399"/>
                  <a:pt x="994563" y="553670"/>
                  <a:pt x="994562" y="555193"/>
                </a:cubicBezTo>
                <a:cubicBezTo>
                  <a:pt x="994563" y="556717"/>
                  <a:pt x="994665" y="557480"/>
                  <a:pt x="994868" y="557479"/>
                </a:cubicBezTo>
                <a:cubicBezTo>
                  <a:pt x="995274" y="557479"/>
                  <a:pt x="995477" y="557987"/>
                  <a:pt x="995478" y="559003"/>
                </a:cubicBezTo>
                <a:cubicBezTo>
                  <a:pt x="995477" y="561645"/>
                  <a:pt x="997408" y="566522"/>
                  <a:pt x="1001268" y="573634"/>
                </a:cubicBezTo>
                <a:lnTo>
                  <a:pt x="1002183" y="574853"/>
                </a:lnTo>
                <a:lnTo>
                  <a:pt x="1003402" y="573329"/>
                </a:lnTo>
                <a:cubicBezTo>
                  <a:pt x="1004012" y="572110"/>
                  <a:pt x="1004316" y="571399"/>
                  <a:pt x="1004317" y="571196"/>
                </a:cubicBezTo>
                <a:cubicBezTo>
                  <a:pt x="1004316" y="570992"/>
                  <a:pt x="1004723" y="570078"/>
                  <a:pt x="1005536" y="568452"/>
                </a:cubicBezTo>
                <a:cubicBezTo>
                  <a:pt x="1009397" y="559105"/>
                  <a:pt x="1013359" y="552603"/>
                  <a:pt x="1017423" y="548945"/>
                </a:cubicBezTo>
                <a:cubicBezTo>
                  <a:pt x="1022706" y="544069"/>
                  <a:pt x="1026770" y="540817"/>
                  <a:pt x="1029614" y="539192"/>
                </a:cubicBezTo>
                <a:cubicBezTo>
                  <a:pt x="1029819" y="539192"/>
                  <a:pt x="1030021" y="538988"/>
                  <a:pt x="1030224" y="538582"/>
                </a:cubicBezTo>
                <a:cubicBezTo>
                  <a:pt x="1030225" y="538379"/>
                  <a:pt x="1030326" y="538277"/>
                  <a:pt x="1030529" y="538277"/>
                </a:cubicBezTo>
                <a:cubicBezTo>
                  <a:pt x="1030732" y="538277"/>
                  <a:pt x="1031647" y="537769"/>
                  <a:pt x="1033272" y="536753"/>
                </a:cubicBezTo>
                <a:cubicBezTo>
                  <a:pt x="1034695" y="535737"/>
                  <a:pt x="1036117" y="534823"/>
                  <a:pt x="1037540" y="534010"/>
                </a:cubicBezTo>
                <a:cubicBezTo>
                  <a:pt x="1038962" y="533197"/>
                  <a:pt x="1040486" y="532282"/>
                  <a:pt x="1042112" y="531267"/>
                </a:cubicBezTo>
                <a:cubicBezTo>
                  <a:pt x="1047394" y="528219"/>
                  <a:pt x="1052271" y="525780"/>
                  <a:pt x="1056742" y="523951"/>
                </a:cubicBezTo>
                <a:cubicBezTo>
                  <a:pt x="1057555" y="523545"/>
                  <a:pt x="1058367" y="523139"/>
                  <a:pt x="1059181" y="522732"/>
                </a:cubicBezTo>
                <a:cubicBezTo>
                  <a:pt x="1059993" y="522122"/>
                  <a:pt x="1060908" y="521614"/>
                  <a:pt x="1061923" y="521208"/>
                </a:cubicBezTo>
                <a:cubicBezTo>
                  <a:pt x="1062939" y="521005"/>
                  <a:pt x="1063854" y="520700"/>
                  <a:pt x="1064667" y="520294"/>
                </a:cubicBezTo>
                <a:cubicBezTo>
                  <a:pt x="1067512" y="519075"/>
                  <a:pt x="1069747" y="517957"/>
                  <a:pt x="1071373" y="516941"/>
                </a:cubicBezTo>
                <a:cubicBezTo>
                  <a:pt x="1071575" y="516738"/>
                  <a:pt x="1072084" y="516534"/>
                  <a:pt x="1072897" y="516332"/>
                </a:cubicBezTo>
                <a:close/>
                <a:moveTo>
                  <a:pt x="668427" y="394107"/>
                </a:moveTo>
                <a:cubicBezTo>
                  <a:pt x="669849" y="394919"/>
                  <a:pt x="671780" y="395834"/>
                  <a:pt x="674218" y="396850"/>
                </a:cubicBezTo>
                <a:cubicBezTo>
                  <a:pt x="679095" y="399695"/>
                  <a:pt x="681534" y="401727"/>
                  <a:pt x="681533" y="402946"/>
                </a:cubicBezTo>
                <a:cubicBezTo>
                  <a:pt x="681534" y="403149"/>
                  <a:pt x="682245" y="404673"/>
                  <a:pt x="683667" y="407518"/>
                </a:cubicBezTo>
                <a:cubicBezTo>
                  <a:pt x="685902" y="412192"/>
                  <a:pt x="686511" y="415443"/>
                  <a:pt x="685496" y="417272"/>
                </a:cubicBezTo>
                <a:cubicBezTo>
                  <a:pt x="683870" y="418897"/>
                  <a:pt x="681939" y="420116"/>
                  <a:pt x="679704" y="420929"/>
                </a:cubicBezTo>
                <a:cubicBezTo>
                  <a:pt x="679095" y="421132"/>
                  <a:pt x="677571" y="421945"/>
                  <a:pt x="675133" y="423368"/>
                </a:cubicBezTo>
                <a:cubicBezTo>
                  <a:pt x="672491" y="424993"/>
                  <a:pt x="670154" y="426314"/>
                  <a:pt x="668122" y="427330"/>
                </a:cubicBezTo>
                <a:cubicBezTo>
                  <a:pt x="663245" y="429565"/>
                  <a:pt x="659689" y="431394"/>
                  <a:pt x="657454" y="432816"/>
                </a:cubicBezTo>
                <a:cubicBezTo>
                  <a:pt x="652780" y="435864"/>
                  <a:pt x="648310" y="439115"/>
                  <a:pt x="644043" y="442570"/>
                </a:cubicBezTo>
                <a:cubicBezTo>
                  <a:pt x="640995" y="445008"/>
                  <a:pt x="639065" y="446532"/>
                  <a:pt x="638252" y="447142"/>
                </a:cubicBezTo>
                <a:cubicBezTo>
                  <a:pt x="637642" y="447549"/>
                  <a:pt x="636727" y="448259"/>
                  <a:pt x="635508" y="449276"/>
                </a:cubicBezTo>
                <a:cubicBezTo>
                  <a:pt x="634086" y="450698"/>
                  <a:pt x="633528" y="451104"/>
                  <a:pt x="633832" y="450495"/>
                </a:cubicBezTo>
                <a:cubicBezTo>
                  <a:pt x="634137" y="449885"/>
                  <a:pt x="635305" y="448361"/>
                  <a:pt x="637337" y="445923"/>
                </a:cubicBezTo>
                <a:cubicBezTo>
                  <a:pt x="642824" y="439014"/>
                  <a:pt x="647091" y="432816"/>
                  <a:pt x="650139" y="427330"/>
                </a:cubicBezTo>
                <a:cubicBezTo>
                  <a:pt x="651358" y="424688"/>
                  <a:pt x="652170" y="421742"/>
                  <a:pt x="652578" y="418491"/>
                </a:cubicBezTo>
                <a:cubicBezTo>
                  <a:pt x="652781" y="417069"/>
                  <a:pt x="652983" y="416154"/>
                  <a:pt x="653186" y="415747"/>
                </a:cubicBezTo>
                <a:cubicBezTo>
                  <a:pt x="653999" y="414122"/>
                  <a:pt x="653999" y="412699"/>
                  <a:pt x="653186" y="411480"/>
                </a:cubicBezTo>
                <a:cubicBezTo>
                  <a:pt x="652781" y="410667"/>
                  <a:pt x="651460" y="409449"/>
                  <a:pt x="649225" y="407823"/>
                </a:cubicBezTo>
                <a:cubicBezTo>
                  <a:pt x="643535" y="403352"/>
                  <a:pt x="639979" y="400101"/>
                  <a:pt x="638556" y="398069"/>
                </a:cubicBezTo>
                <a:cubicBezTo>
                  <a:pt x="638759" y="398069"/>
                  <a:pt x="639064" y="398272"/>
                  <a:pt x="639471" y="398679"/>
                </a:cubicBezTo>
                <a:cubicBezTo>
                  <a:pt x="639674" y="399288"/>
                  <a:pt x="641096" y="399695"/>
                  <a:pt x="643737" y="399898"/>
                </a:cubicBezTo>
                <a:cubicBezTo>
                  <a:pt x="645973" y="399898"/>
                  <a:pt x="647599" y="399796"/>
                  <a:pt x="648615" y="399593"/>
                </a:cubicBezTo>
                <a:cubicBezTo>
                  <a:pt x="649428" y="399187"/>
                  <a:pt x="650240" y="398882"/>
                  <a:pt x="651054" y="398679"/>
                </a:cubicBezTo>
                <a:cubicBezTo>
                  <a:pt x="652069" y="398476"/>
                  <a:pt x="653695" y="397459"/>
                  <a:pt x="655930" y="395631"/>
                </a:cubicBezTo>
                <a:cubicBezTo>
                  <a:pt x="658165" y="394005"/>
                  <a:pt x="659689" y="392989"/>
                  <a:pt x="660502" y="392583"/>
                </a:cubicBezTo>
                <a:cubicBezTo>
                  <a:pt x="662738" y="392176"/>
                  <a:pt x="665379" y="392684"/>
                  <a:pt x="668427" y="394107"/>
                </a:cubicBezTo>
                <a:close/>
                <a:moveTo>
                  <a:pt x="832715" y="383743"/>
                </a:moveTo>
                <a:cubicBezTo>
                  <a:pt x="837590" y="386385"/>
                  <a:pt x="841857" y="389128"/>
                  <a:pt x="845516" y="391973"/>
                </a:cubicBezTo>
                <a:cubicBezTo>
                  <a:pt x="848360" y="396037"/>
                  <a:pt x="850698" y="400609"/>
                  <a:pt x="852526" y="405689"/>
                </a:cubicBezTo>
                <a:cubicBezTo>
                  <a:pt x="852526" y="406705"/>
                  <a:pt x="852373" y="407873"/>
                  <a:pt x="852068" y="409194"/>
                </a:cubicBezTo>
                <a:cubicBezTo>
                  <a:pt x="851764" y="410515"/>
                  <a:pt x="851510" y="411175"/>
                  <a:pt x="851307" y="411176"/>
                </a:cubicBezTo>
                <a:cubicBezTo>
                  <a:pt x="850900" y="411176"/>
                  <a:pt x="850392" y="411480"/>
                  <a:pt x="849782" y="412090"/>
                </a:cubicBezTo>
                <a:cubicBezTo>
                  <a:pt x="848970" y="412699"/>
                  <a:pt x="848462" y="413004"/>
                  <a:pt x="848258" y="413004"/>
                </a:cubicBezTo>
                <a:cubicBezTo>
                  <a:pt x="847852" y="413004"/>
                  <a:pt x="847548" y="413106"/>
                  <a:pt x="847344" y="413309"/>
                </a:cubicBezTo>
                <a:cubicBezTo>
                  <a:pt x="847344" y="413716"/>
                  <a:pt x="847141" y="413919"/>
                  <a:pt x="846734" y="413918"/>
                </a:cubicBezTo>
                <a:cubicBezTo>
                  <a:pt x="846328" y="413918"/>
                  <a:pt x="845719" y="414325"/>
                  <a:pt x="844906" y="415138"/>
                </a:cubicBezTo>
                <a:cubicBezTo>
                  <a:pt x="843889" y="415747"/>
                  <a:pt x="843484" y="417170"/>
                  <a:pt x="843686" y="419405"/>
                </a:cubicBezTo>
                <a:cubicBezTo>
                  <a:pt x="843890" y="421234"/>
                  <a:pt x="844195" y="422453"/>
                  <a:pt x="844601" y="423063"/>
                </a:cubicBezTo>
                <a:cubicBezTo>
                  <a:pt x="844804" y="423469"/>
                  <a:pt x="845007" y="424180"/>
                  <a:pt x="845211" y="425196"/>
                </a:cubicBezTo>
                <a:cubicBezTo>
                  <a:pt x="845414" y="426415"/>
                  <a:pt x="845820" y="428448"/>
                  <a:pt x="846430" y="431292"/>
                </a:cubicBezTo>
                <a:cubicBezTo>
                  <a:pt x="848462" y="441046"/>
                  <a:pt x="849478" y="449682"/>
                  <a:pt x="849478" y="457200"/>
                </a:cubicBezTo>
                <a:cubicBezTo>
                  <a:pt x="849275" y="461265"/>
                  <a:pt x="849173" y="466141"/>
                  <a:pt x="849173" y="471831"/>
                </a:cubicBezTo>
                <a:cubicBezTo>
                  <a:pt x="849174" y="481991"/>
                  <a:pt x="849478" y="499059"/>
                  <a:pt x="850088" y="523037"/>
                </a:cubicBezTo>
                <a:cubicBezTo>
                  <a:pt x="850493" y="539293"/>
                  <a:pt x="850799" y="553111"/>
                  <a:pt x="851002" y="564490"/>
                </a:cubicBezTo>
                <a:cubicBezTo>
                  <a:pt x="851002" y="570992"/>
                  <a:pt x="851104" y="575056"/>
                  <a:pt x="851307" y="576682"/>
                </a:cubicBezTo>
                <a:cubicBezTo>
                  <a:pt x="852526" y="593344"/>
                  <a:pt x="852933" y="609194"/>
                  <a:pt x="852527" y="624231"/>
                </a:cubicBezTo>
                <a:cubicBezTo>
                  <a:pt x="852323" y="625857"/>
                  <a:pt x="852018" y="627787"/>
                  <a:pt x="851612" y="630022"/>
                </a:cubicBezTo>
                <a:cubicBezTo>
                  <a:pt x="851205" y="632460"/>
                  <a:pt x="850494" y="634086"/>
                  <a:pt x="849478" y="634899"/>
                </a:cubicBezTo>
                <a:cubicBezTo>
                  <a:pt x="848462" y="635915"/>
                  <a:pt x="847548" y="636524"/>
                  <a:pt x="846735" y="636728"/>
                </a:cubicBezTo>
                <a:cubicBezTo>
                  <a:pt x="843890" y="637134"/>
                  <a:pt x="840029" y="635813"/>
                  <a:pt x="835152" y="632765"/>
                </a:cubicBezTo>
                <a:cubicBezTo>
                  <a:pt x="830885" y="629920"/>
                  <a:pt x="826618" y="625857"/>
                  <a:pt x="822351" y="620573"/>
                </a:cubicBezTo>
                <a:cubicBezTo>
                  <a:pt x="819100" y="616103"/>
                  <a:pt x="814426" y="611836"/>
                  <a:pt x="808330" y="607772"/>
                </a:cubicBezTo>
                <a:cubicBezTo>
                  <a:pt x="794919" y="598627"/>
                  <a:pt x="784352" y="588366"/>
                  <a:pt x="776631" y="576986"/>
                </a:cubicBezTo>
                <a:cubicBezTo>
                  <a:pt x="772567" y="570687"/>
                  <a:pt x="769722" y="565404"/>
                  <a:pt x="768096" y="561137"/>
                </a:cubicBezTo>
                <a:cubicBezTo>
                  <a:pt x="767486" y="559715"/>
                  <a:pt x="766775" y="558597"/>
                  <a:pt x="765963" y="557784"/>
                </a:cubicBezTo>
                <a:cubicBezTo>
                  <a:pt x="762711" y="553923"/>
                  <a:pt x="761087" y="551282"/>
                  <a:pt x="761086" y="549859"/>
                </a:cubicBezTo>
                <a:cubicBezTo>
                  <a:pt x="761086" y="549047"/>
                  <a:pt x="761391" y="548437"/>
                  <a:pt x="762001" y="548031"/>
                </a:cubicBezTo>
                <a:lnTo>
                  <a:pt x="763220" y="547421"/>
                </a:lnTo>
                <a:lnTo>
                  <a:pt x="761696" y="542240"/>
                </a:lnTo>
                <a:cubicBezTo>
                  <a:pt x="760883" y="538988"/>
                  <a:pt x="760273" y="536651"/>
                  <a:pt x="759867" y="535229"/>
                </a:cubicBezTo>
                <a:cubicBezTo>
                  <a:pt x="759663" y="534010"/>
                  <a:pt x="759460" y="533400"/>
                  <a:pt x="759257" y="533400"/>
                </a:cubicBezTo>
                <a:cubicBezTo>
                  <a:pt x="759054" y="533400"/>
                  <a:pt x="757834" y="534518"/>
                  <a:pt x="755600" y="536753"/>
                </a:cubicBezTo>
                <a:cubicBezTo>
                  <a:pt x="753568" y="538785"/>
                  <a:pt x="752247" y="540614"/>
                  <a:pt x="751637" y="542240"/>
                </a:cubicBezTo>
                <a:cubicBezTo>
                  <a:pt x="749199" y="547929"/>
                  <a:pt x="748081" y="553009"/>
                  <a:pt x="748285" y="557479"/>
                </a:cubicBezTo>
                <a:cubicBezTo>
                  <a:pt x="748082" y="563982"/>
                  <a:pt x="747268" y="567335"/>
                  <a:pt x="745846" y="567538"/>
                </a:cubicBezTo>
                <a:cubicBezTo>
                  <a:pt x="743204" y="567335"/>
                  <a:pt x="740259" y="566217"/>
                  <a:pt x="737006" y="564185"/>
                </a:cubicBezTo>
                <a:cubicBezTo>
                  <a:pt x="734569" y="561747"/>
                  <a:pt x="732333" y="558191"/>
                  <a:pt x="730302" y="553517"/>
                </a:cubicBezTo>
                <a:cubicBezTo>
                  <a:pt x="728473" y="547015"/>
                  <a:pt x="728574" y="540716"/>
                  <a:pt x="730606" y="534620"/>
                </a:cubicBezTo>
                <a:cubicBezTo>
                  <a:pt x="731013" y="533604"/>
                  <a:pt x="731215" y="532994"/>
                  <a:pt x="731216" y="532791"/>
                </a:cubicBezTo>
                <a:cubicBezTo>
                  <a:pt x="731215" y="532587"/>
                  <a:pt x="731927" y="531470"/>
                  <a:pt x="733349" y="529438"/>
                </a:cubicBezTo>
                <a:cubicBezTo>
                  <a:pt x="735584" y="526187"/>
                  <a:pt x="738226" y="523443"/>
                  <a:pt x="741274" y="521208"/>
                </a:cubicBezTo>
                <a:cubicBezTo>
                  <a:pt x="744119" y="519379"/>
                  <a:pt x="747980" y="515316"/>
                  <a:pt x="752857" y="509016"/>
                </a:cubicBezTo>
                <a:cubicBezTo>
                  <a:pt x="755295" y="505968"/>
                  <a:pt x="756768" y="503936"/>
                  <a:pt x="757276" y="502920"/>
                </a:cubicBezTo>
                <a:cubicBezTo>
                  <a:pt x="757784" y="501904"/>
                  <a:pt x="757733" y="501295"/>
                  <a:pt x="757124" y="501091"/>
                </a:cubicBezTo>
                <a:cubicBezTo>
                  <a:pt x="756717" y="500685"/>
                  <a:pt x="756006" y="500787"/>
                  <a:pt x="754989" y="501396"/>
                </a:cubicBezTo>
                <a:cubicBezTo>
                  <a:pt x="753771" y="501803"/>
                  <a:pt x="753059" y="502006"/>
                  <a:pt x="752856" y="502006"/>
                </a:cubicBezTo>
                <a:cubicBezTo>
                  <a:pt x="752856" y="502006"/>
                  <a:pt x="750926" y="502920"/>
                  <a:pt x="747065" y="504749"/>
                </a:cubicBezTo>
                <a:cubicBezTo>
                  <a:pt x="743205" y="506781"/>
                  <a:pt x="741172" y="507797"/>
                  <a:pt x="740969" y="507797"/>
                </a:cubicBezTo>
                <a:cubicBezTo>
                  <a:pt x="740766" y="507797"/>
                  <a:pt x="739750" y="508204"/>
                  <a:pt x="737921" y="509016"/>
                </a:cubicBezTo>
                <a:cubicBezTo>
                  <a:pt x="734873" y="510845"/>
                  <a:pt x="731826" y="510743"/>
                  <a:pt x="728778" y="508711"/>
                </a:cubicBezTo>
                <a:cubicBezTo>
                  <a:pt x="725932" y="507492"/>
                  <a:pt x="724002" y="505562"/>
                  <a:pt x="722986" y="502920"/>
                </a:cubicBezTo>
                <a:cubicBezTo>
                  <a:pt x="721767" y="501295"/>
                  <a:pt x="721970" y="500075"/>
                  <a:pt x="723596" y="499263"/>
                </a:cubicBezTo>
                <a:cubicBezTo>
                  <a:pt x="724814" y="498450"/>
                  <a:pt x="726237" y="497333"/>
                  <a:pt x="727863" y="495910"/>
                </a:cubicBezTo>
                <a:cubicBezTo>
                  <a:pt x="729692" y="494488"/>
                  <a:pt x="731724" y="493065"/>
                  <a:pt x="733959" y="491643"/>
                </a:cubicBezTo>
                <a:cubicBezTo>
                  <a:pt x="740664" y="486969"/>
                  <a:pt x="745643" y="482600"/>
                  <a:pt x="748894" y="478536"/>
                </a:cubicBezTo>
                <a:cubicBezTo>
                  <a:pt x="749910" y="476911"/>
                  <a:pt x="749910" y="475590"/>
                  <a:pt x="748894" y="474574"/>
                </a:cubicBezTo>
                <a:cubicBezTo>
                  <a:pt x="747675" y="474370"/>
                  <a:pt x="745236" y="474269"/>
                  <a:pt x="741579" y="474269"/>
                </a:cubicBezTo>
                <a:cubicBezTo>
                  <a:pt x="736905" y="474269"/>
                  <a:pt x="733756" y="473863"/>
                  <a:pt x="732130" y="473050"/>
                </a:cubicBezTo>
                <a:cubicBezTo>
                  <a:pt x="728675" y="471627"/>
                  <a:pt x="726440" y="470307"/>
                  <a:pt x="725425" y="469087"/>
                </a:cubicBezTo>
                <a:cubicBezTo>
                  <a:pt x="724815" y="468478"/>
                  <a:pt x="724409" y="468681"/>
                  <a:pt x="724205" y="469697"/>
                </a:cubicBezTo>
                <a:cubicBezTo>
                  <a:pt x="724206" y="470104"/>
                  <a:pt x="724053" y="471120"/>
                  <a:pt x="723748" y="472745"/>
                </a:cubicBezTo>
                <a:cubicBezTo>
                  <a:pt x="723444" y="474371"/>
                  <a:pt x="723087" y="476200"/>
                  <a:pt x="722682" y="478231"/>
                </a:cubicBezTo>
                <a:cubicBezTo>
                  <a:pt x="721869" y="482296"/>
                  <a:pt x="721361" y="484835"/>
                  <a:pt x="721157" y="485852"/>
                </a:cubicBezTo>
                <a:cubicBezTo>
                  <a:pt x="720954" y="486868"/>
                  <a:pt x="720649" y="487782"/>
                  <a:pt x="720243" y="488595"/>
                </a:cubicBezTo>
                <a:cubicBezTo>
                  <a:pt x="719836" y="490626"/>
                  <a:pt x="718516" y="497027"/>
                  <a:pt x="716280" y="507797"/>
                </a:cubicBezTo>
                <a:cubicBezTo>
                  <a:pt x="714046" y="518567"/>
                  <a:pt x="712521" y="525577"/>
                  <a:pt x="711708" y="528828"/>
                </a:cubicBezTo>
                <a:cubicBezTo>
                  <a:pt x="710895" y="531267"/>
                  <a:pt x="709981" y="534416"/>
                  <a:pt x="708965" y="538277"/>
                </a:cubicBezTo>
                <a:cubicBezTo>
                  <a:pt x="706933" y="546608"/>
                  <a:pt x="705104" y="552603"/>
                  <a:pt x="703478" y="556260"/>
                </a:cubicBezTo>
                <a:cubicBezTo>
                  <a:pt x="703275" y="556667"/>
                  <a:pt x="702869" y="557683"/>
                  <a:pt x="702260" y="559309"/>
                </a:cubicBezTo>
                <a:cubicBezTo>
                  <a:pt x="700634" y="564185"/>
                  <a:pt x="696367" y="572415"/>
                  <a:pt x="689458" y="583997"/>
                </a:cubicBezTo>
                <a:cubicBezTo>
                  <a:pt x="688442" y="585420"/>
                  <a:pt x="687629" y="586690"/>
                  <a:pt x="687020" y="587807"/>
                </a:cubicBezTo>
                <a:cubicBezTo>
                  <a:pt x="686410" y="588924"/>
                  <a:pt x="686105" y="589585"/>
                  <a:pt x="686105" y="589788"/>
                </a:cubicBezTo>
                <a:cubicBezTo>
                  <a:pt x="686105" y="589992"/>
                  <a:pt x="686004" y="590093"/>
                  <a:pt x="685800" y="590093"/>
                </a:cubicBezTo>
                <a:cubicBezTo>
                  <a:pt x="685394" y="590093"/>
                  <a:pt x="684988" y="590703"/>
                  <a:pt x="684581" y="591922"/>
                </a:cubicBezTo>
                <a:cubicBezTo>
                  <a:pt x="683972" y="592938"/>
                  <a:pt x="683566" y="593446"/>
                  <a:pt x="683363" y="593446"/>
                </a:cubicBezTo>
                <a:cubicBezTo>
                  <a:pt x="683159" y="593446"/>
                  <a:pt x="682244" y="594564"/>
                  <a:pt x="680618" y="596799"/>
                </a:cubicBezTo>
                <a:cubicBezTo>
                  <a:pt x="678993" y="599034"/>
                  <a:pt x="677774" y="600761"/>
                  <a:pt x="676961" y="601980"/>
                </a:cubicBezTo>
                <a:cubicBezTo>
                  <a:pt x="675742" y="603199"/>
                  <a:pt x="673405" y="605943"/>
                  <a:pt x="669951" y="610210"/>
                </a:cubicBezTo>
                <a:cubicBezTo>
                  <a:pt x="666699" y="613867"/>
                  <a:pt x="664363" y="616458"/>
                  <a:pt x="662940" y="617982"/>
                </a:cubicBezTo>
                <a:cubicBezTo>
                  <a:pt x="661518" y="619506"/>
                  <a:pt x="660909" y="620065"/>
                  <a:pt x="661112" y="619659"/>
                </a:cubicBezTo>
                <a:cubicBezTo>
                  <a:pt x="661315" y="619252"/>
                  <a:pt x="662230" y="618033"/>
                  <a:pt x="663855" y="616001"/>
                </a:cubicBezTo>
                <a:cubicBezTo>
                  <a:pt x="665277" y="613766"/>
                  <a:pt x="665989" y="612547"/>
                  <a:pt x="665988" y="612343"/>
                </a:cubicBezTo>
                <a:cubicBezTo>
                  <a:pt x="665988" y="612140"/>
                  <a:pt x="666395" y="611632"/>
                  <a:pt x="667208" y="610819"/>
                </a:cubicBezTo>
                <a:cubicBezTo>
                  <a:pt x="671475" y="604317"/>
                  <a:pt x="676046" y="594665"/>
                  <a:pt x="680923" y="581863"/>
                </a:cubicBezTo>
                <a:cubicBezTo>
                  <a:pt x="681940" y="578815"/>
                  <a:pt x="682550" y="576987"/>
                  <a:pt x="682752" y="576377"/>
                </a:cubicBezTo>
                <a:cubicBezTo>
                  <a:pt x="684378" y="572516"/>
                  <a:pt x="686207" y="566623"/>
                  <a:pt x="688239" y="558699"/>
                </a:cubicBezTo>
                <a:cubicBezTo>
                  <a:pt x="688645" y="556870"/>
                  <a:pt x="689356" y="554127"/>
                  <a:pt x="690372" y="550469"/>
                </a:cubicBezTo>
                <a:cubicBezTo>
                  <a:pt x="691185" y="547015"/>
                  <a:pt x="691896" y="544170"/>
                  <a:pt x="692506" y="541934"/>
                </a:cubicBezTo>
                <a:cubicBezTo>
                  <a:pt x="692912" y="539700"/>
                  <a:pt x="693522" y="537058"/>
                  <a:pt x="694335" y="534010"/>
                </a:cubicBezTo>
                <a:cubicBezTo>
                  <a:pt x="695757" y="528320"/>
                  <a:pt x="696570" y="524460"/>
                  <a:pt x="696773" y="522427"/>
                </a:cubicBezTo>
                <a:cubicBezTo>
                  <a:pt x="696977" y="521005"/>
                  <a:pt x="697179" y="520091"/>
                  <a:pt x="697383" y="519684"/>
                </a:cubicBezTo>
                <a:cubicBezTo>
                  <a:pt x="697586" y="519278"/>
                  <a:pt x="697789" y="518364"/>
                  <a:pt x="697992" y="516941"/>
                </a:cubicBezTo>
                <a:cubicBezTo>
                  <a:pt x="698195" y="515112"/>
                  <a:pt x="698501" y="512877"/>
                  <a:pt x="698907" y="510235"/>
                </a:cubicBezTo>
                <a:cubicBezTo>
                  <a:pt x="699516" y="507391"/>
                  <a:pt x="699923" y="504343"/>
                  <a:pt x="700126" y="501091"/>
                </a:cubicBezTo>
                <a:cubicBezTo>
                  <a:pt x="700532" y="497434"/>
                  <a:pt x="701142" y="492252"/>
                  <a:pt x="701955" y="485547"/>
                </a:cubicBezTo>
                <a:cubicBezTo>
                  <a:pt x="702565" y="478841"/>
                  <a:pt x="703073" y="473558"/>
                  <a:pt x="703479" y="469697"/>
                </a:cubicBezTo>
                <a:cubicBezTo>
                  <a:pt x="703682" y="466446"/>
                  <a:pt x="703885" y="464210"/>
                  <a:pt x="704089" y="462992"/>
                </a:cubicBezTo>
                <a:cubicBezTo>
                  <a:pt x="704698" y="460756"/>
                  <a:pt x="705003" y="456895"/>
                  <a:pt x="705003" y="451409"/>
                </a:cubicBezTo>
                <a:lnTo>
                  <a:pt x="705003" y="445618"/>
                </a:lnTo>
                <a:lnTo>
                  <a:pt x="700431" y="440131"/>
                </a:lnTo>
                <a:cubicBezTo>
                  <a:pt x="694944" y="433832"/>
                  <a:pt x="691998" y="429667"/>
                  <a:pt x="691592" y="427635"/>
                </a:cubicBezTo>
                <a:cubicBezTo>
                  <a:pt x="691998" y="427635"/>
                  <a:pt x="693115" y="428549"/>
                  <a:pt x="694945" y="430378"/>
                </a:cubicBezTo>
                <a:cubicBezTo>
                  <a:pt x="698196" y="434239"/>
                  <a:pt x="701548" y="436068"/>
                  <a:pt x="705003" y="435864"/>
                </a:cubicBezTo>
                <a:cubicBezTo>
                  <a:pt x="707238" y="435864"/>
                  <a:pt x="709778" y="436677"/>
                  <a:pt x="712623" y="438303"/>
                </a:cubicBezTo>
                <a:cubicBezTo>
                  <a:pt x="718719" y="441960"/>
                  <a:pt x="721767" y="444500"/>
                  <a:pt x="721767" y="445923"/>
                </a:cubicBezTo>
                <a:cubicBezTo>
                  <a:pt x="721766" y="446329"/>
                  <a:pt x="722275" y="447447"/>
                  <a:pt x="723291" y="449276"/>
                </a:cubicBezTo>
                <a:cubicBezTo>
                  <a:pt x="725526" y="452324"/>
                  <a:pt x="726339" y="455676"/>
                  <a:pt x="725729" y="459334"/>
                </a:cubicBezTo>
                <a:cubicBezTo>
                  <a:pt x="725120" y="461772"/>
                  <a:pt x="725425" y="462991"/>
                  <a:pt x="726644" y="462991"/>
                </a:cubicBezTo>
                <a:cubicBezTo>
                  <a:pt x="728269" y="462991"/>
                  <a:pt x="731927" y="461975"/>
                  <a:pt x="737616" y="459943"/>
                </a:cubicBezTo>
                <a:cubicBezTo>
                  <a:pt x="740461" y="458928"/>
                  <a:pt x="742493" y="458216"/>
                  <a:pt x="743713" y="457810"/>
                </a:cubicBezTo>
                <a:cubicBezTo>
                  <a:pt x="747574" y="456388"/>
                  <a:pt x="751739" y="453847"/>
                  <a:pt x="756209" y="450190"/>
                </a:cubicBezTo>
                <a:cubicBezTo>
                  <a:pt x="759461" y="446329"/>
                  <a:pt x="761087" y="443688"/>
                  <a:pt x="761087" y="442265"/>
                </a:cubicBezTo>
                <a:cubicBezTo>
                  <a:pt x="761086" y="441656"/>
                  <a:pt x="761391" y="440741"/>
                  <a:pt x="762000" y="439522"/>
                </a:cubicBezTo>
                <a:cubicBezTo>
                  <a:pt x="762407" y="438506"/>
                  <a:pt x="762508" y="436372"/>
                  <a:pt x="762305" y="433121"/>
                </a:cubicBezTo>
                <a:cubicBezTo>
                  <a:pt x="762102" y="427431"/>
                  <a:pt x="762610" y="423876"/>
                  <a:pt x="763829" y="422453"/>
                </a:cubicBezTo>
                <a:cubicBezTo>
                  <a:pt x="765658" y="422453"/>
                  <a:pt x="768198" y="423876"/>
                  <a:pt x="771449" y="426720"/>
                </a:cubicBezTo>
                <a:cubicBezTo>
                  <a:pt x="773075" y="428346"/>
                  <a:pt x="774497" y="430073"/>
                  <a:pt x="775716" y="431902"/>
                </a:cubicBezTo>
                <a:cubicBezTo>
                  <a:pt x="776326" y="433934"/>
                  <a:pt x="777545" y="434950"/>
                  <a:pt x="779374" y="434950"/>
                </a:cubicBezTo>
                <a:cubicBezTo>
                  <a:pt x="780594" y="434950"/>
                  <a:pt x="781813" y="434747"/>
                  <a:pt x="783032" y="434340"/>
                </a:cubicBezTo>
                <a:cubicBezTo>
                  <a:pt x="784250" y="433934"/>
                  <a:pt x="785064" y="433731"/>
                  <a:pt x="785470" y="433731"/>
                </a:cubicBezTo>
                <a:cubicBezTo>
                  <a:pt x="786079" y="433731"/>
                  <a:pt x="787807" y="433020"/>
                  <a:pt x="790652" y="431597"/>
                </a:cubicBezTo>
                <a:cubicBezTo>
                  <a:pt x="794513" y="428955"/>
                  <a:pt x="797967" y="428752"/>
                  <a:pt x="801015" y="430988"/>
                </a:cubicBezTo>
                <a:cubicBezTo>
                  <a:pt x="802437" y="431597"/>
                  <a:pt x="803656" y="432105"/>
                  <a:pt x="804672" y="432511"/>
                </a:cubicBezTo>
                <a:cubicBezTo>
                  <a:pt x="807517" y="434137"/>
                  <a:pt x="808939" y="435762"/>
                  <a:pt x="808940" y="437388"/>
                </a:cubicBezTo>
                <a:cubicBezTo>
                  <a:pt x="808940" y="437998"/>
                  <a:pt x="809244" y="439116"/>
                  <a:pt x="809854" y="440741"/>
                </a:cubicBezTo>
                <a:cubicBezTo>
                  <a:pt x="811073" y="443586"/>
                  <a:pt x="809854" y="445313"/>
                  <a:pt x="806196" y="445923"/>
                </a:cubicBezTo>
                <a:cubicBezTo>
                  <a:pt x="794411" y="449174"/>
                  <a:pt x="784759" y="454762"/>
                  <a:pt x="777240" y="462687"/>
                </a:cubicBezTo>
                <a:cubicBezTo>
                  <a:pt x="773379" y="466954"/>
                  <a:pt x="770535" y="470306"/>
                  <a:pt x="768706" y="472745"/>
                </a:cubicBezTo>
                <a:cubicBezTo>
                  <a:pt x="767690" y="473964"/>
                  <a:pt x="766471" y="475285"/>
                  <a:pt x="765048" y="476708"/>
                </a:cubicBezTo>
                <a:cubicBezTo>
                  <a:pt x="763626" y="478130"/>
                  <a:pt x="762915" y="479044"/>
                  <a:pt x="762915" y="479451"/>
                </a:cubicBezTo>
                <a:cubicBezTo>
                  <a:pt x="762915" y="479654"/>
                  <a:pt x="762712" y="479857"/>
                  <a:pt x="762305" y="480060"/>
                </a:cubicBezTo>
                <a:cubicBezTo>
                  <a:pt x="761899" y="480060"/>
                  <a:pt x="761695" y="480264"/>
                  <a:pt x="761696" y="480670"/>
                </a:cubicBezTo>
                <a:cubicBezTo>
                  <a:pt x="761696" y="481076"/>
                  <a:pt x="761391" y="481483"/>
                  <a:pt x="760781" y="481889"/>
                </a:cubicBezTo>
                <a:cubicBezTo>
                  <a:pt x="759968" y="482905"/>
                  <a:pt x="759968" y="483312"/>
                  <a:pt x="760781" y="483108"/>
                </a:cubicBezTo>
                <a:cubicBezTo>
                  <a:pt x="761188" y="482905"/>
                  <a:pt x="761797" y="482702"/>
                  <a:pt x="762610" y="482499"/>
                </a:cubicBezTo>
                <a:cubicBezTo>
                  <a:pt x="766268" y="481280"/>
                  <a:pt x="769723" y="479451"/>
                  <a:pt x="772973" y="477012"/>
                </a:cubicBezTo>
                <a:cubicBezTo>
                  <a:pt x="773379" y="476606"/>
                  <a:pt x="774091" y="476098"/>
                  <a:pt x="775107" y="475489"/>
                </a:cubicBezTo>
                <a:cubicBezTo>
                  <a:pt x="779780" y="472237"/>
                  <a:pt x="782828" y="471018"/>
                  <a:pt x="784251" y="471831"/>
                </a:cubicBezTo>
                <a:cubicBezTo>
                  <a:pt x="788924" y="473050"/>
                  <a:pt x="792785" y="474879"/>
                  <a:pt x="795834" y="477317"/>
                </a:cubicBezTo>
                <a:cubicBezTo>
                  <a:pt x="796443" y="478130"/>
                  <a:pt x="796849" y="478943"/>
                  <a:pt x="797052" y="479755"/>
                </a:cubicBezTo>
                <a:cubicBezTo>
                  <a:pt x="797256" y="480568"/>
                  <a:pt x="797661" y="481483"/>
                  <a:pt x="798272" y="482499"/>
                </a:cubicBezTo>
                <a:cubicBezTo>
                  <a:pt x="799897" y="485750"/>
                  <a:pt x="799186" y="487883"/>
                  <a:pt x="796138" y="488900"/>
                </a:cubicBezTo>
                <a:cubicBezTo>
                  <a:pt x="792278" y="490322"/>
                  <a:pt x="789331" y="491643"/>
                  <a:pt x="787299" y="492862"/>
                </a:cubicBezTo>
                <a:cubicBezTo>
                  <a:pt x="785470" y="494081"/>
                  <a:pt x="784454" y="494691"/>
                  <a:pt x="784250" y="494691"/>
                </a:cubicBezTo>
                <a:cubicBezTo>
                  <a:pt x="783844" y="494691"/>
                  <a:pt x="783641" y="494792"/>
                  <a:pt x="783641" y="494996"/>
                </a:cubicBezTo>
                <a:cubicBezTo>
                  <a:pt x="783641" y="495199"/>
                  <a:pt x="782828" y="495707"/>
                  <a:pt x="781202" y="496519"/>
                </a:cubicBezTo>
                <a:cubicBezTo>
                  <a:pt x="779781" y="497332"/>
                  <a:pt x="778866" y="497942"/>
                  <a:pt x="778460" y="498348"/>
                </a:cubicBezTo>
                <a:cubicBezTo>
                  <a:pt x="778053" y="498958"/>
                  <a:pt x="777647" y="499263"/>
                  <a:pt x="777241" y="499263"/>
                </a:cubicBezTo>
                <a:cubicBezTo>
                  <a:pt x="777037" y="499263"/>
                  <a:pt x="776631" y="499568"/>
                  <a:pt x="776021" y="500177"/>
                </a:cubicBezTo>
                <a:cubicBezTo>
                  <a:pt x="775412" y="500786"/>
                  <a:pt x="774903" y="501092"/>
                  <a:pt x="774497" y="501092"/>
                </a:cubicBezTo>
                <a:cubicBezTo>
                  <a:pt x="774294" y="501091"/>
                  <a:pt x="773278" y="501803"/>
                  <a:pt x="771449" y="503225"/>
                </a:cubicBezTo>
                <a:cubicBezTo>
                  <a:pt x="769824" y="504444"/>
                  <a:pt x="768401" y="505460"/>
                  <a:pt x="767182" y="506273"/>
                </a:cubicBezTo>
                <a:cubicBezTo>
                  <a:pt x="758647" y="513588"/>
                  <a:pt x="751332" y="520904"/>
                  <a:pt x="745236" y="528219"/>
                </a:cubicBezTo>
                <a:cubicBezTo>
                  <a:pt x="743814" y="530251"/>
                  <a:pt x="743103" y="532283"/>
                  <a:pt x="743102" y="534315"/>
                </a:cubicBezTo>
                <a:cubicBezTo>
                  <a:pt x="742697" y="536347"/>
                  <a:pt x="742900" y="537363"/>
                  <a:pt x="743712" y="537363"/>
                </a:cubicBezTo>
                <a:cubicBezTo>
                  <a:pt x="744322" y="537363"/>
                  <a:pt x="745439" y="536347"/>
                  <a:pt x="747065" y="534315"/>
                </a:cubicBezTo>
                <a:cubicBezTo>
                  <a:pt x="748691" y="532486"/>
                  <a:pt x="752146" y="529336"/>
                  <a:pt x="757428" y="524866"/>
                </a:cubicBezTo>
                <a:cubicBezTo>
                  <a:pt x="758038" y="524256"/>
                  <a:pt x="758444" y="523952"/>
                  <a:pt x="758647" y="523951"/>
                </a:cubicBezTo>
                <a:cubicBezTo>
                  <a:pt x="759054" y="523951"/>
                  <a:pt x="760070" y="523444"/>
                  <a:pt x="761695" y="522427"/>
                </a:cubicBezTo>
                <a:cubicBezTo>
                  <a:pt x="763524" y="521208"/>
                  <a:pt x="765150" y="520294"/>
                  <a:pt x="766572" y="519684"/>
                </a:cubicBezTo>
                <a:cubicBezTo>
                  <a:pt x="767791" y="519075"/>
                  <a:pt x="769010" y="518363"/>
                  <a:pt x="770230" y="517551"/>
                </a:cubicBezTo>
                <a:cubicBezTo>
                  <a:pt x="771449" y="516535"/>
                  <a:pt x="772161" y="516027"/>
                  <a:pt x="772364" y="516027"/>
                </a:cubicBezTo>
                <a:cubicBezTo>
                  <a:pt x="772973" y="516027"/>
                  <a:pt x="774446" y="515061"/>
                  <a:pt x="776783" y="513131"/>
                </a:cubicBezTo>
                <a:cubicBezTo>
                  <a:pt x="779121" y="511201"/>
                  <a:pt x="781102" y="509321"/>
                  <a:pt x="782727" y="507492"/>
                </a:cubicBezTo>
                <a:lnTo>
                  <a:pt x="785775" y="504444"/>
                </a:lnTo>
                <a:lnTo>
                  <a:pt x="788823" y="504139"/>
                </a:lnTo>
                <a:cubicBezTo>
                  <a:pt x="791262" y="504140"/>
                  <a:pt x="793496" y="504851"/>
                  <a:pt x="795529" y="506273"/>
                </a:cubicBezTo>
                <a:cubicBezTo>
                  <a:pt x="797966" y="507289"/>
                  <a:pt x="799795" y="508101"/>
                  <a:pt x="801015" y="508712"/>
                </a:cubicBezTo>
                <a:cubicBezTo>
                  <a:pt x="803859" y="509931"/>
                  <a:pt x="805892" y="512471"/>
                  <a:pt x="807111" y="516331"/>
                </a:cubicBezTo>
                <a:cubicBezTo>
                  <a:pt x="807720" y="517957"/>
                  <a:pt x="808228" y="519278"/>
                  <a:pt x="808635" y="520294"/>
                </a:cubicBezTo>
                <a:cubicBezTo>
                  <a:pt x="810057" y="524561"/>
                  <a:pt x="809142" y="527914"/>
                  <a:pt x="805892" y="530352"/>
                </a:cubicBezTo>
                <a:cubicBezTo>
                  <a:pt x="804876" y="530962"/>
                  <a:pt x="803555" y="531876"/>
                  <a:pt x="801929" y="533096"/>
                </a:cubicBezTo>
                <a:cubicBezTo>
                  <a:pt x="800100" y="534721"/>
                  <a:pt x="798068" y="536347"/>
                  <a:pt x="795833" y="537972"/>
                </a:cubicBezTo>
                <a:cubicBezTo>
                  <a:pt x="792989" y="539598"/>
                  <a:pt x="791566" y="541427"/>
                  <a:pt x="791566" y="543459"/>
                </a:cubicBezTo>
                <a:cubicBezTo>
                  <a:pt x="791566" y="544475"/>
                  <a:pt x="793395" y="545085"/>
                  <a:pt x="797053" y="545287"/>
                </a:cubicBezTo>
                <a:cubicBezTo>
                  <a:pt x="798881" y="545694"/>
                  <a:pt x="800507" y="545999"/>
                  <a:pt x="801930" y="546202"/>
                </a:cubicBezTo>
                <a:cubicBezTo>
                  <a:pt x="804165" y="547015"/>
                  <a:pt x="805587" y="545897"/>
                  <a:pt x="806197" y="542849"/>
                </a:cubicBezTo>
                <a:cubicBezTo>
                  <a:pt x="806603" y="540614"/>
                  <a:pt x="806908" y="539649"/>
                  <a:pt x="807111" y="539954"/>
                </a:cubicBezTo>
                <a:cubicBezTo>
                  <a:pt x="807314" y="540258"/>
                  <a:pt x="807518" y="542036"/>
                  <a:pt x="807720" y="545287"/>
                </a:cubicBezTo>
                <a:cubicBezTo>
                  <a:pt x="807923" y="549554"/>
                  <a:pt x="807924" y="551993"/>
                  <a:pt x="807720" y="552602"/>
                </a:cubicBezTo>
                <a:cubicBezTo>
                  <a:pt x="807111" y="553212"/>
                  <a:pt x="805587" y="554025"/>
                  <a:pt x="803148" y="555041"/>
                </a:cubicBezTo>
                <a:cubicBezTo>
                  <a:pt x="800710" y="555854"/>
                  <a:pt x="799084" y="556463"/>
                  <a:pt x="798272" y="556870"/>
                </a:cubicBezTo>
                <a:cubicBezTo>
                  <a:pt x="797458" y="557276"/>
                  <a:pt x="796850" y="557480"/>
                  <a:pt x="796443" y="557480"/>
                </a:cubicBezTo>
                <a:cubicBezTo>
                  <a:pt x="796240" y="557480"/>
                  <a:pt x="795935" y="557581"/>
                  <a:pt x="795529" y="557785"/>
                </a:cubicBezTo>
                <a:cubicBezTo>
                  <a:pt x="795122" y="557988"/>
                  <a:pt x="794106" y="558292"/>
                  <a:pt x="792480" y="558699"/>
                </a:cubicBezTo>
                <a:cubicBezTo>
                  <a:pt x="787807" y="559715"/>
                  <a:pt x="783742" y="560730"/>
                  <a:pt x="780289" y="561747"/>
                </a:cubicBezTo>
                <a:cubicBezTo>
                  <a:pt x="779272" y="561950"/>
                  <a:pt x="777952" y="562153"/>
                  <a:pt x="776326" y="562357"/>
                </a:cubicBezTo>
                <a:lnTo>
                  <a:pt x="773888" y="562661"/>
                </a:lnTo>
                <a:lnTo>
                  <a:pt x="776631" y="566623"/>
                </a:lnTo>
                <a:cubicBezTo>
                  <a:pt x="781102" y="572923"/>
                  <a:pt x="785572" y="577597"/>
                  <a:pt x="790042" y="580644"/>
                </a:cubicBezTo>
                <a:cubicBezTo>
                  <a:pt x="796747" y="584302"/>
                  <a:pt x="803148" y="586029"/>
                  <a:pt x="809244" y="585826"/>
                </a:cubicBezTo>
                <a:cubicBezTo>
                  <a:pt x="816559" y="585013"/>
                  <a:pt x="820725" y="581254"/>
                  <a:pt x="821741" y="574549"/>
                </a:cubicBezTo>
                <a:cubicBezTo>
                  <a:pt x="821944" y="572720"/>
                  <a:pt x="822147" y="571602"/>
                  <a:pt x="822350" y="571195"/>
                </a:cubicBezTo>
                <a:cubicBezTo>
                  <a:pt x="822351" y="570992"/>
                  <a:pt x="822452" y="570027"/>
                  <a:pt x="822655" y="568300"/>
                </a:cubicBezTo>
                <a:cubicBezTo>
                  <a:pt x="822859" y="566573"/>
                  <a:pt x="823164" y="563575"/>
                  <a:pt x="823570" y="559308"/>
                </a:cubicBezTo>
                <a:cubicBezTo>
                  <a:pt x="823773" y="557277"/>
                  <a:pt x="823926" y="555600"/>
                  <a:pt x="824028" y="554279"/>
                </a:cubicBezTo>
                <a:cubicBezTo>
                  <a:pt x="824128" y="552958"/>
                  <a:pt x="824180" y="552196"/>
                  <a:pt x="824180" y="551993"/>
                </a:cubicBezTo>
                <a:cubicBezTo>
                  <a:pt x="824789" y="546913"/>
                  <a:pt x="825297" y="537566"/>
                  <a:pt x="825703" y="523951"/>
                </a:cubicBezTo>
                <a:cubicBezTo>
                  <a:pt x="825907" y="492456"/>
                  <a:pt x="825603" y="466446"/>
                  <a:pt x="824790" y="445923"/>
                </a:cubicBezTo>
                <a:cubicBezTo>
                  <a:pt x="824586" y="444297"/>
                  <a:pt x="824383" y="442468"/>
                  <a:pt x="824180" y="440436"/>
                </a:cubicBezTo>
                <a:cubicBezTo>
                  <a:pt x="823570" y="432105"/>
                  <a:pt x="823063" y="426517"/>
                  <a:pt x="822655" y="423672"/>
                </a:cubicBezTo>
                <a:cubicBezTo>
                  <a:pt x="822453" y="422453"/>
                  <a:pt x="822148" y="419913"/>
                  <a:pt x="821742" y="416053"/>
                </a:cubicBezTo>
                <a:cubicBezTo>
                  <a:pt x="821132" y="410159"/>
                  <a:pt x="820573" y="406451"/>
                  <a:pt x="820065" y="404927"/>
                </a:cubicBezTo>
                <a:cubicBezTo>
                  <a:pt x="819557" y="403403"/>
                  <a:pt x="818490" y="402540"/>
                  <a:pt x="816865" y="402337"/>
                </a:cubicBezTo>
                <a:cubicBezTo>
                  <a:pt x="807721" y="401523"/>
                  <a:pt x="795935" y="404369"/>
                  <a:pt x="781507" y="410871"/>
                </a:cubicBezTo>
                <a:cubicBezTo>
                  <a:pt x="778866" y="412293"/>
                  <a:pt x="776428" y="413411"/>
                  <a:pt x="774192" y="414224"/>
                </a:cubicBezTo>
                <a:cubicBezTo>
                  <a:pt x="772363" y="415036"/>
                  <a:pt x="770840" y="415748"/>
                  <a:pt x="769620" y="416357"/>
                </a:cubicBezTo>
                <a:cubicBezTo>
                  <a:pt x="768401" y="416967"/>
                  <a:pt x="766979" y="417576"/>
                  <a:pt x="765353" y="418186"/>
                </a:cubicBezTo>
                <a:cubicBezTo>
                  <a:pt x="763525" y="418795"/>
                  <a:pt x="761188" y="419609"/>
                  <a:pt x="758343" y="420624"/>
                </a:cubicBezTo>
                <a:cubicBezTo>
                  <a:pt x="755498" y="421844"/>
                  <a:pt x="750723" y="422961"/>
                  <a:pt x="744017" y="423977"/>
                </a:cubicBezTo>
                <a:cubicBezTo>
                  <a:pt x="742798" y="424180"/>
                  <a:pt x="741985" y="424383"/>
                  <a:pt x="741579" y="424587"/>
                </a:cubicBezTo>
                <a:cubicBezTo>
                  <a:pt x="740359" y="424790"/>
                  <a:pt x="738836" y="424892"/>
                  <a:pt x="737007" y="424892"/>
                </a:cubicBezTo>
                <a:cubicBezTo>
                  <a:pt x="735178" y="424891"/>
                  <a:pt x="733959" y="424790"/>
                  <a:pt x="733349" y="424587"/>
                </a:cubicBezTo>
                <a:cubicBezTo>
                  <a:pt x="733349" y="424384"/>
                  <a:pt x="732841" y="424282"/>
                  <a:pt x="731826" y="424282"/>
                </a:cubicBezTo>
                <a:cubicBezTo>
                  <a:pt x="730607" y="424282"/>
                  <a:pt x="729793" y="424282"/>
                  <a:pt x="729387" y="424282"/>
                </a:cubicBezTo>
                <a:cubicBezTo>
                  <a:pt x="728980" y="423875"/>
                  <a:pt x="727964" y="423469"/>
                  <a:pt x="726339" y="423063"/>
                </a:cubicBezTo>
                <a:cubicBezTo>
                  <a:pt x="723494" y="422047"/>
                  <a:pt x="719938" y="419507"/>
                  <a:pt x="715670" y="415443"/>
                </a:cubicBezTo>
                <a:cubicBezTo>
                  <a:pt x="713436" y="413411"/>
                  <a:pt x="712216" y="412090"/>
                  <a:pt x="712014" y="411480"/>
                </a:cubicBezTo>
                <a:cubicBezTo>
                  <a:pt x="711810" y="410871"/>
                  <a:pt x="712521" y="410972"/>
                  <a:pt x="714147" y="411785"/>
                </a:cubicBezTo>
                <a:cubicBezTo>
                  <a:pt x="718211" y="413614"/>
                  <a:pt x="721970" y="414426"/>
                  <a:pt x="725424" y="414224"/>
                </a:cubicBezTo>
                <a:cubicBezTo>
                  <a:pt x="726847" y="414020"/>
                  <a:pt x="727863" y="413817"/>
                  <a:pt x="728473" y="413614"/>
                </a:cubicBezTo>
                <a:cubicBezTo>
                  <a:pt x="732740" y="412801"/>
                  <a:pt x="736398" y="411887"/>
                  <a:pt x="739445" y="410871"/>
                </a:cubicBezTo>
                <a:cubicBezTo>
                  <a:pt x="740055" y="410668"/>
                  <a:pt x="740461" y="410566"/>
                  <a:pt x="740664" y="410566"/>
                </a:cubicBezTo>
                <a:cubicBezTo>
                  <a:pt x="741071" y="410566"/>
                  <a:pt x="741478" y="410464"/>
                  <a:pt x="741883" y="410261"/>
                </a:cubicBezTo>
                <a:cubicBezTo>
                  <a:pt x="742290" y="410058"/>
                  <a:pt x="742594" y="409956"/>
                  <a:pt x="742798" y="409956"/>
                </a:cubicBezTo>
                <a:cubicBezTo>
                  <a:pt x="743002" y="409956"/>
                  <a:pt x="743306" y="409855"/>
                  <a:pt x="743712" y="409651"/>
                </a:cubicBezTo>
                <a:cubicBezTo>
                  <a:pt x="744322" y="409448"/>
                  <a:pt x="745236" y="409143"/>
                  <a:pt x="746456" y="408737"/>
                </a:cubicBezTo>
                <a:cubicBezTo>
                  <a:pt x="750926" y="407518"/>
                  <a:pt x="754279" y="406502"/>
                  <a:pt x="756514" y="405689"/>
                </a:cubicBezTo>
                <a:cubicBezTo>
                  <a:pt x="757937" y="405079"/>
                  <a:pt x="761594" y="403759"/>
                  <a:pt x="767486" y="401727"/>
                </a:cubicBezTo>
                <a:cubicBezTo>
                  <a:pt x="773380" y="399491"/>
                  <a:pt x="777546" y="397866"/>
                  <a:pt x="779983" y="396850"/>
                </a:cubicBezTo>
                <a:cubicBezTo>
                  <a:pt x="781813" y="396037"/>
                  <a:pt x="782930" y="395529"/>
                  <a:pt x="783336" y="395326"/>
                </a:cubicBezTo>
                <a:cubicBezTo>
                  <a:pt x="783539" y="395326"/>
                  <a:pt x="783743" y="395224"/>
                  <a:pt x="783946" y="395021"/>
                </a:cubicBezTo>
                <a:cubicBezTo>
                  <a:pt x="784149" y="395021"/>
                  <a:pt x="784352" y="395021"/>
                  <a:pt x="784555" y="395021"/>
                </a:cubicBezTo>
                <a:cubicBezTo>
                  <a:pt x="784758" y="395021"/>
                  <a:pt x="784962" y="394920"/>
                  <a:pt x="785165" y="394716"/>
                </a:cubicBezTo>
                <a:cubicBezTo>
                  <a:pt x="785978" y="394107"/>
                  <a:pt x="787858" y="393294"/>
                  <a:pt x="790805" y="392278"/>
                </a:cubicBezTo>
                <a:cubicBezTo>
                  <a:pt x="793750" y="391262"/>
                  <a:pt x="796748" y="390246"/>
                  <a:pt x="799795" y="389230"/>
                </a:cubicBezTo>
                <a:cubicBezTo>
                  <a:pt x="802844" y="388214"/>
                  <a:pt x="804571" y="387706"/>
                  <a:pt x="804977" y="387706"/>
                </a:cubicBezTo>
                <a:cubicBezTo>
                  <a:pt x="805384" y="387706"/>
                  <a:pt x="807314" y="387198"/>
                  <a:pt x="810768" y="386182"/>
                </a:cubicBezTo>
                <a:cubicBezTo>
                  <a:pt x="815645" y="384556"/>
                  <a:pt x="819912" y="383337"/>
                  <a:pt x="823570" y="382525"/>
                </a:cubicBezTo>
                <a:cubicBezTo>
                  <a:pt x="826212" y="381915"/>
                  <a:pt x="829260" y="382321"/>
                  <a:pt x="832715" y="383743"/>
                </a:cubicBezTo>
                <a:close/>
                <a:moveTo>
                  <a:pt x="1364589" y="518465"/>
                </a:moveTo>
                <a:cubicBezTo>
                  <a:pt x="1363371" y="519278"/>
                  <a:pt x="1362761" y="519888"/>
                  <a:pt x="1362761" y="520294"/>
                </a:cubicBezTo>
                <a:cubicBezTo>
                  <a:pt x="1362761" y="520903"/>
                  <a:pt x="1362914" y="521107"/>
                  <a:pt x="1363218" y="520903"/>
                </a:cubicBezTo>
                <a:cubicBezTo>
                  <a:pt x="1363523" y="520700"/>
                  <a:pt x="1363879" y="520294"/>
                  <a:pt x="1364285" y="519684"/>
                </a:cubicBezTo>
                <a:cubicBezTo>
                  <a:pt x="1364895" y="518871"/>
                  <a:pt x="1364997" y="518465"/>
                  <a:pt x="1364589" y="518465"/>
                </a:cubicBezTo>
                <a:close/>
                <a:moveTo>
                  <a:pt x="1020776" y="405689"/>
                </a:moveTo>
                <a:cubicBezTo>
                  <a:pt x="1020776" y="405283"/>
                  <a:pt x="1021080" y="405486"/>
                  <a:pt x="1021690" y="406299"/>
                </a:cubicBezTo>
                <a:cubicBezTo>
                  <a:pt x="1022299" y="407112"/>
                  <a:pt x="1022300" y="407213"/>
                  <a:pt x="1021690" y="406603"/>
                </a:cubicBezTo>
                <a:cubicBezTo>
                  <a:pt x="1021080" y="405994"/>
                  <a:pt x="1020776" y="405689"/>
                  <a:pt x="1020776" y="405689"/>
                </a:cubicBezTo>
                <a:close/>
                <a:moveTo>
                  <a:pt x="1017358" y="399754"/>
                </a:moveTo>
                <a:lnTo>
                  <a:pt x="1018642" y="402641"/>
                </a:lnTo>
                <a:cubicBezTo>
                  <a:pt x="1019049" y="403048"/>
                  <a:pt x="1019150" y="403200"/>
                  <a:pt x="1018947" y="403098"/>
                </a:cubicBezTo>
                <a:cubicBezTo>
                  <a:pt x="1018743" y="402997"/>
                  <a:pt x="1018439" y="402743"/>
                  <a:pt x="1018033" y="402337"/>
                </a:cubicBezTo>
                <a:close/>
                <a:moveTo>
                  <a:pt x="1015608" y="393041"/>
                </a:moveTo>
                <a:lnTo>
                  <a:pt x="1017358" y="399754"/>
                </a:lnTo>
                <a:lnTo>
                  <a:pt x="1014984" y="394412"/>
                </a:lnTo>
                <a:close/>
                <a:moveTo>
                  <a:pt x="1354836" y="474574"/>
                </a:moveTo>
                <a:cubicBezTo>
                  <a:pt x="1352195" y="477215"/>
                  <a:pt x="1350874" y="478739"/>
                  <a:pt x="1350874" y="479146"/>
                </a:cubicBezTo>
                <a:cubicBezTo>
                  <a:pt x="1350874" y="479146"/>
                  <a:pt x="1350315" y="479959"/>
                  <a:pt x="1349198" y="481584"/>
                </a:cubicBezTo>
                <a:cubicBezTo>
                  <a:pt x="1348080" y="483210"/>
                  <a:pt x="1346606" y="485140"/>
                  <a:pt x="1344778" y="487375"/>
                </a:cubicBezTo>
                <a:cubicBezTo>
                  <a:pt x="1335228" y="499771"/>
                  <a:pt x="1328827" y="509220"/>
                  <a:pt x="1325576" y="515722"/>
                </a:cubicBezTo>
                <a:cubicBezTo>
                  <a:pt x="1324560" y="517348"/>
                  <a:pt x="1324000" y="518414"/>
                  <a:pt x="1323899" y="518922"/>
                </a:cubicBezTo>
                <a:cubicBezTo>
                  <a:pt x="1323797" y="519430"/>
                  <a:pt x="1323950" y="519786"/>
                  <a:pt x="1324357" y="519989"/>
                </a:cubicBezTo>
                <a:cubicBezTo>
                  <a:pt x="1326592" y="519786"/>
                  <a:pt x="1327709" y="519278"/>
                  <a:pt x="1327710" y="518465"/>
                </a:cubicBezTo>
                <a:cubicBezTo>
                  <a:pt x="1327709" y="518262"/>
                  <a:pt x="1328013" y="518160"/>
                  <a:pt x="1328624" y="518160"/>
                </a:cubicBezTo>
                <a:cubicBezTo>
                  <a:pt x="1328827" y="518160"/>
                  <a:pt x="1329639" y="517652"/>
                  <a:pt x="1331062" y="516636"/>
                </a:cubicBezTo>
                <a:cubicBezTo>
                  <a:pt x="1332078" y="515417"/>
                  <a:pt x="1332688" y="514807"/>
                  <a:pt x="1332891" y="514807"/>
                </a:cubicBezTo>
                <a:cubicBezTo>
                  <a:pt x="1333094" y="515214"/>
                  <a:pt x="1333195" y="515112"/>
                  <a:pt x="1333196" y="514503"/>
                </a:cubicBezTo>
                <a:cubicBezTo>
                  <a:pt x="1333196" y="514300"/>
                  <a:pt x="1333399" y="514198"/>
                  <a:pt x="1333805" y="514198"/>
                </a:cubicBezTo>
                <a:cubicBezTo>
                  <a:pt x="1334415" y="514198"/>
                  <a:pt x="1334720" y="513995"/>
                  <a:pt x="1334720" y="513588"/>
                </a:cubicBezTo>
                <a:cubicBezTo>
                  <a:pt x="1334720" y="513385"/>
                  <a:pt x="1335024" y="513182"/>
                  <a:pt x="1335634" y="512979"/>
                </a:cubicBezTo>
                <a:cubicBezTo>
                  <a:pt x="1336040" y="512979"/>
                  <a:pt x="1336345" y="512776"/>
                  <a:pt x="1336549" y="512369"/>
                </a:cubicBezTo>
                <a:cubicBezTo>
                  <a:pt x="1336752" y="511963"/>
                  <a:pt x="1337057" y="511760"/>
                  <a:pt x="1337463" y="511759"/>
                </a:cubicBezTo>
                <a:cubicBezTo>
                  <a:pt x="1337869" y="511760"/>
                  <a:pt x="1338174" y="511658"/>
                  <a:pt x="1338377" y="511455"/>
                </a:cubicBezTo>
                <a:cubicBezTo>
                  <a:pt x="1338580" y="511048"/>
                  <a:pt x="1339393" y="510541"/>
                  <a:pt x="1340816" y="509931"/>
                </a:cubicBezTo>
                <a:cubicBezTo>
                  <a:pt x="1345692" y="508305"/>
                  <a:pt x="1348029" y="505257"/>
                  <a:pt x="1347826" y="500787"/>
                </a:cubicBezTo>
                <a:cubicBezTo>
                  <a:pt x="1348638" y="497129"/>
                  <a:pt x="1349248" y="494691"/>
                  <a:pt x="1349655" y="493472"/>
                </a:cubicBezTo>
                <a:cubicBezTo>
                  <a:pt x="1351280" y="487172"/>
                  <a:pt x="1352398" y="483413"/>
                  <a:pt x="1353007" y="482194"/>
                </a:cubicBezTo>
                <a:cubicBezTo>
                  <a:pt x="1353414" y="481178"/>
                  <a:pt x="1353820" y="479755"/>
                  <a:pt x="1354226" y="477927"/>
                </a:cubicBezTo>
                <a:cubicBezTo>
                  <a:pt x="1354633" y="475895"/>
                  <a:pt x="1354836" y="474777"/>
                  <a:pt x="1354836" y="474574"/>
                </a:cubicBezTo>
                <a:close/>
                <a:moveTo>
                  <a:pt x="1036701" y="370789"/>
                </a:moveTo>
                <a:cubicBezTo>
                  <a:pt x="1038073" y="370891"/>
                  <a:pt x="1039673" y="371348"/>
                  <a:pt x="1041502" y="372161"/>
                </a:cubicBezTo>
                <a:cubicBezTo>
                  <a:pt x="1046988" y="375209"/>
                  <a:pt x="1051459" y="378257"/>
                  <a:pt x="1054913" y="381305"/>
                </a:cubicBezTo>
                <a:cubicBezTo>
                  <a:pt x="1057758" y="384963"/>
                  <a:pt x="1059993" y="389230"/>
                  <a:pt x="1061619" y="394106"/>
                </a:cubicBezTo>
                <a:cubicBezTo>
                  <a:pt x="1062634" y="396545"/>
                  <a:pt x="1062229" y="398679"/>
                  <a:pt x="1060400" y="400508"/>
                </a:cubicBezTo>
                <a:cubicBezTo>
                  <a:pt x="1059180" y="401726"/>
                  <a:pt x="1058571" y="402336"/>
                  <a:pt x="1058571" y="402336"/>
                </a:cubicBezTo>
                <a:cubicBezTo>
                  <a:pt x="1058571" y="402540"/>
                  <a:pt x="1057961" y="403556"/>
                  <a:pt x="1056742" y="405384"/>
                </a:cubicBezTo>
                <a:cubicBezTo>
                  <a:pt x="1053897" y="409245"/>
                  <a:pt x="1051154" y="417881"/>
                  <a:pt x="1048513" y="431292"/>
                </a:cubicBezTo>
                <a:cubicBezTo>
                  <a:pt x="1048106" y="432918"/>
                  <a:pt x="1047801" y="434645"/>
                  <a:pt x="1047598" y="436474"/>
                </a:cubicBezTo>
                <a:cubicBezTo>
                  <a:pt x="1047395" y="438303"/>
                  <a:pt x="1047394" y="439217"/>
                  <a:pt x="1047598" y="439217"/>
                </a:cubicBezTo>
                <a:cubicBezTo>
                  <a:pt x="1047801" y="439217"/>
                  <a:pt x="1049173" y="438556"/>
                  <a:pt x="1051712" y="437236"/>
                </a:cubicBezTo>
                <a:cubicBezTo>
                  <a:pt x="1054253" y="435915"/>
                  <a:pt x="1056335" y="434747"/>
                  <a:pt x="1057961" y="433730"/>
                </a:cubicBezTo>
                <a:cubicBezTo>
                  <a:pt x="1059180" y="433121"/>
                  <a:pt x="1060298" y="432613"/>
                  <a:pt x="1061314" y="432206"/>
                </a:cubicBezTo>
                <a:cubicBezTo>
                  <a:pt x="1062127" y="431801"/>
                  <a:pt x="1062431" y="431343"/>
                  <a:pt x="1062228" y="430835"/>
                </a:cubicBezTo>
                <a:cubicBezTo>
                  <a:pt x="1062025" y="430327"/>
                  <a:pt x="1061314" y="429870"/>
                  <a:pt x="1060095" y="429464"/>
                </a:cubicBezTo>
                <a:cubicBezTo>
                  <a:pt x="1059079" y="429057"/>
                  <a:pt x="1058570" y="428752"/>
                  <a:pt x="1058571" y="428549"/>
                </a:cubicBezTo>
                <a:cubicBezTo>
                  <a:pt x="1058774" y="428143"/>
                  <a:pt x="1058977" y="428041"/>
                  <a:pt x="1059181" y="428244"/>
                </a:cubicBezTo>
                <a:cubicBezTo>
                  <a:pt x="1062025" y="429463"/>
                  <a:pt x="1064972" y="429565"/>
                  <a:pt x="1068019" y="428549"/>
                </a:cubicBezTo>
                <a:cubicBezTo>
                  <a:pt x="1069036" y="428143"/>
                  <a:pt x="1069747" y="427939"/>
                  <a:pt x="1070154" y="427940"/>
                </a:cubicBezTo>
                <a:cubicBezTo>
                  <a:pt x="1070560" y="427940"/>
                  <a:pt x="1070864" y="427838"/>
                  <a:pt x="1071068" y="427635"/>
                </a:cubicBezTo>
                <a:cubicBezTo>
                  <a:pt x="1072490" y="427025"/>
                  <a:pt x="1073913" y="427025"/>
                  <a:pt x="1075334" y="427635"/>
                </a:cubicBezTo>
                <a:cubicBezTo>
                  <a:pt x="1075538" y="427838"/>
                  <a:pt x="1075843" y="427939"/>
                  <a:pt x="1076249" y="427940"/>
                </a:cubicBezTo>
                <a:cubicBezTo>
                  <a:pt x="1076656" y="427939"/>
                  <a:pt x="1077468" y="428346"/>
                  <a:pt x="1078687" y="429159"/>
                </a:cubicBezTo>
                <a:cubicBezTo>
                  <a:pt x="1080313" y="429972"/>
                  <a:pt x="1081227" y="430378"/>
                  <a:pt x="1081430" y="430378"/>
                </a:cubicBezTo>
                <a:cubicBezTo>
                  <a:pt x="1081634" y="430378"/>
                  <a:pt x="1082142" y="430683"/>
                  <a:pt x="1082955" y="431292"/>
                </a:cubicBezTo>
                <a:cubicBezTo>
                  <a:pt x="1085190" y="434950"/>
                  <a:pt x="1086307" y="437287"/>
                  <a:pt x="1086307" y="438303"/>
                </a:cubicBezTo>
                <a:cubicBezTo>
                  <a:pt x="1086308" y="439115"/>
                  <a:pt x="1084174" y="439928"/>
                  <a:pt x="1079907" y="440741"/>
                </a:cubicBezTo>
                <a:cubicBezTo>
                  <a:pt x="1072592" y="441960"/>
                  <a:pt x="1067309" y="442976"/>
                  <a:pt x="1064058" y="443789"/>
                </a:cubicBezTo>
                <a:cubicBezTo>
                  <a:pt x="1063854" y="443992"/>
                  <a:pt x="1063651" y="444094"/>
                  <a:pt x="1063448" y="444094"/>
                </a:cubicBezTo>
                <a:cubicBezTo>
                  <a:pt x="1063041" y="444297"/>
                  <a:pt x="1062838" y="444399"/>
                  <a:pt x="1062838" y="444399"/>
                </a:cubicBezTo>
                <a:cubicBezTo>
                  <a:pt x="1062635" y="444399"/>
                  <a:pt x="1062431" y="444500"/>
                  <a:pt x="1062229" y="444703"/>
                </a:cubicBezTo>
                <a:cubicBezTo>
                  <a:pt x="1061618" y="444703"/>
                  <a:pt x="1059891" y="445415"/>
                  <a:pt x="1057047" y="446837"/>
                </a:cubicBezTo>
                <a:cubicBezTo>
                  <a:pt x="1055014" y="447650"/>
                  <a:pt x="1053897" y="448056"/>
                  <a:pt x="1053694" y="448056"/>
                </a:cubicBezTo>
                <a:cubicBezTo>
                  <a:pt x="1053694" y="448056"/>
                  <a:pt x="1052678" y="448666"/>
                  <a:pt x="1050646" y="449885"/>
                </a:cubicBezTo>
                <a:cubicBezTo>
                  <a:pt x="1049020" y="450901"/>
                  <a:pt x="1047801" y="451511"/>
                  <a:pt x="1046988" y="451714"/>
                </a:cubicBezTo>
                <a:cubicBezTo>
                  <a:pt x="1045769" y="451714"/>
                  <a:pt x="1045160" y="452730"/>
                  <a:pt x="1045159" y="454762"/>
                </a:cubicBezTo>
                <a:cubicBezTo>
                  <a:pt x="1045160" y="455575"/>
                  <a:pt x="1044956" y="456693"/>
                  <a:pt x="1044550" y="458115"/>
                </a:cubicBezTo>
                <a:cubicBezTo>
                  <a:pt x="1044347" y="459334"/>
                  <a:pt x="1044143" y="461163"/>
                  <a:pt x="1043940" y="463601"/>
                </a:cubicBezTo>
                <a:lnTo>
                  <a:pt x="1043635" y="467564"/>
                </a:lnTo>
                <a:lnTo>
                  <a:pt x="1048818" y="467869"/>
                </a:lnTo>
                <a:cubicBezTo>
                  <a:pt x="1052475" y="468071"/>
                  <a:pt x="1055828" y="468478"/>
                  <a:pt x="1058875" y="469088"/>
                </a:cubicBezTo>
                <a:cubicBezTo>
                  <a:pt x="1064159" y="469697"/>
                  <a:pt x="1068426" y="470103"/>
                  <a:pt x="1071677" y="470307"/>
                </a:cubicBezTo>
                <a:cubicBezTo>
                  <a:pt x="1073303" y="470510"/>
                  <a:pt x="1075132" y="470713"/>
                  <a:pt x="1077164" y="470916"/>
                </a:cubicBezTo>
                <a:cubicBezTo>
                  <a:pt x="1079399" y="471119"/>
                  <a:pt x="1081736" y="471221"/>
                  <a:pt x="1084174" y="471221"/>
                </a:cubicBezTo>
                <a:cubicBezTo>
                  <a:pt x="1086409" y="471424"/>
                  <a:pt x="1088746" y="471729"/>
                  <a:pt x="1091184" y="472136"/>
                </a:cubicBezTo>
                <a:cubicBezTo>
                  <a:pt x="1093216" y="472542"/>
                  <a:pt x="1094740" y="472745"/>
                  <a:pt x="1095756" y="472745"/>
                </a:cubicBezTo>
                <a:cubicBezTo>
                  <a:pt x="1103478" y="473761"/>
                  <a:pt x="1109574" y="475895"/>
                  <a:pt x="1114045" y="479146"/>
                </a:cubicBezTo>
                <a:cubicBezTo>
                  <a:pt x="1114857" y="479959"/>
                  <a:pt x="1115365" y="480365"/>
                  <a:pt x="1115569" y="480365"/>
                </a:cubicBezTo>
                <a:cubicBezTo>
                  <a:pt x="1115975" y="480365"/>
                  <a:pt x="1117245" y="481330"/>
                  <a:pt x="1119378" y="483261"/>
                </a:cubicBezTo>
                <a:cubicBezTo>
                  <a:pt x="1121512" y="485191"/>
                  <a:pt x="1123087" y="486664"/>
                  <a:pt x="1124102" y="487680"/>
                </a:cubicBezTo>
                <a:cubicBezTo>
                  <a:pt x="1126744" y="491135"/>
                  <a:pt x="1128471" y="494792"/>
                  <a:pt x="1129284" y="498653"/>
                </a:cubicBezTo>
                <a:cubicBezTo>
                  <a:pt x="1129691" y="500279"/>
                  <a:pt x="1129386" y="501498"/>
                  <a:pt x="1128370" y="502311"/>
                </a:cubicBezTo>
                <a:cubicBezTo>
                  <a:pt x="1128167" y="503124"/>
                  <a:pt x="1126846" y="503530"/>
                  <a:pt x="1124407" y="503530"/>
                </a:cubicBezTo>
                <a:cubicBezTo>
                  <a:pt x="1120140" y="503530"/>
                  <a:pt x="1113638" y="502920"/>
                  <a:pt x="1104900" y="501701"/>
                </a:cubicBezTo>
                <a:cubicBezTo>
                  <a:pt x="1097179" y="500482"/>
                  <a:pt x="1090575" y="500177"/>
                  <a:pt x="1085088" y="500787"/>
                </a:cubicBezTo>
                <a:cubicBezTo>
                  <a:pt x="1075945" y="501600"/>
                  <a:pt x="1070154" y="502209"/>
                  <a:pt x="1067715" y="502615"/>
                </a:cubicBezTo>
                <a:cubicBezTo>
                  <a:pt x="1067511" y="502819"/>
                  <a:pt x="1067816" y="502666"/>
                  <a:pt x="1068629" y="502158"/>
                </a:cubicBezTo>
                <a:cubicBezTo>
                  <a:pt x="1069443" y="501650"/>
                  <a:pt x="1070560" y="500990"/>
                  <a:pt x="1071982" y="500177"/>
                </a:cubicBezTo>
                <a:cubicBezTo>
                  <a:pt x="1075233" y="498145"/>
                  <a:pt x="1077519" y="496723"/>
                  <a:pt x="1078840" y="495910"/>
                </a:cubicBezTo>
                <a:cubicBezTo>
                  <a:pt x="1080161" y="495097"/>
                  <a:pt x="1080822" y="494589"/>
                  <a:pt x="1080821" y="494386"/>
                </a:cubicBezTo>
                <a:cubicBezTo>
                  <a:pt x="1080821" y="492964"/>
                  <a:pt x="1078992" y="491440"/>
                  <a:pt x="1075334" y="489814"/>
                </a:cubicBezTo>
                <a:cubicBezTo>
                  <a:pt x="1072693" y="488594"/>
                  <a:pt x="1065886" y="484632"/>
                  <a:pt x="1054913" y="477927"/>
                </a:cubicBezTo>
                <a:cubicBezTo>
                  <a:pt x="1049020" y="474472"/>
                  <a:pt x="1045160" y="472542"/>
                  <a:pt x="1043331" y="472135"/>
                </a:cubicBezTo>
                <a:cubicBezTo>
                  <a:pt x="1043128" y="472542"/>
                  <a:pt x="1043026" y="474167"/>
                  <a:pt x="1043026" y="477013"/>
                </a:cubicBezTo>
                <a:cubicBezTo>
                  <a:pt x="1042823" y="480060"/>
                  <a:pt x="1042721" y="482397"/>
                  <a:pt x="1042721" y="484023"/>
                </a:cubicBezTo>
                <a:cubicBezTo>
                  <a:pt x="1042518" y="485852"/>
                  <a:pt x="1042112" y="489001"/>
                  <a:pt x="1041502" y="493471"/>
                </a:cubicBezTo>
                <a:cubicBezTo>
                  <a:pt x="1041096" y="497942"/>
                  <a:pt x="1040689" y="501701"/>
                  <a:pt x="1040282" y="504749"/>
                </a:cubicBezTo>
                <a:cubicBezTo>
                  <a:pt x="1039877" y="507391"/>
                  <a:pt x="1039572" y="510134"/>
                  <a:pt x="1039368" y="512979"/>
                </a:cubicBezTo>
                <a:cubicBezTo>
                  <a:pt x="1038759" y="519278"/>
                  <a:pt x="1038048" y="523647"/>
                  <a:pt x="1037235" y="526085"/>
                </a:cubicBezTo>
                <a:cubicBezTo>
                  <a:pt x="1035000" y="530962"/>
                  <a:pt x="1033578" y="533400"/>
                  <a:pt x="1032967" y="533400"/>
                </a:cubicBezTo>
                <a:cubicBezTo>
                  <a:pt x="1032764" y="533400"/>
                  <a:pt x="1032256" y="533096"/>
                  <a:pt x="1031443" y="532486"/>
                </a:cubicBezTo>
                <a:cubicBezTo>
                  <a:pt x="1030630" y="532079"/>
                  <a:pt x="1029615" y="531470"/>
                  <a:pt x="1028396" y="530657"/>
                </a:cubicBezTo>
                <a:cubicBezTo>
                  <a:pt x="1026973" y="529641"/>
                  <a:pt x="1025246" y="527812"/>
                  <a:pt x="1023214" y="525171"/>
                </a:cubicBezTo>
                <a:cubicBezTo>
                  <a:pt x="1020166" y="521513"/>
                  <a:pt x="1018641" y="516738"/>
                  <a:pt x="1018642" y="510845"/>
                </a:cubicBezTo>
                <a:lnTo>
                  <a:pt x="1018337" y="507492"/>
                </a:lnTo>
                <a:lnTo>
                  <a:pt x="1019252" y="509931"/>
                </a:lnTo>
                <a:cubicBezTo>
                  <a:pt x="1020674" y="513588"/>
                  <a:pt x="1021690" y="515519"/>
                  <a:pt x="1022299" y="515722"/>
                </a:cubicBezTo>
                <a:cubicBezTo>
                  <a:pt x="1022706" y="515519"/>
                  <a:pt x="1022909" y="513995"/>
                  <a:pt x="1022909" y="511150"/>
                </a:cubicBezTo>
                <a:cubicBezTo>
                  <a:pt x="1023112" y="506070"/>
                  <a:pt x="1023418" y="501397"/>
                  <a:pt x="1023824" y="497129"/>
                </a:cubicBezTo>
                <a:cubicBezTo>
                  <a:pt x="1024027" y="494894"/>
                  <a:pt x="1023926" y="494284"/>
                  <a:pt x="1023519" y="495300"/>
                </a:cubicBezTo>
                <a:cubicBezTo>
                  <a:pt x="1021893" y="497535"/>
                  <a:pt x="1020572" y="499161"/>
                  <a:pt x="1019556" y="500177"/>
                </a:cubicBezTo>
                <a:cubicBezTo>
                  <a:pt x="1019150" y="500583"/>
                  <a:pt x="1018947" y="500990"/>
                  <a:pt x="1018946" y="501396"/>
                </a:cubicBezTo>
                <a:cubicBezTo>
                  <a:pt x="1018947" y="501600"/>
                  <a:pt x="1018540" y="502107"/>
                  <a:pt x="1017728" y="502920"/>
                </a:cubicBezTo>
                <a:cubicBezTo>
                  <a:pt x="1017118" y="503530"/>
                  <a:pt x="1016204" y="504546"/>
                  <a:pt x="1014985" y="505968"/>
                </a:cubicBezTo>
                <a:cubicBezTo>
                  <a:pt x="1013765" y="507391"/>
                  <a:pt x="1011937" y="509626"/>
                  <a:pt x="1009498" y="512674"/>
                </a:cubicBezTo>
                <a:cubicBezTo>
                  <a:pt x="1007060" y="515519"/>
                  <a:pt x="1005332" y="517449"/>
                  <a:pt x="1004316" y="518465"/>
                </a:cubicBezTo>
                <a:cubicBezTo>
                  <a:pt x="1003504" y="519278"/>
                  <a:pt x="1002996" y="519887"/>
                  <a:pt x="1002793" y="520294"/>
                </a:cubicBezTo>
                <a:cubicBezTo>
                  <a:pt x="1002589" y="520700"/>
                  <a:pt x="1001066" y="522478"/>
                  <a:pt x="998220" y="525628"/>
                </a:cubicBezTo>
                <a:cubicBezTo>
                  <a:pt x="995376" y="528778"/>
                  <a:pt x="991820" y="532588"/>
                  <a:pt x="987552" y="537058"/>
                </a:cubicBezTo>
                <a:cubicBezTo>
                  <a:pt x="985317" y="539293"/>
                  <a:pt x="982981" y="541833"/>
                  <a:pt x="980542" y="544678"/>
                </a:cubicBezTo>
                <a:cubicBezTo>
                  <a:pt x="977494" y="547726"/>
                  <a:pt x="973328" y="552095"/>
                  <a:pt x="968045" y="557784"/>
                </a:cubicBezTo>
                <a:cubicBezTo>
                  <a:pt x="962762" y="563271"/>
                  <a:pt x="959104" y="567030"/>
                  <a:pt x="957072" y="569062"/>
                </a:cubicBezTo>
                <a:cubicBezTo>
                  <a:pt x="955650" y="570891"/>
                  <a:pt x="953923" y="572821"/>
                  <a:pt x="951891" y="574853"/>
                </a:cubicBezTo>
                <a:cubicBezTo>
                  <a:pt x="949859" y="577088"/>
                  <a:pt x="948233" y="578917"/>
                  <a:pt x="947014" y="580339"/>
                </a:cubicBezTo>
                <a:cubicBezTo>
                  <a:pt x="945795" y="581762"/>
                  <a:pt x="944982" y="582676"/>
                  <a:pt x="944576" y="583083"/>
                </a:cubicBezTo>
                <a:cubicBezTo>
                  <a:pt x="944169" y="583692"/>
                  <a:pt x="943458" y="584607"/>
                  <a:pt x="942441" y="585826"/>
                </a:cubicBezTo>
                <a:cubicBezTo>
                  <a:pt x="937159" y="591312"/>
                  <a:pt x="933197" y="594970"/>
                  <a:pt x="930555" y="596799"/>
                </a:cubicBezTo>
                <a:cubicBezTo>
                  <a:pt x="929742" y="597002"/>
                  <a:pt x="928726" y="597002"/>
                  <a:pt x="927506" y="596798"/>
                </a:cubicBezTo>
                <a:cubicBezTo>
                  <a:pt x="924661" y="595783"/>
                  <a:pt x="921614" y="593954"/>
                  <a:pt x="918362" y="591312"/>
                </a:cubicBezTo>
                <a:cubicBezTo>
                  <a:pt x="915518" y="588264"/>
                  <a:pt x="913384" y="585013"/>
                  <a:pt x="911962" y="581559"/>
                </a:cubicBezTo>
                <a:cubicBezTo>
                  <a:pt x="911149" y="579730"/>
                  <a:pt x="911658" y="577495"/>
                  <a:pt x="913486" y="574853"/>
                </a:cubicBezTo>
                <a:cubicBezTo>
                  <a:pt x="914909" y="573024"/>
                  <a:pt x="916636" y="569265"/>
                  <a:pt x="918667" y="563576"/>
                </a:cubicBezTo>
                <a:cubicBezTo>
                  <a:pt x="919074" y="562356"/>
                  <a:pt x="919582" y="561137"/>
                  <a:pt x="920192" y="559918"/>
                </a:cubicBezTo>
                <a:lnTo>
                  <a:pt x="920801" y="558089"/>
                </a:lnTo>
                <a:lnTo>
                  <a:pt x="920801" y="560832"/>
                </a:lnTo>
                <a:cubicBezTo>
                  <a:pt x="921004" y="565303"/>
                  <a:pt x="921614" y="568757"/>
                  <a:pt x="922630" y="571196"/>
                </a:cubicBezTo>
                <a:cubicBezTo>
                  <a:pt x="923443" y="572618"/>
                  <a:pt x="924764" y="573126"/>
                  <a:pt x="926592" y="572720"/>
                </a:cubicBezTo>
                <a:cubicBezTo>
                  <a:pt x="930453" y="570484"/>
                  <a:pt x="934416" y="567538"/>
                  <a:pt x="938479" y="563880"/>
                </a:cubicBezTo>
                <a:cubicBezTo>
                  <a:pt x="939293" y="563068"/>
                  <a:pt x="939800" y="562661"/>
                  <a:pt x="940004" y="562661"/>
                </a:cubicBezTo>
                <a:cubicBezTo>
                  <a:pt x="940410" y="562661"/>
                  <a:pt x="940613" y="562356"/>
                  <a:pt x="940613" y="561747"/>
                </a:cubicBezTo>
                <a:cubicBezTo>
                  <a:pt x="940613" y="561340"/>
                  <a:pt x="940816" y="561137"/>
                  <a:pt x="941222" y="561137"/>
                </a:cubicBezTo>
                <a:cubicBezTo>
                  <a:pt x="941425" y="561137"/>
                  <a:pt x="942595" y="560121"/>
                  <a:pt x="944728" y="558089"/>
                </a:cubicBezTo>
                <a:cubicBezTo>
                  <a:pt x="946862" y="556057"/>
                  <a:pt x="949453" y="553517"/>
                  <a:pt x="952500" y="550469"/>
                </a:cubicBezTo>
                <a:cubicBezTo>
                  <a:pt x="955548" y="547421"/>
                  <a:pt x="958545" y="544322"/>
                  <a:pt x="961492" y="541173"/>
                </a:cubicBezTo>
                <a:cubicBezTo>
                  <a:pt x="964438" y="538023"/>
                  <a:pt x="966928" y="535331"/>
                  <a:pt x="968960" y="533095"/>
                </a:cubicBezTo>
                <a:cubicBezTo>
                  <a:pt x="970991" y="530860"/>
                  <a:pt x="972008" y="529641"/>
                  <a:pt x="972007" y="529438"/>
                </a:cubicBezTo>
                <a:cubicBezTo>
                  <a:pt x="972007" y="529235"/>
                  <a:pt x="972414" y="528726"/>
                  <a:pt x="973227" y="527914"/>
                </a:cubicBezTo>
                <a:cubicBezTo>
                  <a:pt x="974040" y="527101"/>
                  <a:pt x="975259" y="525780"/>
                  <a:pt x="976884" y="523951"/>
                </a:cubicBezTo>
                <a:cubicBezTo>
                  <a:pt x="980745" y="519684"/>
                  <a:pt x="983387" y="516636"/>
                  <a:pt x="984810" y="514807"/>
                </a:cubicBezTo>
                <a:cubicBezTo>
                  <a:pt x="985215" y="514198"/>
                  <a:pt x="986384" y="512725"/>
                  <a:pt x="988314" y="510388"/>
                </a:cubicBezTo>
                <a:cubicBezTo>
                  <a:pt x="990244" y="508051"/>
                  <a:pt x="992733" y="505155"/>
                  <a:pt x="995782" y="501701"/>
                </a:cubicBezTo>
                <a:cubicBezTo>
                  <a:pt x="998424" y="498450"/>
                  <a:pt x="1000558" y="495808"/>
                  <a:pt x="1002183" y="493776"/>
                </a:cubicBezTo>
                <a:cubicBezTo>
                  <a:pt x="1003605" y="491744"/>
                  <a:pt x="1004824" y="490220"/>
                  <a:pt x="1005840" y="489204"/>
                </a:cubicBezTo>
                <a:cubicBezTo>
                  <a:pt x="1007873" y="486766"/>
                  <a:pt x="1011429" y="482397"/>
                  <a:pt x="1016509" y="476098"/>
                </a:cubicBezTo>
                <a:cubicBezTo>
                  <a:pt x="1019150" y="472644"/>
                  <a:pt x="1020979" y="470205"/>
                  <a:pt x="1021994" y="468783"/>
                </a:cubicBezTo>
                <a:cubicBezTo>
                  <a:pt x="1023011" y="467360"/>
                  <a:pt x="1023316" y="466751"/>
                  <a:pt x="1022909" y="466954"/>
                </a:cubicBezTo>
                <a:cubicBezTo>
                  <a:pt x="1022503" y="467157"/>
                  <a:pt x="1021588" y="467868"/>
                  <a:pt x="1020166" y="469088"/>
                </a:cubicBezTo>
                <a:cubicBezTo>
                  <a:pt x="1018134" y="470510"/>
                  <a:pt x="1016204" y="472034"/>
                  <a:pt x="1014375" y="473660"/>
                </a:cubicBezTo>
                <a:cubicBezTo>
                  <a:pt x="1011733" y="475488"/>
                  <a:pt x="1009091" y="477723"/>
                  <a:pt x="1006450" y="480365"/>
                </a:cubicBezTo>
                <a:cubicBezTo>
                  <a:pt x="1005637" y="480974"/>
                  <a:pt x="1004723" y="481686"/>
                  <a:pt x="1003707" y="482499"/>
                </a:cubicBezTo>
                <a:cubicBezTo>
                  <a:pt x="1002691" y="483311"/>
                  <a:pt x="1001674" y="484226"/>
                  <a:pt x="1000658" y="485242"/>
                </a:cubicBezTo>
                <a:cubicBezTo>
                  <a:pt x="999440" y="486055"/>
                  <a:pt x="998728" y="486461"/>
                  <a:pt x="998525" y="486461"/>
                </a:cubicBezTo>
                <a:cubicBezTo>
                  <a:pt x="998525" y="486461"/>
                  <a:pt x="998017" y="486868"/>
                  <a:pt x="997001" y="487680"/>
                </a:cubicBezTo>
                <a:cubicBezTo>
                  <a:pt x="996188" y="488493"/>
                  <a:pt x="995579" y="488900"/>
                  <a:pt x="995173" y="488900"/>
                </a:cubicBezTo>
                <a:cubicBezTo>
                  <a:pt x="994766" y="488899"/>
                  <a:pt x="993750" y="489509"/>
                  <a:pt x="992125" y="490728"/>
                </a:cubicBezTo>
                <a:cubicBezTo>
                  <a:pt x="990702" y="491744"/>
                  <a:pt x="989483" y="492455"/>
                  <a:pt x="988467" y="492862"/>
                </a:cubicBezTo>
                <a:cubicBezTo>
                  <a:pt x="987451" y="493269"/>
                  <a:pt x="986638" y="493675"/>
                  <a:pt x="986028" y="494081"/>
                </a:cubicBezTo>
                <a:cubicBezTo>
                  <a:pt x="985622" y="494284"/>
                  <a:pt x="984911" y="494589"/>
                  <a:pt x="983895" y="494995"/>
                </a:cubicBezTo>
                <a:cubicBezTo>
                  <a:pt x="983082" y="495402"/>
                  <a:pt x="982167" y="495808"/>
                  <a:pt x="981152" y="496215"/>
                </a:cubicBezTo>
                <a:cubicBezTo>
                  <a:pt x="980136" y="496621"/>
                  <a:pt x="979425" y="496824"/>
                  <a:pt x="979018" y="496824"/>
                </a:cubicBezTo>
                <a:cubicBezTo>
                  <a:pt x="978815" y="496621"/>
                  <a:pt x="978611" y="496621"/>
                  <a:pt x="978408" y="496824"/>
                </a:cubicBezTo>
                <a:cubicBezTo>
                  <a:pt x="975767" y="497434"/>
                  <a:pt x="973126" y="497434"/>
                  <a:pt x="970483" y="496824"/>
                </a:cubicBezTo>
                <a:cubicBezTo>
                  <a:pt x="970077" y="496621"/>
                  <a:pt x="969569" y="496519"/>
                  <a:pt x="968960" y="496520"/>
                </a:cubicBezTo>
                <a:cubicBezTo>
                  <a:pt x="968350" y="496519"/>
                  <a:pt x="967639" y="496418"/>
                  <a:pt x="966826" y="496215"/>
                </a:cubicBezTo>
                <a:cubicBezTo>
                  <a:pt x="966216" y="495808"/>
                  <a:pt x="965810" y="495605"/>
                  <a:pt x="965607" y="495605"/>
                </a:cubicBezTo>
                <a:cubicBezTo>
                  <a:pt x="965404" y="495605"/>
                  <a:pt x="963778" y="494945"/>
                  <a:pt x="960730" y="493624"/>
                </a:cubicBezTo>
                <a:cubicBezTo>
                  <a:pt x="957682" y="492303"/>
                  <a:pt x="954126" y="490728"/>
                  <a:pt x="950062" y="488899"/>
                </a:cubicBezTo>
                <a:cubicBezTo>
                  <a:pt x="942747" y="485648"/>
                  <a:pt x="936855" y="482499"/>
                  <a:pt x="932384" y="479451"/>
                </a:cubicBezTo>
                <a:cubicBezTo>
                  <a:pt x="928929" y="477012"/>
                  <a:pt x="926592" y="475590"/>
                  <a:pt x="925373" y="475183"/>
                </a:cubicBezTo>
                <a:cubicBezTo>
                  <a:pt x="924561" y="474981"/>
                  <a:pt x="924255" y="474675"/>
                  <a:pt x="924458" y="474269"/>
                </a:cubicBezTo>
                <a:cubicBezTo>
                  <a:pt x="924865" y="473660"/>
                  <a:pt x="927202" y="473863"/>
                  <a:pt x="931469" y="474878"/>
                </a:cubicBezTo>
                <a:cubicBezTo>
                  <a:pt x="933298" y="475285"/>
                  <a:pt x="935279" y="475488"/>
                  <a:pt x="937413" y="475488"/>
                </a:cubicBezTo>
                <a:cubicBezTo>
                  <a:pt x="939547" y="475488"/>
                  <a:pt x="940614" y="475285"/>
                  <a:pt x="940614" y="474879"/>
                </a:cubicBezTo>
                <a:cubicBezTo>
                  <a:pt x="940613" y="474675"/>
                  <a:pt x="941020" y="474473"/>
                  <a:pt x="941833" y="474269"/>
                </a:cubicBezTo>
                <a:cubicBezTo>
                  <a:pt x="942849" y="474066"/>
                  <a:pt x="944474" y="473660"/>
                  <a:pt x="946709" y="473050"/>
                </a:cubicBezTo>
                <a:cubicBezTo>
                  <a:pt x="949148" y="472440"/>
                  <a:pt x="951993" y="471933"/>
                  <a:pt x="955244" y="471526"/>
                </a:cubicBezTo>
                <a:cubicBezTo>
                  <a:pt x="958291" y="471120"/>
                  <a:pt x="960933" y="470713"/>
                  <a:pt x="963169" y="470306"/>
                </a:cubicBezTo>
                <a:cubicBezTo>
                  <a:pt x="965404" y="469900"/>
                  <a:pt x="967131" y="469595"/>
                  <a:pt x="968350" y="469392"/>
                </a:cubicBezTo>
                <a:cubicBezTo>
                  <a:pt x="969773" y="469189"/>
                  <a:pt x="971297" y="468884"/>
                  <a:pt x="972923" y="468478"/>
                </a:cubicBezTo>
                <a:cubicBezTo>
                  <a:pt x="974751" y="468071"/>
                  <a:pt x="977290" y="467462"/>
                  <a:pt x="980542" y="466649"/>
                </a:cubicBezTo>
                <a:cubicBezTo>
                  <a:pt x="988874" y="464821"/>
                  <a:pt x="993954" y="463500"/>
                  <a:pt x="995782" y="462686"/>
                </a:cubicBezTo>
                <a:cubicBezTo>
                  <a:pt x="996188" y="462280"/>
                  <a:pt x="996392" y="462179"/>
                  <a:pt x="996391" y="462382"/>
                </a:cubicBezTo>
                <a:cubicBezTo>
                  <a:pt x="996392" y="462585"/>
                  <a:pt x="996595" y="462585"/>
                  <a:pt x="997001" y="462382"/>
                </a:cubicBezTo>
                <a:cubicBezTo>
                  <a:pt x="997408" y="461976"/>
                  <a:pt x="997712" y="461772"/>
                  <a:pt x="997915" y="461772"/>
                </a:cubicBezTo>
                <a:cubicBezTo>
                  <a:pt x="998322" y="461772"/>
                  <a:pt x="999440" y="461366"/>
                  <a:pt x="1001268" y="460553"/>
                </a:cubicBezTo>
                <a:cubicBezTo>
                  <a:pt x="1003097" y="459740"/>
                  <a:pt x="1004113" y="459334"/>
                  <a:pt x="1004317" y="459334"/>
                </a:cubicBezTo>
                <a:cubicBezTo>
                  <a:pt x="1004520" y="459334"/>
                  <a:pt x="1005383" y="459080"/>
                  <a:pt x="1006907" y="458572"/>
                </a:cubicBezTo>
                <a:cubicBezTo>
                  <a:pt x="1008431" y="458064"/>
                  <a:pt x="1009904" y="457505"/>
                  <a:pt x="1011327" y="456896"/>
                </a:cubicBezTo>
                <a:cubicBezTo>
                  <a:pt x="1012343" y="456286"/>
                  <a:pt x="1012851" y="455981"/>
                  <a:pt x="1012851" y="455981"/>
                </a:cubicBezTo>
                <a:cubicBezTo>
                  <a:pt x="1013054" y="455981"/>
                  <a:pt x="1014273" y="455473"/>
                  <a:pt x="1016508" y="454457"/>
                </a:cubicBezTo>
                <a:cubicBezTo>
                  <a:pt x="1018744" y="453441"/>
                  <a:pt x="1020928" y="452425"/>
                  <a:pt x="1023061" y="451409"/>
                </a:cubicBezTo>
                <a:cubicBezTo>
                  <a:pt x="1025195" y="450393"/>
                  <a:pt x="1026364" y="449783"/>
                  <a:pt x="1026567" y="449580"/>
                </a:cubicBezTo>
                <a:cubicBezTo>
                  <a:pt x="1026770" y="449174"/>
                  <a:pt x="1026872" y="447345"/>
                  <a:pt x="1026872" y="444094"/>
                </a:cubicBezTo>
                <a:cubicBezTo>
                  <a:pt x="1026872" y="441249"/>
                  <a:pt x="1027380" y="435661"/>
                  <a:pt x="1028396" y="427330"/>
                </a:cubicBezTo>
                <a:cubicBezTo>
                  <a:pt x="1028802" y="424078"/>
                  <a:pt x="1029106" y="422148"/>
                  <a:pt x="1029310" y="421539"/>
                </a:cubicBezTo>
                <a:cubicBezTo>
                  <a:pt x="1029310" y="421133"/>
                  <a:pt x="1029411" y="420523"/>
                  <a:pt x="1029615" y="419710"/>
                </a:cubicBezTo>
                <a:cubicBezTo>
                  <a:pt x="1029818" y="419304"/>
                  <a:pt x="1030173" y="417221"/>
                  <a:pt x="1030682" y="413462"/>
                </a:cubicBezTo>
                <a:cubicBezTo>
                  <a:pt x="1031190" y="409703"/>
                  <a:pt x="1031748" y="405080"/>
                  <a:pt x="1032358" y="399593"/>
                </a:cubicBezTo>
                <a:cubicBezTo>
                  <a:pt x="1032968" y="394107"/>
                  <a:pt x="1032155" y="390551"/>
                  <a:pt x="1029920" y="388925"/>
                </a:cubicBezTo>
                <a:cubicBezTo>
                  <a:pt x="1025653" y="387503"/>
                  <a:pt x="1021182" y="388214"/>
                  <a:pt x="1016509" y="391059"/>
                </a:cubicBezTo>
                <a:lnTo>
                  <a:pt x="1015608" y="393041"/>
                </a:lnTo>
                <a:lnTo>
                  <a:pt x="1014375" y="388315"/>
                </a:lnTo>
                <a:cubicBezTo>
                  <a:pt x="1016610" y="385267"/>
                  <a:pt x="1019150" y="382727"/>
                  <a:pt x="1021995" y="380695"/>
                </a:cubicBezTo>
                <a:cubicBezTo>
                  <a:pt x="1023011" y="380086"/>
                  <a:pt x="1024941" y="378562"/>
                  <a:pt x="1027786" y="376123"/>
                </a:cubicBezTo>
                <a:cubicBezTo>
                  <a:pt x="1030631" y="373888"/>
                  <a:pt x="1032460" y="372364"/>
                  <a:pt x="1033272" y="371551"/>
                </a:cubicBezTo>
                <a:cubicBezTo>
                  <a:pt x="1034187" y="370942"/>
                  <a:pt x="1035330" y="370688"/>
                  <a:pt x="1036701" y="370789"/>
                </a:cubicBezTo>
                <a:close/>
                <a:moveTo>
                  <a:pt x="1395984" y="460553"/>
                </a:moveTo>
                <a:cubicBezTo>
                  <a:pt x="1392327" y="461366"/>
                  <a:pt x="1387043" y="470713"/>
                  <a:pt x="1380135" y="488595"/>
                </a:cubicBezTo>
                <a:lnTo>
                  <a:pt x="1379526" y="490423"/>
                </a:lnTo>
                <a:lnTo>
                  <a:pt x="1381049" y="489509"/>
                </a:lnTo>
                <a:cubicBezTo>
                  <a:pt x="1386332" y="487274"/>
                  <a:pt x="1390803" y="485547"/>
                  <a:pt x="1394460" y="484327"/>
                </a:cubicBezTo>
                <a:cubicBezTo>
                  <a:pt x="1396696" y="483718"/>
                  <a:pt x="1398016" y="483210"/>
                  <a:pt x="1398423" y="482803"/>
                </a:cubicBezTo>
                <a:cubicBezTo>
                  <a:pt x="1398423" y="482600"/>
                  <a:pt x="1398423" y="479349"/>
                  <a:pt x="1398423" y="473050"/>
                </a:cubicBezTo>
                <a:cubicBezTo>
                  <a:pt x="1398626" y="466345"/>
                  <a:pt x="1398422" y="462788"/>
                  <a:pt x="1397814" y="462382"/>
                </a:cubicBezTo>
                <a:cubicBezTo>
                  <a:pt x="1397407" y="461569"/>
                  <a:pt x="1396797" y="460960"/>
                  <a:pt x="1395984" y="460553"/>
                </a:cubicBezTo>
                <a:close/>
                <a:moveTo>
                  <a:pt x="1935480" y="587350"/>
                </a:moveTo>
                <a:cubicBezTo>
                  <a:pt x="1935480" y="586741"/>
                  <a:pt x="1936192" y="587147"/>
                  <a:pt x="1937614" y="588569"/>
                </a:cubicBezTo>
                <a:cubicBezTo>
                  <a:pt x="1938224" y="588772"/>
                  <a:pt x="1938528" y="589890"/>
                  <a:pt x="1938528" y="591922"/>
                </a:cubicBezTo>
                <a:cubicBezTo>
                  <a:pt x="1938528" y="593547"/>
                  <a:pt x="1938426" y="594970"/>
                  <a:pt x="1938223" y="596189"/>
                </a:cubicBezTo>
                <a:cubicBezTo>
                  <a:pt x="1938021" y="597408"/>
                  <a:pt x="1937817" y="599339"/>
                  <a:pt x="1937614" y="601980"/>
                </a:cubicBezTo>
                <a:cubicBezTo>
                  <a:pt x="1937207" y="605028"/>
                  <a:pt x="1937411" y="607060"/>
                  <a:pt x="1938224" y="608076"/>
                </a:cubicBezTo>
                <a:cubicBezTo>
                  <a:pt x="1938630" y="609296"/>
                  <a:pt x="1939442" y="609803"/>
                  <a:pt x="1940662" y="609600"/>
                </a:cubicBezTo>
                <a:cubicBezTo>
                  <a:pt x="1945132" y="608991"/>
                  <a:pt x="1952143" y="605638"/>
                  <a:pt x="1961693" y="599542"/>
                </a:cubicBezTo>
                <a:cubicBezTo>
                  <a:pt x="1961896" y="599542"/>
                  <a:pt x="1961642" y="599897"/>
                  <a:pt x="1960931" y="600609"/>
                </a:cubicBezTo>
                <a:cubicBezTo>
                  <a:pt x="1960219" y="601320"/>
                  <a:pt x="1959255" y="602285"/>
                  <a:pt x="1958036" y="603505"/>
                </a:cubicBezTo>
                <a:cubicBezTo>
                  <a:pt x="1954784" y="606146"/>
                  <a:pt x="1952042" y="610210"/>
                  <a:pt x="1949806" y="615696"/>
                </a:cubicBezTo>
                <a:cubicBezTo>
                  <a:pt x="1948587" y="617932"/>
                  <a:pt x="1947621" y="619760"/>
                  <a:pt x="1946910" y="621183"/>
                </a:cubicBezTo>
                <a:cubicBezTo>
                  <a:pt x="1946199" y="622605"/>
                  <a:pt x="1945742" y="623418"/>
                  <a:pt x="1945539" y="623621"/>
                </a:cubicBezTo>
                <a:cubicBezTo>
                  <a:pt x="1945539" y="623621"/>
                  <a:pt x="1945234" y="624383"/>
                  <a:pt x="1944624" y="625907"/>
                </a:cubicBezTo>
                <a:cubicBezTo>
                  <a:pt x="1944015" y="627431"/>
                  <a:pt x="1943202" y="629514"/>
                  <a:pt x="1942186" y="632156"/>
                </a:cubicBezTo>
                <a:cubicBezTo>
                  <a:pt x="1941170" y="635204"/>
                  <a:pt x="1939646" y="636423"/>
                  <a:pt x="1937614" y="635813"/>
                </a:cubicBezTo>
                <a:cubicBezTo>
                  <a:pt x="1932128" y="634797"/>
                  <a:pt x="1927556" y="631851"/>
                  <a:pt x="1923897" y="626974"/>
                </a:cubicBezTo>
                <a:cubicBezTo>
                  <a:pt x="1919427" y="620675"/>
                  <a:pt x="1917801" y="616103"/>
                  <a:pt x="1919021" y="613258"/>
                </a:cubicBezTo>
                <a:cubicBezTo>
                  <a:pt x="1919021" y="612852"/>
                  <a:pt x="1919428" y="611937"/>
                  <a:pt x="1920241" y="610515"/>
                </a:cubicBezTo>
                <a:cubicBezTo>
                  <a:pt x="1921053" y="609092"/>
                  <a:pt x="1922882" y="606247"/>
                  <a:pt x="1925727" y="601980"/>
                </a:cubicBezTo>
                <a:cubicBezTo>
                  <a:pt x="1927556" y="598932"/>
                  <a:pt x="1928470" y="597307"/>
                  <a:pt x="1928470" y="597103"/>
                </a:cubicBezTo>
                <a:cubicBezTo>
                  <a:pt x="1928470" y="596900"/>
                  <a:pt x="1928775" y="596342"/>
                  <a:pt x="1929384" y="595427"/>
                </a:cubicBezTo>
                <a:cubicBezTo>
                  <a:pt x="1929994" y="594512"/>
                  <a:pt x="1930807" y="593446"/>
                  <a:pt x="1931823" y="592226"/>
                </a:cubicBezTo>
                <a:cubicBezTo>
                  <a:pt x="1932839" y="590804"/>
                  <a:pt x="1933702" y="589636"/>
                  <a:pt x="1934414" y="588721"/>
                </a:cubicBezTo>
                <a:cubicBezTo>
                  <a:pt x="1935124" y="587807"/>
                  <a:pt x="1935480" y="587350"/>
                  <a:pt x="1935480" y="587350"/>
                </a:cubicBezTo>
                <a:close/>
                <a:moveTo>
                  <a:pt x="1287171" y="398679"/>
                </a:moveTo>
                <a:cubicBezTo>
                  <a:pt x="1292454" y="400507"/>
                  <a:pt x="1297127" y="403048"/>
                  <a:pt x="1301192" y="406299"/>
                </a:cubicBezTo>
                <a:cubicBezTo>
                  <a:pt x="1301801" y="407112"/>
                  <a:pt x="1302918" y="409143"/>
                  <a:pt x="1304545" y="412395"/>
                </a:cubicBezTo>
                <a:cubicBezTo>
                  <a:pt x="1306982" y="416255"/>
                  <a:pt x="1308100" y="419100"/>
                  <a:pt x="1307897" y="420929"/>
                </a:cubicBezTo>
                <a:cubicBezTo>
                  <a:pt x="1307897" y="422352"/>
                  <a:pt x="1307338" y="423926"/>
                  <a:pt x="1306221" y="425654"/>
                </a:cubicBezTo>
                <a:cubicBezTo>
                  <a:pt x="1305103" y="427380"/>
                  <a:pt x="1302310" y="430480"/>
                  <a:pt x="1297839" y="434950"/>
                </a:cubicBezTo>
                <a:cubicBezTo>
                  <a:pt x="1289914" y="443484"/>
                  <a:pt x="1283513" y="450800"/>
                  <a:pt x="1278636" y="456896"/>
                </a:cubicBezTo>
                <a:cubicBezTo>
                  <a:pt x="1276807" y="459130"/>
                  <a:pt x="1275283" y="461061"/>
                  <a:pt x="1274065" y="462687"/>
                </a:cubicBezTo>
                <a:cubicBezTo>
                  <a:pt x="1267765" y="471425"/>
                  <a:pt x="1263193" y="478028"/>
                  <a:pt x="1260348" y="482499"/>
                </a:cubicBezTo>
                <a:cubicBezTo>
                  <a:pt x="1259332" y="484124"/>
                  <a:pt x="1257605" y="486867"/>
                  <a:pt x="1255166" y="490728"/>
                </a:cubicBezTo>
                <a:cubicBezTo>
                  <a:pt x="1253338" y="493370"/>
                  <a:pt x="1251509" y="496062"/>
                  <a:pt x="1249680" y="498806"/>
                </a:cubicBezTo>
                <a:cubicBezTo>
                  <a:pt x="1247851" y="501549"/>
                  <a:pt x="1246429" y="503885"/>
                  <a:pt x="1245413" y="505816"/>
                </a:cubicBezTo>
                <a:cubicBezTo>
                  <a:pt x="1244397" y="507747"/>
                  <a:pt x="1243889" y="508813"/>
                  <a:pt x="1243889" y="509016"/>
                </a:cubicBezTo>
                <a:cubicBezTo>
                  <a:pt x="1247344" y="507594"/>
                  <a:pt x="1251306" y="505562"/>
                  <a:pt x="1255776" y="502920"/>
                </a:cubicBezTo>
                <a:cubicBezTo>
                  <a:pt x="1256183" y="502514"/>
                  <a:pt x="1256589" y="502310"/>
                  <a:pt x="1256996" y="502311"/>
                </a:cubicBezTo>
                <a:cubicBezTo>
                  <a:pt x="1257199" y="502311"/>
                  <a:pt x="1257402" y="502108"/>
                  <a:pt x="1257605" y="501701"/>
                </a:cubicBezTo>
                <a:cubicBezTo>
                  <a:pt x="1257605" y="501498"/>
                  <a:pt x="1258113" y="501091"/>
                  <a:pt x="1259129" y="500482"/>
                </a:cubicBezTo>
                <a:cubicBezTo>
                  <a:pt x="1260349" y="500076"/>
                  <a:pt x="1261771" y="498958"/>
                  <a:pt x="1263397" y="497129"/>
                </a:cubicBezTo>
                <a:cubicBezTo>
                  <a:pt x="1265022" y="495707"/>
                  <a:pt x="1266343" y="494792"/>
                  <a:pt x="1267358" y="494386"/>
                </a:cubicBezTo>
                <a:cubicBezTo>
                  <a:pt x="1268171" y="493979"/>
                  <a:pt x="1268985" y="493268"/>
                  <a:pt x="1269797" y="492252"/>
                </a:cubicBezTo>
                <a:cubicBezTo>
                  <a:pt x="1270813" y="491440"/>
                  <a:pt x="1272744" y="490017"/>
                  <a:pt x="1275588" y="487985"/>
                </a:cubicBezTo>
                <a:cubicBezTo>
                  <a:pt x="1278637" y="485547"/>
                  <a:pt x="1281989" y="482499"/>
                  <a:pt x="1285647" y="478841"/>
                </a:cubicBezTo>
                <a:lnTo>
                  <a:pt x="1291133" y="473355"/>
                </a:lnTo>
                <a:lnTo>
                  <a:pt x="1293572" y="473659"/>
                </a:lnTo>
                <a:cubicBezTo>
                  <a:pt x="1299261" y="475285"/>
                  <a:pt x="1302919" y="477622"/>
                  <a:pt x="1304545" y="480670"/>
                </a:cubicBezTo>
                <a:cubicBezTo>
                  <a:pt x="1304951" y="481686"/>
                  <a:pt x="1305560" y="482702"/>
                  <a:pt x="1306373" y="483718"/>
                </a:cubicBezTo>
                <a:cubicBezTo>
                  <a:pt x="1307186" y="484937"/>
                  <a:pt x="1307694" y="486359"/>
                  <a:pt x="1307897" y="487985"/>
                </a:cubicBezTo>
                <a:cubicBezTo>
                  <a:pt x="1308507" y="489814"/>
                  <a:pt x="1308303" y="491439"/>
                  <a:pt x="1307287" y="492862"/>
                </a:cubicBezTo>
                <a:cubicBezTo>
                  <a:pt x="1304037" y="497129"/>
                  <a:pt x="1300684" y="502260"/>
                  <a:pt x="1297229" y="508254"/>
                </a:cubicBezTo>
                <a:cubicBezTo>
                  <a:pt x="1293774" y="514249"/>
                  <a:pt x="1292048" y="517754"/>
                  <a:pt x="1292047" y="518770"/>
                </a:cubicBezTo>
                <a:cubicBezTo>
                  <a:pt x="1292048" y="519176"/>
                  <a:pt x="1291844" y="520091"/>
                  <a:pt x="1291438" y="521513"/>
                </a:cubicBezTo>
                <a:cubicBezTo>
                  <a:pt x="1290828" y="522529"/>
                  <a:pt x="1290524" y="523748"/>
                  <a:pt x="1290524" y="525171"/>
                </a:cubicBezTo>
                <a:lnTo>
                  <a:pt x="1290219" y="528219"/>
                </a:lnTo>
                <a:lnTo>
                  <a:pt x="1291743" y="528219"/>
                </a:lnTo>
                <a:cubicBezTo>
                  <a:pt x="1292759" y="528219"/>
                  <a:pt x="1294689" y="526898"/>
                  <a:pt x="1297534" y="524256"/>
                </a:cubicBezTo>
                <a:cubicBezTo>
                  <a:pt x="1304036" y="518770"/>
                  <a:pt x="1311352" y="511658"/>
                  <a:pt x="1319480" y="502920"/>
                </a:cubicBezTo>
                <a:lnTo>
                  <a:pt x="1324052" y="498348"/>
                </a:lnTo>
                <a:lnTo>
                  <a:pt x="1318566" y="506578"/>
                </a:lnTo>
                <a:cubicBezTo>
                  <a:pt x="1315110" y="511658"/>
                  <a:pt x="1313079" y="514909"/>
                  <a:pt x="1312469" y="516332"/>
                </a:cubicBezTo>
                <a:cubicBezTo>
                  <a:pt x="1311656" y="517551"/>
                  <a:pt x="1309523" y="521209"/>
                  <a:pt x="1306068" y="527304"/>
                </a:cubicBezTo>
                <a:cubicBezTo>
                  <a:pt x="1303427" y="531571"/>
                  <a:pt x="1300379" y="537363"/>
                  <a:pt x="1296925" y="544678"/>
                </a:cubicBezTo>
                <a:cubicBezTo>
                  <a:pt x="1294486" y="549351"/>
                  <a:pt x="1291235" y="553822"/>
                  <a:pt x="1287171" y="558089"/>
                </a:cubicBezTo>
                <a:cubicBezTo>
                  <a:pt x="1285139" y="560731"/>
                  <a:pt x="1283513" y="561747"/>
                  <a:pt x="1282294" y="561137"/>
                </a:cubicBezTo>
                <a:cubicBezTo>
                  <a:pt x="1280871" y="560934"/>
                  <a:pt x="1278941" y="560121"/>
                  <a:pt x="1276502" y="558699"/>
                </a:cubicBezTo>
                <a:cubicBezTo>
                  <a:pt x="1273861" y="557276"/>
                  <a:pt x="1271626" y="555143"/>
                  <a:pt x="1269797" y="552298"/>
                </a:cubicBezTo>
                <a:cubicBezTo>
                  <a:pt x="1267155" y="548437"/>
                  <a:pt x="1266139" y="545796"/>
                  <a:pt x="1266749" y="544373"/>
                </a:cubicBezTo>
                <a:cubicBezTo>
                  <a:pt x="1267155" y="543357"/>
                  <a:pt x="1268070" y="541833"/>
                  <a:pt x="1269493" y="539801"/>
                </a:cubicBezTo>
                <a:cubicBezTo>
                  <a:pt x="1271727" y="536956"/>
                  <a:pt x="1273760" y="533705"/>
                  <a:pt x="1275588" y="530047"/>
                </a:cubicBezTo>
                <a:cubicBezTo>
                  <a:pt x="1280262" y="521107"/>
                  <a:pt x="1283513" y="512674"/>
                  <a:pt x="1285342" y="504749"/>
                </a:cubicBezTo>
                <a:cubicBezTo>
                  <a:pt x="1285749" y="500889"/>
                  <a:pt x="1285240" y="499161"/>
                  <a:pt x="1283818" y="499567"/>
                </a:cubicBezTo>
                <a:cubicBezTo>
                  <a:pt x="1282802" y="499771"/>
                  <a:pt x="1281684" y="500076"/>
                  <a:pt x="1280466" y="500482"/>
                </a:cubicBezTo>
                <a:cubicBezTo>
                  <a:pt x="1279246" y="500888"/>
                  <a:pt x="1277620" y="501701"/>
                  <a:pt x="1275588" y="502920"/>
                </a:cubicBezTo>
                <a:cubicBezTo>
                  <a:pt x="1273759" y="504546"/>
                  <a:pt x="1272236" y="505765"/>
                  <a:pt x="1271016" y="506578"/>
                </a:cubicBezTo>
                <a:cubicBezTo>
                  <a:pt x="1270204" y="506985"/>
                  <a:pt x="1268985" y="507848"/>
                  <a:pt x="1267358" y="509169"/>
                </a:cubicBezTo>
                <a:cubicBezTo>
                  <a:pt x="1265733" y="510489"/>
                  <a:pt x="1262584" y="513080"/>
                  <a:pt x="1257910" y="516941"/>
                </a:cubicBezTo>
                <a:cubicBezTo>
                  <a:pt x="1253236" y="521005"/>
                  <a:pt x="1249985" y="523545"/>
                  <a:pt x="1248156" y="524561"/>
                </a:cubicBezTo>
                <a:cubicBezTo>
                  <a:pt x="1246530" y="525374"/>
                  <a:pt x="1245819" y="526796"/>
                  <a:pt x="1246023" y="528828"/>
                </a:cubicBezTo>
                <a:cubicBezTo>
                  <a:pt x="1245820" y="531267"/>
                  <a:pt x="1245871" y="533807"/>
                  <a:pt x="1246176" y="536448"/>
                </a:cubicBezTo>
                <a:cubicBezTo>
                  <a:pt x="1246480" y="539090"/>
                  <a:pt x="1247242" y="544170"/>
                  <a:pt x="1248461" y="551688"/>
                </a:cubicBezTo>
                <a:cubicBezTo>
                  <a:pt x="1249274" y="555955"/>
                  <a:pt x="1249883" y="560020"/>
                  <a:pt x="1250290" y="563880"/>
                </a:cubicBezTo>
                <a:cubicBezTo>
                  <a:pt x="1251103" y="570586"/>
                  <a:pt x="1250189" y="573837"/>
                  <a:pt x="1247547" y="573634"/>
                </a:cubicBezTo>
                <a:cubicBezTo>
                  <a:pt x="1246734" y="573837"/>
                  <a:pt x="1244702" y="573024"/>
                  <a:pt x="1241451" y="571196"/>
                </a:cubicBezTo>
                <a:cubicBezTo>
                  <a:pt x="1238199" y="569773"/>
                  <a:pt x="1235761" y="567741"/>
                  <a:pt x="1234135" y="565099"/>
                </a:cubicBezTo>
                <a:cubicBezTo>
                  <a:pt x="1230478" y="560223"/>
                  <a:pt x="1228344" y="556463"/>
                  <a:pt x="1227734" y="553822"/>
                </a:cubicBezTo>
                <a:cubicBezTo>
                  <a:pt x="1226922" y="551384"/>
                  <a:pt x="1226821" y="548336"/>
                  <a:pt x="1227430" y="544678"/>
                </a:cubicBezTo>
                <a:cubicBezTo>
                  <a:pt x="1227836" y="540208"/>
                  <a:pt x="1228040" y="537515"/>
                  <a:pt x="1228039" y="536601"/>
                </a:cubicBezTo>
                <a:cubicBezTo>
                  <a:pt x="1228040" y="535686"/>
                  <a:pt x="1227938" y="535534"/>
                  <a:pt x="1227735" y="536143"/>
                </a:cubicBezTo>
                <a:cubicBezTo>
                  <a:pt x="1226922" y="536956"/>
                  <a:pt x="1225703" y="538988"/>
                  <a:pt x="1224077" y="542240"/>
                </a:cubicBezTo>
                <a:cubicBezTo>
                  <a:pt x="1222655" y="545287"/>
                  <a:pt x="1221436" y="547421"/>
                  <a:pt x="1220419" y="548640"/>
                </a:cubicBezTo>
                <a:cubicBezTo>
                  <a:pt x="1216559" y="555549"/>
                  <a:pt x="1212190" y="564490"/>
                  <a:pt x="1207313" y="575463"/>
                </a:cubicBezTo>
                <a:cubicBezTo>
                  <a:pt x="1205281" y="580340"/>
                  <a:pt x="1203757" y="583591"/>
                  <a:pt x="1202742" y="585216"/>
                </a:cubicBezTo>
                <a:cubicBezTo>
                  <a:pt x="1201115" y="589687"/>
                  <a:pt x="1199388" y="594360"/>
                  <a:pt x="1197560" y="599237"/>
                </a:cubicBezTo>
                <a:cubicBezTo>
                  <a:pt x="1197153" y="600659"/>
                  <a:pt x="1196645" y="601777"/>
                  <a:pt x="1196035" y="602590"/>
                </a:cubicBezTo>
                <a:cubicBezTo>
                  <a:pt x="1194613" y="603606"/>
                  <a:pt x="1192683" y="603505"/>
                  <a:pt x="1190245" y="602285"/>
                </a:cubicBezTo>
                <a:cubicBezTo>
                  <a:pt x="1189229" y="601879"/>
                  <a:pt x="1188720" y="601676"/>
                  <a:pt x="1188720" y="601676"/>
                </a:cubicBezTo>
                <a:cubicBezTo>
                  <a:pt x="1188721" y="601879"/>
                  <a:pt x="1188416" y="601777"/>
                  <a:pt x="1187806" y="601371"/>
                </a:cubicBezTo>
                <a:cubicBezTo>
                  <a:pt x="1187196" y="601168"/>
                  <a:pt x="1186892" y="601167"/>
                  <a:pt x="1186891" y="601371"/>
                </a:cubicBezTo>
                <a:cubicBezTo>
                  <a:pt x="1186891" y="601371"/>
                  <a:pt x="1186485" y="601066"/>
                  <a:pt x="1185673" y="600456"/>
                </a:cubicBezTo>
                <a:cubicBezTo>
                  <a:pt x="1180999" y="594564"/>
                  <a:pt x="1178662" y="590195"/>
                  <a:pt x="1178662" y="587350"/>
                </a:cubicBezTo>
                <a:cubicBezTo>
                  <a:pt x="1178662" y="586537"/>
                  <a:pt x="1179170" y="584708"/>
                  <a:pt x="1180186" y="581863"/>
                </a:cubicBezTo>
                <a:cubicBezTo>
                  <a:pt x="1181202" y="579222"/>
                  <a:pt x="1182218" y="576377"/>
                  <a:pt x="1183234" y="573329"/>
                </a:cubicBezTo>
                <a:cubicBezTo>
                  <a:pt x="1184047" y="570484"/>
                  <a:pt x="1184656" y="568757"/>
                  <a:pt x="1185063" y="568148"/>
                </a:cubicBezTo>
                <a:cubicBezTo>
                  <a:pt x="1185266" y="567538"/>
                  <a:pt x="1185876" y="565404"/>
                  <a:pt x="1186891" y="561747"/>
                </a:cubicBezTo>
                <a:lnTo>
                  <a:pt x="1189025" y="556260"/>
                </a:lnTo>
                <a:lnTo>
                  <a:pt x="1189025" y="559309"/>
                </a:lnTo>
                <a:cubicBezTo>
                  <a:pt x="1189025" y="564794"/>
                  <a:pt x="1189533" y="570383"/>
                  <a:pt x="1190549" y="576072"/>
                </a:cubicBezTo>
                <a:cubicBezTo>
                  <a:pt x="1191565" y="577698"/>
                  <a:pt x="1192784" y="577800"/>
                  <a:pt x="1194207" y="576377"/>
                </a:cubicBezTo>
                <a:cubicBezTo>
                  <a:pt x="1194816" y="575970"/>
                  <a:pt x="1195883" y="574447"/>
                  <a:pt x="1197407" y="571805"/>
                </a:cubicBezTo>
                <a:cubicBezTo>
                  <a:pt x="1198931" y="569163"/>
                  <a:pt x="1200861" y="565557"/>
                  <a:pt x="1203198" y="560985"/>
                </a:cubicBezTo>
                <a:cubicBezTo>
                  <a:pt x="1205535" y="556413"/>
                  <a:pt x="1208228" y="551180"/>
                  <a:pt x="1211275" y="545288"/>
                </a:cubicBezTo>
                <a:cubicBezTo>
                  <a:pt x="1216762" y="534112"/>
                  <a:pt x="1221029" y="525374"/>
                  <a:pt x="1224077" y="519075"/>
                </a:cubicBezTo>
                <a:cubicBezTo>
                  <a:pt x="1226922" y="513995"/>
                  <a:pt x="1228344" y="510946"/>
                  <a:pt x="1228344" y="509931"/>
                </a:cubicBezTo>
                <a:cubicBezTo>
                  <a:pt x="1226719" y="501397"/>
                  <a:pt x="1224585" y="496316"/>
                  <a:pt x="1221943" y="494691"/>
                </a:cubicBezTo>
                <a:cubicBezTo>
                  <a:pt x="1220521" y="493878"/>
                  <a:pt x="1219606" y="493471"/>
                  <a:pt x="1219200" y="493472"/>
                </a:cubicBezTo>
                <a:cubicBezTo>
                  <a:pt x="1218997" y="493472"/>
                  <a:pt x="1218896" y="493268"/>
                  <a:pt x="1218896" y="492862"/>
                </a:cubicBezTo>
                <a:cubicBezTo>
                  <a:pt x="1219912" y="492049"/>
                  <a:pt x="1221435" y="492252"/>
                  <a:pt x="1223467" y="493472"/>
                </a:cubicBezTo>
                <a:cubicBezTo>
                  <a:pt x="1224484" y="494081"/>
                  <a:pt x="1226211" y="495707"/>
                  <a:pt x="1228649" y="498348"/>
                </a:cubicBezTo>
                <a:cubicBezTo>
                  <a:pt x="1231291" y="500990"/>
                  <a:pt x="1232612" y="502311"/>
                  <a:pt x="1232612" y="502311"/>
                </a:cubicBezTo>
                <a:cubicBezTo>
                  <a:pt x="1232815" y="502311"/>
                  <a:pt x="1233526" y="501091"/>
                  <a:pt x="1234746" y="498653"/>
                </a:cubicBezTo>
                <a:cubicBezTo>
                  <a:pt x="1235964" y="496418"/>
                  <a:pt x="1236879" y="494691"/>
                  <a:pt x="1237489" y="493472"/>
                </a:cubicBezTo>
                <a:cubicBezTo>
                  <a:pt x="1244194" y="480873"/>
                  <a:pt x="1250798" y="467767"/>
                  <a:pt x="1257300" y="454152"/>
                </a:cubicBezTo>
                <a:cubicBezTo>
                  <a:pt x="1260552" y="446024"/>
                  <a:pt x="1260247" y="441452"/>
                  <a:pt x="1256386" y="440436"/>
                </a:cubicBezTo>
                <a:cubicBezTo>
                  <a:pt x="1254963" y="440030"/>
                  <a:pt x="1253643" y="439725"/>
                  <a:pt x="1252423" y="439522"/>
                </a:cubicBezTo>
                <a:cubicBezTo>
                  <a:pt x="1246327" y="438303"/>
                  <a:pt x="1239114" y="434137"/>
                  <a:pt x="1230783" y="427025"/>
                </a:cubicBezTo>
                <a:cubicBezTo>
                  <a:pt x="1227531" y="424180"/>
                  <a:pt x="1224839" y="421945"/>
                  <a:pt x="1222706" y="420320"/>
                </a:cubicBezTo>
                <a:cubicBezTo>
                  <a:pt x="1220572" y="418694"/>
                  <a:pt x="1219302" y="417881"/>
                  <a:pt x="1218896" y="417881"/>
                </a:cubicBezTo>
                <a:cubicBezTo>
                  <a:pt x="1218082" y="417881"/>
                  <a:pt x="1217676" y="417271"/>
                  <a:pt x="1217676" y="416052"/>
                </a:cubicBezTo>
                <a:cubicBezTo>
                  <a:pt x="1218896" y="415646"/>
                  <a:pt x="1222654" y="416154"/>
                  <a:pt x="1228954" y="417576"/>
                </a:cubicBezTo>
                <a:cubicBezTo>
                  <a:pt x="1234237" y="418999"/>
                  <a:pt x="1239419" y="419202"/>
                  <a:pt x="1244499" y="418186"/>
                </a:cubicBezTo>
                <a:cubicBezTo>
                  <a:pt x="1246937" y="417576"/>
                  <a:pt x="1248766" y="417170"/>
                  <a:pt x="1249985" y="416967"/>
                </a:cubicBezTo>
                <a:cubicBezTo>
                  <a:pt x="1251205" y="416763"/>
                  <a:pt x="1252221" y="416459"/>
                  <a:pt x="1253033" y="416052"/>
                </a:cubicBezTo>
                <a:cubicBezTo>
                  <a:pt x="1254050" y="415646"/>
                  <a:pt x="1255370" y="415341"/>
                  <a:pt x="1256995" y="415138"/>
                </a:cubicBezTo>
                <a:cubicBezTo>
                  <a:pt x="1260450" y="414122"/>
                  <a:pt x="1263092" y="412801"/>
                  <a:pt x="1264920" y="411176"/>
                </a:cubicBezTo>
                <a:cubicBezTo>
                  <a:pt x="1265327" y="410769"/>
                  <a:pt x="1265631" y="410667"/>
                  <a:pt x="1265835" y="410871"/>
                </a:cubicBezTo>
                <a:cubicBezTo>
                  <a:pt x="1266241" y="410871"/>
                  <a:pt x="1266546" y="410769"/>
                  <a:pt x="1266749" y="410566"/>
                </a:cubicBezTo>
                <a:cubicBezTo>
                  <a:pt x="1267156" y="410160"/>
                  <a:pt x="1267968" y="409550"/>
                  <a:pt x="1269187" y="408737"/>
                </a:cubicBezTo>
                <a:cubicBezTo>
                  <a:pt x="1270813" y="407518"/>
                  <a:pt x="1272642" y="405994"/>
                  <a:pt x="1274674" y="404165"/>
                </a:cubicBezTo>
                <a:cubicBezTo>
                  <a:pt x="1277925" y="400914"/>
                  <a:pt x="1280363" y="399085"/>
                  <a:pt x="1281989" y="398679"/>
                </a:cubicBezTo>
                <a:cubicBezTo>
                  <a:pt x="1283208" y="398272"/>
                  <a:pt x="1284935" y="398272"/>
                  <a:pt x="1287171" y="398679"/>
                </a:cubicBezTo>
                <a:close/>
                <a:moveTo>
                  <a:pt x="2005279" y="580949"/>
                </a:moveTo>
                <a:cubicBezTo>
                  <a:pt x="2010562" y="579527"/>
                  <a:pt x="2016963" y="581457"/>
                  <a:pt x="2024482" y="586741"/>
                </a:cubicBezTo>
                <a:cubicBezTo>
                  <a:pt x="2030375" y="590398"/>
                  <a:pt x="2036064" y="596189"/>
                  <a:pt x="2041551" y="604114"/>
                </a:cubicBezTo>
                <a:cubicBezTo>
                  <a:pt x="2049273" y="614884"/>
                  <a:pt x="2052930" y="623723"/>
                  <a:pt x="2052524" y="630632"/>
                </a:cubicBezTo>
                <a:cubicBezTo>
                  <a:pt x="2052524" y="633070"/>
                  <a:pt x="2052016" y="634797"/>
                  <a:pt x="2051000" y="635813"/>
                </a:cubicBezTo>
                <a:cubicBezTo>
                  <a:pt x="2050390" y="637032"/>
                  <a:pt x="2049374" y="637642"/>
                  <a:pt x="2047952" y="637642"/>
                </a:cubicBezTo>
                <a:cubicBezTo>
                  <a:pt x="2046123" y="637642"/>
                  <a:pt x="2042668" y="636626"/>
                  <a:pt x="2037589" y="634594"/>
                </a:cubicBezTo>
                <a:cubicBezTo>
                  <a:pt x="2036776" y="634187"/>
                  <a:pt x="2035556" y="633882"/>
                  <a:pt x="2033930" y="633679"/>
                </a:cubicBezTo>
                <a:cubicBezTo>
                  <a:pt x="2026209" y="633070"/>
                  <a:pt x="2015948" y="632765"/>
                  <a:pt x="2003145" y="632765"/>
                </a:cubicBezTo>
                <a:lnTo>
                  <a:pt x="1995525" y="632765"/>
                </a:lnTo>
                <a:lnTo>
                  <a:pt x="2000403" y="631241"/>
                </a:lnTo>
                <a:cubicBezTo>
                  <a:pt x="2006093" y="629412"/>
                  <a:pt x="2011274" y="626466"/>
                  <a:pt x="2015947" y="622402"/>
                </a:cubicBezTo>
                <a:cubicBezTo>
                  <a:pt x="2018589" y="620573"/>
                  <a:pt x="2020012" y="618795"/>
                  <a:pt x="2020215" y="617068"/>
                </a:cubicBezTo>
                <a:cubicBezTo>
                  <a:pt x="2020418" y="615341"/>
                  <a:pt x="2019809" y="612344"/>
                  <a:pt x="2018386" y="608076"/>
                </a:cubicBezTo>
                <a:cubicBezTo>
                  <a:pt x="2017370" y="605029"/>
                  <a:pt x="2016456" y="601676"/>
                  <a:pt x="2015643" y="598018"/>
                </a:cubicBezTo>
                <a:cubicBezTo>
                  <a:pt x="2015034" y="594157"/>
                  <a:pt x="2014474" y="591566"/>
                  <a:pt x="2013967" y="590245"/>
                </a:cubicBezTo>
                <a:cubicBezTo>
                  <a:pt x="2013458" y="588925"/>
                  <a:pt x="2012798" y="588061"/>
                  <a:pt x="2011985" y="587655"/>
                </a:cubicBezTo>
                <a:cubicBezTo>
                  <a:pt x="2009344" y="585826"/>
                  <a:pt x="2005889" y="584505"/>
                  <a:pt x="2001621" y="583692"/>
                </a:cubicBezTo>
                <a:cubicBezTo>
                  <a:pt x="1998777" y="583286"/>
                  <a:pt x="1997609" y="582879"/>
                  <a:pt x="1998117" y="582473"/>
                </a:cubicBezTo>
                <a:cubicBezTo>
                  <a:pt x="1998624" y="582067"/>
                  <a:pt x="2001012" y="581559"/>
                  <a:pt x="2005279" y="580949"/>
                </a:cubicBezTo>
                <a:close/>
                <a:moveTo>
                  <a:pt x="1867510" y="541935"/>
                </a:moveTo>
                <a:cubicBezTo>
                  <a:pt x="1866901" y="541935"/>
                  <a:pt x="1865072" y="543458"/>
                  <a:pt x="1862024" y="546507"/>
                </a:cubicBezTo>
                <a:cubicBezTo>
                  <a:pt x="1860804" y="547929"/>
                  <a:pt x="1860093" y="548742"/>
                  <a:pt x="1859890" y="548945"/>
                </a:cubicBezTo>
                <a:cubicBezTo>
                  <a:pt x="1859483" y="549148"/>
                  <a:pt x="1858772" y="549961"/>
                  <a:pt x="1857756" y="551383"/>
                </a:cubicBezTo>
                <a:cubicBezTo>
                  <a:pt x="1855928" y="553822"/>
                  <a:pt x="1854708" y="555447"/>
                  <a:pt x="1854099" y="556260"/>
                </a:cubicBezTo>
                <a:cubicBezTo>
                  <a:pt x="1853692" y="556667"/>
                  <a:pt x="1853083" y="557378"/>
                  <a:pt x="1852270" y="558394"/>
                </a:cubicBezTo>
                <a:cubicBezTo>
                  <a:pt x="1851660" y="559410"/>
                  <a:pt x="1851254" y="560121"/>
                  <a:pt x="1851051" y="560527"/>
                </a:cubicBezTo>
                <a:cubicBezTo>
                  <a:pt x="1850645" y="560934"/>
                  <a:pt x="1850034" y="561645"/>
                  <a:pt x="1849222" y="562661"/>
                </a:cubicBezTo>
                <a:cubicBezTo>
                  <a:pt x="1848206" y="563880"/>
                  <a:pt x="1847596" y="564693"/>
                  <a:pt x="1847393" y="565099"/>
                </a:cubicBezTo>
                <a:cubicBezTo>
                  <a:pt x="1846987" y="565506"/>
                  <a:pt x="1846377" y="566319"/>
                  <a:pt x="1845564" y="567538"/>
                </a:cubicBezTo>
                <a:cubicBezTo>
                  <a:pt x="1844751" y="568757"/>
                  <a:pt x="1844041" y="569671"/>
                  <a:pt x="1843431" y="570281"/>
                </a:cubicBezTo>
                <a:cubicBezTo>
                  <a:pt x="1842617" y="571297"/>
                  <a:pt x="1840789" y="573634"/>
                  <a:pt x="1837945" y="577292"/>
                </a:cubicBezTo>
                <a:cubicBezTo>
                  <a:pt x="1835099" y="581152"/>
                  <a:pt x="1833067" y="583794"/>
                  <a:pt x="1831848" y="585216"/>
                </a:cubicBezTo>
                <a:cubicBezTo>
                  <a:pt x="1831035" y="586435"/>
                  <a:pt x="1830425" y="587451"/>
                  <a:pt x="1830019" y="588264"/>
                </a:cubicBezTo>
                <a:cubicBezTo>
                  <a:pt x="1829816" y="589280"/>
                  <a:pt x="1830121" y="590245"/>
                  <a:pt x="1830934" y="591160"/>
                </a:cubicBezTo>
                <a:cubicBezTo>
                  <a:pt x="1831746" y="592074"/>
                  <a:pt x="1833677" y="593446"/>
                  <a:pt x="1836725" y="595275"/>
                </a:cubicBezTo>
                <a:cubicBezTo>
                  <a:pt x="1839976" y="597713"/>
                  <a:pt x="1844142" y="601066"/>
                  <a:pt x="1849222" y="605333"/>
                </a:cubicBezTo>
                <a:cubicBezTo>
                  <a:pt x="1853286" y="608584"/>
                  <a:pt x="1856182" y="610870"/>
                  <a:pt x="1857908" y="612191"/>
                </a:cubicBezTo>
                <a:cubicBezTo>
                  <a:pt x="1859636" y="613512"/>
                  <a:pt x="1860804" y="614172"/>
                  <a:pt x="1861414" y="614172"/>
                </a:cubicBezTo>
                <a:cubicBezTo>
                  <a:pt x="1861820" y="614172"/>
                  <a:pt x="1862278" y="613512"/>
                  <a:pt x="1862786" y="612191"/>
                </a:cubicBezTo>
                <a:cubicBezTo>
                  <a:pt x="1863293" y="610870"/>
                  <a:pt x="1863852" y="608990"/>
                  <a:pt x="1864462" y="606552"/>
                </a:cubicBezTo>
                <a:cubicBezTo>
                  <a:pt x="1864868" y="603504"/>
                  <a:pt x="1865275" y="598526"/>
                  <a:pt x="1865682" y="591617"/>
                </a:cubicBezTo>
                <a:cubicBezTo>
                  <a:pt x="1865884" y="587756"/>
                  <a:pt x="1866189" y="584607"/>
                  <a:pt x="1866595" y="582168"/>
                </a:cubicBezTo>
                <a:cubicBezTo>
                  <a:pt x="1866798" y="579527"/>
                  <a:pt x="1867002" y="576682"/>
                  <a:pt x="1867205" y="573634"/>
                </a:cubicBezTo>
                <a:cubicBezTo>
                  <a:pt x="1867612" y="567335"/>
                  <a:pt x="1868018" y="561747"/>
                  <a:pt x="1868424" y="556870"/>
                </a:cubicBezTo>
                <a:cubicBezTo>
                  <a:pt x="1869034" y="550368"/>
                  <a:pt x="1869034" y="545592"/>
                  <a:pt x="1868424" y="542544"/>
                </a:cubicBezTo>
                <a:cubicBezTo>
                  <a:pt x="1868019" y="542138"/>
                  <a:pt x="1867713" y="541935"/>
                  <a:pt x="1867510" y="541935"/>
                </a:cubicBezTo>
                <a:close/>
                <a:moveTo>
                  <a:pt x="659817" y="210465"/>
                </a:moveTo>
                <a:cubicBezTo>
                  <a:pt x="658394" y="210058"/>
                  <a:pt x="657175" y="209855"/>
                  <a:pt x="656158" y="209855"/>
                </a:cubicBezTo>
                <a:cubicBezTo>
                  <a:pt x="654127" y="209855"/>
                  <a:pt x="652755" y="210820"/>
                  <a:pt x="652044" y="212751"/>
                </a:cubicBezTo>
                <a:cubicBezTo>
                  <a:pt x="651332" y="214681"/>
                  <a:pt x="650976" y="217170"/>
                  <a:pt x="650977" y="220219"/>
                </a:cubicBezTo>
                <a:lnTo>
                  <a:pt x="651282" y="224181"/>
                </a:lnTo>
                <a:cubicBezTo>
                  <a:pt x="651485" y="227026"/>
                  <a:pt x="653110" y="228448"/>
                  <a:pt x="656158" y="228448"/>
                </a:cubicBezTo>
                <a:cubicBezTo>
                  <a:pt x="659816" y="228448"/>
                  <a:pt x="664591" y="227127"/>
                  <a:pt x="670484" y="224486"/>
                </a:cubicBezTo>
                <a:cubicBezTo>
                  <a:pt x="674142" y="223063"/>
                  <a:pt x="675971" y="221844"/>
                  <a:pt x="675970" y="220828"/>
                </a:cubicBezTo>
                <a:cubicBezTo>
                  <a:pt x="675970" y="219812"/>
                  <a:pt x="674142" y="218085"/>
                  <a:pt x="670484" y="215646"/>
                </a:cubicBezTo>
                <a:cubicBezTo>
                  <a:pt x="666826" y="213208"/>
                  <a:pt x="663270" y="211481"/>
                  <a:pt x="659817" y="210465"/>
                </a:cubicBezTo>
                <a:close/>
                <a:moveTo>
                  <a:pt x="1582065" y="451181"/>
                </a:moveTo>
                <a:cubicBezTo>
                  <a:pt x="1583792" y="451435"/>
                  <a:pt x="1585875" y="452222"/>
                  <a:pt x="1588314" y="453543"/>
                </a:cubicBezTo>
                <a:cubicBezTo>
                  <a:pt x="1593596" y="455778"/>
                  <a:pt x="1597152" y="459334"/>
                  <a:pt x="1598981" y="464211"/>
                </a:cubicBezTo>
                <a:cubicBezTo>
                  <a:pt x="1601216" y="469088"/>
                  <a:pt x="1601826" y="472643"/>
                  <a:pt x="1600810" y="474879"/>
                </a:cubicBezTo>
                <a:cubicBezTo>
                  <a:pt x="1600403" y="476504"/>
                  <a:pt x="1599692" y="477926"/>
                  <a:pt x="1598676" y="479146"/>
                </a:cubicBezTo>
                <a:cubicBezTo>
                  <a:pt x="1597660" y="480568"/>
                  <a:pt x="1597051" y="481585"/>
                  <a:pt x="1596847" y="482194"/>
                </a:cubicBezTo>
                <a:cubicBezTo>
                  <a:pt x="1596238" y="483007"/>
                  <a:pt x="1595324" y="484124"/>
                  <a:pt x="1594104" y="485547"/>
                </a:cubicBezTo>
                <a:cubicBezTo>
                  <a:pt x="1592682" y="486969"/>
                  <a:pt x="1591463" y="488392"/>
                  <a:pt x="1590447" y="489814"/>
                </a:cubicBezTo>
                <a:cubicBezTo>
                  <a:pt x="1582929" y="498755"/>
                  <a:pt x="1575105" y="506984"/>
                  <a:pt x="1566977" y="514503"/>
                </a:cubicBezTo>
                <a:cubicBezTo>
                  <a:pt x="1564946" y="516128"/>
                  <a:pt x="1562812" y="517805"/>
                  <a:pt x="1560576" y="519532"/>
                </a:cubicBezTo>
                <a:cubicBezTo>
                  <a:pt x="1558341" y="521259"/>
                  <a:pt x="1556360" y="522682"/>
                  <a:pt x="1554632" y="523799"/>
                </a:cubicBezTo>
                <a:cubicBezTo>
                  <a:pt x="1552906" y="524917"/>
                  <a:pt x="1552041" y="525374"/>
                  <a:pt x="1552042" y="525171"/>
                </a:cubicBezTo>
                <a:cubicBezTo>
                  <a:pt x="1552042" y="524968"/>
                  <a:pt x="1552652" y="524256"/>
                  <a:pt x="1553871" y="523037"/>
                </a:cubicBezTo>
                <a:cubicBezTo>
                  <a:pt x="1556512" y="521005"/>
                  <a:pt x="1559865" y="515925"/>
                  <a:pt x="1563929" y="507797"/>
                </a:cubicBezTo>
                <a:cubicBezTo>
                  <a:pt x="1566774" y="502107"/>
                  <a:pt x="1568806" y="497434"/>
                  <a:pt x="1570025" y="493776"/>
                </a:cubicBezTo>
                <a:cubicBezTo>
                  <a:pt x="1571041" y="490322"/>
                  <a:pt x="1571854" y="488087"/>
                  <a:pt x="1572464" y="487071"/>
                </a:cubicBezTo>
                <a:cubicBezTo>
                  <a:pt x="1572870" y="486055"/>
                  <a:pt x="1573276" y="484327"/>
                  <a:pt x="1573683" y="481889"/>
                </a:cubicBezTo>
                <a:cubicBezTo>
                  <a:pt x="1574292" y="479451"/>
                  <a:pt x="1575003" y="477114"/>
                  <a:pt x="1575817" y="474879"/>
                </a:cubicBezTo>
                <a:cubicBezTo>
                  <a:pt x="1576629" y="472847"/>
                  <a:pt x="1577543" y="469087"/>
                  <a:pt x="1578560" y="463601"/>
                </a:cubicBezTo>
                <a:cubicBezTo>
                  <a:pt x="1578966" y="462382"/>
                  <a:pt x="1579169" y="461162"/>
                  <a:pt x="1579169" y="459943"/>
                </a:cubicBezTo>
                <a:cubicBezTo>
                  <a:pt x="1579170" y="458115"/>
                  <a:pt x="1578661" y="457099"/>
                  <a:pt x="1577645" y="456895"/>
                </a:cubicBezTo>
                <a:cubicBezTo>
                  <a:pt x="1576426" y="456286"/>
                  <a:pt x="1575664" y="455828"/>
                  <a:pt x="1575359" y="455524"/>
                </a:cubicBezTo>
                <a:cubicBezTo>
                  <a:pt x="1575054" y="455219"/>
                  <a:pt x="1575004" y="454864"/>
                  <a:pt x="1575207" y="454457"/>
                </a:cubicBezTo>
                <a:cubicBezTo>
                  <a:pt x="1575613" y="453847"/>
                  <a:pt x="1576527" y="453035"/>
                  <a:pt x="1577950" y="452019"/>
                </a:cubicBezTo>
                <a:cubicBezTo>
                  <a:pt x="1578966" y="451206"/>
                  <a:pt x="1580338" y="450927"/>
                  <a:pt x="1582065" y="451181"/>
                </a:cubicBezTo>
                <a:close/>
                <a:moveTo>
                  <a:pt x="1535583" y="419100"/>
                </a:moveTo>
                <a:cubicBezTo>
                  <a:pt x="1535989" y="419100"/>
                  <a:pt x="1536802" y="419659"/>
                  <a:pt x="1538021" y="420777"/>
                </a:cubicBezTo>
                <a:cubicBezTo>
                  <a:pt x="1539241" y="421894"/>
                  <a:pt x="1540256" y="422961"/>
                  <a:pt x="1541069" y="423977"/>
                </a:cubicBezTo>
                <a:cubicBezTo>
                  <a:pt x="1542897" y="427431"/>
                  <a:pt x="1544320" y="431902"/>
                  <a:pt x="1545336" y="437388"/>
                </a:cubicBezTo>
                <a:cubicBezTo>
                  <a:pt x="1545743" y="440436"/>
                  <a:pt x="1546047" y="447040"/>
                  <a:pt x="1546251" y="457200"/>
                </a:cubicBezTo>
                <a:cubicBezTo>
                  <a:pt x="1546250" y="467360"/>
                  <a:pt x="1546353" y="473761"/>
                  <a:pt x="1546555" y="476402"/>
                </a:cubicBezTo>
                <a:cubicBezTo>
                  <a:pt x="1546759" y="480467"/>
                  <a:pt x="1546150" y="483108"/>
                  <a:pt x="1544727" y="484328"/>
                </a:cubicBezTo>
                <a:cubicBezTo>
                  <a:pt x="1543305" y="484937"/>
                  <a:pt x="1541272" y="484632"/>
                  <a:pt x="1538631" y="483413"/>
                </a:cubicBezTo>
                <a:cubicBezTo>
                  <a:pt x="1537208" y="482803"/>
                  <a:pt x="1535887" y="482194"/>
                  <a:pt x="1534668" y="481584"/>
                </a:cubicBezTo>
                <a:cubicBezTo>
                  <a:pt x="1532433" y="480771"/>
                  <a:pt x="1529791" y="477114"/>
                  <a:pt x="1526744" y="470612"/>
                </a:cubicBezTo>
                <a:cubicBezTo>
                  <a:pt x="1524915" y="466750"/>
                  <a:pt x="1524813" y="463601"/>
                  <a:pt x="1526439" y="461162"/>
                </a:cubicBezTo>
                <a:cubicBezTo>
                  <a:pt x="1529689" y="453441"/>
                  <a:pt x="1531315" y="448666"/>
                  <a:pt x="1531315" y="446837"/>
                </a:cubicBezTo>
                <a:cubicBezTo>
                  <a:pt x="1531316" y="446227"/>
                  <a:pt x="1531518" y="445415"/>
                  <a:pt x="1531925" y="444399"/>
                </a:cubicBezTo>
                <a:cubicBezTo>
                  <a:pt x="1533550" y="439928"/>
                  <a:pt x="1534567" y="433833"/>
                  <a:pt x="1534973" y="426111"/>
                </a:cubicBezTo>
                <a:cubicBezTo>
                  <a:pt x="1534973" y="424079"/>
                  <a:pt x="1535075" y="422402"/>
                  <a:pt x="1535278" y="421081"/>
                </a:cubicBezTo>
                <a:cubicBezTo>
                  <a:pt x="1535481" y="419761"/>
                  <a:pt x="1535583" y="419100"/>
                  <a:pt x="1535583" y="419100"/>
                </a:cubicBezTo>
                <a:close/>
                <a:moveTo>
                  <a:pt x="1983334" y="538277"/>
                </a:moveTo>
                <a:cubicBezTo>
                  <a:pt x="1983334" y="538074"/>
                  <a:pt x="1982318" y="538277"/>
                  <a:pt x="1980286" y="538887"/>
                </a:cubicBezTo>
                <a:cubicBezTo>
                  <a:pt x="1970532" y="543560"/>
                  <a:pt x="1962506" y="547624"/>
                  <a:pt x="1956207" y="551079"/>
                </a:cubicBezTo>
                <a:lnTo>
                  <a:pt x="1953159" y="552908"/>
                </a:lnTo>
                <a:lnTo>
                  <a:pt x="1953159" y="557784"/>
                </a:lnTo>
                <a:cubicBezTo>
                  <a:pt x="1953158" y="560629"/>
                  <a:pt x="1953057" y="563169"/>
                  <a:pt x="1952854" y="565404"/>
                </a:cubicBezTo>
                <a:lnTo>
                  <a:pt x="1952549" y="567843"/>
                </a:lnTo>
                <a:lnTo>
                  <a:pt x="1955292" y="566624"/>
                </a:lnTo>
                <a:cubicBezTo>
                  <a:pt x="1961591" y="563779"/>
                  <a:pt x="1966976" y="561137"/>
                  <a:pt x="1971447" y="558699"/>
                </a:cubicBezTo>
                <a:cubicBezTo>
                  <a:pt x="1972869" y="557886"/>
                  <a:pt x="1974596" y="556565"/>
                  <a:pt x="1976628" y="554736"/>
                </a:cubicBezTo>
                <a:cubicBezTo>
                  <a:pt x="1979067" y="552704"/>
                  <a:pt x="1980489" y="550469"/>
                  <a:pt x="1980895" y="548031"/>
                </a:cubicBezTo>
                <a:cubicBezTo>
                  <a:pt x="1981302" y="546405"/>
                  <a:pt x="1981810" y="544474"/>
                  <a:pt x="1982420" y="542240"/>
                </a:cubicBezTo>
                <a:cubicBezTo>
                  <a:pt x="1983029" y="540004"/>
                  <a:pt x="1983334" y="538684"/>
                  <a:pt x="1983334" y="538277"/>
                </a:cubicBezTo>
                <a:close/>
                <a:moveTo>
                  <a:pt x="1412063" y="382372"/>
                </a:moveTo>
                <a:cubicBezTo>
                  <a:pt x="1413841" y="382575"/>
                  <a:pt x="1415796" y="383235"/>
                  <a:pt x="1417930" y="384353"/>
                </a:cubicBezTo>
                <a:cubicBezTo>
                  <a:pt x="1420571" y="385775"/>
                  <a:pt x="1423009" y="386995"/>
                  <a:pt x="1425245" y="388011"/>
                </a:cubicBezTo>
                <a:cubicBezTo>
                  <a:pt x="1428903" y="390246"/>
                  <a:pt x="1431239" y="392786"/>
                  <a:pt x="1432256" y="395631"/>
                </a:cubicBezTo>
                <a:cubicBezTo>
                  <a:pt x="1432662" y="397256"/>
                  <a:pt x="1433272" y="398984"/>
                  <a:pt x="1434084" y="400812"/>
                </a:cubicBezTo>
                <a:cubicBezTo>
                  <a:pt x="1435507" y="404064"/>
                  <a:pt x="1435710" y="406502"/>
                  <a:pt x="1434694" y="408127"/>
                </a:cubicBezTo>
                <a:cubicBezTo>
                  <a:pt x="1433068" y="409550"/>
                  <a:pt x="1431341" y="410363"/>
                  <a:pt x="1429512" y="410566"/>
                </a:cubicBezTo>
                <a:cubicBezTo>
                  <a:pt x="1429309" y="410566"/>
                  <a:pt x="1429005" y="410769"/>
                  <a:pt x="1428598" y="411176"/>
                </a:cubicBezTo>
                <a:cubicBezTo>
                  <a:pt x="1428192" y="411379"/>
                  <a:pt x="1427785" y="411480"/>
                  <a:pt x="1427379" y="411480"/>
                </a:cubicBezTo>
                <a:cubicBezTo>
                  <a:pt x="1426972" y="411480"/>
                  <a:pt x="1426464" y="411582"/>
                  <a:pt x="1425855" y="411785"/>
                </a:cubicBezTo>
                <a:cubicBezTo>
                  <a:pt x="1423010" y="413004"/>
                  <a:pt x="1418641" y="414630"/>
                  <a:pt x="1412748" y="416662"/>
                </a:cubicBezTo>
                <a:cubicBezTo>
                  <a:pt x="1407669" y="418897"/>
                  <a:pt x="1401471" y="423571"/>
                  <a:pt x="1394155" y="430682"/>
                </a:cubicBezTo>
                <a:cubicBezTo>
                  <a:pt x="1388669" y="435966"/>
                  <a:pt x="1379119" y="446329"/>
                  <a:pt x="1365504" y="461772"/>
                </a:cubicBezTo>
                <a:lnTo>
                  <a:pt x="1356360" y="472136"/>
                </a:lnTo>
                <a:lnTo>
                  <a:pt x="1358494" y="473354"/>
                </a:lnTo>
                <a:cubicBezTo>
                  <a:pt x="1359916" y="474168"/>
                  <a:pt x="1360830" y="475438"/>
                  <a:pt x="1361237" y="477165"/>
                </a:cubicBezTo>
                <a:cubicBezTo>
                  <a:pt x="1361643" y="478892"/>
                  <a:pt x="1361846" y="482600"/>
                  <a:pt x="1361847" y="488290"/>
                </a:cubicBezTo>
                <a:cubicBezTo>
                  <a:pt x="1361847" y="491947"/>
                  <a:pt x="1361897" y="494437"/>
                  <a:pt x="1361999" y="495758"/>
                </a:cubicBezTo>
                <a:cubicBezTo>
                  <a:pt x="1362101" y="497078"/>
                  <a:pt x="1362354" y="497637"/>
                  <a:pt x="1362761" y="497434"/>
                </a:cubicBezTo>
                <a:cubicBezTo>
                  <a:pt x="1363370" y="497230"/>
                  <a:pt x="1364488" y="496824"/>
                  <a:pt x="1366114" y="496215"/>
                </a:cubicBezTo>
                <a:cubicBezTo>
                  <a:pt x="1368350" y="495199"/>
                  <a:pt x="1370585" y="494284"/>
                  <a:pt x="1372819" y="493471"/>
                </a:cubicBezTo>
                <a:cubicBezTo>
                  <a:pt x="1375258" y="492252"/>
                  <a:pt x="1376680" y="491439"/>
                  <a:pt x="1377086" y="491033"/>
                </a:cubicBezTo>
                <a:cubicBezTo>
                  <a:pt x="1377493" y="490423"/>
                  <a:pt x="1378306" y="488696"/>
                  <a:pt x="1379525" y="485851"/>
                </a:cubicBezTo>
                <a:cubicBezTo>
                  <a:pt x="1380541" y="482397"/>
                  <a:pt x="1381964" y="478028"/>
                  <a:pt x="1383792" y="472745"/>
                </a:cubicBezTo>
                <a:cubicBezTo>
                  <a:pt x="1385824" y="467462"/>
                  <a:pt x="1387247" y="463601"/>
                  <a:pt x="1388059" y="461163"/>
                </a:cubicBezTo>
                <a:cubicBezTo>
                  <a:pt x="1389075" y="457708"/>
                  <a:pt x="1390092" y="454863"/>
                  <a:pt x="1391107" y="452628"/>
                </a:cubicBezTo>
                <a:cubicBezTo>
                  <a:pt x="1392124" y="450393"/>
                  <a:pt x="1392734" y="449072"/>
                  <a:pt x="1392937" y="448666"/>
                </a:cubicBezTo>
                <a:cubicBezTo>
                  <a:pt x="1393343" y="447650"/>
                  <a:pt x="1393851" y="446228"/>
                  <a:pt x="1394460" y="444399"/>
                </a:cubicBezTo>
                <a:cubicBezTo>
                  <a:pt x="1395273" y="442163"/>
                  <a:pt x="1395984" y="440538"/>
                  <a:pt x="1396594" y="439522"/>
                </a:cubicBezTo>
                <a:cubicBezTo>
                  <a:pt x="1397000" y="438506"/>
                  <a:pt x="1397406" y="437388"/>
                  <a:pt x="1397813" y="436169"/>
                </a:cubicBezTo>
                <a:cubicBezTo>
                  <a:pt x="1398016" y="434747"/>
                  <a:pt x="1398423" y="433731"/>
                  <a:pt x="1399033" y="433121"/>
                </a:cubicBezTo>
                <a:cubicBezTo>
                  <a:pt x="1400252" y="432105"/>
                  <a:pt x="1402588" y="432207"/>
                  <a:pt x="1406043" y="433426"/>
                </a:cubicBezTo>
                <a:cubicBezTo>
                  <a:pt x="1407872" y="434239"/>
                  <a:pt x="1409599" y="434950"/>
                  <a:pt x="1411225" y="435559"/>
                </a:cubicBezTo>
                <a:cubicBezTo>
                  <a:pt x="1414476" y="436576"/>
                  <a:pt x="1418031" y="441046"/>
                  <a:pt x="1421893" y="448971"/>
                </a:cubicBezTo>
                <a:cubicBezTo>
                  <a:pt x="1425346" y="454457"/>
                  <a:pt x="1427074" y="460858"/>
                  <a:pt x="1427074" y="468173"/>
                </a:cubicBezTo>
                <a:cubicBezTo>
                  <a:pt x="1427278" y="470612"/>
                  <a:pt x="1427481" y="472034"/>
                  <a:pt x="1427684" y="472440"/>
                </a:cubicBezTo>
                <a:cubicBezTo>
                  <a:pt x="1428090" y="472440"/>
                  <a:pt x="1429817" y="471932"/>
                  <a:pt x="1432865" y="470916"/>
                </a:cubicBezTo>
                <a:cubicBezTo>
                  <a:pt x="1436116" y="469697"/>
                  <a:pt x="1438149" y="468986"/>
                  <a:pt x="1438961" y="468782"/>
                </a:cubicBezTo>
                <a:cubicBezTo>
                  <a:pt x="1439570" y="468579"/>
                  <a:pt x="1440180" y="468173"/>
                  <a:pt x="1440790" y="467563"/>
                </a:cubicBezTo>
                <a:cubicBezTo>
                  <a:pt x="1441399" y="467361"/>
                  <a:pt x="1442111" y="467157"/>
                  <a:pt x="1442924" y="466954"/>
                </a:cubicBezTo>
                <a:cubicBezTo>
                  <a:pt x="1443533" y="466751"/>
                  <a:pt x="1444550" y="466141"/>
                  <a:pt x="1445971" y="465125"/>
                </a:cubicBezTo>
                <a:cubicBezTo>
                  <a:pt x="1447394" y="463906"/>
                  <a:pt x="1448003" y="462940"/>
                  <a:pt x="1447801" y="462230"/>
                </a:cubicBezTo>
                <a:cubicBezTo>
                  <a:pt x="1447597" y="461518"/>
                  <a:pt x="1446378" y="459741"/>
                  <a:pt x="1444143" y="456896"/>
                </a:cubicBezTo>
                <a:cubicBezTo>
                  <a:pt x="1442518" y="454051"/>
                  <a:pt x="1440485" y="451003"/>
                  <a:pt x="1438047" y="447751"/>
                </a:cubicBezTo>
                <a:cubicBezTo>
                  <a:pt x="1436217" y="445313"/>
                  <a:pt x="1435253" y="443891"/>
                  <a:pt x="1435151" y="443484"/>
                </a:cubicBezTo>
                <a:cubicBezTo>
                  <a:pt x="1435050" y="443078"/>
                  <a:pt x="1435507" y="443383"/>
                  <a:pt x="1436523" y="444399"/>
                </a:cubicBezTo>
                <a:cubicBezTo>
                  <a:pt x="1437945" y="445821"/>
                  <a:pt x="1439063" y="447345"/>
                  <a:pt x="1439875" y="448971"/>
                </a:cubicBezTo>
                <a:cubicBezTo>
                  <a:pt x="1441298" y="450393"/>
                  <a:pt x="1443330" y="452324"/>
                  <a:pt x="1445972" y="454762"/>
                </a:cubicBezTo>
                <a:cubicBezTo>
                  <a:pt x="1449019" y="457606"/>
                  <a:pt x="1452169" y="459740"/>
                  <a:pt x="1455420" y="461163"/>
                </a:cubicBezTo>
                <a:cubicBezTo>
                  <a:pt x="1462532" y="464820"/>
                  <a:pt x="1468019" y="468681"/>
                  <a:pt x="1471879" y="472745"/>
                </a:cubicBezTo>
                <a:cubicBezTo>
                  <a:pt x="1474115" y="475996"/>
                  <a:pt x="1476045" y="479552"/>
                  <a:pt x="1477671" y="483413"/>
                </a:cubicBezTo>
                <a:cubicBezTo>
                  <a:pt x="1479093" y="488087"/>
                  <a:pt x="1478077" y="491338"/>
                  <a:pt x="1474623" y="493167"/>
                </a:cubicBezTo>
                <a:cubicBezTo>
                  <a:pt x="1474013" y="493167"/>
                  <a:pt x="1472032" y="493268"/>
                  <a:pt x="1468679" y="493472"/>
                </a:cubicBezTo>
                <a:cubicBezTo>
                  <a:pt x="1465326" y="493675"/>
                  <a:pt x="1461110" y="493776"/>
                  <a:pt x="1456030" y="493776"/>
                </a:cubicBezTo>
                <a:cubicBezTo>
                  <a:pt x="1451154" y="493776"/>
                  <a:pt x="1446886" y="493827"/>
                  <a:pt x="1443229" y="493929"/>
                </a:cubicBezTo>
                <a:cubicBezTo>
                  <a:pt x="1439571" y="494030"/>
                  <a:pt x="1437437" y="494081"/>
                  <a:pt x="1436827" y="494081"/>
                </a:cubicBezTo>
                <a:cubicBezTo>
                  <a:pt x="1435405" y="494284"/>
                  <a:pt x="1433475" y="494589"/>
                  <a:pt x="1431036" y="494995"/>
                </a:cubicBezTo>
                <a:lnTo>
                  <a:pt x="1426770" y="495605"/>
                </a:lnTo>
                <a:lnTo>
                  <a:pt x="1426160" y="500482"/>
                </a:lnTo>
                <a:cubicBezTo>
                  <a:pt x="1425753" y="503733"/>
                  <a:pt x="1425449" y="506578"/>
                  <a:pt x="1425245" y="509016"/>
                </a:cubicBezTo>
                <a:cubicBezTo>
                  <a:pt x="1425042" y="513893"/>
                  <a:pt x="1424534" y="518160"/>
                  <a:pt x="1423721" y="521818"/>
                </a:cubicBezTo>
                <a:cubicBezTo>
                  <a:pt x="1423518" y="523850"/>
                  <a:pt x="1423314" y="525780"/>
                  <a:pt x="1423111" y="527609"/>
                </a:cubicBezTo>
                <a:cubicBezTo>
                  <a:pt x="1422908" y="529235"/>
                  <a:pt x="1422705" y="530860"/>
                  <a:pt x="1422502" y="532486"/>
                </a:cubicBezTo>
                <a:cubicBezTo>
                  <a:pt x="1422299" y="534315"/>
                  <a:pt x="1421994" y="537769"/>
                  <a:pt x="1421587" y="542849"/>
                </a:cubicBezTo>
                <a:cubicBezTo>
                  <a:pt x="1421587" y="545694"/>
                  <a:pt x="1421385" y="548336"/>
                  <a:pt x="1420978" y="550774"/>
                </a:cubicBezTo>
                <a:cubicBezTo>
                  <a:pt x="1420775" y="553212"/>
                  <a:pt x="1420673" y="555651"/>
                  <a:pt x="1420673" y="558089"/>
                </a:cubicBezTo>
                <a:cubicBezTo>
                  <a:pt x="1420470" y="560324"/>
                  <a:pt x="1420368" y="562052"/>
                  <a:pt x="1420369" y="563271"/>
                </a:cubicBezTo>
                <a:cubicBezTo>
                  <a:pt x="1420165" y="564490"/>
                  <a:pt x="1419961" y="566522"/>
                  <a:pt x="1419758" y="569367"/>
                </a:cubicBezTo>
                <a:cubicBezTo>
                  <a:pt x="1419555" y="572211"/>
                  <a:pt x="1419353" y="574244"/>
                  <a:pt x="1419149" y="575462"/>
                </a:cubicBezTo>
                <a:cubicBezTo>
                  <a:pt x="1418743" y="576885"/>
                  <a:pt x="1418438" y="579019"/>
                  <a:pt x="1418235" y="581864"/>
                </a:cubicBezTo>
                <a:cubicBezTo>
                  <a:pt x="1417829" y="588366"/>
                  <a:pt x="1417524" y="593446"/>
                  <a:pt x="1417320" y="597104"/>
                </a:cubicBezTo>
                <a:cubicBezTo>
                  <a:pt x="1416711" y="603403"/>
                  <a:pt x="1416304" y="606959"/>
                  <a:pt x="1416101" y="607771"/>
                </a:cubicBezTo>
                <a:cubicBezTo>
                  <a:pt x="1416101" y="608788"/>
                  <a:pt x="1416000" y="610312"/>
                  <a:pt x="1415796" y="612343"/>
                </a:cubicBezTo>
                <a:cubicBezTo>
                  <a:pt x="1415593" y="614375"/>
                  <a:pt x="1415390" y="615696"/>
                  <a:pt x="1415187" y="616306"/>
                </a:cubicBezTo>
                <a:cubicBezTo>
                  <a:pt x="1415187" y="617322"/>
                  <a:pt x="1415085" y="618643"/>
                  <a:pt x="1414882" y="620268"/>
                </a:cubicBezTo>
                <a:cubicBezTo>
                  <a:pt x="1413459" y="628193"/>
                  <a:pt x="1412038" y="634797"/>
                  <a:pt x="1410614" y="640080"/>
                </a:cubicBezTo>
                <a:cubicBezTo>
                  <a:pt x="1409802" y="641706"/>
                  <a:pt x="1408278" y="646278"/>
                  <a:pt x="1406043" y="653796"/>
                </a:cubicBezTo>
                <a:cubicBezTo>
                  <a:pt x="1404824" y="658673"/>
                  <a:pt x="1403604" y="664871"/>
                  <a:pt x="1402385" y="672389"/>
                </a:cubicBezTo>
                <a:lnTo>
                  <a:pt x="1401471" y="675132"/>
                </a:lnTo>
                <a:lnTo>
                  <a:pt x="1401471" y="672999"/>
                </a:lnTo>
                <a:cubicBezTo>
                  <a:pt x="1401471" y="671576"/>
                  <a:pt x="1401369" y="669951"/>
                  <a:pt x="1401166" y="668122"/>
                </a:cubicBezTo>
                <a:cubicBezTo>
                  <a:pt x="1400760" y="665887"/>
                  <a:pt x="1400353" y="662432"/>
                  <a:pt x="1399946" y="657759"/>
                </a:cubicBezTo>
                <a:cubicBezTo>
                  <a:pt x="1399337" y="652476"/>
                  <a:pt x="1398525" y="646075"/>
                  <a:pt x="1397508" y="638556"/>
                </a:cubicBezTo>
                <a:cubicBezTo>
                  <a:pt x="1395476" y="628600"/>
                  <a:pt x="1394461" y="609600"/>
                  <a:pt x="1394460" y="581559"/>
                </a:cubicBezTo>
                <a:cubicBezTo>
                  <a:pt x="1394663" y="565506"/>
                  <a:pt x="1395070" y="547929"/>
                  <a:pt x="1395679" y="528829"/>
                </a:cubicBezTo>
                <a:cubicBezTo>
                  <a:pt x="1395883" y="525374"/>
                  <a:pt x="1396188" y="521513"/>
                  <a:pt x="1396594" y="517246"/>
                </a:cubicBezTo>
                <a:cubicBezTo>
                  <a:pt x="1396797" y="512979"/>
                  <a:pt x="1397000" y="509626"/>
                  <a:pt x="1397203" y="507188"/>
                </a:cubicBezTo>
                <a:lnTo>
                  <a:pt x="1397509" y="504444"/>
                </a:lnTo>
                <a:lnTo>
                  <a:pt x="1392631" y="505968"/>
                </a:lnTo>
                <a:cubicBezTo>
                  <a:pt x="1389381" y="506985"/>
                  <a:pt x="1387450" y="507594"/>
                  <a:pt x="1386841" y="507797"/>
                </a:cubicBezTo>
                <a:cubicBezTo>
                  <a:pt x="1386841" y="507797"/>
                  <a:pt x="1386028" y="508203"/>
                  <a:pt x="1384402" y="509017"/>
                </a:cubicBezTo>
                <a:cubicBezTo>
                  <a:pt x="1382776" y="509829"/>
                  <a:pt x="1380846" y="510744"/>
                  <a:pt x="1378611" y="511760"/>
                </a:cubicBezTo>
                <a:lnTo>
                  <a:pt x="1371296" y="515417"/>
                </a:lnTo>
                <a:lnTo>
                  <a:pt x="1369466" y="523951"/>
                </a:lnTo>
                <a:cubicBezTo>
                  <a:pt x="1368044" y="529641"/>
                  <a:pt x="1367129" y="533705"/>
                  <a:pt x="1366724" y="536144"/>
                </a:cubicBezTo>
                <a:cubicBezTo>
                  <a:pt x="1365505" y="542036"/>
                  <a:pt x="1364691" y="551079"/>
                  <a:pt x="1364285" y="563270"/>
                </a:cubicBezTo>
                <a:cubicBezTo>
                  <a:pt x="1364082" y="569367"/>
                  <a:pt x="1363778" y="573126"/>
                  <a:pt x="1363370" y="574548"/>
                </a:cubicBezTo>
                <a:cubicBezTo>
                  <a:pt x="1362355" y="578206"/>
                  <a:pt x="1358900" y="578409"/>
                  <a:pt x="1353007" y="575158"/>
                </a:cubicBezTo>
                <a:cubicBezTo>
                  <a:pt x="1349147" y="573736"/>
                  <a:pt x="1345692" y="570789"/>
                  <a:pt x="1342644" y="566319"/>
                </a:cubicBezTo>
                <a:cubicBezTo>
                  <a:pt x="1336345" y="557988"/>
                  <a:pt x="1334517" y="550469"/>
                  <a:pt x="1337158" y="543763"/>
                </a:cubicBezTo>
                <a:cubicBezTo>
                  <a:pt x="1337768" y="541732"/>
                  <a:pt x="1338377" y="539496"/>
                  <a:pt x="1338986" y="537058"/>
                </a:cubicBezTo>
                <a:lnTo>
                  <a:pt x="1340206" y="533705"/>
                </a:lnTo>
                <a:lnTo>
                  <a:pt x="1338072" y="534924"/>
                </a:lnTo>
                <a:cubicBezTo>
                  <a:pt x="1336650" y="535940"/>
                  <a:pt x="1334618" y="537261"/>
                  <a:pt x="1331976" y="538887"/>
                </a:cubicBezTo>
                <a:cubicBezTo>
                  <a:pt x="1329741" y="540309"/>
                  <a:pt x="1328217" y="541224"/>
                  <a:pt x="1327405" y="541630"/>
                </a:cubicBezTo>
                <a:cubicBezTo>
                  <a:pt x="1321715" y="544881"/>
                  <a:pt x="1317650" y="546506"/>
                  <a:pt x="1315212" y="546507"/>
                </a:cubicBezTo>
                <a:cubicBezTo>
                  <a:pt x="1314197" y="546507"/>
                  <a:pt x="1311961" y="545186"/>
                  <a:pt x="1308506" y="542544"/>
                </a:cubicBezTo>
                <a:cubicBezTo>
                  <a:pt x="1307897" y="541731"/>
                  <a:pt x="1307084" y="540614"/>
                  <a:pt x="1306068" y="539191"/>
                </a:cubicBezTo>
                <a:lnTo>
                  <a:pt x="1304240" y="536448"/>
                </a:lnTo>
                <a:lnTo>
                  <a:pt x="1306373" y="534619"/>
                </a:lnTo>
                <a:cubicBezTo>
                  <a:pt x="1307389" y="533401"/>
                  <a:pt x="1308202" y="532283"/>
                  <a:pt x="1308811" y="531266"/>
                </a:cubicBezTo>
                <a:cubicBezTo>
                  <a:pt x="1309624" y="530250"/>
                  <a:pt x="1311352" y="528015"/>
                  <a:pt x="1313993" y="524561"/>
                </a:cubicBezTo>
                <a:cubicBezTo>
                  <a:pt x="1324762" y="511150"/>
                  <a:pt x="1332383" y="501193"/>
                  <a:pt x="1336853" y="494691"/>
                </a:cubicBezTo>
                <a:cubicBezTo>
                  <a:pt x="1338073" y="492455"/>
                  <a:pt x="1339597" y="490525"/>
                  <a:pt x="1341426" y="488899"/>
                </a:cubicBezTo>
                <a:cubicBezTo>
                  <a:pt x="1342035" y="488087"/>
                  <a:pt x="1343558" y="485953"/>
                  <a:pt x="1345997" y="482499"/>
                </a:cubicBezTo>
                <a:cubicBezTo>
                  <a:pt x="1348435" y="478638"/>
                  <a:pt x="1351077" y="474676"/>
                  <a:pt x="1353922" y="470612"/>
                </a:cubicBezTo>
                <a:cubicBezTo>
                  <a:pt x="1362456" y="458013"/>
                  <a:pt x="1368857" y="447955"/>
                  <a:pt x="1373124" y="440436"/>
                </a:cubicBezTo>
                <a:cubicBezTo>
                  <a:pt x="1374141" y="439217"/>
                  <a:pt x="1374953" y="438201"/>
                  <a:pt x="1375563" y="437388"/>
                </a:cubicBezTo>
                <a:cubicBezTo>
                  <a:pt x="1377594" y="434543"/>
                  <a:pt x="1378611" y="432918"/>
                  <a:pt x="1378610" y="432511"/>
                </a:cubicBezTo>
                <a:cubicBezTo>
                  <a:pt x="1378611" y="431902"/>
                  <a:pt x="1379626" y="430175"/>
                  <a:pt x="1381659" y="427330"/>
                </a:cubicBezTo>
                <a:cubicBezTo>
                  <a:pt x="1382065" y="426924"/>
                  <a:pt x="1382674" y="424993"/>
                  <a:pt x="1383487" y="421539"/>
                </a:cubicBezTo>
                <a:cubicBezTo>
                  <a:pt x="1383691" y="420929"/>
                  <a:pt x="1383386" y="420421"/>
                  <a:pt x="1382573" y="420014"/>
                </a:cubicBezTo>
                <a:cubicBezTo>
                  <a:pt x="1381761" y="418389"/>
                  <a:pt x="1378408" y="419202"/>
                  <a:pt x="1372515" y="422453"/>
                </a:cubicBezTo>
                <a:cubicBezTo>
                  <a:pt x="1369263" y="424282"/>
                  <a:pt x="1367435" y="425196"/>
                  <a:pt x="1367028" y="425196"/>
                </a:cubicBezTo>
                <a:cubicBezTo>
                  <a:pt x="1366622" y="425197"/>
                  <a:pt x="1366216" y="425298"/>
                  <a:pt x="1365809" y="425501"/>
                </a:cubicBezTo>
                <a:cubicBezTo>
                  <a:pt x="1364183" y="426314"/>
                  <a:pt x="1361339" y="426822"/>
                  <a:pt x="1357275" y="427025"/>
                </a:cubicBezTo>
                <a:cubicBezTo>
                  <a:pt x="1352804" y="427431"/>
                  <a:pt x="1347928" y="425400"/>
                  <a:pt x="1342644" y="420929"/>
                </a:cubicBezTo>
                <a:cubicBezTo>
                  <a:pt x="1341425" y="419507"/>
                  <a:pt x="1340054" y="418033"/>
                  <a:pt x="1338530" y="416509"/>
                </a:cubicBezTo>
                <a:cubicBezTo>
                  <a:pt x="1337006" y="414986"/>
                  <a:pt x="1336244" y="414020"/>
                  <a:pt x="1336243" y="413614"/>
                </a:cubicBezTo>
                <a:cubicBezTo>
                  <a:pt x="1336243" y="413208"/>
                  <a:pt x="1335939" y="412496"/>
                  <a:pt x="1335329" y="411480"/>
                </a:cubicBezTo>
                <a:cubicBezTo>
                  <a:pt x="1334719" y="410464"/>
                  <a:pt x="1334009" y="409550"/>
                  <a:pt x="1333196" y="408737"/>
                </a:cubicBezTo>
                <a:cubicBezTo>
                  <a:pt x="1332586" y="407518"/>
                  <a:pt x="1332383" y="406908"/>
                  <a:pt x="1332586" y="406908"/>
                </a:cubicBezTo>
                <a:cubicBezTo>
                  <a:pt x="1332789" y="406908"/>
                  <a:pt x="1334009" y="407823"/>
                  <a:pt x="1336243" y="409651"/>
                </a:cubicBezTo>
                <a:cubicBezTo>
                  <a:pt x="1339494" y="412293"/>
                  <a:pt x="1342339" y="413614"/>
                  <a:pt x="1344778" y="413614"/>
                </a:cubicBezTo>
                <a:cubicBezTo>
                  <a:pt x="1347217" y="413614"/>
                  <a:pt x="1350772" y="412700"/>
                  <a:pt x="1355446" y="410871"/>
                </a:cubicBezTo>
                <a:cubicBezTo>
                  <a:pt x="1355852" y="410667"/>
                  <a:pt x="1356056" y="410667"/>
                  <a:pt x="1356055" y="410870"/>
                </a:cubicBezTo>
                <a:cubicBezTo>
                  <a:pt x="1356056" y="411074"/>
                  <a:pt x="1356360" y="410972"/>
                  <a:pt x="1356970" y="410566"/>
                </a:cubicBezTo>
                <a:cubicBezTo>
                  <a:pt x="1357376" y="410160"/>
                  <a:pt x="1357579" y="410058"/>
                  <a:pt x="1357579" y="410261"/>
                </a:cubicBezTo>
                <a:cubicBezTo>
                  <a:pt x="1357579" y="410464"/>
                  <a:pt x="1357783" y="410464"/>
                  <a:pt x="1358189" y="410261"/>
                </a:cubicBezTo>
                <a:cubicBezTo>
                  <a:pt x="1358799" y="409855"/>
                  <a:pt x="1359307" y="409652"/>
                  <a:pt x="1359713" y="409651"/>
                </a:cubicBezTo>
                <a:cubicBezTo>
                  <a:pt x="1360323" y="409652"/>
                  <a:pt x="1360830" y="409550"/>
                  <a:pt x="1361237" y="409347"/>
                </a:cubicBezTo>
                <a:cubicBezTo>
                  <a:pt x="1361440" y="408940"/>
                  <a:pt x="1362050" y="408635"/>
                  <a:pt x="1363066" y="408432"/>
                </a:cubicBezTo>
                <a:cubicBezTo>
                  <a:pt x="1364082" y="408229"/>
                  <a:pt x="1366012" y="407416"/>
                  <a:pt x="1368857" y="405994"/>
                </a:cubicBezTo>
                <a:cubicBezTo>
                  <a:pt x="1371498" y="404775"/>
                  <a:pt x="1373734" y="403759"/>
                  <a:pt x="1375562" y="402946"/>
                </a:cubicBezTo>
                <a:cubicBezTo>
                  <a:pt x="1383894" y="399492"/>
                  <a:pt x="1393140" y="393904"/>
                  <a:pt x="1403299" y="386182"/>
                </a:cubicBezTo>
                <a:cubicBezTo>
                  <a:pt x="1404925" y="384556"/>
                  <a:pt x="1406246" y="383540"/>
                  <a:pt x="1407262" y="383134"/>
                </a:cubicBezTo>
                <a:cubicBezTo>
                  <a:pt x="1408684" y="382423"/>
                  <a:pt x="1410284" y="382169"/>
                  <a:pt x="1412063" y="382372"/>
                </a:cubicBezTo>
                <a:close/>
                <a:moveTo>
                  <a:pt x="1632813" y="425196"/>
                </a:moveTo>
                <a:lnTo>
                  <a:pt x="1634643" y="426416"/>
                </a:lnTo>
                <a:cubicBezTo>
                  <a:pt x="1637691" y="428041"/>
                  <a:pt x="1639926" y="432003"/>
                  <a:pt x="1641348" y="438303"/>
                </a:cubicBezTo>
                <a:cubicBezTo>
                  <a:pt x="1642365" y="444196"/>
                  <a:pt x="1643990" y="446532"/>
                  <a:pt x="1646226" y="445313"/>
                </a:cubicBezTo>
                <a:cubicBezTo>
                  <a:pt x="1648867" y="445110"/>
                  <a:pt x="1650289" y="444907"/>
                  <a:pt x="1650492" y="444704"/>
                </a:cubicBezTo>
                <a:cubicBezTo>
                  <a:pt x="1650899" y="444500"/>
                  <a:pt x="1651712" y="444195"/>
                  <a:pt x="1652930" y="443789"/>
                </a:cubicBezTo>
                <a:cubicBezTo>
                  <a:pt x="1654353" y="443586"/>
                  <a:pt x="1656386" y="442977"/>
                  <a:pt x="1659027" y="441960"/>
                </a:cubicBezTo>
                <a:cubicBezTo>
                  <a:pt x="1663497" y="439725"/>
                  <a:pt x="1668374" y="440233"/>
                  <a:pt x="1673657" y="443484"/>
                </a:cubicBezTo>
                <a:cubicBezTo>
                  <a:pt x="1679143" y="446329"/>
                  <a:pt x="1682089" y="448767"/>
                  <a:pt x="1682496" y="450800"/>
                </a:cubicBezTo>
                <a:cubicBezTo>
                  <a:pt x="1682903" y="452019"/>
                  <a:pt x="1683512" y="453543"/>
                  <a:pt x="1684326" y="455372"/>
                </a:cubicBezTo>
                <a:cubicBezTo>
                  <a:pt x="1686560" y="459029"/>
                  <a:pt x="1686561" y="461773"/>
                  <a:pt x="1684326" y="463601"/>
                </a:cubicBezTo>
                <a:cubicBezTo>
                  <a:pt x="1683105" y="464617"/>
                  <a:pt x="1681988" y="465430"/>
                  <a:pt x="1680972" y="466040"/>
                </a:cubicBezTo>
                <a:cubicBezTo>
                  <a:pt x="1679550" y="466649"/>
                  <a:pt x="1676908" y="467868"/>
                  <a:pt x="1673048" y="469697"/>
                </a:cubicBezTo>
                <a:cubicBezTo>
                  <a:pt x="1668780" y="471729"/>
                  <a:pt x="1665122" y="473456"/>
                  <a:pt x="1662075" y="474879"/>
                </a:cubicBezTo>
                <a:cubicBezTo>
                  <a:pt x="1659230" y="476301"/>
                  <a:pt x="1657300" y="477317"/>
                  <a:pt x="1656284" y="477927"/>
                </a:cubicBezTo>
                <a:cubicBezTo>
                  <a:pt x="1655064" y="478740"/>
                  <a:pt x="1652930" y="479857"/>
                  <a:pt x="1649883" y="481280"/>
                </a:cubicBezTo>
                <a:cubicBezTo>
                  <a:pt x="1642771" y="485140"/>
                  <a:pt x="1637082" y="488493"/>
                  <a:pt x="1632814" y="491338"/>
                </a:cubicBezTo>
                <a:cubicBezTo>
                  <a:pt x="1631392" y="492557"/>
                  <a:pt x="1630579" y="493167"/>
                  <a:pt x="1630376" y="493167"/>
                </a:cubicBezTo>
                <a:cubicBezTo>
                  <a:pt x="1629969" y="493167"/>
                  <a:pt x="1629766" y="493268"/>
                  <a:pt x="1629766" y="493471"/>
                </a:cubicBezTo>
                <a:cubicBezTo>
                  <a:pt x="1629766" y="493674"/>
                  <a:pt x="1629359" y="493979"/>
                  <a:pt x="1628547" y="494386"/>
                </a:cubicBezTo>
                <a:cubicBezTo>
                  <a:pt x="1627734" y="494793"/>
                  <a:pt x="1626921" y="495199"/>
                  <a:pt x="1626108" y="495605"/>
                </a:cubicBezTo>
                <a:cubicBezTo>
                  <a:pt x="1625093" y="496011"/>
                  <a:pt x="1624991" y="497129"/>
                  <a:pt x="1625803" y="498958"/>
                </a:cubicBezTo>
                <a:cubicBezTo>
                  <a:pt x="1626820" y="502819"/>
                  <a:pt x="1626209" y="507187"/>
                  <a:pt x="1623974" y="512064"/>
                </a:cubicBezTo>
                <a:cubicBezTo>
                  <a:pt x="1623162" y="514096"/>
                  <a:pt x="1622654" y="515315"/>
                  <a:pt x="1622451" y="515722"/>
                </a:cubicBezTo>
                <a:cubicBezTo>
                  <a:pt x="1622451" y="515925"/>
                  <a:pt x="1623060" y="515722"/>
                  <a:pt x="1624280" y="515112"/>
                </a:cubicBezTo>
                <a:cubicBezTo>
                  <a:pt x="1625905" y="514096"/>
                  <a:pt x="1628344" y="512674"/>
                  <a:pt x="1631595" y="510845"/>
                </a:cubicBezTo>
                <a:cubicBezTo>
                  <a:pt x="1638707" y="506984"/>
                  <a:pt x="1644396" y="502412"/>
                  <a:pt x="1648663" y="497129"/>
                </a:cubicBezTo>
                <a:cubicBezTo>
                  <a:pt x="1651915" y="493878"/>
                  <a:pt x="1654252" y="491947"/>
                  <a:pt x="1655674" y="491338"/>
                </a:cubicBezTo>
                <a:cubicBezTo>
                  <a:pt x="1655878" y="491541"/>
                  <a:pt x="1656182" y="491541"/>
                  <a:pt x="1656588" y="491338"/>
                </a:cubicBezTo>
                <a:cubicBezTo>
                  <a:pt x="1657604" y="490728"/>
                  <a:pt x="1658315" y="490728"/>
                  <a:pt x="1658722" y="491338"/>
                </a:cubicBezTo>
                <a:cubicBezTo>
                  <a:pt x="1658925" y="491541"/>
                  <a:pt x="1659331" y="491643"/>
                  <a:pt x="1659941" y="491642"/>
                </a:cubicBezTo>
                <a:cubicBezTo>
                  <a:pt x="1661364" y="491643"/>
                  <a:pt x="1664919" y="493471"/>
                  <a:pt x="1670609" y="497129"/>
                </a:cubicBezTo>
                <a:cubicBezTo>
                  <a:pt x="1672437" y="499364"/>
                  <a:pt x="1673352" y="500990"/>
                  <a:pt x="1673353" y="502006"/>
                </a:cubicBezTo>
                <a:cubicBezTo>
                  <a:pt x="1673352" y="502209"/>
                  <a:pt x="1673759" y="503022"/>
                  <a:pt x="1674572" y="504444"/>
                </a:cubicBezTo>
                <a:cubicBezTo>
                  <a:pt x="1675588" y="505664"/>
                  <a:pt x="1675994" y="506984"/>
                  <a:pt x="1675791" y="508407"/>
                </a:cubicBezTo>
                <a:cubicBezTo>
                  <a:pt x="1676197" y="510642"/>
                  <a:pt x="1674571" y="513588"/>
                  <a:pt x="1670914" y="517246"/>
                </a:cubicBezTo>
                <a:cubicBezTo>
                  <a:pt x="1669085" y="519278"/>
                  <a:pt x="1667307" y="521361"/>
                  <a:pt x="1665580" y="523494"/>
                </a:cubicBezTo>
                <a:cubicBezTo>
                  <a:pt x="1663853" y="525628"/>
                  <a:pt x="1662990" y="526796"/>
                  <a:pt x="1662989" y="526999"/>
                </a:cubicBezTo>
                <a:cubicBezTo>
                  <a:pt x="1662989" y="527203"/>
                  <a:pt x="1662481" y="528015"/>
                  <a:pt x="1661465" y="529438"/>
                </a:cubicBezTo>
                <a:cubicBezTo>
                  <a:pt x="1660449" y="531063"/>
                  <a:pt x="1659941" y="531978"/>
                  <a:pt x="1659941" y="532181"/>
                </a:cubicBezTo>
                <a:cubicBezTo>
                  <a:pt x="1659942" y="532588"/>
                  <a:pt x="1659636" y="532994"/>
                  <a:pt x="1659027" y="533400"/>
                </a:cubicBezTo>
                <a:cubicBezTo>
                  <a:pt x="1658620" y="533807"/>
                  <a:pt x="1658417" y="534111"/>
                  <a:pt x="1658418" y="534315"/>
                </a:cubicBezTo>
                <a:cubicBezTo>
                  <a:pt x="1658417" y="534721"/>
                  <a:pt x="1657909" y="535940"/>
                  <a:pt x="1656893" y="537972"/>
                </a:cubicBezTo>
                <a:cubicBezTo>
                  <a:pt x="1655674" y="540411"/>
                  <a:pt x="1654556" y="542748"/>
                  <a:pt x="1653541" y="544983"/>
                </a:cubicBezTo>
                <a:cubicBezTo>
                  <a:pt x="1652931" y="547015"/>
                  <a:pt x="1652423" y="548336"/>
                  <a:pt x="1652016" y="548945"/>
                </a:cubicBezTo>
                <a:cubicBezTo>
                  <a:pt x="1648765" y="558292"/>
                  <a:pt x="1647546" y="570586"/>
                  <a:pt x="1648359" y="585826"/>
                </a:cubicBezTo>
                <a:cubicBezTo>
                  <a:pt x="1649984" y="594767"/>
                  <a:pt x="1652524" y="601472"/>
                  <a:pt x="1655978" y="605943"/>
                </a:cubicBezTo>
                <a:cubicBezTo>
                  <a:pt x="1657807" y="607568"/>
                  <a:pt x="1659941" y="608787"/>
                  <a:pt x="1662380" y="609600"/>
                </a:cubicBezTo>
                <a:cubicBezTo>
                  <a:pt x="1662786" y="609601"/>
                  <a:pt x="1663193" y="609702"/>
                  <a:pt x="1663599" y="609905"/>
                </a:cubicBezTo>
                <a:cubicBezTo>
                  <a:pt x="1666850" y="610921"/>
                  <a:pt x="1670305" y="611734"/>
                  <a:pt x="1673962" y="612343"/>
                </a:cubicBezTo>
                <a:cubicBezTo>
                  <a:pt x="1679854" y="612953"/>
                  <a:pt x="1685646" y="613258"/>
                  <a:pt x="1691336" y="613258"/>
                </a:cubicBezTo>
                <a:cubicBezTo>
                  <a:pt x="1697025" y="613258"/>
                  <a:pt x="1701292" y="613207"/>
                  <a:pt x="1704137" y="613106"/>
                </a:cubicBezTo>
                <a:cubicBezTo>
                  <a:pt x="1706981" y="613004"/>
                  <a:pt x="1708506" y="612852"/>
                  <a:pt x="1708709" y="612648"/>
                </a:cubicBezTo>
                <a:cubicBezTo>
                  <a:pt x="1709319" y="612445"/>
                  <a:pt x="1710640" y="612242"/>
                  <a:pt x="1712671" y="612039"/>
                </a:cubicBezTo>
                <a:cubicBezTo>
                  <a:pt x="1714703" y="611835"/>
                  <a:pt x="1716634" y="611531"/>
                  <a:pt x="1718463" y="611124"/>
                </a:cubicBezTo>
                <a:cubicBezTo>
                  <a:pt x="1720291" y="610515"/>
                  <a:pt x="1722425" y="610007"/>
                  <a:pt x="1724864" y="609600"/>
                </a:cubicBezTo>
                <a:cubicBezTo>
                  <a:pt x="1731772" y="607975"/>
                  <a:pt x="1736751" y="606349"/>
                  <a:pt x="1739799" y="604723"/>
                </a:cubicBezTo>
                <a:cubicBezTo>
                  <a:pt x="1740611" y="604317"/>
                  <a:pt x="1741221" y="604114"/>
                  <a:pt x="1741627" y="604114"/>
                </a:cubicBezTo>
                <a:cubicBezTo>
                  <a:pt x="1742441" y="604114"/>
                  <a:pt x="1744168" y="603200"/>
                  <a:pt x="1746809" y="601371"/>
                </a:cubicBezTo>
                <a:cubicBezTo>
                  <a:pt x="1747012" y="600964"/>
                  <a:pt x="1747317" y="600761"/>
                  <a:pt x="1747723" y="600761"/>
                </a:cubicBezTo>
                <a:cubicBezTo>
                  <a:pt x="1748740" y="600761"/>
                  <a:pt x="1750568" y="598831"/>
                  <a:pt x="1753210" y="594970"/>
                </a:cubicBezTo>
                <a:cubicBezTo>
                  <a:pt x="1755242" y="590093"/>
                  <a:pt x="1757375" y="583895"/>
                  <a:pt x="1759610" y="576377"/>
                </a:cubicBezTo>
                <a:cubicBezTo>
                  <a:pt x="1760017" y="574955"/>
                  <a:pt x="1760322" y="573126"/>
                  <a:pt x="1760525" y="570891"/>
                </a:cubicBezTo>
                <a:cubicBezTo>
                  <a:pt x="1760728" y="568656"/>
                  <a:pt x="1760931" y="564693"/>
                  <a:pt x="1761135" y="559003"/>
                </a:cubicBezTo>
                <a:lnTo>
                  <a:pt x="1761439" y="545897"/>
                </a:lnTo>
                <a:lnTo>
                  <a:pt x="1762354" y="551079"/>
                </a:lnTo>
                <a:cubicBezTo>
                  <a:pt x="1764792" y="564083"/>
                  <a:pt x="1768247" y="575361"/>
                  <a:pt x="1772717" y="584912"/>
                </a:cubicBezTo>
                <a:cubicBezTo>
                  <a:pt x="1776375" y="593853"/>
                  <a:pt x="1779220" y="601777"/>
                  <a:pt x="1781251" y="608686"/>
                </a:cubicBezTo>
                <a:cubicBezTo>
                  <a:pt x="1781658" y="610108"/>
                  <a:pt x="1781963" y="611023"/>
                  <a:pt x="1782165" y="611429"/>
                </a:cubicBezTo>
                <a:cubicBezTo>
                  <a:pt x="1783182" y="614274"/>
                  <a:pt x="1783893" y="618643"/>
                  <a:pt x="1784300" y="624536"/>
                </a:cubicBezTo>
                <a:cubicBezTo>
                  <a:pt x="1784299" y="629209"/>
                  <a:pt x="1781759" y="632257"/>
                  <a:pt x="1776680" y="633679"/>
                </a:cubicBezTo>
                <a:cubicBezTo>
                  <a:pt x="1773632" y="634899"/>
                  <a:pt x="1767840" y="635813"/>
                  <a:pt x="1759306" y="636423"/>
                </a:cubicBezTo>
                <a:cubicBezTo>
                  <a:pt x="1755648" y="636829"/>
                  <a:pt x="1753007" y="637134"/>
                  <a:pt x="1751381" y="637337"/>
                </a:cubicBezTo>
                <a:cubicBezTo>
                  <a:pt x="1749959" y="637337"/>
                  <a:pt x="1747114" y="637439"/>
                  <a:pt x="1742847" y="637642"/>
                </a:cubicBezTo>
                <a:cubicBezTo>
                  <a:pt x="1738579" y="637845"/>
                  <a:pt x="1735633" y="637947"/>
                  <a:pt x="1734008" y="637947"/>
                </a:cubicBezTo>
                <a:cubicBezTo>
                  <a:pt x="1732179" y="638353"/>
                  <a:pt x="1727810" y="638760"/>
                  <a:pt x="1720901" y="639166"/>
                </a:cubicBezTo>
                <a:cubicBezTo>
                  <a:pt x="1710538" y="639369"/>
                  <a:pt x="1702004" y="639369"/>
                  <a:pt x="1695298" y="639166"/>
                </a:cubicBezTo>
                <a:cubicBezTo>
                  <a:pt x="1694485" y="638963"/>
                  <a:pt x="1692860" y="638760"/>
                  <a:pt x="1690422" y="638556"/>
                </a:cubicBezTo>
                <a:cubicBezTo>
                  <a:pt x="1683512" y="638150"/>
                  <a:pt x="1677417" y="636626"/>
                  <a:pt x="1672133" y="633985"/>
                </a:cubicBezTo>
                <a:cubicBezTo>
                  <a:pt x="1654251" y="624840"/>
                  <a:pt x="1642060" y="612039"/>
                  <a:pt x="1635558" y="595580"/>
                </a:cubicBezTo>
                <a:cubicBezTo>
                  <a:pt x="1634541" y="592735"/>
                  <a:pt x="1633931" y="590093"/>
                  <a:pt x="1633728" y="587655"/>
                </a:cubicBezTo>
                <a:cubicBezTo>
                  <a:pt x="1633525" y="585216"/>
                  <a:pt x="1633424" y="580340"/>
                  <a:pt x="1633424" y="573024"/>
                </a:cubicBezTo>
                <a:cubicBezTo>
                  <a:pt x="1633424" y="558191"/>
                  <a:pt x="1634236" y="548437"/>
                  <a:pt x="1635861" y="543763"/>
                </a:cubicBezTo>
                <a:cubicBezTo>
                  <a:pt x="1636471" y="540919"/>
                  <a:pt x="1636980" y="538785"/>
                  <a:pt x="1637386" y="537363"/>
                </a:cubicBezTo>
                <a:cubicBezTo>
                  <a:pt x="1638199" y="533299"/>
                  <a:pt x="1638910" y="529844"/>
                  <a:pt x="1639520" y="527000"/>
                </a:cubicBezTo>
                <a:cubicBezTo>
                  <a:pt x="1640129" y="524154"/>
                  <a:pt x="1640434" y="522427"/>
                  <a:pt x="1640434" y="521818"/>
                </a:cubicBezTo>
                <a:cubicBezTo>
                  <a:pt x="1640840" y="521208"/>
                  <a:pt x="1641044" y="520192"/>
                  <a:pt x="1641044" y="518770"/>
                </a:cubicBezTo>
                <a:cubicBezTo>
                  <a:pt x="1641044" y="516941"/>
                  <a:pt x="1640535" y="516027"/>
                  <a:pt x="1639519" y="516027"/>
                </a:cubicBezTo>
                <a:cubicBezTo>
                  <a:pt x="1638707" y="515620"/>
                  <a:pt x="1637640" y="515620"/>
                  <a:pt x="1636319" y="516027"/>
                </a:cubicBezTo>
                <a:cubicBezTo>
                  <a:pt x="1634999" y="516433"/>
                  <a:pt x="1632611" y="517551"/>
                  <a:pt x="1629156" y="519380"/>
                </a:cubicBezTo>
                <a:cubicBezTo>
                  <a:pt x="1623467" y="522224"/>
                  <a:pt x="1619504" y="524307"/>
                  <a:pt x="1617269" y="525628"/>
                </a:cubicBezTo>
                <a:cubicBezTo>
                  <a:pt x="1615034" y="526949"/>
                  <a:pt x="1613713" y="528320"/>
                  <a:pt x="1613306" y="529743"/>
                </a:cubicBezTo>
                <a:cubicBezTo>
                  <a:pt x="1612494" y="530962"/>
                  <a:pt x="1611986" y="531571"/>
                  <a:pt x="1611783" y="531571"/>
                </a:cubicBezTo>
                <a:cubicBezTo>
                  <a:pt x="1611580" y="531572"/>
                  <a:pt x="1611478" y="531774"/>
                  <a:pt x="1611478" y="532181"/>
                </a:cubicBezTo>
                <a:cubicBezTo>
                  <a:pt x="1611477" y="532384"/>
                  <a:pt x="1611071" y="533197"/>
                  <a:pt x="1610259" y="534619"/>
                </a:cubicBezTo>
                <a:cubicBezTo>
                  <a:pt x="1609446" y="536042"/>
                  <a:pt x="1608430" y="537667"/>
                  <a:pt x="1607211" y="539496"/>
                </a:cubicBezTo>
                <a:cubicBezTo>
                  <a:pt x="1604366" y="543357"/>
                  <a:pt x="1602639" y="545694"/>
                  <a:pt x="1602029" y="546507"/>
                </a:cubicBezTo>
                <a:cubicBezTo>
                  <a:pt x="1601623" y="547116"/>
                  <a:pt x="1600302" y="549046"/>
                  <a:pt x="1598067" y="552298"/>
                </a:cubicBezTo>
                <a:cubicBezTo>
                  <a:pt x="1595832" y="555549"/>
                  <a:pt x="1593647" y="558750"/>
                  <a:pt x="1591514" y="561899"/>
                </a:cubicBezTo>
                <a:cubicBezTo>
                  <a:pt x="1589380" y="565049"/>
                  <a:pt x="1587652" y="567690"/>
                  <a:pt x="1586332" y="569824"/>
                </a:cubicBezTo>
                <a:cubicBezTo>
                  <a:pt x="1585011" y="571958"/>
                  <a:pt x="1584351" y="573024"/>
                  <a:pt x="1584351" y="573024"/>
                </a:cubicBezTo>
                <a:cubicBezTo>
                  <a:pt x="1584351" y="573431"/>
                  <a:pt x="1584249" y="573634"/>
                  <a:pt x="1584046" y="573634"/>
                </a:cubicBezTo>
                <a:cubicBezTo>
                  <a:pt x="1583842" y="573634"/>
                  <a:pt x="1583132" y="574549"/>
                  <a:pt x="1581912" y="576377"/>
                </a:cubicBezTo>
                <a:cubicBezTo>
                  <a:pt x="1581099" y="578409"/>
                  <a:pt x="1580185" y="580035"/>
                  <a:pt x="1579169" y="581254"/>
                </a:cubicBezTo>
                <a:cubicBezTo>
                  <a:pt x="1573683" y="591414"/>
                  <a:pt x="1568094" y="602590"/>
                  <a:pt x="1562405" y="614782"/>
                </a:cubicBezTo>
                <a:cubicBezTo>
                  <a:pt x="1561389" y="617017"/>
                  <a:pt x="1560678" y="618338"/>
                  <a:pt x="1560271" y="618744"/>
                </a:cubicBezTo>
                <a:cubicBezTo>
                  <a:pt x="1559459" y="619963"/>
                  <a:pt x="1558748" y="621995"/>
                  <a:pt x="1558138" y="624840"/>
                </a:cubicBezTo>
                <a:cubicBezTo>
                  <a:pt x="1557935" y="628295"/>
                  <a:pt x="1557122" y="630428"/>
                  <a:pt x="1555699" y="631241"/>
                </a:cubicBezTo>
                <a:cubicBezTo>
                  <a:pt x="1554887" y="632054"/>
                  <a:pt x="1553668" y="632257"/>
                  <a:pt x="1552042" y="631851"/>
                </a:cubicBezTo>
                <a:cubicBezTo>
                  <a:pt x="1550822" y="631851"/>
                  <a:pt x="1548384" y="630733"/>
                  <a:pt x="1544726" y="628498"/>
                </a:cubicBezTo>
                <a:cubicBezTo>
                  <a:pt x="1543507" y="627685"/>
                  <a:pt x="1541780" y="626161"/>
                  <a:pt x="1539545" y="623926"/>
                </a:cubicBezTo>
                <a:cubicBezTo>
                  <a:pt x="1537310" y="621691"/>
                  <a:pt x="1536192" y="620370"/>
                  <a:pt x="1536192" y="619963"/>
                </a:cubicBezTo>
                <a:cubicBezTo>
                  <a:pt x="1536193" y="619760"/>
                  <a:pt x="1535481" y="618643"/>
                  <a:pt x="1534059" y="616611"/>
                </a:cubicBezTo>
                <a:cubicBezTo>
                  <a:pt x="1531214" y="613156"/>
                  <a:pt x="1529792" y="607670"/>
                  <a:pt x="1529792" y="600151"/>
                </a:cubicBezTo>
                <a:cubicBezTo>
                  <a:pt x="1529791" y="595478"/>
                  <a:pt x="1529182" y="591008"/>
                  <a:pt x="1527963" y="586740"/>
                </a:cubicBezTo>
                <a:cubicBezTo>
                  <a:pt x="1527150" y="582676"/>
                  <a:pt x="1526743" y="580136"/>
                  <a:pt x="1526743" y="579120"/>
                </a:cubicBezTo>
                <a:cubicBezTo>
                  <a:pt x="1526947" y="578511"/>
                  <a:pt x="1527963" y="580137"/>
                  <a:pt x="1529791" y="583997"/>
                </a:cubicBezTo>
                <a:cubicBezTo>
                  <a:pt x="1533652" y="591515"/>
                  <a:pt x="1537513" y="597612"/>
                  <a:pt x="1541374" y="602285"/>
                </a:cubicBezTo>
                <a:cubicBezTo>
                  <a:pt x="1542999" y="604317"/>
                  <a:pt x="1544625" y="604825"/>
                  <a:pt x="1546251" y="603809"/>
                </a:cubicBezTo>
                <a:cubicBezTo>
                  <a:pt x="1547673" y="602996"/>
                  <a:pt x="1549401" y="601269"/>
                  <a:pt x="1551433" y="598628"/>
                </a:cubicBezTo>
                <a:cubicBezTo>
                  <a:pt x="1553464" y="595986"/>
                  <a:pt x="1556614" y="591312"/>
                  <a:pt x="1560881" y="584607"/>
                </a:cubicBezTo>
                <a:cubicBezTo>
                  <a:pt x="1562709" y="581762"/>
                  <a:pt x="1563929" y="579832"/>
                  <a:pt x="1564539" y="578816"/>
                </a:cubicBezTo>
                <a:cubicBezTo>
                  <a:pt x="1565148" y="577800"/>
                  <a:pt x="1566164" y="576072"/>
                  <a:pt x="1567586" y="573634"/>
                </a:cubicBezTo>
                <a:cubicBezTo>
                  <a:pt x="1569010" y="571196"/>
                  <a:pt x="1570228" y="569062"/>
                  <a:pt x="1571244" y="567233"/>
                </a:cubicBezTo>
                <a:cubicBezTo>
                  <a:pt x="1572260" y="565607"/>
                  <a:pt x="1573378" y="563576"/>
                  <a:pt x="1574597" y="561137"/>
                </a:cubicBezTo>
                <a:cubicBezTo>
                  <a:pt x="1576019" y="558699"/>
                  <a:pt x="1577238" y="556565"/>
                  <a:pt x="1578255" y="554736"/>
                </a:cubicBezTo>
                <a:cubicBezTo>
                  <a:pt x="1579271" y="552907"/>
                  <a:pt x="1579779" y="551891"/>
                  <a:pt x="1579779" y="551688"/>
                </a:cubicBezTo>
                <a:cubicBezTo>
                  <a:pt x="1579779" y="551688"/>
                  <a:pt x="1579219" y="552095"/>
                  <a:pt x="1578102" y="552908"/>
                </a:cubicBezTo>
                <a:cubicBezTo>
                  <a:pt x="1576984" y="553720"/>
                  <a:pt x="1575613" y="554940"/>
                  <a:pt x="1573988" y="556565"/>
                </a:cubicBezTo>
                <a:cubicBezTo>
                  <a:pt x="1572362" y="558191"/>
                  <a:pt x="1570635" y="559715"/>
                  <a:pt x="1568806" y="561137"/>
                </a:cubicBezTo>
                <a:cubicBezTo>
                  <a:pt x="1567180" y="562560"/>
                  <a:pt x="1565453" y="564084"/>
                  <a:pt x="1563625" y="565709"/>
                </a:cubicBezTo>
                <a:cubicBezTo>
                  <a:pt x="1556513" y="572212"/>
                  <a:pt x="1551330" y="575463"/>
                  <a:pt x="1548079" y="575463"/>
                </a:cubicBezTo>
                <a:cubicBezTo>
                  <a:pt x="1546657" y="575463"/>
                  <a:pt x="1543812" y="574142"/>
                  <a:pt x="1539545" y="571500"/>
                </a:cubicBezTo>
                <a:cubicBezTo>
                  <a:pt x="1536700" y="570281"/>
                  <a:pt x="1534566" y="567944"/>
                  <a:pt x="1533145" y="564490"/>
                </a:cubicBezTo>
                <a:cubicBezTo>
                  <a:pt x="1529284" y="558801"/>
                  <a:pt x="1528979" y="555143"/>
                  <a:pt x="1532230" y="553517"/>
                </a:cubicBezTo>
                <a:cubicBezTo>
                  <a:pt x="1537310" y="550063"/>
                  <a:pt x="1541424" y="547421"/>
                  <a:pt x="1544574" y="545592"/>
                </a:cubicBezTo>
                <a:cubicBezTo>
                  <a:pt x="1547724" y="543764"/>
                  <a:pt x="1549705" y="542849"/>
                  <a:pt x="1550518" y="542849"/>
                </a:cubicBezTo>
                <a:cubicBezTo>
                  <a:pt x="1550721" y="542849"/>
                  <a:pt x="1550924" y="542646"/>
                  <a:pt x="1551127" y="542239"/>
                </a:cubicBezTo>
                <a:cubicBezTo>
                  <a:pt x="1551128" y="542036"/>
                  <a:pt x="1552347" y="541731"/>
                  <a:pt x="1554785" y="541325"/>
                </a:cubicBezTo>
                <a:cubicBezTo>
                  <a:pt x="1557224" y="540919"/>
                  <a:pt x="1559053" y="540614"/>
                  <a:pt x="1560271" y="540410"/>
                </a:cubicBezTo>
                <a:cubicBezTo>
                  <a:pt x="1560881" y="540207"/>
                  <a:pt x="1561033" y="540360"/>
                  <a:pt x="1560729" y="540868"/>
                </a:cubicBezTo>
                <a:cubicBezTo>
                  <a:pt x="1560424" y="541376"/>
                  <a:pt x="1559357" y="542646"/>
                  <a:pt x="1557528" y="544678"/>
                </a:cubicBezTo>
                <a:cubicBezTo>
                  <a:pt x="1554683" y="547522"/>
                  <a:pt x="1553261" y="549148"/>
                  <a:pt x="1553261" y="549554"/>
                </a:cubicBezTo>
                <a:cubicBezTo>
                  <a:pt x="1553261" y="550368"/>
                  <a:pt x="1554480" y="550672"/>
                  <a:pt x="1556919" y="550469"/>
                </a:cubicBezTo>
                <a:cubicBezTo>
                  <a:pt x="1562405" y="548843"/>
                  <a:pt x="1571143" y="544779"/>
                  <a:pt x="1583131" y="538277"/>
                </a:cubicBezTo>
                <a:cubicBezTo>
                  <a:pt x="1586382" y="536651"/>
                  <a:pt x="1588313" y="534721"/>
                  <a:pt x="1588923" y="532486"/>
                </a:cubicBezTo>
                <a:cubicBezTo>
                  <a:pt x="1589939" y="530251"/>
                  <a:pt x="1590954" y="527711"/>
                  <a:pt x="1591971" y="524866"/>
                </a:cubicBezTo>
                <a:cubicBezTo>
                  <a:pt x="1593190" y="522021"/>
                  <a:pt x="1594308" y="519278"/>
                  <a:pt x="1595324" y="516636"/>
                </a:cubicBezTo>
                <a:cubicBezTo>
                  <a:pt x="1596949" y="513588"/>
                  <a:pt x="1598169" y="510744"/>
                  <a:pt x="1598981" y="508102"/>
                </a:cubicBezTo>
                <a:cubicBezTo>
                  <a:pt x="1599794" y="506070"/>
                  <a:pt x="1600708" y="503936"/>
                  <a:pt x="1601724" y="501701"/>
                </a:cubicBezTo>
                <a:cubicBezTo>
                  <a:pt x="1602943" y="499263"/>
                  <a:pt x="1603553" y="497942"/>
                  <a:pt x="1603553" y="497739"/>
                </a:cubicBezTo>
                <a:cubicBezTo>
                  <a:pt x="1603553" y="497536"/>
                  <a:pt x="1603756" y="497231"/>
                  <a:pt x="1604163" y="496824"/>
                </a:cubicBezTo>
                <a:cubicBezTo>
                  <a:pt x="1604569" y="496621"/>
                  <a:pt x="1604975" y="495808"/>
                  <a:pt x="1605382" y="494386"/>
                </a:cubicBezTo>
                <a:cubicBezTo>
                  <a:pt x="1605788" y="492760"/>
                  <a:pt x="1606296" y="491236"/>
                  <a:pt x="1606906" y="489814"/>
                </a:cubicBezTo>
                <a:cubicBezTo>
                  <a:pt x="1608125" y="487782"/>
                  <a:pt x="1607922" y="486054"/>
                  <a:pt x="1606296" y="484632"/>
                </a:cubicBezTo>
                <a:cubicBezTo>
                  <a:pt x="1605686" y="484023"/>
                  <a:pt x="1605280" y="483413"/>
                  <a:pt x="1605077" y="482804"/>
                </a:cubicBezTo>
                <a:cubicBezTo>
                  <a:pt x="1604874" y="482194"/>
                  <a:pt x="1604975" y="481889"/>
                  <a:pt x="1605382" y="481889"/>
                </a:cubicBezTo>
                <a:cubicBezTo>
                  <a:pt x="1605585" y="481889"/>
                  <a:pt x="1606601" y="482092"/>
                  <a:pt x="1608430" y="482499"/>
                </a:cubicBezTo>
                <a:cubicBezTo>
                  <a:pt x="1615745" y="485140"/>
                  <a:pt x="1620825" y="488899"/>
                  <a:pt x="1623671" y="493776"/>
                </a:cubicBezTo>
                <a:lnTo>
                  <a:pt x="1624585" y="495910"/>
                </a:lnTo>
                <a:lnTo>
                  <a:pt x="1626108" y="494690"/>
                </a:lnTo>
                <a:cubicBezTo>
                  <a:pt x="1634642" y="487579"/>
                  <a:pt x="1640637" y="481686"/>
                  <a:pt x="1644091" y="477012"/>
                </a:cubicBezTo>
                <a:cubicBezTo>
                  <a:pt x="1646529" y="473964"/>
                  <a:pt x="1647750" y="472237"/>
                  <a:pt x="1647749" y="471831"/>
                </a:cubicBezTo>
                <a:cubicBezTo>
                  <a:pt x="1647749" y="470612"/>
                  <a:pt x="1645718" y="468885"/>
                  <a:pt x="1641653" y="466649"/>
                </a:cubicBezTo>
                <a:cubicBezTo>
                  <a:pt x="1635557" y="463601"/>
                  <a:pt x="1631697" y="459741"/>
                  <a:pt x="1630070" y="455066"/>
                </a:cubicBezTo>
                <a:cubicBezTo>
                  <a:pt x="1628851" y="452831"/>
                  <a:pt x="1628242" y="450596"/>
                  <a:pt x="1628241" y="448361"/>
                </a:cubicBezTo>
                <a:cubicBezTo>
                  <a:pt x="1628242" y="446329"/>
                  <a:pt x="1628547" y="444704"/>
                  <a:pt x="1629157" y="443485"/>
                </a:cubicBezTo>
                <a:cubicBezTo>
                  <a:pt x="1631797" y="436575"/>
                  <a:pt x="1633119" y="432410"/>
                  <a:pt x="1633118" y="430987"/>
                </a:cubicBezTo>
                <a:cubicBezTo>
                  <a:pt x="1633118" y="430581"/>
                  <a:pt x="1632916" y="430175"/>
                  <a:pt x="1632509" y="429768"/>
                </a:cubicBezTo>
                <a:cubicBezTo>
                  <a:pt x="1631900" y="429768"/>
                  <a:pt x="1631798" y="428955"/>
                  <a:pt x="1632204" y="427330"/>
                </a:cubicBezTo>
                <a:close/>
                <a:moveTo>
                  <a:pt x="1606601" y="370637"/>
                </a:moveTo>
                <a:cubicBezTo>
                  <a:pt x="1611275" y="369215"/>
                  <a:pt x="1618793" y="372466"/>
                  <a:pt x="1629156" y="380391"/>
                </a:cubicBezTo>
                <a:cubicBezTo>
                  <a:pt x="1632001" y="382220"/>
                  <a:pt x="1634033" y="385166"/>
                  <a:pt x="1635253" y="389230"/>
                </a:cubicBezTo>
                <a:cubicBezTo>
                  <a:pt x="1638301" y="396342"/>
                  <a:pt x="1638809" y="400305"/>
                  <a:pt x="1636776" y="401117"/>
                </a:cubicBezTo>
                <a:cubicBezTo>
                  <a:pt x="1635963" y="401523"/>
                  <a:pt x="1634034" y="401727"/>
                  <a:pt x="1630985" y="401727"/>
                </a:cubicBezTo>
                <a:cubicBezTo>
                  <a:pt x="1627735" y="401930"/>
                  <a:pt x="1624889" y="402235"/>
                  <a:pt x="1622451" y="402641"/>
                </a:cubicBezTo>
                <a:cubicBezTo>
                  <a:pt x="1619809" y="403251"/>
                  <a:pt x="1616862" y="403860"/>
                  <a:pt x="1613612" y="404470"/>
                </a:cubicBezTo>
                <a:cubicBezTo>
                  <a:pt x="1610157" y="405080"/>
                  <a:pt x="1607617" y="405588"/>
                  <a:pt x="1605992" y="405994"/>
                </a:cubicBezTo>
                <a:cubicBezTo>
                  <a:pt x="1600302" y="408229"/>
                  <a:pt x="1594511" y="411176"/>
                  <a:pt x="1588618" y="414833"/>
                </a:cubicBezTo>
                <a:cubicBezTo>
                  <a:pt x="1586586" y="416052"/>
                  <a:pt x="1585316" y="416763"/>
                  <a:pt x="1584808" y="416967"/>
                </a:cubicBezTo>
                <a:cubicBezTo>
                  <a:pt x="1584300" y="417170"/>
                  <a:pt x="1584655" y="416764"/>
                  <a:pt x="1585874" y="415747"/>
                </a:cubicBezTo>
                <a:cubicBezTo>
                  <a:pt x="1587094" y="414528"/>
                  <a:pt x="1588821" y="412395"/>
                  <a:pt x="1591057" y="409347"/>
                </a:cubicBezTo>
                <a:cubicBezTo>
                  <a:pt x="1593494" y="406095"/>
                  <a:pt x="1595526" y="403454"/>
                  <a:pt x="1597152" y="401422"/>
                </a:cubicBezTo>
                <a:cubicBezTo>
                  <a:pt x="1601216" y="394716"/>
                  <a:pt x="1603147" y="388620"/>
                  <a:pt x="1602943" y="383134"/>
                </a:cubicBezTo>
                <a:cubicBezTo>
                  <a:pt x="1602131" y="381711"/>
                  <a:pt x="1601013" y="380899"/>
                  <a:pt x="1599591" y="380696"/>
                </a:cubicBezTo>
                <a:cubicBezTo>
                  <a:pt x="1599184" y="380695"/>
                  <a:pt x="1598067" y="380899"/>
                  <a:pt x="1596237" y="381305"/>
                </a:cubicBezTo>
                <a:cubicBezTo>
                  <a:pt x="1594206" y="381711"/>
                  <a:pt x="1593190" y="381711"/>
                  <a:pt x="1593190" y="381305"/>
                </a:cubicBezTo>
                <a:cubicBezTo>
                  <a:pt x="1593190" y="380289"/>
                  <a:pt x="1595019" y="378359"/>
                  <a:pt x="1598676" y="375514"/>
                </a:cubicBezTo>
                <a:cubicBezTo>
                  <a:pt x="1599895" y="374904"/>
                  <a:pt x="1600709" y="374498"/>
                  <a:pt x="1601114" y="374295"/>
                </a:cubicBezTo>
                <a:cubicBezTo>
                  <a:pt x="1603757" y="372263"/>
                  <a:pt x="1605585" y="371044"/>
                  <a:pt x="1606601" y="370637"/>
                </a:cubicBezTo>
                <a:close/>
                <a:moveTo>
                  <a:pt x="1972666" y="470307"/>
                </a:moveTo>
                <a:cubicBezTo>
                  <a:pt x="1972666" y="470307"/>
                  <a:pt x="1971345" y="472136"/>
                  <a:pt x="1968703" y="475793"/>
                </a:cubicBezTo>
                <a:cubicBezTo>
                  <a:pt x="1963623" y="482498"/>
                  <a:pt x="1957528" y="490220"/>
                  <a:pt x="1950415" y="498958"/>
                </a:cubicBezTo>
                <a:cubicBezTo>
                  <a:pt x="1948790" y="500990"/>
                  <a:pt x="1947368" y="502819"/>
                  <a:pt x="1946149" y="504444"/>
                </a:cubicBezTo>
                <a:cubicBezTo>
                  <a:pt x="1944929" y="506070"/>
                  <a:pt x="1943405" y="508102"/>
                  <a:pt x="1941576" y="510540"/>
                </a:cubicBezTo>
                <a:cubicBezTo>
                  <a:pt x="1933855" y="520497"/>
                  <a:pt x="1929181" y="526898"/>
                  <a:pt x="1927555" y="529742"/>
                </a:cubicBezTo>
                <a:cubicBezTo>
                  <a:pt x="1926539" y="531572"/>
                  <a:pt x="1924101" y="534111"/>
                  <a:pt x="1920240" y="537362"/>
                </a:cubicBezTo>
                <a:cubicBezTo>
                  <a:pt x="1918818" y="538785"/>
                  <a:pt x="1917294" y="539496"/>
                  <a:pt x="1915668" y="539496"/>
                </a:cubicBezTo>
                <a:cubicBezTo>
                  <a:pt x="1913433" y="539496"/>
                  <a:pt x="1910385" y="538074"/>
                  <a:pt x="1906524" y="535229"/>
                </a:cubicBezTo>
                <a:cubicBezTo>
                  <a:pt x="1903476" y="532181"/>
                  <a:pt x="1901342" y="528930"/>
                  <a:pt x="1900124" y="525476"/>
                </a:cubicBezTo>
                <a:cubicBezTo>
                  <a:pt x="1899920" y="523037"/>
                  <a:pt x="1900530" y="521208"/>
                  <a:pt x="1901953" y="519989"/>
                </a:cubicBezTo>
                <a:cubicBezTo>
                  <a:pt x="1904594" y="517144"/>
                  <a:pt x="1905915" y="514706"/>
                  <a:pt x="1905915" y="512674"/>
                </a:cubicBezTo>
                <a:cubicBezTo>
                  <a:pt x="1905915" y="511658"/>
                  <a:pt x="1906017" y="510744"/>
                  <a:pt x="1906220" y="509931"/>
                </a:cubicBezTo>
                <a:cubicBezTo>
                  <a:pt x="1906626" y="509321"/>
                  <a:pt x="1906931" y="508712"/>
                  <a:pt x="1907134" y="508102"/>
                </a:cubicBezTo>
                <a:cubicBezTo>
                  <a:pt x="1907337" y="506273"/>
                  <a:pt x="1907743" y="503835"/>
                  <a:pt x="1908353" y="500787"/>
                </a:cubicBezTo>
                <a:cubicBezTo>
                  <a:pt x="1908759" y="498958"/>
                  <a:pt x="1909267" y="496519"/>
                  <a:pt x="1909877" y="493472"/>
                </a:cubicBezTo>
                <a:cubicBezTo>
                  <a:pt x="1910283" y="490424"/>
                  <a:pt x="1910588" y="488392"/>
                  <a:pt x="1910792" y="487375"/>
                </a:cubicBezTo>
                <a:cubicBezTo>
                  <a:pt x="1911401" y="485953"/>
                  <a:pt x="1910893" y="486156"/>
                  <a:pt x="1909268" y="487985"/>
                </a:cubicBezTo>
                <a:cubicBezTo>
                  <a:pt x="1908049" y="489408"/>
                  <a:pt x="1906322" y="491440"/>
                  <a:pt x="1904086" y="494081"/>
                </a:cubicBezTo>
                <a:cubicBezTo>
                  <a:pt x="1902054" y="496520"/>
                  <a:pt x="1900632" y="498348"/>
                  <a:pt x="1899819" y="499567"/>
                </a:cubicBezTo>
                <a:cubicBezTo>
                  <a:pt x="1893520" y="506680"/>
                  <a:pt x="1889050" y="512471"/>
                  <a:pt x="1886407" y="516941"/>
                </a:cubicBezTo>
                <a:cubicBezTo>
                  <a:pt x="1884376" y="520599"/>
                  <a:pt x="1883258" y="525171"/>
                  <a:pt x="1883055" y="530657"/>
                </a:cubicBezTo>
                <a:cubicBezTo>
                  <a:pt x="1881632" y="545897"/>
                  <a:pt x="1880820" y="560629"/>
                  <a:pt x="1880616" y="574853"/>
                </a:cubicBezTo>
                <a:lnTo>
                  <a:pt x="1880312" y="593446"/>
                </a:lnTo>
                <a:lnTo>
                  <a:pt x="1882445" y="592531"/>
                </a:lnTo>
                <a:cubicBezTo>
                  <a:pt x="1884071" y="591922"/>
                  <a:pt x="1886204" y="591160"/>
                  <a:pt x="1888846" y="590245"/>
                </a:cubicBezTo>
                <a:cubicBezTo>
                  <a:pt x="1891487" y="589331"/>
                  <a:pt x="1892909" y="588874"/>
                  <a:pt x="1893113" y="588874"/>
                </a:cubicBezTo>
                <a:cubicBezTo>
                  <a:pt x="1893113" y="588874"/>
                  <a:pt x="1892656" y="589128"/>
                  <a:pt x="1891742" y="589636"/>
                </a:cubicBezTo>
                <a:cubicBezTo>
                  <a:pt x="1890827" y="590144"/>
                  <a:pt x="1889659" y="590703"/>
                  <a:pt x="1888237" y="591312"/>
                </a:cubicBezTo>
                <a:cubicBezTo>
                  <a:pt x="1886205" y="592328"/>
                  <a:pt x="1884528" y="593242"/>
                  <a:pt x="1883207" y="594055"/>
                </a:cubicBezTo>
                <a:cubicBezTo>
                  <a:pt x="1881886" y="594868"/>
                  <a:pt x="1881175" y="595529"/>
                  <a:pt x="1881073" y="596036"/>
                </a:cubicBezTo>
                <a:cubicBezTo>
                  <a:pt x="1880972" y="596545"/>
                  <a:pt x="1881429" y="596697"/>
                  <a:pt x="1882445" y="596494"/>
                </a:cubicBezTo>
                <a:cubicBezTo>
                  <a:pt x="1884884" y="596291"/>
                  <a:pt x="1889150" y="594970"/>
                  <a:pt x="1895247" y="592531"/>
                </a:cubicBezTo>
                <a:cubicBezTo>
                  <a:pt x="1899717" y="590703"/>
                  <a:pt x="1902664" y="589484"/>
                  <a:pt x="1904087" y="588874"/>
                </a:cubicBezTo>
                <a:cubicBezTo>
                  <a:pt x="1905305" y="588467"/>
                  <a:pt x="1906117" y="588163"/>
                  <a:pt x="1906525" y="587960"/>
                </a:cubicBezTo>
                <a:cubicBezTo>
                  <a:pt x="1907134" y="587553"/>
                  <a:pt x="1908556" y="586944"/>
                  <a:pt x="1910792" y="586131"/>
                </a:cubicBezTo>
                <a:cubicBezTo>
                  <a:pt x="1913027" y="585115"/>
                  <a:pt x="1914399" y="584454"/>
                  <a:pt x="1914907" y="584150"/>
                </a:cubicBezTo>
                <a:cubicBezTo>
                  <a:pt x="1915414" y="583845"/>
                  <a:pt x="1915058" y="583794"/>
                  <a:pt x="1913840" y="583997"/>
                </a:cubicBezTo>
                <a:cubicBezTo>
                  <a:pt x="1913026" y="583997"/>
                  <a:pt x="1913941" y="583489"/>
                  <a:pt x="1916583" y="582473"/>
                </a:cubicBezTo>
                <a:cubicBezTo>
                  <a:pt x="1927759" y="578206"/>
                  <a:pt x="1935684" y="574955"/>
                  <a:pt x="1940357" y="572719"/>
                </a:cubicBezTo>
                <a:cubicBezTo>
                  <a:pt x="1940560" y="572516"/>
                  <a:pt x="1940255" y="571907"/>
                  <a:pt x="1939442" y="570891"/>
                </a:cubicBezTo>
                <a:cubicBezTo>
                  <a:pt x="1937411" y="568249"/>
                  <a:pt x="1936395" y="565404"/>
                  <a:pt x="1936394" y="562356"/>
                </a:cubicBezTo>
                <a:cubicBezTo>
                  <a:pt x="1936395" y="559918"/>
                  <a:pt x="1936091" y="559105"/>
                  <a:pt x="1935480" y="559918"/>
                </a:cubicBezTo>
                <a:cubicBezTo>
                  <a:pt x="1928978" y="561137"/>
                  <a:pt x="1922882" y="561442"/>
                  <a:pt x="1917192" y="560833"/>
                </a:cubicBezTo>
                <a:cubicBezTo>
                  <a:pt x="1913738" y="559410"/>
                  <a:pt x="1910893" y="557276"/>
                  <a:pt x="1908658" y="554432"/>
                </a:cubicBezTo>
                <a:cubicBezTo>
                  <a:pt x="1907845" y="553416"/>
                  <a:pt x="1907439" y="552806"/>
                  <a:pt x="1907438" y="552603"/>
                </a:cubicBezTo>
                <a:cubicBezTo>
                  <a:pt x="1907642" y="552399"/>
                  <a:pt x="1908454" y="552094"/>
                  <a:pt x="1909877" y="551688"/>
                </a:cubicBezTo>
                <a:cubicBezTo>
                  <a:pt x="1912518" y="551282"/>
                  <a:pt x="1914347" y="550926"/>
                  <a:pt x="1915364" y="550621"/>
                </a:cubicBezTo>
                <a:cubicBezTo>
                  <a:pt x="1916380" y="550317"/>
                  <a:pt x="1917091" y="550063"/>
                  <a:pt x="1917497" y="549860"/>
                </a:cubicBezTo>
                <a:cubicBezTo>
                  <a:pt x="1918513" y="549453"/>
                  <a:pt x="1921256" y="548640"/>
                  <a:pt x="1925726" y="547421"/>
                </a:cubicBezTo>
                <a:cubicBezTo>
                  <a:pt x="1930604" y="545999"/>
                  <a:pt x="1933854" y="544983"/>
                  <a:pt x="1935481" y="544373"/>
                </a:cubicBezTo>
                <a:lnTo>
                  <a:pt x="1937614" y="543459"/>
                </a:lnTo>
                <a:lnTo>
                  <a:pt x="1938223" y="540106"/>
                </a:lnTo>
                <a:cubicBezTo>
                  <a:pt x="1938630" y="537261"/>
                  <a:pt x="1938834" y="534620"/>
                  <a:pt x="1938833" y="532181"/>
                </a:cubicBezTo>
                <a:cubicBezTo>
                  <a:pt x="1939037" y="528930"/>
                  <a:pt x="1938731" y="526593"/>
                  <a:pt x="1937919" y="525171"/>
                </a:cubicBezTo>
                <a:cubicBezTo>
                  <a:pt x="1936903" y="523545"/>
                  <a:pt x="1936598" y="521818"/>
                  <a:pt x="1937004" y="519989"/>
                </a:cubicBezTo>
                <a:cubicBezTo>
                  <a:pt x="1937207" y="518160"/>
                  <a:pt x="1937411" y="517144"/>
                  <a:pt x="1937614" y="516941"/>
                </a:cubicBezTo>
                <a:cubicBezTo>
                  <a:pt x="1938021" y="516738"/>
                  <a:pt x="1939036" y="517043"/>
                  <a:pt x="1940662" y="517855"/>
                </a:cubicBezTo>
                <a:cubicBezTo>
                  <a:pt x="1946758" y="521107"/>
                  <a:pt x="1950821" y="526694"/>
                  <a:pt x="1952854" y="534619"/>
                </a:cubicBezTo>
                <a:lnTo>
                  <a:pt x="1953159" y="537058"/>
                </a:lnTo>
                <a:lnTo>
                  <a:pt x="1955597" y="536143"/>
                </a:lnTo>
                <a:cubicBezTo>
                  <a:pt x="1957426" y="535330"/>
                  <a:pt x="1959559" y="534315"/>
                  <a:pt x="1961997" y="533095"/>
                </a:cubicBezTo>
                <a:cubicBezTo>
                  <a:pt x="1970532" y="528828"/>
                  <a:pt x="1977035" y="525781"/>
                  <a:pt x="1981505" y="523952"/>
                </a:cubicBezTo>
                <a:lnTo>
                  <a:pt x="1983944" y="523037"/>
                </a:lnTo>
                <a:lnTo>
                  <a:pt x="1984553" y="519379"/>
                </a:lnTo>
                <a:cubicBezTo>
                  <a:pt x="1984959" y="516941"/>
                  <a:pt x="1985162" y="514401"/>
                  <a:pt x="1985163" y="511759"/>
                </a:cubicBezTo>
                <a:cubicBezTo>
                  <a:pt x="1985366" y="509118"/>
                  <a:pt x="1985569" y="507391"/>
                  <a:pt x="1985773" y="506578"/>
                </a:cubicBezTo>
                <a:cubicBezTo>
                  <a:pt x="1985975" y="505968"/>
                  <a:pt x="1985975" y="505664"/>
                  <a:pt x="1985772" y="505664"/>
                </a:cubicBezTo>
                <a:cubicBezTo>
                  <a:pt x="1985569" y="505663"/>
                  <a:pt x="1985062" y="505765"/>
                  <a:pt x="1984249" y="505968"/>
                </a:cubicBezTo>
                <a:cubicBezTo>
                  <a:pt x="1982826" y="506578"/>
                  <a:pt x="1981708" y="506781"/>
                  <a:pt x="1980895" y="506578"/>
                </a:cubicBezTo>
                <a:cubicBezTo>
                  <a:pt x="1978050" y="505562"/>
                  <a:pt x="1975409" y="503429"/>
                  <a:pt x="1972971" y="500177"/>
                </a:cubicBezTo>
                <a:lnTo>
                  <a:pt x="1971142" y="497739"/>
                </a:lnTo>
                <a:lnTo>
                  <a:pt x="1971446" y="488595"/>
                </a:lnTo>
                <a:cubicBezTo>
                  <a:pt x="1971447" y="482702"/>
                  <a:pt x="1971650" y="478130"/>
                  <a:pt x="1972056" y="474879"/>
                </a:cubicBezTo>
                <a:cubicBezTo>
                  <a:pt x="1972462" y="472237"/>
                  <a:pt x="1972666" y="470713"/>
                  <a:pt x="1972666" y="470307"/>
                </a:cubicBezTo>
                <a:close/>
                <a:moveTo>
                  <a:pt x="2267941" y="544678"/>
                </a:moveTo>
                <a:cubicBezTo>
                  <a:pt x="2270786" y="545287"/>
                  <a:pt x="2272716" y="545897"/>
                  <a:pt x="2273732" y="546506"/>
                </a:cubicBezTo>
                <a:cubicBezTo>
                  <a:pt x="2274138" y="546913"/>
                  <a:pt x="2274342" y="547015"/>
                  <a:pt x="2274342" y="546812"/>
                </a:cubicBezTo>
                <a:cubicBezTo>
                  <a:pt x="2274342" y="546812"/>
                  <a:pt x="2274748" y="547015"/>
                  <a:pt x="2275561" y="547421"/>
                </a:cubicBezTo>
                <a:cubicBezTo>
                  <a:pt x="2276373" y="548031"/>
                  <a:pt x="2276983" y="548336"/>
                  <a:pt x="2277390" y="548336"/>
                </a:cubicBezTo>
                <a:cubicBezTo>
                  <a:pt x="2277593" y="548336"/>
                  <a:pt x="2277695" y="548437"/>
                  <a:pt x="2277694" y="548640"/>
                </a:cubicBezTo>
                <a:cubicBezTo>
                  <a:pt x="2277695" y="548844"/>
                  <a:pt x="2278406" y="549250"/>
                  <a:pt x="2279828" y="549859"/>
                </a:cubicBezTo>
                <a:cubicBezTo>
                  <a:pt x="2283080" y="551079"/>
                  <a:pt x="2285518" y="553212"/>
                  <a:pt x="2287143" y="556260"/>
                </a:cubicBezTo>
                <a:cubicBezTo>
                  <a:pt x="2289785" y="561341"/>
                  <a:pt x="2291309" y="564896"/>
                  <a:pt x="2291716" y="566928"/>
                </a:cubicBezTo>
                <a:cubicBezTo>
                  <a:pt x="2291919" y="568148"/>
                  <a:pt x="2291411" y="569265"/>
                  <a:pt x="2290192" y="570281"/>
                </a:cubicBezTo>
                <a:cubicBezTo>
                  <a:pt x="2288972" y="571297"/>
                  <a:pt x="2288262" y="571602"/>
                  <a:pt x="2288057" y="571195"/>
                </a:cubicBezTo>
                <a:cubicBezTo>
                  <a:pt x="2287651" y="570992"/>
                  <a:pt x="2287448" y="570992"/>
                  <a:pt x="2287448" y="571195"/>
                </a:cubicBezTo>
                <a:cubicBezTo>
                  <a:pt x="2287042" y="571195"/>
                  <a:pt x="2285517" y="571297"/>
                  <a:pt x="2282877" y="571501"/>
                </a:cubicBezTo>
                <a:cubicBezTo>
                  <a:pt x="2280438" y="571500"/>
                  <a:pt x="2278914" y="571602"/>
                  <a:pt x="2278304" y="571805"/>
                </a:cubicBezTo>
                <a:cubicBezTo>
                  <a:pt x="2278101" y="571805"/>
                  <a:pt x="2277694" y="571805"/>
                  <a:pt x="2277085" y="571805"/>
                </a:cubicBezTo>
                <a:cubicBezTo>
                  <a:pt x="2271396" y="572212"/>
                  <a:pt x="2266620" y="572821"/>
                  <a:pt x="2262760" y="573634"/>
                </a:cubicBezTo>
                <a:cubicBezTo>
                  <a:pt x="2258696" y="574650"/>
                  <a:pt x="2256258" y="575259"/>
                  <a:pt x="2255445" y="575463"/>
                </a:cubicBezTo>
                <a:cubicBezTo>
                  <a:pt x="2255038" y="575463"/>
                  <a:pt x="2254733" y="575564"/>
                  <a:pt x="2254529" y="575767"/>
                </a:cubicBezTo>
                <a:cubicBezTo>
                  <a:pt x="2254326" y="575767"/>
                  <a:pt x="2253819" y="575971"/>
                  <a:pt x="2253005" y="576377"/>
                </a:cubicBezTo>
                <a:cubicBezTo>
                  <a:pt x="2252193" y="576580"/>
                  <a:pt x="2251177" y="576885"/>
                  <a:pt x="2249958" y="577291"/>
                </a:cubicBezTo>
                <a:cubicBezTo>
                  <a:pt x="2248738" y="577495"/>
                  <a:pt x="2247722" y="577799"/>
                  <a:pt x="2246910" y="578206"/>
                </a:cubicBezTo>
                <a:cubicBezTo>
                  <a:pt x="2246096" y="578612"/>
                  <a:pt x="2245691" y="578815"/>
                  <a:pt x="2245691" y="578815"/>
                </a:cubicBezTo>
                <a:cubicBezTo>
                  <a:pt x="2245488" y="578816"/>
                  <a:pt x="2244878" y="579018"/>
                  <a:pt x="2243862" y="579425"/>
                </a:cubicBezTo>
                <a:cubicBezTo>
                  <a:pt x="2242643" y="580035"/>
                  <a:pt x="2242033" y="580238"/>
                  <a:pt x="2242033" y="580035"/>
                </a:cubicBezTo>
                <a:cubicBezTo>
                  <a:pt x="2242033" y="579831"/>
                  <a:pt x="2242540" y="579323"/>
                  <a:pt x="2243558" y="578511"/>
                </a:cubicBezTo>
                <a:cubicBezTo>
                  <a:pt x="2244980" y="577088"/>
                  <a:pt x="2246758" y="575361"/>
                  <a:pt x="2248891" y="573329"/>
                </a:cubicBezTo>
                <a:cubicBezTo>
                  <a:pt x="2251024" y="571297"/>
                  <a:pt x="2252092" y="570180"/>
                  <a:pt x="2252091" y="569976"/>
                </a:cubicBezTo>
                <a:cubicBezTo>
                  <a:pt x="2252092" y="569163"/>
                  <a:pt x="2251177" y="568757"/>
                  <a:pt x="2249348" y="568757"/>
                </a:cubicBezTo>
                <a:cubicBezTo>
                  <a:pt x="2247520" y="568757"/>
                  <a:pt x="2245589" y="569062"/>
                  <a:pt x="2243557" y="569672"/>
                </a:cubicBezTo>
                <a:cubicBezTo>
                  <a:pt x="2242338" y="570078"/>
                  <a:pt x="2241119" y="570383"/>
                  <a:pt x="2239899" y="570586"/>
                </a:cubicBezTo>
                <a:cubicBezTo>
                  <a:pt x="2238884" y="570789"/>
                  <a:pt x="2238071" y="571094"/>
                  <a:pt x="2237461" y="571500"/>
                </a:cubicBezTo>
                <a:cubicBezTo>
                  <a:pt x="2236851" y="571906"/>
                  <a:pt x="2236241" y="572110"/>
                  <a:pt x="2235632" y="572110"/>
                </a:cubicBezTo>
                <a:cubicBezTo>
                  <a:pt x="2235226" y="572110"/>
                  <a:pt x="2233447" y="572618"/>
                  <a:pt x="2230298" y="573634"/>
                </a:cubicBezTo>
                <a:cubicBezTo>
                  <a:pt x="2227149" y="574650"/>
                  <a:pt x="2225168" y="575259"/>
                  <a:pt x="2224354" y="575463"/>
                </a:cubicBezTo>
                <a:cubicBezTo>
                  <a:pt x="2221916" y="576682"/>
                  <a:pt x="2219478" y="577698"/>
                  <a:pt x="2217040" y="578511"/>
                </a:cubicBezTo>
                <a:cubicBezTo>
                  <a:pt x="2216023" y="578714"/>
                  <a:pt x="2215413" y="578917"/>
                  <a:pt x="2215211" y="579121"/>
                </a:cubicBezTo>
                <a:cubicBezTo>
                  <a:pt x="2215008" y="579527"/>
                  <a:pt x="2214500" y="579832"/>
                  <a:pt x="2213686" y="580035"/>
                </a:cubicBezTo>
                <a:cubicBezTo>
                  <a:pt x="2213280" y="580034"/>
                  <a:pt x="2212366" y="580390"/>
                  <a:pt x="2210943" y="581101"/>
                </a:cubicBezTo>
                <a:cubicBezTo>
                  <a:pt x="2209522" y="581813"/>
                  <a:pt x="2207388" y="582778"/>
                  <a:pt x="2204542" y="583997"/>
                </a:cubicBezTo>
                <a:cubicBezTo>
                  <a:pt x="2202511" y="585013"/>
                  <a:pt x="2201393" y="585521"/>
                  <a:pt x="2201189" y="585521"/>
                </a:cubicBezTo>
                <a:cubicBezTo>
                  <a:pt x="2200783" y="585521"/>
                  <a:pt x="2200072" y="585826"/>
                  <a:pt x="2199056" y="586435"/>
                </a:cubicBezTo>
                <a:cubicBezTo>
                  <a:pt x="2197837" y="587248"/>
                  <a:pt x="2196109" y="588264"/>
                  <a:pt x="2193875" y="589483"/>
                </a:cubicBezTo>
                <a:cubicBezTo>
                  <a:pt x="2191436" y="590499"/>
                  <a:pt x="2188998" y="591820"/>
                  <a:pt x="2186559" y="593446"/>
                </a:cubicBezTo>
                <a:cubicBezTo>
                  <a:pt x="2184325" y="595072"/>
                  <a:pt x="2183004" y="595884"/>
                  <a:pt x="2182597" y="595884"/>
                </a:cubicBezTo>
                <a:cubicBezTo>
                  <a:pt x="2182191" y="595884"/>
                  <a:pt x="2181886" y="596087"/>
                  <a:pt x="2181683" y="596494"/>
                </a:cubicBezTo>
                <a:cubicBezTo>
                  <a:pt x="2181073" y="596900"/>
                  <a:pt x="2180565" y="597104"/>
                  <a:pt x="2180159" y="597103"/>
                </a:cubicBezTo>
                <a:cubicBezTo>
                  <a:pt x="2179752" y="597104"/>
                  <a:pt x="2179447" y="597205"/>
                  <a:pt x="2179244" y="597408"/>
                </a:cubicBezTo>
                <a:cubicBezTo>
                  <a:pt x="2179041" y="597611"/>
                  <a:pt x="2178025" y="598221"/>
                  <a:pt x="2176196" y="599237"/>
                </a:cubicBezTo>
                <a:cubicBezTo>
                  <a:pt x="2173351" y="600659"/>
                  <a:pt x="2171116" y="601980"/>
                  <a:pt x="2169490" y="603199"/>
                </a:cubicBezTo>
                <a:cubicBezTo>
                  <a:pt x="2168272" y="603606"/>
                  <a:pt x="2166849" y="604012"/>
                  <a:pt x="2165224" y="604419"/>
                </a:cubicBezTo>
                <a:cubicBezTo>
                  <a:pt x="2160956" y="605028"/>
                  <a:pt x="2157705" y="604825"/>
                  <a:pt x="2155470" y="603809"/>
                </a:cubicBezTo>
                <a:cubicBezTo>
                  <a:pt x="2155063" y="603809"/>
                  <a:pt x="2154860" y="603809"/>
                  <a:pt x="2154860" y="603809"/>
                </a:cubicBezTo>
                <a:cubicBezTo>
                  <a:pt x="2154860" y="603809"/>
                  <a:pt x="2153946" y="603403"/>
                  <a:pt x="2152117" y="602590"/>
                </a:cubicBezTo>
                <a:cubicBezTo>
                  <a:pt x="2150288" y="601574"/>
                  <a:pt x="2149374" y="601066"/>
                  <a:pt x="2149374" y="601066"/>
                </a:cubicBezTo>
                <a:cubicBezTo>
                  <a:pt x="2148764" y="601066"/>
                  <a:pt x="2147189" y="599999"/>
                  <a:pt x="2144650" y="597866"/>
                </a:cubicBezTo>
                <a:cubicBezTo>
                  <a:pt x="2142109" y="595732"/>
                  <a:pt x="2139926" y="593751"/>
                  <a:pt x="2138096" y="591922"/>
                </a:cubicBezTo>
                <a:cubicBezTo>
                  <a:pt x="2133829" y="586842"/>
                  <a:pt x="2130578" y="583489"/>
                  <a:pt x="2128343" y="581864"/>
                </a:cubicBezTo>
                <a:cubicBezTo>
                  <a:pt x="2126311" y="580238"/>
                  <a:pt x="2126006" y="579629"/>
                  <a:pt x="2127428" y="580035"/>
                </a:cubicBezTo>
                <a:cubicBezTo>
                  <a:pt x="2129664" y="580645"/>
                  <a:pt x="2132001" y="581559"/>
                  <a:pt x="2134439" y="582778"/>
                </a:cubicBezTo>
                <a:cubicBezTo>
                  <a:pt x="2137893" y="583997"/>
                  <a:pt x="2141042" y="584606"/>
                  <a:pt x="2143887" y="584607"/>
                </a:cubicBezTo>
                <a:cubicBezTo>
                  <a:pt x="2144294" y="584606"/>
                  <a:pt x="2145107" y="584505"/>
                  <a:pt x="2146325" y="584302"/>
                </a:cubicBezTo>
                <a:cubicBezTo>
                  <a:pt x="2147951" y="584099"/>
                  <a:pt x="2149069" y="583895"/>
                  <a:pt x="2149679" y="583692"/>
                </a:cubicBezTo>
                <a:cubicBezTo>
                  <a:pt x="2150288" y="583489"/>
                  <a:pt x="2150898" y="583388"/>
                  <a:pt x="2151508" y="583388"/>
                </a:cubicBezTo>
                <a:cubicBezTo>
                  <a:pt x="2152321" y="583388"/>
                  <a:pt x="2152930" y="583184"/>
                  <a:pt x="2153337" y="582778"/>
                </a:cubicBezTo>
                <a:cubicBezTo>
                  <a:pt x="2153539" y="582575"/>
                  <a:pt x="2154555" y="582372"/>
                  <a:pt x="2156384" y="582168"/>
                </a:cubicBezTo>
                <a:cubicBezTo>
                  <a:pt x="2162277" y="580949"/>
                  <a:pt x="2166443" y="579831"/>
                  <a:pt x="2168881" y="578815"/>
                </a:cubicBezTo>
                <a:cubicBezTo>
                  <a:pt x="2169287" y="578612"/>
                  <a:pt x="2169592" y="578612"/>
                  <a:pt x="2169796" y="578815"/>
                </a:cubicBezTo>
                <a:cubicBezTo>
                  <a:pt x="2169999" y="578816"/>
                  <a:pt x="2170304" y="578815"/>
                  <a:pt x="2170710" y="578816"/>
                </a:cubicBezTo>
                <a:cubicBezTo>
                  <a:pt x="2171116" y="578409"/>
                  <a:pt x="2172742" y="577901"/>
                  <a:pt x="2175586" y="577291"/>
                </a:cubicBezTo>
                <a:cubicBezTo>
                  <a:pt x="2178228" y="576682"/>
                  <a:pt x="2180057" y="576072"/>
                  <a:pt x="2181073" y="575463"/>
                </a:cubicBezTo>
                <a:cubicBezTo>
                  <a:pt x="2181886" y="575056"/>
                  <a:pt x="2185238" y="574142"/>
                  <a:pt x="2191132" y="572720"/>
                </a:cubicBezTo>
                <a:cubicBezTo>
                  <a:pt x="2192554" y="572313"/>
                  <a:pt x="2193772" y="571906"/>
                  <a:pt x="2194789" y="571500"/>
                </a:cubicBezTo>
                <a:cubicBezTo>
                  <a:pt x="2195806" y="571094"/>
                  <a:pt x="2198345" y="570281"/>
                  <a:pt x="2202409" y="569062"/>
                </a:cubicBezTo>
                <a:cubicBezTo>
                  <a:pt x="2206066" y="568046"/>
                  <a:pt x="2208505" y="567233"/>
                  <a:pt x="2209725" y="566624"/>
                </a:cubicBezTo>
                <a:cubicBezTo>
                  <a:pt x="2210334" y="566217"/>
                  <a:pt x="2211249" y="565912"/>
                  <a:pt x="2212468" y="565709"/>
                </a:cubicBezTo>
                <a:cubicBezTo>
                  <a:pt x="2213687" y="565303"/>
                  <a:pt x="2215312" y="564693"/>
                  <a:pt x="2217344" y="563880"/>
                </a:cubicBezTo>
                <a:cubicBezTo>
                  <a:pt x="2219783" y="562864"/>
                  <a:pt x="2222221" y="561950"/>
                  <a:pt x="2224659" y="561137"/>
                </a:cubicBezTo>
                <a:cubicBezTo>
                  <a:pt x="2226895" y="560528"/>
                  <a:pt x="2228317" y="560020"/>
                  <a:pt x="2228926" y="559613"/>
                </a:cubicBezTo>
                <a:cubicBezTo>
                  <a:pt x="2229333" y="559207"/>
                  <a:pt x="2229536" y="559105"/>
                  <a:pt x="2229536" y="559308"/>
                </a:cubicBezTo>
                <a:cubicBezTo>
                  <a:pt x="2229536" y="559511"/>
                  <a:pt x="2229739" y="559512"/>
                  <a:pt x="2230145" y="559308"/>
                </a:cubicBezTo>
                <a:cubicBezTo>
                  <a:pt x="2230755" y="558902"/>
                  <a:pt x="2232178" y="558292"/>
                  <a:pt x="2234413" y="557480"/>
                </a:cubicBezTo>
                <a:cubicBezTo>
                  <a:pt x="2237054" y="556870"/>
                  <a:pt x="2239290" y="556057"/>
                  <a:pt x="2241118" y="555041"/>
                </a:cubicBezTo>
                <a:cubicBezTo>
                  <a:pt x="2242541" y="554228"/>
                  <a:pt x="2243862" y="553720"/>
                  <a:pt x="2245080" y="553517"/>
                </a:cubicBezTo>
                <a:cubicBezTo>
                  <a:pt x="2247925" y="552704"/>
                  <a:pt x="2251177" y="551587"/>
                  <a:pt x="2254834" y="550164"/>
                </a:cubicBezTo>
                <a:cubicBezTo>
                  <a:pt x="2256461" y="549148"/>
                  <a:pt x="2257374" y="548640"/>
                  <a:pt x="2257578" y="548640"/>
                </a:cubicBezTo>
                <a:cubicBezTo>
                  <a:pt x="2257781" y="548640"/>
                  <a:pt x="2258492" y="548335"/>
                  <a:pt x="2259711" y="547726"/>
                </a:cubicBezTo>
                <a:cubicBezTo>
                  <a:pt x="2260727" y="547116"/>
                  <a:pt x="2261235" y="546811"/>
                  <a:pt x="2261235" y="546811"/>
                </a:cubicBezTo>
                <a:cubicBezTo>
                  <a:pt x="2261236" y="547015"/>
                  <a:pt x="2261641" y="546811"/>
                  <a:pt x="2262454" y="546202"/>
                </a:cubicBezTo>
                <a:cubicBezTo>
                  <a:pt x="2263064" y="545592"/>
                  <a:pt x="2263979" y="545186"/>
                  <a:pt x="2265197" y="544983"/>
                </a:cubicBezTo>
                <a:cubicBezTo>
                  <a:pt x="2266214" y="544780"/>
                  <a:pt x="2267129" y="544678"/>
                  <a:pt x="2267941" y="544678"/>
                </a:cubicBezTo>
                <a:close/>
                <a:moveTo>
                  <a:pt x="1699870" y="388316"/>
                </a:moveTo>
                <a:cubicBezTo>
                  <a:pt x="1703324" y="388925"/>
                  <a:pt x="1707184" y="390855"/>
                  <a:pt x="1711452" y="394106"/>
                </a:cubicBezTo>
                <a:cubicBezTo>
                  <a:pt x="1713484" y="395529"/>
                  <a:pt x="1715415" y="396952"/>
                  <a:pt x="1717243" y="398374"/>
                </a:cubicBezTo>
                <a:cubicBezTo>
                  <a:pt x="1720495" y="400406"/>
                  <a:pt x="1722628" y="402844"/>
                  <a:pt x="1723644" y="405689"/>
                </a:cubicBezTo>
                <a:cubicBezTo>
                  <a:pt x="1724051" y="406908"/>
                  <a:pt x="1724863" y="408635"/>
                  <a:pt x="1726083" y="410870"/>
                </a:cubicBezTo>
                <a:cubicBezTo>
                  <a:pt x="1728521" y="415341"/>
                  <a:pt x="1728928" y="418592"/>
                  <a:pt x="1727302" y="420624"/>
                </a:cubicBezTo>
                <a:cubicBezTo>
                  <a:pt x="1726692" y="421640"/>
                  <a:pt x="1725981" y="422250"/>
                  <a:pt x="1725169" y="422453"/>
                </a:cubicBezTo>
                <a:cubicBezTo>
                  <a:pt x="1722120" y="423469"/>
                  <a:pt x="1719987" y="423977"/>
                  <a:pt x="1718768" y="423977"/>
                </a:cubicBezTo>
                <a:cubicBezTo>
                  <a:pt x="1718158" y="423977"/>
                  <a:pt x="1717650" y="424181"/>
                  <a:pt x="1717244" y="424587"/>
                </a:cubicBezTo>
                <a:cubicBezTo>
                  <a:pt x="1717040" y="424790"/>
                  <a:pt x="1716837" y="424891"/>
                  <a:pt x="1716634" y="424891"/>
                </a:cubicBezTo>
                <a:cubicBezTo>
                  <a:pt x="1716227" y="424688"/>
                  <a:pt x="1715821" y="424688"/>
                  <a:pt x="1715414" y="424891"/>
                </a:cubicBezTo>
                <a:cubicBezTo>
                  <a:pt x="1715009" y="425095"/>
                  <a:pt x="1714297" y="425196"/>
                  <a:pt x="1713281" y="425196"/>
                </a:cubicBezTo>
                <a:cubicBezTo>
                  <a:pt x="1712265" y="425399"/>
                  <a:pt x="1711452" y="425602"/>
                  <a:pt x="1710843" y="425806"/>
                </a:cubicBezTo>
                <a:cubicBezTo>
                  <a:pt x="1710233" y="426009"/>
                  <a:pt x="1709827" y="426009"/>
                  <a:pt x="1709624" y="425806"/>
                </a:cubicBezTo>
                <a:cubicBezTo>
                  <a:pt x="1709420" y="425603"/>
                  <a:pt x="1709116" y="425602"/>
                  <a:pt x="1708709" y="425806"/>
                </a:cubicBezTo>
                <a:cubicBezTo>
                  <a:pt x="1708303" y="426212"/>
                  <a:pt x="1706982" y="426517"/>
                  <a:pt x="1704747" y="426721"/>
                </a:cubicBezTo>
                <a:cubicBezTo>
                  <a:pt x="1695399" y="427533"/>
                  <a:pt x="1687881" y="428651"/>
                  <a:pt x="1682192" y="430073"/>
                </a:cubicBezTo>
                <a:cubicBezTo>
                  <a:pt x="1674876" y="432511"/>
                  <a:pt x="1667154" y="435661"/>
                  <a:pt x="1659027" y="439522"/>
                </a:cubicBezTo>
                <a:cubicBezTo>
                  <a:pt x="1656588" y="440741"/>
                  <a:pt x="1655369" y="441249"/>
                  <a:pt x="1655369" y="441046"/>
                </a:cubicBezTo>
                <a:cubicBezTo>
                  <a:pt x="1657807" y="438811"/>
                  <a:pt x="1662278" y="434848"/>
                  <a:pt x="1668780" y="429158"/>
                </a:cubicBezTo>
                <a:cubicBezTo>
                  <a:pt x="1674876" y="424079"/>
                  <a:pt x="1679347" y="419507"/>
                  <a:pt x="1682192" y="415443"/>
                </a:cubicBezTo>
                <a:cubicBezTo>
                  <a:pt x="1686459" y="409753"/>
                  <a:pt x="1688490" y="405790"/>
                  <a:pt x="1688288" y="403556"/>
                </a:cubicBezTo>
                <a:cubicBezTo>
                  <a:pt x="1687677" y="401727"/>
                  <a:pt x="1684681" y="401016"/>
                  <a:pt x="1679296" y="401422"/>
                </a:cubicBezTo>
                <a:cubicBezTo>
                  <a:pt x="1673911" y="401828"/>
                  <a:pt x="1666038" y="403454"/>
                  <a:pt x="1655674" y="406299"/>
                </a:cubicBezTo>
                <a:cubicBezTo>
                  <a:pt x="1642873" y="409956"/>
                  <a:pt x="1631087" y="414020"/>
                  <a:pt x="1620317" y="418491"/>
                </a:cubicBezTo>
                <a:cubicBezTo>
                  <a:pt x="1617472" y="419710"/>
                  <a:pt x="1614526" y="420929"/>
                  <a:pt x="1611478" y="422148"/>
                </a:cubicBezTo>
                <a:cubicBezTo>
                  <a:pt x="1608430" y="423368"/>
                  <a:pt x="1606805" y="423977"/>
                  <a:pt x="1606602" y="423977"/>
                </a:cubicBezTo>
                <a:cubicBezTo>
                  <a:pt x="1606195" y="423977"/>
                  <a:pt x="1605789" y="424282"/>
                  <a:pt x="1605382" y="424892"/>
                </a:cubicBezTo>
                <a:cubicBezTo>
                  <a:pt x="1604975" y="425298"/>
                  <a:pt x="1604671" y="425400"/>
                  <a:pt x="1604468" y="425197"/>
                </a:cubicBezTo>
                <a:cubicBezTo>
                  <a:pt x="1604265" y="425196"/>
                  <a:pt x="1604162" y="425298"/>
                  <a:pt x="1604163" y="425501"/>
                </a:cubicBezTo>
                <a:cubicBezTo>
                  <a:pt x="1604163" y="425704"/>
                  <a:pt x="1602638" y="426517"/>
                  <a:pt x="1599591" y="427940"/>
                </a:cubicBezTo>
                <a:cubicBezTo>
                  <a:pt x="1596949" y="429159"/>
                  <a:pt x="1595527" y="429972"/>
                  <a:pt x="1595324" y="430378"/>
                </a:cubicBezTo>
                <a:cubicBezTo>
                  <a:pt x="1595121" y="430581"/>
                  <a:pt x="1594816" y="430683"/>
                  <a:pt x="1594409" y="430683"/>
                </a:cubicBezTo>
                <a:cubicBezTo>
                  <a:pt x="1594003" y="430683"/>
                  <a:pt x="1592885" y="431191"/>
                  <a:pt x="1591057" y="432207"/>
                </a:cubicBezTo>
                <a:cubicBezTo>
                  <a:pt x="1589227" y="433222"/>
                  <a:pt x="1587094" y="434340"/>
                  <a:pt x="1584656" y="435560"/>
                </a:cubicBezTo>
                <a:cubicBezTo>
                  <a:pt x="1582014" y="436779"/>
                  <a:pt x="1579271" y="438201"/>
                  <a:pt x="1576426" y="439827"/>
                </a:cubicBezTo>
                <a:cubicBezTo>
                  <a:pt x="1572565" y="442062"/>
                  <a:pt x="1568399" y="443586"/>
                  <a:pt x="1563929" y="444399"/>
                </a:cubicBezTo>
                <a:cubicBezTo>
                  <a:pt x="1561897" y="445008"/>
                  <a:pt x="1559865" y="444703"/>
                  <a:pt x="1557833" y="443484"/>
                </a:cubicBezTo>
                <a:cubicBezTo>
                  <a:pt x="1556005" y="442469"/>
                  <a:pt x="1554378" y="441351"/>
                  <a:pt x="1552956" y="440132"/>
                </a:cubicBezTo>
                <a:cubicBezTo>
                  <a:pt x="1550315" y="437287"/>
                  <a:pt x="1548892" y="435153"/>
                  <a:pt x="1548689" y="433731"/>
                </a:cubicBezTo>
                <a:cubicBezTo>
                  <a:pt x="1549096" y="433528"/>
                  <a:pt x="1549908" y="433730"/>
                  <a:pt x="1551127" y="434340"/>
                </a:cubicBezTo>
                <a:cubicBezTo>
                  <a:pt x="1553769" y="436169"/>
                  <a:pt x="1559865" y="435560"/>
                  <a:pt x="1569416" y="432512"/>
                </a:cubicBezTo>
                <a:cubicBezTo>
                  <a:pt x="1577950" y="429870"/>
                  <a:pt x="1583538" y="427940"/>
                  <a:pt x="1586180" y="426720"/>
                </a:cubicBezTo>
                <a:cubicBezTo>
                  <a:pt x="1586586" y="426517"/>
                  <a:pt x="1586789" y="426517"/>
                  <a:pt x="1586789" y="426720"/>
                </a:cubicBezTo>
                <a:cubicBezTo>
                  <a:pt x="1586789" y="426924"/>
                  <a:pt x="1586992" y="426822"/>
                  <a:pt x="1587399" y="426416"/>
                </a:cubicBezTo>
                <a:cubicBezTo>
                  <a:pt x="1587805" y="426212"/>
                  <a:pt x="1588110" y="426212"/>
                  <a:pt x="1588313" y="426415"/>
                </a:cubicBezTo>
                <a:cubicBezTo>
                  <a:pt x="1588516" y="426415"/>
                  <a:pt x="1588923" y="426212"/>
                  <a:pt x="1589532" y="425806"/>
                </a:cubicBezTo>
                <a:cubicBezTo>
                  <a:pt x="1590345" y="425400"/>
                  <a:pt x="1590751" y="425196"/>
                  <a:pt x="1590751" y="425196"/>
                </a:cubicBezTo>
                <a:cubicBezTo>
                  <a:pt x="1591158" y="425196"/>
                  <a:pt x="1592479" y="424790"/>
                  <a:pt x="1594714" y="423977"/>
                </a:cubicBezTo>
                <a:cubicBezTo>
                  <a:pt x="1601623" y="421336"/>
                  <a:pt x="1608836" y="418694"/>
                  <a:pt x="1616355" y="416052"/>
                </a:cubicBezTo>
                <a:cubicBezTo>
                  <a:pt x="1619199" y="415239"/>
                  <a:pt x="1621536" y="414427"/>
                  <a:pt x="1623365" y="413614"/>
                </a:cubicBezTo>
                <a:cubicBezTo>
                  <a:pt x="1643482" y="406096"/>
                  <a:pt x="1660754" y="400406"/>
                  <a:pt x="1675181" y="396545"/>
                </a:cubicBezTo>
                <a:cubicBezTo>
                  <a:pt x="1679651" y="395326"/>
                  <a:pt x="1682497" y="394411"/>
                  <a:pt x="1683716" y="393802"/>
                </a:cubicBezTo>
                <a:cubicBezTo>
                  <a:pt x="1684325" y="393395"/>
                  <a:pt x="1684630" y="393294"/>
                  <a:pt x="1684630" y="393497"/>
                </a:cubicBezTo>
                <a:cubicBezTo>
                  <a:pt x="1684630" y="393700"/>
                  <a:pt x="1684833" y="393599"/>
                  <a:pt x="1685240" y="393192"/>
                </a:cubicBezTo>
                <a:cubicBezTo>
                  <a:pt x="1685849" y="392786"/>
                  <a:pt x="1686255" y="392684"/>
                  <a:pt x="1686459" y="392888"/>
                </a:cubicBezTo>
                <a:cubicBezTo>
                  <a:pt x="1686662" y="392888"/>
                  <a:pt x="1688084" y="392278"/>
                  <a:pt x="1690726" y="391059"/>
                </a:cubicBezTo>
                <a:cubicBezTo>
                  <a:pt x="1693165" y="389636"/>
                  <a:pt x="1695095" y="388824"/>
                  <a:pt x="1696517" y="388620"/>
                </a:cubicBezTo>
                <a:cubicBezTo>
                  <a:pt x="1697533" y="388214"/>
                  <a:pt x="1698650" y="388112"/>
                  <a:pt x="1699870" y="388316"/>
                </a:cubicBezTo>
                <a:close/>
                <a:moveTo>
                  <a:pt x="726872" y="112624"/>
                </a:moveTo>
                <a:cubicBezTo>
                  <a:pt x="726669" y="112624"/>
                  <a:pt x="726262" y="112776"/>
                  <a:pt x="725653" y="113081"/>
                </a:cubicBezTo>
                <a:cubicBezTo>
                  <a:pt x="725043" y="113386"/>
                  <a:pt x="723570" y="113995"/>
                  <a:pt x="721233" y="114910"/>
                </a:cubicBezTo>
                <a:cubicBezTo>
                  <a:pt x="718896" y="115824"/>
                  <a:pt x="717729" y="116790"/>
                  <a:pt x="717728" y="117805"/>
                </a:cubicBezTo>
                <a:cubicBezTo>
                  <a:pt x="717728" y="118212"/>
                  <a:pt x="717931" y="118415"/>
                  <a:pt x="718338" y="118415"/>
                </a:cubicBezTo>
                <a:cubicBezTo>
                  <a:pt x="718744" y="118415"/>
                  <a:pt x="719963" y="117805"/>
                  <a:pt x="721995" y="116586"/>
                </a:cubicBezTo>
                <a:cubicBezTo>
                  <a:pt x="723418" y="115976"/>
                  <a:pt x="725043" y="114758"/>
                  <a:pt x="726873" y="112929"/>
                </a:cubicBezTo>
                <a:close/>
                <a:moveTo>
                  <a:pt x="1873920" y="425118"/>
                </a:moveTo>
                <a:lnTo>
                  <a:pt x="1873993" y="425406"/>
                </a:lnTo>
                <a:lnTo>
                  <a:pt x="1873911" y="425197"/>
                </a:lnTo>
                <a:close/>
                <a:moveTo>
                  <a:pt x="1940967" y="426721"/>
                </a:moveTo>
                <a:cubicBezTo>
                  <a:pt x="1939747" y="426924"/>
                  <a:pt x="1936598" y="428447"/>
                  <a:pt x="1931518" y="431292"/>
                </a:cubicBezTo>
                <a:cubicBezTo>
                  <a:pt x="1924406" y="435153"/>
                  <a:pt x="1920138" y="437185"/>
                  <a:pt x="1918717" y="437388"/>
                </a:cubicBezTo>
                <a:cubicBezTo>
                  <a:pt x="1917497" y="437795"/>
                  <a:pt x="1916685" y="438303"/>
                  <a:pt x="1916278" y="438912"/>
                </a:cubicBezTo>
                <a:cubicBezTo>
                  <a:pt x="1915668" y="439522"/>
                  <a:pt x="1915872" y="440030"/>
                  <a:pt x="1916888" y="440436"/>
                </a:cubicBezTo>
                <a:cubicBezTo>
                  <a:pt x="1917904" y="441046"/>
                  <a:pt x="1918920" y="441655"/>
                  <a:pt x="1919935" y="442265"/>
                </a:cubicBezTo>
                <a:cubicBezTo>
                  <a:pt x="1921154" y="443078"/>
                  <a:pt x="1921866" y="443485"/>
                  <a:pt x="1922070" y="443484"/>
                </a:cubicBezTo>
                <a:cubicBezTo>
                  <a:pt x="1922679" y="443484"/>
                  <a:pt x="1923796" y="444703"/>
                  <a:pt x="1925422" y="447142"/>
                </a:cubicBezTo>
                <a:cubicBezTo>
                  <a:pt x="1927047" y="449784"/>
                  <a:pt x="1928571" y="451612"/>
                  <a:pt x="1929994" y="452628"/>
                </a:cubicBezTo>
                <a:cubicBezTo>
                  <a:pt x="1930604" y="453035"/>
                  <a:pt x="1931213" y="453136"/>
                  <a:pt x="1931822" y="452933"/>
                </a:cubicBezTo>
                <a:cubicBezTo>
                  <a:pt x="1934464" y="451104"/>
                  <a:pt x="1937106" y="447853"/>
                  <a:pt x="1939748" y="443180"/>
                </a:cubicBezTo>
                <a:cubicBezTo>
                  <a:pt x="1942186" y="438303"/>
                  <a:pt x="1943609" y="434543"/>
                  <a:pt x="1944014" y="431902"/>
                </a:cubicBezTo>
                <a:cubicBezTo>
                  <a:pt x="1944015" y="431089"/>
                  <a:pt x="1944015" y="430378"/>
                  <a:pt x="1944014" y="429768"/>
                </a:cubicBezTo>
                <a:cubicBezTo>
                  <a:pt x="1943812" y="428752"/>
                  <a:pt x="1943303" y="427939"/>
                  <a:pt x="1942491" y="427330"/>
                </a:cubicBezTo>
                <a:cubicBezTo>
                  <a:pt x="1941678" y="426924"/>
                  <a:pt x="1941170" y="426720"/>
                  <a:pt x="1940967" y="426721"/>
                </a:cubicBezTo>
                <a:close/>
                <a:moveTo>
                  <a:pt x="460172" y="5639"/>
                </a:moveTo>
                <a:cubicBezTo>
                  <a:pt x="462610" y="6249"/>
                  <a:pt x="465151" y="7163"/>
                  <a:pt x="467792" y="8382"/>
                </a:cubicBezTo>
                <a:cubicBezTo>
                  <a:pt x="468605" y="8992"/>
                  <a:pt x="469722" y="9601"/>
                  <a:pt x="471145" y="10211"/>
                </a:cubicBezTo>
                <a:cubicBezTo>
                  <a:pt x="473583" y="10821"/>
                  <a:pt x="476022" y="13869"/>
                  <a:pt x="478460" y="19355"/>
                </a:cubicBezTo>
                <a:cubicBezTo>
                  <a:pt x="481305" y="25045"/>
                  <a:pt x="482016" y="28296"/>
                  <a:pt x="480593" y="29108"/>
                </a:cubicBezTo>
                <a:cubicBezTo>
                  <a:pt x="480188" y="29718"/>
                  <a:pt x="479985" y="30125"/>
                  <a:pt x="479984" y="30328"/>
                </a:cubicBezTo>
                <a:cubicBezTo>
                  <a:pt x="479984" y="30735"/>
                  <a:pt x="479679" y="31344"/>
                  <a:pt x="479070" y="32157"/>
                </a:cubicBezTo>
                <a:cubicBezTo>
                  <a:pt x="478257" y="32766"/>
                  <a:pt x="477749" y="33376"/>
                  <a:pt x="477546" y="33986"/>
                </a:cubicBezTo>
                <a:cubicBezTo>
                  <a:pt x="477342" y="35001"/>
                  <a:pt x="476936" y="36322"/>
                  <a:pt x="476327" y="37948"/>
                </a:cubicBezTo>
                <a:cubicBezTo>
                  <a:pt x="475717" y="39777"/>
                  <a:pt x="475412" y="40894"/>
                  <a:pt x="475412" y="41301"/>
                </a:cubicBezTo>
                <a:cubicBezTo>
                  <a:pt x="475412" y="41504"/>
                  <a:pt x="475056" y="42622"/>
                  <a:pt x="474345" y="44653"/>
                </a:cubicBezTo>
                <a:cubicBezTo>
                  <a:pt x="473635" y="46686"/>
                  <a:pt x="472974" y="48514"/>
                  <a:pt x="472365" y="50140"/>
                </a:cubicBezTo>
                <a:cubicBezTo>
                  <a:pt x="469723" y="57252"/>
                  <a:pt x="467182" y="66294"/>
                  <a:pt x="464744" y="77267"/>
                </a:cubicBezTo>
                <a:cubicBezTo>
                  <a:pt x="464338" y="78892"/>
                  <a:pt x="464033" y="80112"/>
                  <a:pt x="463829" y="80925"/>
                </a:cubicBezTo>
                <a:cubicBezTo>
                  <a:pt x="463627" y="81535"/>
                  <a:pt x="463525" y="82144"/>
                  <a:pt x="463525" y="82754"/>
                </a:cubicBezTo>
                <a:cubicBezTo>
                  <a:pt x="463525" y="83363"/>
                  <a:pt x="463322" y="83973"/>
                  <a:pt x="462915" y="84582"/>
                </a:cubicBezTo>
                <a:cubicBezTo>
                  <a:pt x="462712" y="85192"/>
                  <a:pt x="462407" y="86309"/>
                  <a:pt x="462001" y="87935"/>
                </a:cubicBezTo>
                <a:cubicBezTo>
                  <a:pt x="461595" y="89561"/>
                  <a:pt x="461290" y="90577"/>
                  <a:pt x="461087" y="90983"/>
                </a:cubicBezTo>
                <a:cubicBezTo>
                  <a:pt x="460477" y="92202"/>
                  <a:pt x="462103" y="91796"/>
                  <a:pt x="465963" y="89764"/>
                </a:cubicBezTo>
                <a:cubicBezTo>
                  <a:pt x="468808" y="88545"/>
                  <a:pt x="470332" y="87935"/>
                  <a:pt x="470535" y="87935"/>
                </a:cubicBezTo>
                <a:cubicBezTo>
                  <a:pt x="470738" y="87935"/>
                  <a:pt x="471145" y="87732"/>
                  <a:pt x="471754" y="87325"/>
                </a:cubicBezTo>
                <a:cubicBezTo>
                  <a:pt x="472365" y="86919"/>
                  <a:pt x="473380" y="86310"/>
                  <a:pt x="474802" y="85497"/>
                </a:cubicBezTo>
                <a:cubicBezTo>
                  <a:pt x="479476" y="83668"/>
                  <a:pt x="483337" y="81737"/>
                  <a:pt x="486385" y="79705"/>
                </a:cubicBezTo>
                <a:cubicBezTo>
                  <a:pt x="487604" y="79096"/>
                  <a:pt x="489128" y="78690"/>
                  <a:pt x="490957" y="78486"/>
                </a:cubicBezTo>
                <a:cubicBezTo>
                  <a:pt x="492379" y="78080"/>
                  <a:pt x="494005" y="78385"/>
                  <a:pt x="495833" y="79401"/>
                </a:cubicBezTo>
                <a:cubicBezTo>
                  <a:pt x="497459" y="80620"/>
                  <a:pt x="498984" y="81433"/>
                  <a:pt x="500406" y="81839"/>
                </a:cubicBezTo>
                <a:cubicBezTo>
                  <a:pt x="502844" y="82246"/>
                  <a:pt x="504572" y="84379"/>
                  <a:pt x="505587" y="88240"/>
                </a:cubicBezTo>
                <a:cubicBezTo>
                  <a:pt x="506400" y="90882"/>
                  <a:pt x="506604" y="92406"/>
                  <a:pt x="506197" y="92812"/>
                </a:cubicBezTo>
                <a:cubicBezTo>
                  <a:pt x="505587" y="93828"/>
                  <a:pt x="504571" y="94539"/>
                  <a:pt x="503149" y="94945"/>
                </a:cubicBezTo>
                <a:cubicBezTo>
                  <a:pt x="499898" y="95555"/>
                  <a:pt x="497155" y="96267"/>
                  <a:pt x="494920" y="97079"/>
                </a:cubicBezTo>
                <a:cubicBezTo>
                  <a:pt x="494310" y="97282"/>
                  <a:pt x="493904" y="97384"/>
                  <a:pt x="493701" y="97384"/>
                </a:cubicBezTo>
                <a:cubicBezTo>
                  <a:pt x="493497" y="97384"/>
                  <a:pt x="492989" y="97587"/>
                  <a:pt x="492176" y="97993"/>
                </a:cubicBezTo>
                <a:cubicBezTo>
                  <a:pt x="489534" y="99212"/>
                  <a:pt x="486893" y="100127"/>
                  <a:pt x="484252" y="100736"/>
                </a:cubicBezTo>
                <a:cubicBezTo>
                  <a:pt x="481000" y="101753"/>
                  <a:pt x="474904" y="104496"/>
                  <a:pt x="465964" y="108966"/>
                </a:cubicBezTo>
                <a:cubicBezTo>
                  <a:pt x="463322" y="110389"/>
                  <a:pt x="461392" y="111405"/>
                  <a:pt x="460173" y="112014"/>
                </a:cubicBezTo>
                <a:cubicBezTo>
                  <a:pt x="459156" y="112421"/>
                  <a:pt x="458648" y="112725"/>
                  <a:pt x="458649" y="112929"/>
                </a:cubicBezTo>
                <a:cubicBezTo>
                  <a:pt x="458648" y="113132"/>
                  <a:pt x="458344" y="113234"/>
                  <a:pt x="457734" y="113234"/>
                </a:cubicBezTo>
                <a:cubicBezTo>
                  <a:pt x="457327" y="113233"/>
                  <a:pt x="456972" y="113843"/>
                  <a:pt x="456667" y="115062"/>
                </a:cubicBezTo>
                <a:cubicBezTo>
                  <a:pt x="456363" y="116282"/>
                  <a:pt x="455804" y="118720"/>
                  <a:pt x="454990" y="122377"/>
                </a:cubicBezTo>
                <a:cubicBezTo>
                  <a:pt x="453569" y="129287"/>
                  <a:pt x="452755" y="134061"/>
                  <a:pt x="452553" y="136703"/>
                </a:cubicBezTo>
                <a:cubicBezTo>
                  <a:pt x="452349" y="139345"/>
                  <a:pt x="452654" y="140970"/>
                  <a:pt x="453466" y="141580"/>
                </a:cubicBezTo>
                <a:cubicBezTo>
                  <a:pt x="454076" y="142393"/>
                  <a:pt x="455295" y="142494"/>
                  <a:pt x="457124" y="141885"/>
                </a:cubicBezTo>
                <a:cubicBezTo>
                  <a:pt x="458547" y="141478"/>
                  <a:pt x="460172" y="140767"/>
                  <a:pt x="462001" y="139751"/>
                </a:cubicBezTo>
                <a:cubicBezTo>
                  <a:pt x="463830" y="138532"/>
                  <a:pt x="465252" y="137617"/>
                  <a:pt x="466268" y="137008"/>
                </a:cubicBezTo>
                <a:cubicBezTo>
                  <a:pt x="467081" y="136398"/>
                  <a:pt x="467690" y="135992"/>
                  <a:pt x="468097" y="135789"/>
                </a:cubicBezTo>
                <a:cubicBezTo>
                  <a:pt x="468503" y="135382"/>
                  <a:pt x="468808" y="135179"/>
                  <a:pt x="469012" y="135179"/>
                </a:cubicBezTo>
                <a:cubicBezTo>
                  <a:pt x="469418" y="135179"/>
                  <a:pt x="470332" y="134570"/>
                  <a:pt x="471755" y="133350"/>
                </a:cubicBezTo>
                <a:cubicBezTo>
                  <a:pt x="474193" y="130709"/>
                  <a:pt x="476733" y="129692"/>
                  <a:pt x="479375" y="130303"/>
                </a:cubicBezTo>
                <a:cubicBezTo>
                  <a:pt x="481609" y="130708"/>
                  <a:pt x="483947" y="131826"/>
                  <a:pt x="486385" y="133655"/>
                </a:cubicBezTo>
                <a:cubicBezTo>
                  <a:pt x="487198" y="134265"/>
                  <a:pt x="487706" y="134569"/>
                  <a:pt x="487909" y="134569"/>
                </a:cubicBezTo>
                <a:cubicBezTo>
                  <a:pt x="489332" y="134569"/>
                  <a:pt x="490957" y="136195"/>
                  <a:pt x="492786" y="139446"/>
                </a:cubicBezTo>
                <a:cubicBezTo>
                  <a:pt x="493192" y="140869"/>
                  <a:pt x="493598" y="141783"/>
                  <a:pt x="494005" y="142189"/>
                </a:cubicBezTo>
                <a:cubicBezTo>
                  <a:pt x="494817" y="144018"/>
                  <a:pt x="495122" y="145847"/>
                  <a:pt x="494919" y="147676"/>
                </a:cubicBezTo>
                <a:cubicBezTo>
                  <a:pt x="494717" y="148895"/>
                  <a:pt x="493802" y="149810"/>
                  <a:pt x="492176" y="150419"/>
                </a:cubicBezTo>
                <a:cubicBezTo>
                  <a:pt x="490347" y="150825"/>
                  <a:pt x="489229" y="151029"/>
                  <a:pt x="488823" y="151028"/>
                </a:cubicBezTo>
                <a:cubicBezTo>
                  <a:pt x="488417" y="151029"/>
                  <a:pt x="488011" y="151232"/>
                  <a:pt x="487604" y="151638"/>
                </a:cubicBezTo>
                <a:cubicBezTo>
                  <a:pt x="486994" y="152248"/>
                  <a:pt x="483947" y="153569"/>
                  <a:pt x="478460" y="155601"/>
                </a:cubicBezTo>
                <a:cubicBezTo>
                  <a:pt x="470129" y="159258"/>
                  <a:pt x="464135" y="162611"/>
                  <a:pt x="460477" y="165659"/>
                </a:cubicBezTo>
                <a:cubicBezTo>
                  <a:pt x="460071" y="166269"/>
                  <a:pt x="459766" y="166573"/>
                  <a:pt x="459563" y="166573"/>
                </a:cubicBezTo>
                <a:cubicBezTo>
                  <a:pt x="459360" y="166574"/>
                  <a:pt x="457937" y="167894"/>
                  <a:pt x="455296" y="170536"/>
                </a:cubicBezTo>
                <a:cubicBezTo>
                  <a:pt x="452653" y="173177"/>
                  <a:pt x="450012" y="175870"/>
                  <a:pt x="447371" y="178613"/>
                </a:cubicBezTo>
                <a:cubicBezTo>
                  <a:pt x="444729" y="181356"/>
                  <a:pt x="443002" y="183338"/>
                  <a:pt x="442189" y="184557"/>
                </a:cubicBezTo>
                <a:cubicBezTo>
                  <a:pt x="441580" y="185370"/>
                  <a:pt x="440766" y="186589"/>
                  <a:pt x="439750" y="188214"/>
                </a:cubicBezTo>
                <a:cubicBezTo>
                  <a:pt x="438735" y="189840"/>
                  <a:pt x="438023" y="191262"/>
                  <a:pt x="437617" y="192482"/>
                </a:cubicBezTo>
                <a:cubicBezTo>
                  <a:pt x="437008" y="193497"/>
                  <a:pt x="437109" y="194310"/>
                  <a:pt x="437922" y="194920"/>
                </a:cubicBezTo>
                <a:cubicBezTo>
                  <a:pt x="438328" y="195326"/>
                  <a:pt x="438836" y="195428"/>
                  <a:pt x="439446" y="195225"/>
                </a:cubicBezTo>
                <a:cubicBezTo>
                  <a:pt x="440055" y="195021"/>
                  <a:pt x="443611" y="193701"/>
                  <a:pt x="450114" y="191262"/>
                </a:cubicBezTo>
                <a:cubicBezTo>
                  <a:pt x="451536" y="190653"/>
                  <a:pt x="453772" y="189637"/>
                  <a:pt x="456820" y="188214"/>
                </a:cubicBezTo>
                <a:cubicBezTo>
                  <a:pt x="460071" y="186589"/>
                  <a:pt x="464439" y="184353"/>
                  <a:pt x="469925" y="181508"/>
                </a:cubicBezTo>
                <a:cubicBezTo>
                  <a:pt x="473787" y="179680"/>
                  <a:pt x="476377" y="178562"/>
                  <a:pt x="477699" y="178156"/>
                </a:cubicBezTo>
                <a:cubicBezTo>
                  <a:pt x="479019" y="177750"/>
                  <a:pt x="480289" y="177546"/>
                  <a:pt x="481508" y="177546"/>
                </a:cubicBezTo>
                <a:cubicBezTo>
                  <a:pt x="482931" y="177546"/>
                  <a:pt x="485775" y="178664"/>
                  <a:pt x="490043" y="180899"/>
                </a:cubicBezTo>
                <a:cubicBezTo>
                  <a:pt x="494310" y="183134"/>
                  <a:pt x="496850" y="184963"/>
                  <a:pt x="497662" y="186385"/>
                </a:cubicBezTo>
                <a:cubicBezTo>
                  <a:pt x="498882" y="188011"/>
                  <a:pt x="499694" y="189433"/>
                  <a:pt x="500101" y="190653"/>
                </a:cubicBezTo>
                <a:cubicBezTo>
                  <a:pt x="500508" y="191872"/>
                  <a:pt x="500914" y="192888"/>
                  <a:pt x="501320" y="193701"/>
                </a:cubicBezTo>
                <a:cubicBezTo>
                  <a:pt x="502743" y="195936"/>
                  <a:pt x="503149" y="198069"/>
                  <a:pt x="502539" y="200101"/>
                </a:cubicBezTo>
                <a:cubicBezTo>
                  <a:pt x="502133" y="201321"/>
                  <a:pt x="501726" y="202133"/>
                  <a:pt x="501320" y="202540"/>
                </a:cubicBezTo>
                <a:cubicBezTo>
                  <a:pt x="500508" y="202946"/>
                  <a:pt x="499085" y="204267"/>
                  <a:pt x="497053" y="206502"/>
                </a:cubicBezTo>
                <a:cubicBezTo>
                  <a:pt x="491363" y="211582"/>
                  <a:pt x="486080" y="216358"/>
                  <a:pt x="481203" y="220828"/>
                </a:cubicBezTo>
                <a:cubicBezTo>
                  <a:pt x="474701" y="226314"/>
                  <a:pt x="471755" y="230073"/>
                  <a:pt x="472364" y="232106"/>
                </a:cubicBezTo>
                <a:cubicBezTo>
                  <a:pt x="472364" y="232715"/>
                  <a:pt x="472771" y="233121"/>
                  <a:pt x="473583" y="233325"/>
                </a:cubicBezTo>
                <a:cubicBezTo>
                  <a:pt x="474396" y="233528"/>
                  <a:pt x="476327" y="233731"/>
                  <a:pt x="479375" y="233934"/>
                </a:cubicBezTo>
                <a:cubicBezTo>
                  <a:pt x="485470" y="234341"/>
                  <a:pt x="490043" y="233934"/>
                  <a:pt x="493091" y="232715"/>
                </a:cubicBezTo>
                <a:cubicBezTo>
                  <a:pt x="495732" y="231496"/>
                  <a:pt x="498273" y="229667"/>
                  <a:pt x="500711" y="227229"/>
                </a:cubicBezTo>
                <a:cubicBezTo>
                  <a:pt x="501930" y="226213"/>
                  <a:pt x="502641" y="225705"/>
                  <a:pt x="502844" y="225705"/>
                </a:cubicBezTo>
                <a:cubicBezTo>
                  <a:pt x="503048" y="225705"/>
                  <a:pt x="503758" y="224892"/>
                  <a:pt x="504978" y="223266"/>
                </a:cubicBezTo>
                <a:cubicBezTo>
                  <a:pt x="505993" y="221844"/>
                  <a:pt x="506603" y="221133"/>
                  <a:pt x="506806" y="221133"/>
                </a:cubicBezTo>
                <a:cubicBezTo>
                  <a:pt x="506400" y="224790"/>
                  <a:pt x="505486" y="230784"/>
                  <a:pt x="504064" y="239116"/>
                </a:cubicBezTo>
                <a:cubicBezTo>
                  <a:pt x="503454" y="242164"/>
                  <a:pt x="503047" y="244399"/>
                  <a:pt x="502844" y="245821"/>
                </a:cubicBezTo>
                <a:cubicBezTo>
                  <a:pt x="502641" y="246837"/>
                  <a:pt x="502438" y="247650"/>
                  <a:pt x="502235" y="248260"/>
                </a:cubicBezTo>
                <a:cubicBezTo>
                  <a:pt x="501625" y="249886"/>
                  <a:pt x="500406" y="251511"/>
                  <a:pt x="498577" y="253137"/>
                </a:cubicBezTo>
                <a:cubicBezTo>
                  <a:pt x="497765" y="253543"/>
                  <a:pt x="496139" y="253797"/>
                  <a:pt x="493700" y="253899"/>
                </a:cubicBezTo>
                <a:cubicBezTo>
                  <a:pt x="491262" y="254000"/>
                  <a:pt x="487502" y="253848"/>
                  <a:pt x="482422" y="253441"/>
                </a:cubicBezTo>
                <a:cubicBezTo>
                  <a:pt x="476327" y="253035"/>
                  <a:pt x="471145" y="252832"/>
                  <a:pt x="466878" y="252832"/>
                </a:cubicBezTo>
                <a:cubicBezTo>
                  <a:pt x="462204" y="252832"/>
                  <a:pt x="459055" y="252629"/>
                  <a:pt x="457428" y="252222"/>
                </a:cubicBezTo>
                <a:cubicBezTo>
                  <a:pt x="453365" y="250393"/>
                  <a:pt x="450114" y="247854"/>
                  <a:pt x="447675" y="244602"/>
                </a:cubicBezTo>
                <a:cubicBezTo>
                  <a:pt x="444628" y="241351"/>
                  <a:pt x="445034" y="238202"/>
                  <a:pt x="448894" y="235154"/>
                </a:cubicBezTo>
                <a:cubicBezTo>
                  <a:pt x="458242" y="224384"/>
                  <a:pt x="464643" y="216561"/>
                  <a:pt x="468097" y="211684"/>
                </a:cubicBezTo>
                <a:cubicBezTo>
                  <a:pt x="472567" y="204368"/>
                  <a:pt x="474294" y="199390"/>
                  <a:pt x="473279" y="196749"/>
                </a:cubicBezTo>
                <a:cubicBezTo>
                  <a:pt x="472669" y="195530"/>
                  <a:pt x="470637" y="195022"/>
                  <a:pt x="467182" y="195225"/>
                </a:cubicBezTo>
                <a:cubicBezTo>
                  <a:pt x="459461" y="196037"/>
                  <a:pt x="452045" y="198069"/>
                  <a:pt x="444932" y="201321"/>
                </a:cubicBezTo>
                <a:cubicBezTo>
                  <a:pt x="443713" y="201727"/>
                  <a:pt x="442494" y="202133"/>
                  <a:pt x="441275" y="202540"/>
                </a:cubicBezTo>
                <a:cubicBezTo>
                  <a:pt x="440055" y="202946"/>
                  <a:pt x="439446" y="203251"/>
                  <a:pt x="439446" y="203455"/>
                </a:cubicBezTo>
                <a:cubicBezTo>
                  <a:pt x="439446" y="203658"/>
                  <a:pt x="439141" y="203861"/>
                  <a:pt x="438532" y="204064"/>
                </a:cubicBezTo>
                <a:cubicBezTo>
                  <a:pt x="437922" y="204064"/>
                  <a:pt x="437617" y="204166"/>
                  <a:pt x="437617" y="204369"/>
                </a:cubicBezTo>
                <a:cubicBezTo>
                  <a:pt x="437617" y="204572"/>
                  <a:pt x="436804" y="205283"/>
                  <a:pt x="435179" y="206502"/>
                </a:cubicBezTo>
                <a:cubicBezTo>
                  <a:pt x="429896" y="210160"/>
                  <a:pt x="426644" y="215748"/>
                  <a:pt x="425425" y="223266"/>
                </a:cubicBezTo>
                <a:cubicBezTo>
                  <a:pt x="424815" y="228753"/>
                  <a:pt x="424815" y="235255"/>
                  <a:pt x="425425" y="242773"/>
                </a:cubicBezTo>
                <a:cubicBezTo>
                  <a:pt x="426035" y="250495"/>
                  <a:pt x="425933" y="254965"/>
                  <a:pt x="425121" y="256185"/>
                </a:cubicBezTo>
                <a:cubicBezTo>
                  <a:pt x="423901" y="256998"/>
                  <a:pt x="421361" y="256490"/>
                  <a:pt x="417500" y="254661"/>
                </a:cubicBezTo>
                <a:cubicBezTo>
                  <a:pt x="414859" y="253441"/>
                  <a:pt x="413132" y="251918"/>
                  <a:pt x="412319" y="250089"/>
                </a:cubicBezTo>
                <a:cubicBezTo>
                  <a:pt x="411303" y="248463"/>
                  <a:pt x="410592" y="247447"/>
                  <a:pt x="410185" y="247041"/>
                </a:cubicBezTo>
                <a:cubicBezTo>
                  <a:pt x="409575" y="246837"/>
                  <a:pt x="408865" y="245822"/>
                  <a:pt x="408052" y="243993"/>
                </a:cubicBezTo>
                <a:cubicBezTo>
                  <a:pt x="406426" y="241961"/>
                  <a:pt x="406020" y="237389"/>
                  <a:pt x="406833" y="230277"/>
                </a:cubicBezTo>
                <a:lnTo>
                  <a:pt x="407137" y="225400"/>
                </a:lnTo>
                <a:lnTo>
                  <a:pt x="405003" y="222047"/>
                </a:lnTo>
                <a:cubicBezTo>
                  <a:pt x="403581" y="220015"/>
                  <a:pt x="402870" y="218694"/>
                  <a:pt x="402870" y="218085"/>
                </a:cubicBezTo>
                <a:cubicBezTo>
                  <a:pt x="405105" y="215037"/>
                  <a:pt x="407848" y="212598"/>
                  <a:pt x="411099" y="210769"/>
                </a:cubicBezTo>
                <a:cubicBezTo>
                  <a:pt x="411302" y="210770"/>
                  <a:pt x="411405" y="210668"/>
                  <a:pt x="411404" y="210465"/>
                </a:cubicBezTo>
                <a:cubicBezTo>
                  <a:pt x="411404" y="210058"/>
                  <a:pt x="411709" y="209855"/>
                  <a:pt x="412318" y="209855"/>
                </a:cubicBezTo>
                <a:cubicBezTo>
                  <a:pt x="412725" y="209855"/>
                  <a:pt x="413335" y="209347"/>
                  <a:pt x="414148" y="208331"/>
                </a:cubicBezTo>
                <a:cubicBezTo>
                  <a:pt x="415163" y="207112"/>
                  <a:pt x="415874" y="206502"/>
                  <a:pt x="416281" y="206502"/>
                </a:cubicBezTo>
                <a:cubicBezTo>
                  <a:pt x="416485" y="206503"/>
                  <a:pt x="416586" y="206401"/>
                  <a:pt x="416585" y="206197"/>
                </a:cubicBezTo>
                <a:cubicBezTo>
                  <a:pt x="416586" y="205588"/>
                  <a:pt x="417297" y="204572"/>
                  <a:pt x="418719" y="203149"/>
                </a:cubicBezTo>
                <a:cubicBezTo>
                  <a:pt x="419938" y="201930"/>
                  <a:pt x="421208" y="200508"/>
                  <a:pt x="422529" y="198882"/>
                </a:cubicBezTo>
                <a:cubicBezTo>
                  <a:pt x="423850" y="197257"/>
                  <a:pt x="424511" y="196343"/>
                  <a:pt x="424510" y="196139"/>
                </a:cubicBezTo>
                <a:cubicBezTo>
                  <a:pt x="424510" y="196139"/>
                  <a:pt x="425629" y="194412"/>
                  <a:pt x="427864" y="190958"/>
                </a:cubicBezTo>
                <a:cubicBezTo>
                  <a:pt x="430099" y="187503"/>
                  <a:pt x="432131" y="184557"/>
                  <a:pt x="433959" y="182118"/>
                </a:cubicBezTo>
                <a:cubicBezTo>
                  <a:pt x="437210" y="177648"/>
                  <a:pt x="439192" y="174854"/>
                  <a:pt x="439903" y="173736"/>
                </a:cubicBezTo>
                <a:cubicBezTo>
                  <a:pt x="440615" y="172619"/>
                  <a:pt x="440766" y="171958"/>
                  <a:pt x="440361" y="171755"/>
                </a:cubicBezTo>
                <a:cubicBezTo>
                  <a:pt x="438938" y="170333"/>
                  <a:pt x="435534" y="170434"/>
                  <a:pt x="430149" y="172060"/>
                </a:cubicBezTo>
                <a:cubicBezTo>
                  <a:pt x="424764" y="173685"/>
                  <a:pt x="419837" y="175717"/>
                  <a:pt x="415367" y="178156"/>
                </a:cubicBezTo>
                <a:cubicBezTo>
                  <a:pt x="408052" y="182830"/>
                  <a:pt x="401854" y="185776"/>
                  <a:pt x="396773" y="186995"/>
                </a:cubicBezTo>
                <a:cubicBezTo>
                  <a:pt x="394539" y="186589"/>
                  <a:pt x="391897" y="185065"/>
                  <a:pt x="388849" y="182423"/>
                </a:cubicBezTo>
                <a:cubicBezTo>
                  <a:pt x="386411" y="179578"/>
                  <a:pt x="385191" y="177444"/>
                  <a:pt x="385191" y="176022"/>
                </a:cubicBezTo>
                <a:cubicBezTo>
                  <a:pt x="385192" y="174803"/>
                  <a:pt x="387021" y="173025"/>
                  <a:pt x="390678" y="170688"/>
                </a:cubicBezTo>
                <a:cubicBezTo>
                  <a:pt x="394335" y="168351"/>
                  <a:pt x="398399" y="166370"/>
                  <a:pt x="402870" y="164745"/>
                </a:cubicBezTo>
                <a:cubicBezTo>
                  <a:pt x="405308" y="163932"/>
                  <a:pt x="407950" y="163018"/>
                  <a:pt x="410795" y="162002"/>
                </a:cubicBezTo>
                <a:cubicBezTo>
                  <a:pt x="418720" y="159157"/>
                  <a:pt x="424206" y="155905"/>
                  <a:pt x="427254" y="152248"/>
                </a:cubicBezTo>
                <a:cubicBezTo>
                  <a:pt x="430302" y="148590"/>
                  <a:pt x="432639" y="142698"/>
                  <a:pt x="434264" y="134569"/>
                </a:cubicBezTo>
                <a:cubicBezTo>
                  <a:pt x="434873" y="131318"/>
                  <a:pt x="435280" y="129286"/>
                  <a:pt x="435484" y="128474"/>
                </a:cubicBezTo>
                <a:cubicBezTo>
                  <a:pt x="435890" y="127661"/>
                  <a:pt x="435381" y="127762"/>
                  <a:pt x="433959" y="128778"/>
                </a:cubicBezTo>
                <a:cubicBezTo>
                  <a:pt x="432537" y="129388"/>
                  <a:pt x="431420" y="129794"/>
                  <a:pt x="430607" y="129997"/>
                </a:cubicBezTo>
                <a:cubicBezTo>
                  <a:pt x="429794" y="130404"/>
                  <a:pt x="428574" y="131115"/>
                  <a:pt x="426949" y="132131"/>
                </a:cubicBezTo>
                <a:cubicBezTo>
                  <a:pt x="425120" y="133147"/>
                  <a:pt x="424104" y="133655"/>
                  <a:pt x="423901" y="133655"/>
                </a:cubicBezTo>
                <a:cubicBezTo>
                  <a:pt x="423901" y="133655"/>
                  <a:pt x="423190" y="133960"/>
                  <a:pt x="421767" y="134569"/>
                </a:cubicBezTo>
                <a:cubicBezTo>
                  <a:pt x="420345" y="135179"/>
                  <a:pt x="419633" y="135382"/>
                  <a:pt x="419634" y="135179"/>
                </a:cubicBezTo>
                <a:cubicBezTo>
                  <a:pt x="419634" y="135179"/>
                  <a:pt x="419125" y="135281"/>
                  <a:pt x="418110" y="135484"/>
                </a:cubicBezTo>
                <a:cubicBezTo>
                  <a:pt x="414045" y="136297"/>
                  <a:pt x="409170" y="136195"/>
                  <a:pt x="403479" y="135179"/>
                </a:cubicBezTo>
                <a:cubicBezTo>
                  <a:pt x="401448" y="134773"/>
                  <a:pt x="398704" y="133757"/>
                  <a:pt x="395250" y="132131"/>
                </a:cubicBezTo>
                <a:lnTo>
                  <a:pt x="390373" y="129388"/>
                </a:lnTo>
                <a:lnTo>
                  <a:pt x="389763" y="130607"/>
                </a:lnTo>
                <a:cubicBezTo>
                  <a:pt x="387935" y="136094"/>
                  <a:pt x="386004" y="141987"/>
                  <a:pt x="383973" y="148285"/>
                </a:cubicBezTo>
                <a:cubicBezTo>
                  <a:pt x="380111" y="162713"/>
                  <a:pt x="376657" y="173787"/>
                  <a:pt x="373609" y="181508"/>
                </a:cubicBezTo>
                <a:cubicBezTo>
                  <a:pt x="372796" y="182728"/>
                  <a:pt x="371374" y="186385"/>
                  <a:pt x="369341" y="192481"/>
                </a:cubicBezTo>
                <a:cubicBezTo>
                  <a:pt x="368529" y="194717"/>
                  <a:pt x="367818" y="196647"/>
                  <a:pt x="367209" y="198273"/>
                </a:cubicBezTo>
                <a:cubicBezTo>
                  <a:pt x="366395" y="200101"/>
                  <a:pt x="365684" y="202133"/>
                  <a:pt x="365075" y="204369"/>
                </a:cubicBezTo>
                <a:cubicBezTo>
                  <a:pt x="364059" y="206807"/>
                  <a:pt x="363246" y="209043"/>
                  <a:pt x="362637" y="211074"/>
                </a:cubicBezTo>
                <a:cubicBezTo>
                  <a:pt x="360401" y="217983"/>
                  <a:pt x="358572" y="224384"/>
                  <a:pt x="357150" y="230277"/>
                </a:cubicBezTo>
                <a:cubicBezTo>
                  <a:pt x="356540" y="232309"/>
                  <a:pt x="356134" y="233630"/>
                  <a:pt x="355930" y="234239"/>
                </a:cubicBezTo>
                <a:cubicBezTo>
                  <a:pt x="355728" y="234849"/>
                  <a:pt x="355321" y="236881"/>
                  <a:pt x="354712" y="240335"/>
                </a:cubicBezTo>
                <a:cubicBezTo>
                  <a:pt x="352679" y="250495"/>
                  <a:pt x="351257" y="257505"/>
                  <a:pt x="350444" y="261367"/>
                </a:cubicBezTo>
                <a:cubicBezTo>
                  <a:pt x="349631" y="265227"/>
                  <a:pt x="348717" y="268072"/>
                  <a:pt x="347701" y="269900"/>
                </a:cubicBezTo>
                <a:cubicBezTo>
                  <a:pt x="346889" y="271933"/>
                  <a:pt x="345059" y="272644"/>
                  <a:pt x="342214" y="272034"/>
                </a:cubicBezTo>
                <a:cubicBezTo>
                  <a:pt x="335713" y="270205"/>
                  <a:pt x="330124" y="265329"/>
                  <a:pt x="325451" y="257404"/>
                </a:cubicBezTo>
                <a:cubicBezTo>
                  <a:pt x="323622" y="253340"/>
                  <a:pt x="323317" y="249581"/>
                  <a:pt x="324536" y="246126"/>
                </a:cubicBezTo>
                <a:cubicBezTo>
                  <a:pt x="324942" y="244704"/>
                  <a:pt x="325247" y="243688"/>
                  <a:pt x="325450" y="243078"/>
                </a:cubicBezTo>
                <a:cubicBezTo>
                  <a:pt x="325654" y="242672"/>
                  <a:pt x="325756" y="242164"/>
                  <a:pt x="325755" y="241554"/>
                </a:cubicBezTo>
                <a:cubicBezTo>
                  <a:pt x="325959" y="240742"/>
                  <a:pt x="326568" y="238811"/>
                  <a:pt x="327584" y="235763"/>
                </a:cubicBezTo>
                <a:cubicBezTo>
                  <a:pt x="329006" y="232918"/>
                  <a:pt x="329718" y="231394"/>
                  <a:pt x="329717" y="231191"/>
                </a:cubicBezTo>
                <a:cubicBezTo>
                  <a:pt x="329718" y="230988"/>
                  <a:pt x="330023" y="229972"/>
                  <a:pt x="330632" y="228143"/>
                </a:cubicBezTo>
                <a:cubicBezTo>
                  <a:pt x="331242" y="226720"/>
                  <a:pt x="331750" y="225095"/>
                  <a:pt x="332156" y="223266"/>
                </a:cubicBezTo>
                <a:cubicBezTo>
                  <a:pt x="332359" y="221234"/>
                  <a:pt x="332563" y="219812"/>
                  <a:pt x="332766" y="218999"/>
                </a:cubicBezTo>
                <a:cubicBezTo>
                  <a:pt x="333579" y="214528"/>
                  <a:pt x="334188" y="210973"/>
                  <a:pt x="334595" y="208331"/>
                </a:cubicBezTo>
                <a:cubicBezTo>
                  <a:pt x="335001" y="206503"/>
                  <a:pt x="335611" y="203454"/>
                  <a:pt x="336424" y="199187"/>
                </a:cubicBezTo>
                <a:cubicBezTo>
                  <a:pt x="337236" y="194107"/>
                  <a:pt x="337643" y="191059"/>
                  <a:pt x="337642" y="190043"/>
                </a:cubicBezTo>
                <a:cubicBezTo>
                  <a:pt x="337643" y="187808"/>
                  <a:pt x="336931" y="186487"/>
                  <a:pt x="335509" y="186080"/>
                </a:cubicBezTo>
                <a:cubicBezTo>
                  <a:pt x="334900" y="186081"/>
                  <a:pt x="333223" y="186995"/>
                  <a:pt x="330480" y="188824"/>
                </a:cubicBezTo>
                <a:cubicBezTo>
                  <a:pt x="327736" y="190653"/>
                  <a:pt x="325451" y="192380"/>
                  <a:pt x="323622" y="194006"/>
                </a:cubicBezTo>
                <a:cubicBezTo>
                  <a:pt x="320777" y="197460"/>
                  <a:pt x="317729" y="198171"/>
                  <a:pt x="314478" y="196139"/>
                </a:cubicBezTo>
                <a:cubicBezTo>
                  <a:pt x="312242" y="195123"/>
                  <a:pt x="310820" y="193701"/>
                  <a:pt x="310211" y="191872"/>
                </a:cubicBezTo>
                <a:cubicBezTo>
                  <a:pt x="307975" y="189027"/>
                  <a:pt x="308178" y="186182"/>
                  <a:pt x="310820" y="183338"/>
                </a:cubicBezTo>
                <a:cubicBezTo>
                  <a:pt x="312446" y="180899"/>
                  <a:pt x="314072" y="178258"/>
                  <a:pt x="315697" y="175412"/>
                </a:cubicBezTo>
                <a:cubicBezTo>
                  <a:pt x="317730" y="172568"/>
                  <a:pt x="319253" y="170434"/>
                  <a:pt x="320269" y="169012"/>
                </a:cubicBezTo>
                <a:cubicBezTo>
                  <a:pt x="321285" y="167589"/>
                  <a:pt x="321793" y="166675"/>
                  <a:pt x="321793" y="166269"/>
                </a:cubicBezTo>
                <a:cubicBezTo>
                  <a:pt x="321793" y="166066"/>
                  <a:pt x="322199" y="165456"/>
                  <a:pt x="323013" y="164440"/>
                </a:cubicBezTo>
                <a:cubicBezTo>
                  <a:pt x="325654" y="159563"/>
                  <a:pt x="329921" y="151130"/>
                  <a:pt x="335813" y="139141"/>
                </a:cubicBezTo>
                <a:cubicBezTo>
                  <a:pt x="337236" y="135687"/>
                  <a:pt x="337541" y="133249"/>
                  <a:pt x="336728" y="131826"/>
                </a:cubicBezTo>
                <a:cubicBezTo>
                  <a:pt x="334697" y="130404"/>
                  <a:pt x="331039" y="130811"/>
                  <a:pt x="325755" y="133045"/>
                </a:cubicBezTo>
                <a:cubicBezTo>
                  <a:pt x="324943" y="133452"/>
                  <a:pt x="324435" y="133757"/>
                  <a:pt x="324231" y="133960"/>
                </a:cubicBezTo>
                <a:cubicBezTo>
                  <a:pt x="324028" y="133960"/>
                  <a:pt x="322809" y="134671"/>
                  <a:pt x="320573" y="136094"/>
                </a:cubicBezTo>
                <a:cubicBezTo>
                  <a:pt x="317932" y="137516"/>
                  <a:pt x="315697" y="138837"/>
                  <a:pt x="313869" y="140056"/>
                </a:cubicBezTo>
                <a:cubicBezTo>
                  <a:pt x="310414" y="142088"/>
                  <a:pt x="306756" y="144628"/>
                  <a:pt x="302896" y="147676"/>
                </a:cubicBezTo>
                <a:cubicBezTo>
                  <a:pt x="300864" y="149911"/>
                  <a:pt x="299390" y="151282"/>
                  <a:pt x="298476" y="151791"/>
                </a:cubicBezTo>
                <a:cubicBezTo>
                  <a:pt x="297562" y="152299"/>
                  <a:pt x="297002" y="152350"/>
                  <a:pt x="296799" y="151943"/>
                </a:cubicBezTo>
                <a:cubicBezTo>
                  <a:pt x="296190" y="151740"/>
                  <a:pt x="295885" y="151740"/>
                  <a:pt x="295885" y="151943"/>
                </a:cubicBezTo>
                <a:cubicBezTo>
                  <a:pt x="295885" y="152146"/>
                  <a:pt x="295581" y="152045"/>
                  <a:pt x="294971" y="151638"/>
                </a:cubicBezTo>
                <a:cubicBezTo>
                  <a:pt x="294565" y="151232"/>
                  <a:pt x="293853" y="150825"/>
                  <a:pt x="292837" y="150419"/>
                </a:cubicBezTo>
                <a:cubicBezTo>
                  <a:pt x="291821" y="149809"/>
                  <a:pt x="291211" y="149302"/>
                  <a:pt x="291008" y="148895"/>
                </a:cubicBezTo>
                <a:cubicBezTo>
                  <a:pt x="290804" y="148082"/>
                  <a:pt x="290501" y="147371"/>
                  <a:pt x="290094" y="146761"/>
                </a:cubicBezTo>
                <a:cubicBezTo>
                  <a:pt x="288468" y="144933"/>
                  <a:pt x="289789" y="142494"/>
                  <a:pt x="294056" y="139446"/>
                </a:cubicBezTo>
                <a:cubicBezTo>
                  <a:pt x="302794" y="131928"/>
                  <a:pt x="313564" y="120346"/>
                  <a:pt x="326365" y="104699"/>
                </a:cubicBezTo>
                <a:cubicBezTo>
                  <a:pt x="329006" y="101448"/>
                  <a:pt x="330937" y="99060"/>
                  <a:pt x="332157" y="97537"/>
                </a:cubicBezTo>
                <a:cubicBezTo>
                  <a:pt x="333375" y="96012"/>
                  <a:pt x="334188" y="94844"/>
                  <a:pt x="334594" y="94031"/>
                </a:cubicBezTo>
                <a:cubicBezTo>
                  <a:pt x="335407" y="92812"/>
                  <a:pt x="336423" y="91491"/>
                  <a:pt x="337642" y="90069"/>
                </a:cubicBezTo>
                <a:cubicBezTo>
                  <a:pt x="340284" y="87224"/>
                  <a:pt x="342418" y="84481"/>
                  <a:pt x="344044" y="81839"/>
                </a:cubicBezTo>
                <a:cubicBezTo>
                  <a:pt x="344450" y="81026"/>
                  <a:pt x="345262" y="79604"/>
                  <a:pt x="346482" y="77572"/>
                </a:cubicBezTo>
                <a:cubicBezTo>
                  <a:pt x="347701" y="75743"/>
                  <a:pt x="348616" y="74117"/>
                  <a:pt x="349225" y="72695"/>
                </a:cubicBezTo>
                <a:cubicBezTo>
                  <a:pt x="349835" y="71679"/>
                  <a:pt x="350241" y="71069"/>
                  <a:pt x="350444" y="70866"/>
                </a:cubicBezTo>
                <a:cubicBezTo>
                  <a:pt x="353696" y="65990"/>
                  <a:pt x="356540" y="60909"/>
                  <a:pt x="358979" y="55627"/>
                </a:cubicBezTo>
                <a:cubicBezTo>
                  <a:pt x="358978" y="55423"/>
                  <a:pt x="359182" y="55017"/>
                  <a:pt x="359588" y="54407"/>
                </a:cubicBezTo>
                <a:cubicBezTo>
                  <a:pt x="359995" y="53797"/>
                  <a:pt x="360198" y="53290"/>
                  <a:pt x="360198" y="52883"/>
                </a:cubicBezTo>
                <a:cubicBezTo>
                  <a:pt x="360198" y="52477"/>
                  <a:pt x="360503" y="51765"/>
                  <a:pt x="361112" y="50749"/>
                </a:cubicBezTo>
                <a:cubicBezTo>
                  <a:pt x="361519" y="49734"/>
                  <a:pt x="361823" y="48514"/>
                  <a:pt x="362026" y="47092"/>
                </a:cubicBezTo>
                <a:cubicBezTo>
                  <a:pt x="362026" y="45670"/>
                  <a:pt x="362129" y="44857"/>
                  <a:pt x="362331" y="44653"/>
                </a:cubicBezTo>
                <a:cubicBezTo>
                  <a:pt x="362332" y="44450"/>
                  <a:pt x="362331" y="44044"/>
                  <a:pt x="362332" y="43434"/>
                </a:cubicBezTo>
                <a:cubicBezTo>
                  <a:pt x="362331" y="42825"/>
                  <a:pt x="362433" y="42520"/>
                  <a:pt x="362636" y="42520"/>
                </a:cubicBezTo>
                <a:cubicBezTo>
                  <a:pt x="362839" y="42520"/>
                  <a:pt x="363042" y="41910"/>
                  <a:pt x="363246" y="40691"/>
                </a:cubicBezTo>
                <a:cubicBezTo>
                  <a:pt x="363246" y="38050"/>
                  <a:pt x="360706" y="35713"/>
                  <a:pt x="355625" y="33681"/>
                </a:cubicBezTo>
                <a:cubicBezTo>
                  <a:pt x="352984" y="32055"/>
                  <a:pt x="350444" y="31242"/>
                  <a:pt x="348006" y="31242"/>
                </a:cubicBezTo>
                <a:cubicBezTo>
                  <a:pt x="346380" y="31242"/>
                  <a:pt x="345466" y="31141"/>
                  <a:pt x="345262" y="30937"/>
                </a:cubicBezTo>
                <a:cubicBezTo>
                  <a:pt x="345059" y="30735"/>
                  <a:pt x="345466" y="30227"/>
                  <a:pt x="346482" y="29414"/>
                </a:cubicBezTo>
                <a:cubicBezTo>
                  <a:pt x="347904" y="28397"/>
                  <a:pt x="351053" y="27890"/>
                  <a:pt x="355931" y="27890"/>
                </a:cubicBezTo>
                <a:cubicBezTo>
                  <a:pt x="358369" y="27890"/>
                  <a:pt x="359893" y="27686"/>
                  <a:pt x="360502" y="27280"/>
                </a:cubicBezTo>
                <a:cubicBezTo>
                  <a:pt x="360706" y="27077"/>
                  <a:pt x="361010" y="27077"/>
                  <a:pt x="361417" y="27280"/>
                </a:cubicBezTo>
                <a:cubicBezTo>
                  <a:pt x="361620" y="27280"/>
                  <a:pt x="361925" y="27178"/>
                  <a:pt x="362332" y="26975"/>
                </a:cubicBezTo>
                <a:cubicBezTo>
                  <a:pt x="364973" y="26163"/>
                  <a:pt x="367716" y="25857"/>
                  <a:pt x="370561" y="26061"/>
                </a:cubicBezTo>
                <a:cubicBezTo>
                  <a:pt x="370968" y="26264"/>
                  <a:pt x="371273" y="26366"/>
                  <a:pt x="371476" y="26365"/>
                </a:cubicBezTo>
                <a:cubicBezTo>
                  <a:pt x="371679" y="26365"/>
                  <a:pt x="372390" y="26772"/>
                  <a:pt x="373609" y="27585"/>
                </a:cubicBezTo>
                <a:cubicBezTo>
                  <a:pt x="375438" y="28397"/>
                  <a:pt x="377572" y="29414"/>
                  <a:pt x="380010" y="30633"/>
                </a:cubicBezTo>
                <a:cubicBezTo>
                  <a:pt x="385293" y="33477"/>
                  <a:pt x="389255" y="37338"/>
                  <a:pt x="391897" y="42215"/>
                </a:cubicBezTo>
                <a:cubicBezTo>
                  <a:pt x="393116" y="44653"/>
                  <a:pt x="394132" y="46685"/>
                  <a:pt x="394945" y="48311"/>
                </a:cubicBezTo>
                <a:cubicBezTo>
                  <a:pt x="395758" y="49327"/>
                  <a:pt x="396164" y="51258"/>
                  <a:pt x="396164" y="54102"/>
                </a:cubicBezTo>
                <a:cubicBezTo>
                  <a:pt x="396164" y="57760"/>
                  <a:pt x="395555" y="59893"/>
                  <a:pt x="394336" y="60503"/>
                </a:cubicBezTo>
                <a:cubicBezTo>
                  <a:pt x="390678" y="65583"/>
                  <a:pt x="386411" y="70053"/>
                  <a:pt x="381534" y="73914"/>
                </a:cubicBezTo>
                <a:cubicBezTo>
                  <a:pt x="378282" y="76353"/>
                  <a:pt x="374016" y="79807"/>
                  <a:pt x="368732" y="84278"/>
                </a:cubicBezTo>
                <a:cubicBezTo>
                  <a:pt x="367107" y="85700"/>
                  <a:pt x="364871" y="87427"/>
                  <a:pt x="362027" y="89459"/>
                </a:cubicBezTo>
                <a:cubicBezTo>
                  <a:pt x="357353" y="93523"/>
                  <a:pt x="352578" y="97790"/>
                  <a:pt x="347701" y="102261"/>
                </a:cubicBezTo>
                <a:cubicBezTo>
                  <a:pt x="346279" y="103886"/>
                  <a:pt x="345060" y="105207"/>
                  <a:pt x="344044" y="106223"/>
                </a:cubicBezTo>
                <a:cubicBezTo>
                  <a:pt x="342418" y="107849"/>
                  <a:pt x="340792" y="109525"/>
                  <a:pt x="339167" y="111253"/>
                </a:cubicBezTo>
                <a:cubicBezTo>
                  <a:pt x="337541" y="112979"/>
                  <a:pt x="336728" y="114249"/>
                  <a:pt x="336728" y="115062"/>
                </a:cubicBezTo>
                <a:cubicBezTo>
                  <a:pt x="336728" y="116078"/>
                  <a:pt x="337540" y="116383"/>
                  <a:pt x="339167" y="115977"/>
                </a:cubicBezTo>
                <a:cubicBezTo>
                  <a:pt x="339573" y="115570"/>
                  <a:pt x="340284" y="115519"/>
                  <a:pt x="341300" y="115824"/>
                </a:cubicBezTo>
                <a:cubicBezTo>
                  <a:pt x="342316" y="116129"/>
                  <a:pt x="344145" y="116891"/>
                  <a:pt x="346787" y="118111"/>
                </a:cubicBezTo>
                <a:cubicBezTo>
                  <a:pt x="352883" y="120752"/>
                  <a:pt x="356845" y="124714"/>
                  <a:pt x="358674" y="129998"/>
                </a:cubicBezTo>
                <a:cubicBezTo>
                  <a:pt x="360909" y="134264"/>
                  <a:pt x="361316" y="138735"/>
                  <a:pt x="359893" y="143409"/>
                </a:cubicBezTo>
                <a:cubicBezTo>
                  <a:pt x="359283" y="145441"/>
                  <a:pt x="358521" y="147574"/>
                  <a:pt x="357607" y="149810"/>
                </a:cubicBezTo>
                <a:cubicBezTo>
                  <a:pt x="356692" y="152045"/>
                  <a:pt x="356032" y="153162"/>
                  <a:pt x="355626" y="153162"/>
                </a:cubicBezTo>
                <a:cubicBezTo>
                  <a:pt x="355423" y="153162"/>
                  <a:pt x="355220" y="153264"/>
                  <a:pt x="355016" y="153467"/>
                </a:cubicBezTo>
                <a:cubicBezTo>
                  <a:pt x="355017" y="153670"/>
                  <a:pt x="354508" y="154890"/>
                  <a:pt x="353492" y="157125"/>
                </a:cubicBezTo>
                <a:cubicBezTo>
                  <a:pt x="352476" y="159360"/>
                  <a:pt x="351562" y="161189"/>
                  <a:pt x="350749" y="162611"/>
                </a:cubicBezTo>
                <a:cubicBezTo>
                  <a:pt x="349529" y="164643"/>
                  <a:pt x="348616" y="166675"/>
                  <a:pt x="348006" y="168707"/>
                </a:cubicBezTo>
                <a:cubicBezTo>
                  <a:pt x="347802" y="169520"/>
                  <a:pt x="348107" y="170637"/>
                  <a:pt x="348921" y="172060"/>
                </a:cubicBezTo>
                <a:cubicBezTo>
                  <a:pt x="351765" y="176124"/>
                  <a:pt x="353797" y="180290"/>
                  <a:pt x="355016" y="184557"/>
                </a:cubicBezTo>
                <a:cubicBezTo>
                  <a:pt x="356235" y="187808"/>
                  <a:pt x="357150" y="189433"/>
                  <a:pt x="357759" y="189434"/>
                </a:cubicBezTo>
                <a:cubicBezTo>
                  <a:pt x="358775" y="189433"/>
                  <a:pt x="360909" y="186894"/>
                  <a:pt x="364160" y="181814"/>
                </a:cubicBezTo>
                <a:cubicBezTo>
                  <a:pt x="364567" y="180798"/>
                  <a:pt x="364973" y="179984"/>
                  <a:pt x="365379" y="179375"/>
                </a:cubicBezTo>
                <a:cubicBezTo>
                  <a:pt x="365785" y="178562"/>
                  <a:pt x="367107" y="175717"/>
                  <a:pt x="369342" y="170841"/>
                </a:cubicBezTo>
                <a:cubicBezTo>
                  <a:pt x="371577" y="166167"/>
                  <a:pt x="373101" y="162916"/>
                  <a:pt x="373914" y="161087"/>
                </a:cubicBezTo>
                <a:cubicBezTo>
                  <a:pt x="374930" y="159258"/>
                  <a:pt x="375844" y="157429"/>
                  <a:pt x="376657" y="155601"/>
                </a:cubicBezTo>
                <a:cubicBezTo>
                  <a:pt x="377673" y="153366"/>
                  <a:pt x="379705" y="148997"/>
                  <a:pt x="382754" y="142495"/>
                </a:cubicBezTo>
                <a:cubicBezTo>
                  <a:pt x="385801" y="135992"/>
                  <a:pt x="387731" y="131928"/>
                  <a:pt x="388544" y="130302"/>
                </a:cubicBezTo>
                <a:cubicBezTo>
                  <a:pt x="389357" y="129083"/>
                  <a:pt x="389052" y="128067"/>
                  <a:pt x="387629" y="127254"/>
                </a:cubicBezTo>
                <a:cubicBezTo>
                  <a:pt x="386207" y="126035"/>
                  <a:pt x="384175" y="124206"/>
                  <a:pt x="381534" y="121768"/>
                </a:cubicBezTo>
                <a:cubicBezTo>
                  <a:pt x="378892" y="119329"/>
                  <a:pt x="377063" y="117806"/>
                  <a:pt x="376048" y="117196"/>
                </a:cubicBezTo>
                <a:cubicBezTo>
                  <a:pt x="374625" y="115773"/>
                  <a:pt x="374218" y="115062"/>
                  <a:pt x="374828" y="115062"/>
                </a:cubicBezTo>
                <a:cubicBezTo>
                  <a:pt x="375234" y="115062"/>
                  <a:pt x="376352" y="115672"/>
                  <a:pt x="378181" y="116891"/>
                </a:cubicBezTo>
                <a:cubicBezTo>
                  <a:pt x="382449" y="119533"/>
                  <a:pt x="386817" y="120854"/>
                  <a:pt x="391287" y="120853"/>
                </a:cubicBezTo>
                <a:cubicBezTo>
                  <a:pt x="393726" y="120854"/>
                  <a:pt x="396773" y="120142"/>
                  <a:pt x="400431" y="118720"/>
                </a:cubicBezTo>
                <a:cubicBezTo>
                  <a:pt x="403683" y="117704"/>
                  <a:pt x="405613" y="116992"/>
                  <a:pt x="406223" y="116586"/>
                </a:cubicBezTo>
                <a:cubicBezTo>
                  <a:pt x="406629" y="116180"/>
                  <a:pt x="406934" y="116078"/>
                  <a:pt x="407137" y="116281"/>
                </a:cubicBezTo>
                <a:cubicBezTo>
                  <a:pt x="407340" y="116485"/>
                  <a:pt x="407746" y="116485"/>
                  <a:pt x="408356" y="116281"/>
                </a:cubicBezTo>
                <a:cubicBezTo>
                  <a:pt x="408763" y="116078"/>
                  <a:pt x="409067" y="115875"/>
                  <a:pt x="409271" y="115672"/>
                </a:cubicBezTo>
                <a:cubicBezTo>
                  <a:pt x="409880" y="115672"/>
                  <a:pt x="411302" y="115062"/>
                  <a:pt x="413538" y="113843"/>
                </a:cubicBezTo>
                <a:cubicBezTo>
                  <a:pt x="415976" y="112624"/>
                  <a:pt x="417297" y="112014"/>
                  <a:pt x="417500" y="112014"/>
                </a:cubicBezTo>
                <a:cubicBezTo>
                  <a:pt x="417703" y="112014"/>
                  <a:pt x="419024" y="111557"/>
                  <a:pt x="421462" y="110643"/>
                </a:cubicBezTo>
                <a:cubicBezTo>
                  <a:pt x="423901" y="109728"/>
                  <a:pt x="426136" y="108763"/>
                  <a:pt x="428169" y="107747"/>
                </a:cubicBezTo>
                <a:cubicBezTo>
                  <a:pt x="430607" y="106528"/>
                  <a:pt x="433146" y="105410"/>
                  <a:pt x="435788" y="104394"/>
                </a:cubicBezTo>
                <a:cubicBezTo>
                  <a:pt x="438633" y="103175"/>
                  <a:pt x="439852" y="102058"/>
                  <a:pt x="439446" y="101042"/>
                </a:cubicBezTo>
                <a:cubicBezTo>
                  <a:pt x="440462" y="94743"/>
                  <a:pt x="441377" y="89662"/>
                  <a:pt x="442188" y="85801"/>
                </a:cubicBezTo>
                <a:cubicBezTo>
                  <a:pt x="442392" y="84582"/>
                  <a:pt x="442595" y="83465"/>
                  <a:pt x="442799" y="82449"/>
                </a:cubicBezTo>
                <a:cubicBezTo>
                  <a:pt x="443612" y="77978"/>
                  <a:pt x="444221" y="74219"/>
                  <a:pt x="444627" y="71171"/>
                </a:cubicBezTo>
                <a:cubicBezTo>
                  <a:pt x="444831" y="70155"/>
                  <a:pt x="445034" y="69444"/>
                  <a:pt x="445237" y="69038"/>
                </a:cubicBezTo>
                <a:cubicBezTo>
                  <a:pt x="445440" y="68428"/>
                  <a:pt x="445643" y="67310"/>
                  <a:pt x="445847" y="65685"/>
                </a:cubicBezTo>
                <a:cubicBezTo>
                  <a:pt x="446050" y="63856"/>
                  <a:pt x="446456" y="61316"/>
                  <a:pt x="447065" y="58065"/>
                </a:cubicBezTo>
                <a:cubicBezTo>
                  <a:pt x="447675" y="54610"/>
                  <a:pt x="448082" y="52070"/>
                  <a:pt x="448285" y="50445"/>
                </a:cubicBezTo>
                <a:cubicBezTo>
                  <a:pt x="448488" y="49022"/>
                  <a:pt x="448793" y="46990"/>
                  <a:pt x="449199" y="44349"/>
                </a:cubicBezTo>
                <a:cubicBezTo>
                  <a:pt x="450012" y="39065"/>
                  <a:pt x="450418" y="35814"/>
                  <a:pt x="450419" y="34595"/>
                </a:cubicBezTo>
                <a:cubicBezTo>
                  <a:pt x="450419" y="33986"/>
                  <a:pt x="450419" y="32868"/>
                  <a:pt x="450418" y="31242"/>
                </a:cubicBezTo>
                <a:cubicBezTo>
                  <a:pt x="450215" y="29820"/>
                  <a:pt x="450012" y="28804"/>
                  <a:pt x="449809" y="28195"/>
                </a:cubicBezTo>
                <a:cubicBezTo>
                  <a:pt x="448184" y="26569"/>
                  <a:pt x="446761" y="25756"/>
                  <a:pt x="445542" y="25756"/>
                </a:cubicBezTo>
                <a:cubicBezTo>
                  <a:pt x="445339" y="25959"/>
                  <a:pt x="445033" y="26061"/>
                  <a:pt x="444627" y="26060"/>
                </a:cubicBezTo>
                <a:cubicBezTo>
                  <a:pt x="444425" y="26264"/>
                  <a:pt x="444221" y="26365"/>
                  <a:pt x="444018" y="26365"/>
                </a:cubicBezTo>
                <a:cubicBezTo>
                  <a:pt x="443611" y="26365"/>
                  <a:pt x="443307" y="26467"/>
                  <a:pt x="443103" y="26670"/>
                </a:cubicBezTo>
                <a:cubicBezTo>
                  <a:pt x="442900" y="26670"/>
                  <a:pt x="442088" y="27077"/>
                  <a:pt x="440665" y="27889"/>
                </a:cubicBezTo>
                <a:cubicBezTo>
                  <a:pt x="439040" y="28703"/>
                  <a:pt x="437972" y="29718"/>
                  <a:pt x="437465" y="30938"/>
                </a:cubicBezTo>
                <a:cubicBezTo>
                  <a:pt x="436956" y="32156"/>
                  <a:pt x="436702" y="34290"/>
                  <a:pt x="436703" y="37339"/>
                </a:cubicBezTo>
                <a:cubicBezTo>
                  <a:pt x="436703" y="39777"/>
                  <a:pt x="436703" y="41148"/>
                  <a:pt x="436703" y="41453"/>
                </a:cubicBezTo>
                <a:cubicBezTo>
                  <a:pt x="436703" y="41758"/>
                  <a:pt x="436500" y="41301"/>
                  <a:pt x="436093" y="40081"/>
                </a:cubicBezTo>
                <a:cubicBezTo>
                  <a:pt x="434670" y="34189"/>
                  <a:pt x="435077" y="29109"/>
                  <a:pt x="437312" y="24842"/>
                </a:cubicBezTo>
                <a:cubicBezTo>
                  <a:pt x="437922" y="23826"/>
                  <a:pt x="439192" y="22454"/>
                  <a:pt x="441122" y="20727"/>
                </a:cubicBezTo>
                <a:cubicBezTo>
                  <a:pt x="443053" y="18999"/>
                  <a:pt x="444322" y="18136"/>
                  <a:pt x="444933" y="18136"/>
                </a:cubicBezTo>
                <a:cubicBezTo>
                  <a:pt x="445136" y="18136"/>
                  <a:pt x="445644" y="17729"/>
                  <a:pt x="446456" y="16916"/>
                </a:cubicBezTo>
                <a:cubicBezTo>
                  <a:pt x="447472" y="15900"/>
                  <a:pt x="449199" y="14275"/>
                  <a:pt x="451638" y="12040"/>
                </a:cubicBezTo>
                <a:cubicBezTo>
                  <a:pt x="454482" y="9398"/>
                  <a:pt x="455905" y="7874"/>
                  <a:pt x="455905" y="7468"/>
                </a:cubicBezTo>
                <a:cubicBezTo>
                  <a:pt x="455905" y="7265"/>
                  <a:pt x="455905" y="7163"/>
                  <a:pt x="455905" y="7163"/>
                </a:cubicBezTo>
                <a:cubicBezTo>
                  <a:pt x="456108" y="7163"/>
                  <a:pt x="456820" y="6858"/>
                  <a:pt x="458039" y="6249"/>
                </a:cubicBezTo>
                <a:cubicBezTo>
                  <a:pt x="459257" y="5842"/>
                  <a:pt x="459969" y="5639"/>
                  <a:pt x="460172" y="5639"/>
                </a:cubicBezTo>
                <a:close/>
                <a:moveTo>
                  <a:pt x="1098576" y="152248"/>
                </a:moveTo>
                <a:cubicBezTo>
                  <a:pt x="1099084" y="151841"/>
                  <a:pt x="1099083" y="151892"/>
                  <a:pt x="1098576" y="152401"/>
                </a:cubicBezTo>
                <a:cubicBezTo>
                  <a:pt x="1098067" y="152908"/>
                  <a:pt x="1096899" y="153772"/>
                  <a:pt x="1095070" y="154991"/>
                </a:cubicBezTo>
                <a:cubicBezTo>
                  <a:pt x="1088365" y="160274"/>
                  <a:pt x="1081355" y="166066"/>
                  <a:pt x="1074040" y="172365"/>
                </a:cubicBezTo>
                <a:cubicBezTo>
                  <a:pt x="1063473" y="182119"/>
                  <a:pt x="1054126" y="191466"/>
                  <a:pt x="1045997" y="200406"/>
                </a:cubicBezTo>
                <a:cubicBezTo>
                  <a:pt x="1042340" y="204470"/>
                  <a:pt x="1037057" y="210363"/>
                  <a:pt x="1030148" y="218085"/>
                </a:cubicBezTo>
                <a:cubicBezTo>
                  <a:pt x="1025881" y="222555"/>
                  <a:pt x="1021716" y="226416"/>
                  <a:pt x="1017652" y="229667"/>
                </a:cubicBezTo>
                <a:cubicBezTo>
                  <a:pt x="1013790" y="231902"/>
                  <a:pt x="1009320" y="231902"/>
                  <a:pt x="1004240" y="229667"/>
                </a:cubicBezTo>
                <a:cubicBezTo>
                  <a:pt x="1002208" y="228448"/>
                  <a:pt x="999770" y="226822"/>
                  <a:pt x="996925" y="224790"/>
                </a:cubicBezTo>
                <a:cubicBezTo>
                  <a:pt x="994080" y="222758"/>
                  <a:pt x="991845" y="220523"/>
                  <a:pt x="990219" y="218085"/>
                </a:cubicBezTo>
                <a:cubicBezTo>
                  <a:pt x="987782" y="214224"/>
                  <a:pt x="986866" y="211684"/>
                  <a:pt x="987476" y="210465"/>
                </a:cubicBezTo>
                <a:cubicBezTo>
                  <a:pt x="987679" y="210058"/>
                  <a:pt x="988289" y="209601"/>
                  <a:pt x="989305" y="209093"/>
                </a:cubicBezTo>
                <a:cubicBezTo>
                  <a:pt x="990321" y="208585"/>
                  <a:pt x="992353" y="207620"/>
                  <a:pt x="995401" y="206197"/>
                </a:cubicBezTo>
                <a:cubicBezTo>
                  <a:pt x="997839" y="204775"/>
                  <a:pt x="999872" y="203454"/>
                  <a:pt x="1001497" y="202235"/>
                </a:cubicBezTo>
                <a:cubicBezTo>
                  <a:pt x="1003123" y="200813"/>
                  <a:pt x="1004545" y="199695"/>
                  <a:pt x="1005764" y="198882"/>
                </a:cubicBezTo>
                <a:cubicBezTo>
                  <a:pt x="1006983" y="198069"/>
                  <a:pt x="1007593" y="197764"/>
                  <a:pt x="1007593" y="197968"/>
                </a:cubicBezTo>
                <a:cubicBezTo>
                  <a:pt x="1007390" y="198171"/>
                  <a:pt x="1007085" y="198679"/>
                  <a:pt x="1006678" y="199492"/>
                </a:cubicBezTo>
                <a:cubicBezTo>
                  <a:pt x="1005866" y="200914"/>
                  <a:pt x="1005866" y="201626"/>
                  <a:pt x="1006678" y="201625"/>
                </a:cubicBezTo>
                <a:cubicBezTo>
                  <a:pt x="1007492" y="201626"/>
                  <a:pt x="1009523" y="200610"/>
                  <a:pt x="1012774" y="198578"/>
                </a:cubicBezTo>
                <a:cubicBezTo>
                  <a:pt x="1014197" y="197968"/>
                  <a:pt x="1015518" y="197460"/>
                  <a:pt x="1016737" y="197054"/>
                </a:cubicBezTo>
                <a:cubicBezTo>
                  <a:pt x="1017957" y="196444"/>
                  <a:pt x="1019683" y="195631"/>
                  <a:pt x="1021919" y="194615"/>
                </a:cubicBezTo>
                <a:cubicBezTo>
                  <a:pt x="1023951" y="193599"/>
                  <a:pt x="1025576" y="192787"/>
                  <a:pt x="1026796" y="192177"/>
                </a:cubicBezTo>
                <a:cubicBezTo>
                  <a:pt x="1027812" y="191567"/>
                  <a:pt x="1028624" y="191059"/>
                  <a:pt x="1029233" y="190653"/>
                </a:cubicBezTo>
                <a:cubicBezTo>
                  <a:pt x="1029640" y="190246"/>
                  <a:pt x="1029843" y="190145"/>
                  <a:pt x="1029844" y="190348"/>
                </a:cubicBezTo>
                <a:cubicBezTo>
                  <a:pt x="1029844" y="190551"/>
                  <a:pt x="1030148" y="190449"/>
                  <a:pt x="1030758" y="190043"/>
                </a:cubicBezTo>
                <a:cubicBezTo>
                  <a:pt x="1031773" y="189434"/>
                  <a:pt x="1035330" y="187605"/>
                  <a:pt x="1041425" y="184556"/>
                </a:cubicBezTo>
                <a:cubicBezTo>
                  <a:pt x="1047725" y="181509"/>
                  <a:pt x="1052501" y="179071"/>
                  <a:pt x="1055752" y="177242"/>
                </a:cubicBezTo>
                <a:cubicBezTo>
                  <a:pt x="1058596" y="175616"/>
                  <a:pt x="1061339" y="174194"/>
                  <a:pt x="1063981" y="172974"/>
                </a:cubicBezTo>
                <a:cubicBezTo>
                  <a:pt x="1073125" y="167691"/>
                  <a:pt x="1083488" y="161494"/>
                  <a:pt x="1095071" y="154382"/>
                </a:cubicBezTo>
                <a:cubicBezTo>
                  <a:pt x="1096899" y="153366"/>
                  <a:pt x="1098068" y="152654"/>
                  <a:pt x="1098576" y="152248"/>
                </a:cubicBezTo>
                <a:close/>
                <a:moveTo>
                  <a:pt x="1043254" y="136093"/>
                </a:moveTo>
                <a:cubicBezTo>
                  <a:pt x="1048132" y="138329"/>
                  <a:pt x="1052500" y="140767"/>
                  <a:pt x="1056361" y="143409"/>
                </a:cubicBezTo>
                <a:cubicBezTo>
                  <a:pt x="1058596" y="145440"/>
                  <a:pt x="1060019" y="147574"/>
                  <a:pt x="1060628" y="149809"/>
                </a:cubicBezTo>
                <a:cubicBezTo>
                  <a:pt x="1061035" y="150826"/>
                  <a:pt x="1061543" y="152045"/>
                  <a:pt x="1062153" y="153467"/>
                </a:cubicBezTo>
                <a:cubicBezTo>
                  <a:pt x="1063575" y="156312"/>
                  <a:pt x="1063981" y="158344"/>
                  <a:pt x="1063372" y="159563"/>
                </a:cubicBezTo>
                <a:cubicBezTo>
                  <a:pt x="1063371" y="160579"/>
                  <a:pt x="1061746" y="161392"/>
                  <a:pt x="1058495" y="162002"/>
                </a:cubicBezTo>
                <a:cubicBezTo>
                  <a:pt x="1056056" y="162408"/>
                  <a:pt x="1051281" y="164135"/>
                  <a:pt x="1044169" y="167183"/>
                </a:cubicBezTo>
                <a:cubicBezTo>
                  <a:pt x="1043356" y="167589"/>
                  <a:pt x="1042747" y="167691"/>
                  <a:pt x="1042341" y="167488"/>
                </a:cubicBezTo>
                <a:cubicBezTo>
                  <a:pt x="1042138" y="167488"/>
                  <a:pt x="1041832" y="167691"/>
                  <a:pt x="1041425" y="168097"/>
                </a:cubicBezTo>
                <a:cubicBezTo>
                  <a:pt x="1041020" y="168301"/>
                  <a:pt x="1040817" y="168402"/>
                  <a:pt x="1040817" y="168402"/>
                </a:cubicBezTo>
                <a:cubicBezTo>
                  <a:pt x="1040816" y="168199"/>
                  <a:pt x="1040410" y="168301"/>
                  <a:pt x="1039598" y="168707"/>
                </a:cubicBezTo>
                <a:cubicBezTo>
                  <a:pt x="1038581" y="169317"/>
                  <a:pt x="1037870" y="169723"/>
                  <a:pt x="1037464" y="169926"/>
                </a:cubicBezTo>
                <a:cubicBezTo>
                  <a:pt x="1034009" y="171755"/>
                  <a:pt x="1029640" y="174905"/>
                  <a:pt x="1024357" y="179375"/>
                </a:cubicBezTo>
                <a:lnTo>
                  <a:pt x="1020090" y="183033"/>
                </a:lnTo>
                <a:lnTo>
                  <a:pt x="1022223" y="179680"/>
                </a:lnTo>
                <a:cubicBezTo>
                  <a:pt x="1025271" y="174600"/>
                  <a:pt x="1027913" y="169317"/>
                  <a:pt x="1030148" y="163830"/>
                </a:cubicBezTo>
                <a:cubicBezTo>
                  <a:pt x="1030757" y="161798"/>
                  <a:pt x="1031164" y="159157"/>
                  <a:pt x="1031367" y="155905"/>
                </a:cubicBezTo>
                <a:cubicBezTo>
                  <a:pt x="1031977" y="150826"/>
                  <a:pt x="1030656" y="148285"/>
                  <a:pt x="1027404" y="148285"/>
                </a:cubicBezTo>
                <a:cubicBezTo>
                  <a:pt x="1026186" y="147879"/>
                  <a:pt x="1024865" y="147473"/>
                  <a:pt x="1023442" y="147067"/>
                </a:cubicBezTo>
                <a:cubicBezTo>
                  <a:pt x="1021817" y="146660"/>
                  <a:pt x="1020801" y="146456"/>
                  <a:pt x="1020395" y="146457"/>
                </a:cubicBezTo>
                <a:cubicBezTo>
                  <a:pt x="1019582" y="146457"/>
                  <a:pt x="1018870" y="145441"/>
                  <a:pt x="1018261" y="143409"/>
                </a:cubicBezTo>
                <a:cubicBezTo>
                  <a:pt x="1018261" y="142596"/>
                  <a:pt x="1019175" y="141986"/>
                  <a:pt x="1021004" y="141580"/>
                </a:cubicBezTo>
                <a:cubicBezTo>
                  <a:pt x="1022630" y="140970"/>
                  <a:pt x="1023849" y="140564"/>
                  <a:pt x="1024662" y="140361"/>
                </a:cubicBezTo>
                <a:cubicBezTo>
                  <a:pt x="1025272" y="140157"/>
                  <a:pt x="1026491" y="139650"/>
                  <a:pt x="1028319" y="138837"/>
                </a:cubicBezTo>
                <a:cubicBezTo>
                  <a:pt x="1030148" y="138227"/>
                  <a:pt x="1031672" y="137617"/>
                  <a:pt x="1032891" y="137008"/>
                </a:cubicBezTo>
                <a:cubicBezTo>
                  <a:pt x="1034313" y="136398"/>
                  <a:pt x="1035635" y="135992"/>
                  <a:pt x="1036854" y="135789"/>
                </a:cubicBezTo>
                <a:cubicBezTo>
                  <a:pt x="1039089" y="135382"/>
                  <a:pt x="1041223" y="135484"/>
                  <a:pt x="1043254" y="136093"/>
                </a:cubicBezTo>
                <a:close/>
                <a:moveTo>
                  <a:pt x="2031492" y="394716"/>
                </a:moveTo>
                <a:cubicBezTo>
                  <a:pt x="2033524" y="395326"/>
                  <a:pt x="2035149" y="397154"/>
                  <a:pt x="2036369" y="400203"/>
                </a:cubicBezTo>
                <a:cubicBezTo>
                  <a:pt x="2038401" y="403657"/>
                  <a:pt x="2039011" y="406400"/>
                  <a:pt x="2038198" y="408432"/>
                </a:cubicBezTo>
                <a:cubicBezTo>
                  <a:pt x="2037791" y="409245"/>
                  <a:pt x="2037487" y="410261"/>
                  <a:pt x="2037284" y="411480"/>
                </a:cubicBezTo>
                <a:cubicBezTo>
                  <a:pt x="2036877" y="412699"/>
                  <a:pt x="2036166" y="413817"/>
                  <a:pt x="2035150" y="414833"/>
                </a:cubicBezTo>
                <a:cubicBezTo>
                  <a:pt x="2034337" y="415849"/>
                  <a:pt x="2033524" y="417068"/>
                  <a:pt x="2032711" y="418491"/>
                </a:cubicBezTo>
                <a:cubicBezTo>
                  <a:pt x="2031695" y="419913"/>
                  <a:pt x="2030781" y="421336"/>
                  <a:pt x="2029969" y="422758"/>
                </a:cubicBezTo>
                <a:cubicBezTo>
                  <a:pt x="2029155" y="423774"/>
                  <a:pt x="2027123" y="427330"/>
                  <a:pt x="2023872" y="433426"/>
                </a:cubicBezTo>
                <a:cubicBezTo>
                  <a:pt x="2022043" y="436880"/>
                  <a:pt x="2020723" y="439420"/>
                  <a:pt x="2019910" y="441046"/>
                </a:cubicBezTo>
                <a:cubicBezTo>
                  <a:pt x="2019503" y="442265"/>
                  <a:pt x="2018894" y="443586"/>
                  <a:pt x="2018082" y="445008"/>
                </a:cubicBezTo>
                <a:cubicBezTo>
                  <a:pt x="2017269" y="446431"/>
                  <a:pt x="2016963" y="447447"/>
                  <a:pt x="2017167" y="448056"/>
                </a:cubicBezTo>
                <a:cubicBezTo>
                  <a:pt x="2017776" y="448666"/>
                  <a:pt x="2016862" y="450088"/>
                  <a:pt x="2014423" y="452323"/>
                </a:cubicBezTo>
                <a:cubicBezTo>
                  <a:pt x="2012188" y="454356"/>
                  <a:pt x="2009141" y="456693"/>
                  <a:pt x="2005279" y="459334"/>
                </a:cubicBezTo>
                <a:cubicBezTo>
                  <a:pt x="1992681" y="468478"/>
                  <a:pt x="1986382" y="476504"/>
                  <a:pt x="1986382" y="483413"/>
                </a:cubicBezTo>
                <a:cubicBezTo>
                  <a:pt x="1986382" y="485445"/>
                  <a:pt x="1986992" y="487172"/>
                  <a:pt x="1988211" y="488595"/>
                </a:cubicBezTo>
                <a:cubicBezTo>
                  <a:pt x="1990242" y="489001"/>
                  <a:pt x="1991970" y="488899"/>
                  <a:pt x="1993392" y="488290"/>
                </a:cubicBezTo>
                <a:cubicBezTo>
                  <a:pt x="1995018" y="487884"/>
                  <a:pt x="1996948" y="487375"/>
                  <a:pt x="1999183" y="486766"/>
                </a:cubicBezTo>
                <a:cubicBezTo>
                  <a:pt x="2001419" y="485953"/>
                  <a:pt x="2003553" y="485140"/>
                  <a:pt x="2005585" y="484328"/>
                </a:cubicBezTo>
                <a:cubicBezTo>
                  <a:pt x="2007616" y="483312"/>
                  <a:pt x="2008836" y="482803"/>
                  <a:pt x="2009242" y="482804"/>
                </a:cubicBezTo>
                <a:cubicBezTo>
                  <a:pt x="2009649" y="482803"/>
                  <a:pt x="2010258" y="482600"/>
                  <a:pt x="2011071" y="482194"/>
                </a:cubicBezTo>
                <a:cubicBezTo>
                  <a:pt x="2012290" y="481584"/>
                  <a:pt x="2013865" y="480822"/>
                  <a:pt x="2015795" y="479908"/>
                </a:cubicBezTo>
                <a:cubicBezTo>
                  <a:pt x="2017726" y="478993"/>
                  <a:pt x="2018792" y="478536"/>
                  <a:pt x="2018996" y="478536"/>
                </a:cubicBezTo>
                <a:cubicBezTo>
                  <a:pt x="2019199" y="478537"/>
                  <a:pt x="2021535" y="477622"/>
                  <a:pt x="2026006" y="475793"/>
                </a:cubicBezTo>
                <a:cubicBezTo>
                  <a:pt x="2029664" y="473354"/>
                  <a:pt x="2032509" y="469799"/>
                  <a:pt x="2034541" y="465125"/>
                </a:cubicBezTo>
                <a:cubicBezTo>
                  <a:pt x="2037995" y="449479"/>
                  <a:pt x="2038808" y="434848"/>
                  <a:pt x="2036979" y="421234"/>
                </a:cubicBezTo>
                <a:cubicBezTo>
                  <a:pt x="2036573" y="419405"/>
                  <a:pt x="2036369" y="418389"/>
                  <a:pt x="2036369" y="418186"/>
                </a:cubicBezTo>
                <a:cubicBezTo>
                  <a:pt x="2036572" y="417779"/>
                  <a:pt x="2036826" y="418186"/>
                  <a:pt x="2037131" y="419405"/>
                </a:cubicBezTo>
                <a:cubicBezTo>
                  <a:pt x="2037436" y="420624"/>
                  <a:pt x="2038198" y="423774"/>
                  <a:pt x="2039417" y="428854"/>
                </a:cubicBezTo>
                <a:cubicBezTo>
                  <a:pt x="2041043" y="434746"/>
                  <a:pt x="2042465" y="439725"/>
                  <a:pt x="2043684" y="443789"/>
                </a:cubicBezTo>
                <a:cubicBezTo>
                  <a:pt x="2047139" y="454762"/>
                  <a:pt x="2049882" y="464414"/>
                  <a:pt x="2051914" y="472745"/>
                </a:cubicBezTo>
                <a:cubicBezTo>
                  <a:pt x="2052320" y="474980"/>
                  <a:pt x="2052523" y="478536"/>
                  <a:pt x="2052523" y="483413"/>
                </a:cubicBezTo>
                <a:cubicBezTo>
                  <a:pt x="2052523" y="488899"/>
                  <a:pt x="2052066" y="492303"/>
                  <a:pt x="2051152" y="493624"/>
                </a:cubicBezTo>
                <a:cubicBezTo>
                  <a:pt x="2050237" y="494945"/>
                  <a:pt x="2047748" y="495605"/>
                  <a:pt x="2043684" y="495605"/>
                </a:cubicBezTo>
                <a:cubicBezTo>
                  <a:pt x="2037182" y="496012"/>
                  <a:pt x="2032762" y="496265"/>
                  <a:pt x="2030425" y="496367"/>
                </a:cubicBezTo>
                <a:cubicBezTo>
                  <a:pt x="2028088" y="496469"/>
                  <a:pt x="2026615" y="496621"/>
                  <a:pt x="2026005" y="496824"/>
                </a:cubicBezTo>
                <a:cubicBezTo>
                  <a:pt x="2025193" y="496824"/>
                  <a:pt x="2024279" y="496926"/>
                  <a:pt x="2023263" y="497129"/>
                </a:cubicBezTo>
                <a:cubicBezTo>
                  <a:pt x="2016963" y="497942"/>
                  <a:pt x="2012494" y="498552"/>
                  <a:pt x="2009852" y="498958"/>
                </a:cubicBezTo>
                <a:cubicBezTo>
                  <a:pt x="2007616" y="499567"/>
                  <a:pt x="2005889" y="499872"/>
                  <a:pt x="2004670" y="499873"/>
                </a:cubicBezTo>
                <a:cubicBezTo>
                  <a:pt x="2001622" y="500482"/>
                  <a:pt x="1999184" y="501193"/>
                  <a:pt x="1997355" y="502006"/>
                </a:cubicBezTo>
                <a:cubicBezTo>
                  <a:pt x="1997355" y="502209"/>
                  <a:pt x="1997965" y="503632"/>
                  <a:pt x="1999183" y="506273"/>
                </a:cubicBezTo>
                <a:cubicBezTo>
                  <a:pt x="2000810" y="508915"/>
                  <a:pt x="2001622" y="511048"/>
                  <a:pt x="2001622" y="512674"/>
                </a:cubicBezTo>
                <a:lnTo>
                  <a:pt x="2001622" y="515112"/>
                </a:lnTo>
                <a:lnTo>
                  <a:pt x="2003451" y="514503"/>
                </a:lnTo>
                <a:cubicBezTo>
                  <a:pt x="2009140" y="511658"/>
                  <a:pt x="2012900" y="510540"/>
                  <a:pt x="2014728" y="511150"/>
                </a:cubicBezTo>
                <a:cubicBezTo>
                  <a:pt x="2016557" y="511353"/>
                  <a:pt x="2018182" y="511861"/>
                  <a:pt x="2019605" y="512674"/>
                </a:cubicBezTo>
                <a:cubicBezTo>
                  <a:pt x="2021027" y="513487"/>
                  <a:pt x="2021942" y="513893"/>
                  <a:pt x="2022349" y="513893"/>
                </a:cubicBezTo>
                <a:cubicBezTo>
                  <a:pt x="2022755" y="513893"/>
                  <a:pt x="2023567" y="514502"/>
                  <a:pt x="2024786" y="515722"/>
                </a:cubicBezTo>
                <a:cubicBezTo>
                  <a:pt x="2026209" y="516738"/>
                  <a:pt x="2026920" y="517754"/>
                  <a:pt x="2026920" y="518770"/>
                </a:cubicBezTo>
                <a:cubicBezTo>
                  <a:pt x="2026920" y="519583"/>
                  <a:pt x="2027123" y="520294"/>
                  <a:pt x="2027529" y="520904"/>
                </a:cubicBezTo>
                <a:cubicBezTo>
                  <a:pt x="2027936" y="521716"/>
                  <a:pt x="2028139" y="522529"/>
                  <a:pt x="2028140" y="523342"/>
                </a:cubicBezTo>
                <a:cubicBezTo>
                  <a:pt x="2028140" y="524968"/>
                  <a:pt x="2024989" y="526390"/>
                  <a:pt x="2018691" y="527609"/>
                </a:cubicBezTo>
                <a:cubicBezTo>
                  <a:pt x="2015439" y="528422"/>
                  <a:pt x="2013205" y="528930"/>
                  <a:pt x="2011984" y="529133"/>
                </a:cubicBezTo>
                <a:cubicBezTo>
                  <a:pt x="2010766" y="529539"/>
                  <a:pt x="2008531" y="530149"/>
                  <a:pt x="2005280" y="530962"/>
                </a:cubicBezTo>
                <a:cubicBezTo>
                  <a:pt x="2001622" y="531775"/>
                  <a:pt x="1999386" y="532384"/>
                  <a:pt x="1998574" y="532790"/>
                </a:cubicBezTo>
                <a:cubicBezTo>
                  <a:pt x="1997761" y="533197"/>
                  <a:pt x="1997355" y="533908"/>
                  <a:pt x="1997355" y="534924"/>
                </a:cubicBezTo>
                <a:cubicBezTo>
                  <a:pt x="1995730" y="540614"/>
                  <a:pt x="1994205" y="544779"/>
                  <a:pt x="1992783" y="547421"/>
                </a:cubicBezTo>
                <a:cubicBezTo>
                  <a:pt x="1992376" y="548031"/>
                  <a:pt x="1992071" y="549047"/>
                  <a:pt x="1991868" y="550469"/>
                </a:cubicBezTo>
                <a:lnTo>
                  <a:pt x="1991563" y="552603"/>
                </a:lnTo>
                <a:lnTo>
                  <a:pt x="1993697" y="552603"/>
                </a:lnTo>
                <a:cubicBezTo>
                  <a:pt x="1996135" y="552602"/>
                  <a:pt x="2000403" y="551891"/>
                  <a:pt x="2006499" y="550469"/>
                </a:cubicBezTo>
                <a:cubicBezTo>
                  <a:pt x="2011985" y="549047"/>
                  <a:pt x="2017776" y="547726"/>
                  <a:pt x="2023872" y="546507"/>
                </a:cubicBezTo>
                <a:cubicBezTo>
                  <a:pt x="2027733" y="545897"/>
                  <a:pt x="2032711" y="545084"/>
                  <a:pt x="2038807" y="544068"/>
                </a:cubicBezTo>
                <a:cubicBezTo>
                  <a:pt x="2050187" y="541833"/>
                  <a:pt x="2057197" y="541427"/>
                  <a:pt x="2059839" y="542849"/>
                </a:cubicBezTo>
                <a:cubicBezTo>
                  <a:pt x="2064309" y="544881"/>
                  <a:pt x="2068576" y="547624"/>
                  <a:pt x="2072640" y="551079"/>
                </a:cubicBezTo>
                <a:cubicBezTo>
                  <a:pt x="2074875" y="553720"/>
                  <a:pt x="2076602" y="556971"/>
                  <a:pt x="2077822" y="560832"/>
                </a:cubicBezTo>
                <a:cubicBezTo>
                  <a:pt x="2078432" y="562051"/>
                  <a:pt x="2078228" y="563068"/>
                  <a:pt x="2077212" y="563880"/>
                </a:cubicBezTo>
                <a:cubicBezTo>
                  <a:pt x="2076806" y="564693"/>
                  <a:pt x="2075282" y="564896"/>
                  <a:pt x="2072640" y="564490"/>
                </a:cubicBezTo>
                <a:cubicBezTo>
                  <a:pt x="2060855" y="564083"/>
                  <a:pt x="2047443" y="564185"/>
                  <a:pt x="2032407" y="564795"/>
                </a:cubicBezTo>
                <a:cubicBezTo>
                  <a:pt x="2024685" y="565405"/>
                  <a:pt x="2017472" y="566420"/>
                  <a:pt x="2010766" y="567843"/>
                </a:cubicBezTo>
                <a:cubicBezTo>
                  <a:pt x="2006702" y="568655"/>
                  <a:pt x="2004365" y="569062"/>
                  <a:pt x="2003756" y="569062"/>
                </a:cubicBezTo>
                <a:cubicBezTo>
                  <a:pt x="2003756" y="569062"/>
                  <a:pt x="2004670" y="568757"/>
                  <a:pt x="2006499" y="568147"/>
                </a:cubicBezTo>
                <a:cubicBezTo>
                  <a:pt x="2008327" y="567538"/>
                  <a:pt x="2010563" y="566827"/>
                  <a:pt x="2013205" y="566014"/>
                </a:cubicBezTo>
                <a:cubicBezTo>
                  <a:pt x="2019300" y="563778"/>
                  <a:pt x="2023974" y="561950"/>
                  <a:pt x="2027226" y="560528"/>
                </a:cubicBezTo>
                <a:cubicBezTo>
                  <a:pt x="2029257" y="559511"/>
                  <a:pt x="2030426" y="558902"/>
                  <a:pt x="2030730" y="558699"/>
                </a:cubicBezTo>
                <a:cubicBezTo>
                  <a:pt x="2031035" y="558496"/>
                  <a:pt x="2030782" y="558394"/>
                  <a:pt x="2029968" y="558394"/>
                </a:cubicBezTo>
                <a:cubicBezTo>
                  <a:pt x="2026108" y="558597"/>
                  <a:pt x="2019503" y="559613"/>
                  <a:pt x="2010156" y="561442"/>
                </a:cubicBezTo>
                <a:cubicBezTo>
                  <a:pt x="1993291" y="564287"/>
                  <a:pt x="1979879" y="567640"/>
                  <a:pt x="1969923" y="571500"/>
                </a:cubicBezTo>
                <a:cubicBezTo>
                  <a:pt x="1959763" y="574955"/>
                  <a:pt x="1952549" y="577698"/>
                  <a:pt x="1948282" y="579730"/>
                </a:cubicBezTo>
                <a:cubicBezTo>
                  <a:pt x="1945843" y="580746"/>
                  <a:pt x="1943710" y="581559"/>
                  <a:pt x="1941882" y="582168"/>
                </a:cubicBezTo>
                <a:cubicBezTo>
                  <a:pt x="1940255" y="582981"/>
                  <a:pt x="1938325" y="583997"/>
                  <a:pt x="1936090" y="585216"/>
                </a:cubicBezTo>
                <a:cubicBezTo>
                  <a:pt x="1933854" y="586435"/>
                  <a:pt x="1932636" y="587045"/>
                  <a:pt x="1932433" y="587045"/>
                </a:cubicBezTo>
                <a:cubicBezTo>
                  <a:pt x="1932229" y="587045"/>
                  <a:pt x="1931416" y="587451"/>
                  <a:pt x="1929994" y="588264"/>
                </a:cubicBezTo>
                <a:cubicBezTo>
                  <a:pt x="1928571" y="589280"/>
                  <a:pt x="1927759" y="589789"/>
                  <a:pt x="1927555" y="589788"/>
                </a:cubicBezTo>
                <a:cubicBezTo>
                  <a:pt x="1927353" y="589788"/>
                  <a:pt x="1924304" y="591515"/>
                  <a:pt x="1918412" y="594970"/>
                </a:cubicBezTo>
                <a:cubicBezTo>
                  <a:pt x="1917192" y="595783"/>
                  <a:pt x="1915262" y="597103"/>
                  <a:pt x="1912620" y="598932"/>
                </a:cubicBezTo>
                <a:cubicBezTo>
                  <a:pt x="1906118" y="604012"/>
                  <a:pt x="1899616" y="606552"/>
                  <a:pt x="1893113" y="606552"/>
                </a:cubicBezTo>
                <a:cubicBezTo>
                  <a:pt x="1889455" y="606552"/>
                  <a:pt x="1886813" y="605943"/>
                  <a:pt x="1885188" y="604724"/>
                </a:cubicBezTo>
                <a:lnTo>
                  <a:pt x="1881226" y="602895"/>
                </a:lnTo>
                <a:lnTo>
                  <a:pt x="1881531" y="604723"/>
                </a:lnTo>
                <a:cubicBezTo>
                  <a:pt x="1881734" y="605943"/>
                  <a:pt x="1881937" y="607467"/>
                  <a:pt x="1882140" y="609296"/>
                </a:cubicBezTo>
                <a:cubicBezTo>
                  <a:pt x="1882343" y="611327"/>
                  <a:pt x="1882750" y="613969"/>
                  <a:pt x="1883359" y="617220"/>
                </a:cubicBezTo>
                <a:cubicBezTo>
                  <a:pt x="1884172" y="622300"/>
                  <a:pt x="1884782" y="629107"/>
                  <a:pt x="1885188" y="637642"/>
                </a:cubicBezTo>
                <a:cubicBezTo>
                  <a:pt x="1885595" y="644551"/>
                  <a:pt x="1881328" y="645059"/>
                  <a:pt x="1872387" y="639166"/>
                </a:cubicBezTo>
                <a:cubicBezTo>
                  <a:pt x="1867307" y="635102"/>
                  <a:pt x="1862532" y="630225"/>
                  <a:pt x="1858061" y="624536"/>
                </a:cubicBezTo>
                <a:cubicBezTo>
                  <a:pt x="1852981" y="617424"/>
                  <a:pt x="1849425" y="612649"/>
                  <a:pt x="1847393" y="610210"/>
                </a:cubicBezTo>
                <a:cubicBezTo>
                  <a:pt x="1841704" y="603301"/>
                  <a:pt x="1835404" y="598526"/>
                  <a:pt x="1828495" y="595884"/>
                </a:cubicBezTo>
                <a:cubicBezTo>
                  <a:pt x="1826057" y="594665"/>
                  <a:pt x="1823416" y="594767"/>
                  <a:pt x="1820571" y="596189"/>
                </a:cubicBezTo>
                <a:cubicBezTo>
                  <a:pt x="1817116" y="597815"/>
                  <a:pt x="1813865" y="597611"/>
                  <a:pt x="1810817" y="595579"/>
                </a:cubicBezTo>
                <a:cubicBezTo>
                  <a:pt x="1805533" y="592734"/>
                  <a:pt x="1801876" y="588874"/>
                  <a:pt x="1799845" y="583997"/>
                </a:cubicBezTo>
                <a:cubicBezTo>
                  <a:pt x="1799438" y="581965"/>
                  <a:pt x="1799742" y="580543"/>
                  <a:pt x="1800759" y="579730"/>
                </a:cubicBezTo>
                <a:cubicBezTo>
                  <a:pt x="1801368" y="579323"/>
                  <a:pt x="1802181" y="578714"/>
                  <a:pt x="1803198" y="577901"/>
                </a:cubicBezTo>
                <a:cubicBezTo>
                  <a:pt x="1804416" y="577088"/>
                  <a:pt x="1805128" y="576682"/>
                  <a:pt x="1805331" y="576682"/>
                </a:cubicBezTo>
                <a:cubicBezTo>
                  <a:pt x="1805534" y="576682"/>
                  <a:pt x="1806651" y="575767"/>
                  <a:pt x="1808683" y="573939"/>
                </a:cubicBezTo>
                <a:cubicBezTo>
                  <a:pt x="1810919" y="571907"/>
                  <a:pt x="1813560" y="569773"/>
                  <a:pt x="1816608" y="567538"/>
                </a:cubicBezTo>
                <a:cubicBezTo>
                  <a:pt x="1822501" y="563271"/>
                  <a:pt x="1828394" y="558496"/>
                  <a:pt x="1834287" y="553212"/>
                </a:cubicBezTo>
                <a:cubicBezTo>
                  <a:pt x="1836522" y="551180"/>
                  <a:pt x="1838655" y="549250"/>
                  <a:pt x="1840688" y="547421"/>
                </a:cubicBezTo>
                <a:cubicBezTo>
                  <a:pt x="1851254" y="537871"/>
                  <a:pt x="1859483" y="529946"/>
                  <a:pt x="1865376" y="523647"/>
                </a:cubicBezTo>
                <a:cubicBezTo>
                  <a:pt x="1868627" y="519380"/>
                  <a:pt x="1870659" y="515214"/>
                  <a:pt x="1871472" y="511150"/>
                </a:cubicBezTo>
                <a:cubicBezTo>
                  <a:pt x="1872081" y="505257"/>
                  <a:pt x="1872082" y="500279"/>
                  <a:pt x="1871473" y="496215"/>
                </a:cubicBezTo>
                <a:cubicBezTo>
                  <a:pt x="1870659" y="494589"/>
                  <a:pt x="1869441" y="493980"/>
                  <a:pt x="1867815" y="494386"/>
                </a:cubicBezTo>
                <a:cubicBezTo>
                  <a:pt x="1867002" y="494996"/>
                  <a:pt x="1865274" y="496519"/>
                  <a:pt x="1862633" y="498958"/>
                </a:cubicBezTo>
                <a:cubicBezTo>
                  <a:pt x="1855115" y="507086"/>
                  <a:pt x="1849425" y="512369"/>
                  <a:pt x="1845565" y="514807"/>
                </a:cubicBezTo>
                <a:cubicBezTo>
                  <a:pt x="1840078" y="518465"/>
                  <a:pt x="1834998" y="519379"/>
                  <a:pt x="1830324" y="517550"/>
                </a:cubicBezTo>
                <a:cubicBezTo>
                  <a:pt x="1822400" y="513893"/>
                  <a:pt x="1815288" y="507797"/>
                  <a:pt x="1808988" y="499263"/>
                </a:cubicBezTo>
                <a:cubicBezTo>
                  <a:pt x="1807566" y="497027"/>
                  <a:pt x="1806346" y="495300"/>
                  <a:pt x="1805331" y="494081"/>
                </a:cubicBezTo>
                <a:cubicBezTo>
                  <a:pt x="1803705" y="492252"/>
                  <a:pt x="1803197" y="491338"/>
                  <a:pt x="1803807" y="491338"/>
                </a:cubicBezTo>
                <a:cubicBezTo>
                  <a:pt x="1804010" y="491338"/>
                  <a:pt x="1804924" y="491744"/>
                  <a:pt x="1806550" y="492557"/>
                </a:cubicBezTo>
                <a:cubicBezTo>
                  <a:pt x="1807972" y="493573"/>
                  <a:pt x="1810105" y="493776"/>
                  <a:pt x="1812951" y="493167"/>
                </a:cubicBezTo>
                <a:cubicBezTo>
                  <a:pt x="1816811" y="492760"/>
                  <a:pt x="1821688" y="491440"/>
                  <a:pt x="1827581" y="489204"/>
                </a:cubicBezTo>
                <a:cubicBezTo>
                  <a:pt x="1829410" y="488595"/>
                  <a:pt x="1832966" y="487172"/>
                  <a:pt x="1838249" y="484937"/>
                </a:cubicBezTo>
                <a:cubicBezTo>
                  <a:pt x="1840484" y="483921"/>
                  <a:pt x="1841805" y="483413"/>
                  <a:pt x="1842212" y="483413"/>
                </a:cubicBezTo>
                <a:cubicBezTo>
                  <a:pt x="1842618" y="483413"/>
                  <a:pt x="1842923" y="483311"/>
                  <a:pt x="1843126" y="483108"/>
                </a:cubicBezTo>
                <a:cubicBezTo>
                  <a:pt x="1843736" y="482702"/>
                  <a:pt x="1844854" y="482194"/>
                  <a:pt x="1846479" y="481584"/>
                </a:cubicBezTo>
                <a:cubicBezTo>
                  <a:pt x="1848307" y="480771"/>
                  <a:pt x="1850035" y="479958"/>
                  <a:pt x="1851661" y="479146"/>
                </a:cubicBezTo>
                <a:cubicBezTo>
                  <a:pt x="1853489" y="478130"/>
                  <a:pt x="1856029" y="476809"/>
                  <a:pt x="1859281" y="475184"/>
                </a:cubicBezTo>
                <a:cubicBezTo>
                  <a:pt x="1865580" y="471729"/>
                  <a:pt x="1870050" y="468275"/>
                  <a:pt x="1872692" y="464820"/>
                </a:cubicBezTo>
                <a:cubicBezTo>
                  <a:pt x="1875130" y="461569"/>
                  <a:pt x="1876756" y="454152"/>
                  <a:pt x="1877568" y="442570"/>
                </a:cubicBezTo>
                <a:lnTo>
                  <a:pt x="1878178" y="437693"/>
                </a:lnTo>
                <a:lnTo>
                  <a:pt x="1875740" y="432207"/>
                </a:lnTo>
                <a:lnTo>
                  <a:pt x="1873993" y="425406"/>
                </a:lnTo>
                <a:lnTo>
                  <a:pt x="1876197" y="430988"/>
                </a:lnTo>
                <a:cubicBezTo>
                  <a:pt x="1877111" y="432816"/>
                  <a:pt x="1877771" y="433731"/>
                  <a:pt x="1878178" y="433731"/>
                </a:cubicBezTo>
                <a:cubicBezTo>
                  <a:pt x="1878381" y="433731"/>
                  <a:pt x="1878585" y="432816"/>
                  <a:pt x="1878787" y="430988"/>
                </a:cubicBezTo>
                <a:cubicBezTo>
                  <a:pt x="1878991" y="429159"/>
                  <a:pt x="1879397" y="425095"/>
                  <a:pt x="1880007" y="418795"/>
                </a:cubicBezTo>
                <a:cubicBezTo>
                  <a:pt x="1880210" y="414325"/>
                  <a:pt x="1880311" y="411379"/>
                  <a:pt x="1880311" y="409956"/>
                </a:cubicBezTo>
                <a:cubicBezTo>
                  <a:pt x="1880311" y="408534"/>
                  <a:pt x="1880210" y="407518"/>
                  <a:pt x="1880007" y="406908"/>
                </a:cubicBezTo>
                <a:cubicBezTo>
                  <a:pt x="1879499" y="405791"/>
                  <a:pt x="1878914" y="405130"/>
                  <a:pt x="1878254" y="404927"/>
                </a:cubicBezTo>
                <a:cubicBezTo>
                  <a:pt x="1877593" y="404724"/>
                  <a:pt x="1876857" y="404978"/>
                  <a:pt x="1876044" y="405689"/>
                </a:cubicBezTo>
                <a:lnTo>
                  <a:pt x="1873920" y="425118"/>
                </a:lnTo>
                <a:lnTo>
                  <a:pt x="1869948" y="409651"/>
                </a:lnTo>
                <a:cubicBezTo>
                  <a:pt x="1870558" y="405791"/>
                  <a:pt x="1871472" y="402743"/>
                  <a:pt x="1872692" y="400508"/>
                </a:cubicBezTo>
                <a:cubicBezTo>
                  <a:pt x="1872895" y="400101"/>
                  <a:pt x="1873301" y="399187"/>
                  <a:pt x="1873911" y="397764"/>
                </a:cubicBezTo>
                <a:cubicBezTo>
                  <a:pt x="1874520" y="396139"/>
                  <a:pt x="1875333" y="394106"/>
                  <a:pt x="1876350" y="391668"/>
                </a:cubicBezTo>
                <a:cubicBezTo>
                  <a:pt x="1877568" y="389230"/>
                  <a:pt x="1878178" y="388010"/>
                  <a:pt x="1878178" y="388010"/>
                </a:cubicBezTo>
                <a:cubicBezTo>
                  <a:pt x="1878178" y="387807"/>
                  <a:pt x="1878889" y="386385"/>
                  <a:pt x="1880311" y="383743"/>
                </a:cubicBezTo>
                <a:cubicBezTo>
                  <a:pt x="1881734" y="381305"/>
                  <a:pt x="1882750" y="379578"/>
                  <a:pt x="1883360" y="378562"/>
                </a:cubicBezTo>
                <a:cubicBezTo>
                  <a:pt x="1883970" y="377749"/>
                  <a:pt x="1884579" y="377140"/>
                  <a:pt x="1885188" y="376733"/>
                </a:cubicBezTo>
                <a:cubicBezTo>
                  <a:pt x="1887017" y="375920"/>
                  <a:pt x="1889151" y="376123"/>
                  <a:pt x="1891589" y="377343"/>
                </a:cubicBezTo>
                <a:cubicBezTo>
                  <a:pt x="1892605" y="377952"/>
                  <a:pt x="1893723" y="378461"/>
                  <a:pt x="1894942" y="378867"/>
                </a:cubicBezTo>
                <a:cubicBezTo>
                  <a:pt x="1898396" y="380899"/>
                  <a:pt x="1900123" y="382321"/>
                  <a:pt x="1900123" y="383134"/>
                </a:cubicBezTo>
                <a:cubicBezTo>
                  <a:pt x="1900123" y="383743"/>
                  <a:pt x="1901038" y="385674"/>
                  <a:pt x="1902866" y="388925"/>
                </a:cubicBezTo>
                <a:cubicBezTo>
                  <a:pt x="1903679" y="390144"/>
                  <a:pt x="1904188" y="391465"/>
                  <a:pt x="1904391" y="392887"/>
                </a:cubicBezTo>
                <a:cubicBezTo>
                  <a:pt x="1904797" y="394310"/>
                  <a:pt x="1904188" y="396444"/>
                  <a:pt x="1902562" y="399288"/>
                </a:cubicBezTo>
                <a:cubicBezTo>
                  <a:pt x="1899311" y="406197"/>
                  <a:pt x="1895755" y="419710"/>
                  <a:pt x="1891894" y="439826"/>
                </a:cubicBezTo>
                <a:cubicBezTo>
                  <a:pt x="1891081" y="444094"/>
                  <a:pt x="1890878" y="446533"/>
                  <a:pt x="1891285" y="447142"/>
                </a:cubicBezTo>
                <a:cubicBezTo>
                  <a:pt x="1891690" y="447751"/>
                  <a:pt x="1892707" y="448564"/>
                  <a:pt x="1894333" y="449581"/>
                </a:cubicBezTo>
                <a:cubicBezTo>
                  <a:pt x="1900225" y="452831"/>
                  <a:pt x="1903883" y="455372"/>
                  <a:pt x="1905305" y="457200"/>
                </a:cubicBezTo>
                <a:cubicBezTo>
                  <a:pt x="1905712" y="458217"/>
                  <a:pt x="1906118" y="459131"/>
                  <a:pt x="1906525" y="459944"/>
                </a:cubicBezTo>
                <a:cubicBezTo>
                  <a:pt x="1908353" y="462179"/>
                  <a:pt x="1906626" y="464516"/>
                  <a:pt x="1901343" y="466954"/>
                </a:cubicBezTo>
                <a:cubicBezTo>
                  <a:pt x="1897075" y="469189"/>
                  <a:pt x="1893824" y="471526"/>
                  <a:pt x="1891589" y="473964"/>
                </a:cubicBezTo>
                <a:cubicBezTo>
                  <a:pt x="1888947" y="476809"/>
                  <a:pt x="1887119" y="480263"/>
                  <a:pt x="1886103" y="484327"/>
                </a:cubicBezTo>
                <a:cubicBezTo>
                  <a:pt x="1884680" y="492862"/>
                  <a:pt x="1884376" y="498043"/>
                  <a:pt x="1885188" y="499872"/>
                </a:cubicBezTo>
                <a:cubicBezTo>
                  <a:pt x="1885594" y="501091"/>
                  <a:pt x="1886408" y="501396"/>
                  <a:pt x="1887627" y="500787"/>
                </a:cubicBezTo>
                <a:cubicBezTo>
                  <a:pt x="1888846" y="500177"/>
                  <a:pt x="1891284" y="498348"/>
                  <a:pt x="1894942" y="495300"/>
                </a:cubicBezTo>
                <a:cubicBezTo>
                  <a:pt x="1898600" y="492252"/>
                  <a:pt x="1902054" y="489407"/>
                  <a:pt x="1905305" y="486766"/>
                </a:cubicBezTo>
                <a:cubicBezTo>
                  <a:pt x="1908353" y="484531"/>
                  <a:pt x="1910284" y="483108"/>
                  <a:pt x="1911097" y="482499"/>
                </a:cubicBezTo>
                <a:cubicBezTo>
                  <a:pt x="1911706" y="482499"/>
                  <a:pt x="1912112" y="479654"/>
                  <a:pt x="1912316" y="473964"/>
                </a:cubicBezTo>
                <a:cubicBezTo>
                  <a:pt x="1912722" y="468884"/>
                  <a:pt x="1913230" y="464109"/>
                  <a:pt x="1913840" y="459639"/>
                </a:cubicBezTo>
                <a:cubicBezTo>
                  <a:pt x="1914450" y="455372"/>
                  <a:pt x="1914856" y="451104"/>
                  <a:pt x="1915058" y="446837"/>
                </a:cubicBezTo>
                <a:cubicBezTo>
                  <a:pt x="1915871" y="440944"/>
                  <a:pt x="1914754" y="438099"/>
                  <a:pt x="1911705" y="438302"/>
                </a:cubicBezTo>
                <a:cubicBezTo>
                  <a:pt x="1908251" y="437084"/>
                  <a:pt x="1905508" y="435051"/>
                  <a:pt x="1903477" y="432207"/>
                </a:cubicBezTo>
                <a:cubicBezTo>
                  <a:pt x="1902664" y="430987"/>
                  <a:pt x="1902257" y="430277"/>
                  <a:pt x="1902257" y="430073"/>
                </a:cubicBezTo>
                <a:cubicBezTo>
                  <a:pt x="1902460" y="429870"/>
                  <a:pt x="1903070" y="429972"/>
                  <a:pt x="1904086" y="430378"/>
                </a:cubicBezTo>
                <a:cubicBezTo>
                  <a:pt x="1905102" y="430988"/>
                  <a:pt x="1906626" y="430987"/>
                  <a:pt x="1908658" y="430378"/>
                </a:cubicBezTo>
                <a:cubicBezTo>
                  <a:pt x="1913331" y="429159"/>
                  <a:pt x="1918513" y="426720"/>
                  <a:pt x="1924203" y="423063"/>
                </a:cubicBezTo>
                <a:cubicBezTo>
                  <a:pt x="1926031" y="421844"/>
                  <a:pt x="1927454" y="420929"/>
                  <a:pt x="1928470" y="420319"/>
                </a:cubicBezTo>
                <a:cubicBezTo>
                  <a:pt x="1929486" y="419710"/>
                  <a:pt x="1930807" y="418796"/>
                  <a:pt x="1932433" y="417576"/>
                </a:cubicBezTo>
                <a:cubicBezTo>
                  <a:pt x="1934058" y="416357"/>
                  <a:pt x="1935278" y="415443"/>
                  <a:pt x="1936090" y="414833"/>
                </a:cubicBezTo>
                <a:cubicBezTo>
                  <a:pt x="1936700" y="414630"/>
                  <a:pt x="1937309" y="414325"/>
                  <a:pt x="1937919" y="413919"/>
                </a:cubicBezTo>
                <a:cubicBezTo>
                  <a:pt x="1938325" y="413309"/>
                  <a:pt x="1939342" y="412497"/>
                  <a:pt x="1940967" y="411480"/>
                </a:cubicBezTo>
                <a:cubicBezTo>
                  <a:pt x="1942795" y="410058"/>
                  <a:pt x="1945031" y="408127"/>
                  <a:pt x="1947673" y="405689"/>
                </a:cubicBezTo>
                <a:lnTo>
                  <a:pt x="1951635" y="402031"/>
                </a:lnTo>
                <a:lnTo>
                  <a:pt x="1954074" y="402336"/>
                </a:lnTo>
                <a:cubicBezTo>
                  <a:pt x="1955902" y="402539"/>
                  <a:pt x="1957832" y="403149"/>
                  <a:pt x="1959865" y="404165"/>
                </a:cubicBezTo>
                <a:cubicBezTo>
                  <a:pt x="1961897" y="405384"/>
                  <a:pt x="1963115" y="405994"/>
                  <a:pt x="1963521" y="405994"/>
                </a:cubicBezTo>
                <a:cubicBezTo>
                  <a:pt x="1964944" y="405994"/>
                  <a:pt x="1966672" y="407924"/>
                  <a:pt x="1968704" y="411785"/>
                </a:cubicBezTo>
                <a:cubicBezTo>
                  <a:pt x="1969313" y="413614"/>
                  <a:pt x="1969821" y="414833"/>
                  <a:pt x="1970228" y="415443"/>
                </a:cubicBezTo>
                <a:cubicBezTo>
                  <a:pt x="1970837" y="416459"/>
                  <a:pt x="1971142" y="417576"/>
                  <a:pt x="1971142" y="418795"/>
                </a:cubicBezTo>
                <a:cubicBezTo>
                  <a:pt x="1971142" y="421031"/>
                  <a:pt x="1970329" y="422555"/>
                  <a:pt x="1968703" y="423367"/>
                </a:cubicBezTo>
                <a:cubicBezTo>
                  <a:pt x="1966468" y="424790"/>
                  <a:pt x="1962099" y="430581"/>
                  <a:pt x="1955597" y="440741"/>
                </a:cubicBezTo>
                <a:cubicBezTo>
                  <a:pt x="1951939" y="446227"/>
                  <a:pt x="1950009" y="450596"/>
                  <a:pt x="1949806" y="453847"/>
                </a:cubicBezTo>
                <a:cubicBezTo>
                  <a:pt x="1949806" y="455473"/>
                  <a:pt x="1949907" y="456794"/>
                  <a:pt x="1950110" y="457810"/>
                </a:cubicBezTo>
                <a:cubicBezTo>
                  <a:pt x="1950517" y="458622"/>
                  <a:pt x="1950111" y="459537"/>
                  <a:pt x="1948891" y="460553"/>
                </a:cubicBezTo>
                <a:cubicBezTo>
                  <a:pt x="1947470" y="462179"/>
                  <a:pt x="1944523" y="464516"/>
                  <a:pt x="1940053" y="467564"/>
                </a:cubicBezTo>
                <a:cubicBezTo>
                  <a:pt x="1934973" y="471425"/>
                  <a:pt x="1931112" y="475895"/>
                  <a:pt x="1928470" y="480975"/>
                </a:cubicBezTo>
                <a:cubicBezTo>
                  <a:pt x="1926845" y="485648"/>
                  <a:pt x="1926133" y="490525"/>
                  <a:pt x="1926337" y="495605"/>
                </a:cubicBezTo>
                <a:cubicBezTo>
                  <a:pt x="1926743" y="498450"/>
                  <a:pt x="1927962" y="499771"/>
                  <a:pt x="1929993" y="499567"/>
                </a:cubicBezTo>
                <a:cubicBezTo>
                  <a:pt x="1934058" y="497739"/>
                  <a:pt x="1938833" y="494386"/>
                  <a:pt x="1944319" y="489509"/>
                </a:cubicBezTo>
                <a:cubicBezTo>
                  <a:pt x="1945133" y="488696"/>
                  <a:pt x="1946351" y="487477"/>
                  <a:pt x="1947977" y="485851"/>
                </a:cubicBezTo>
                <a:cubicBezTo>
                  <a:pt x="1957730" y="477317"/>
                  <a:pt x="1964639" y="471069"/>
                  <a:pt x="1968703" y="467106"/>
                </a:cubicBezTo>
                <a:cubicBezTo>
                  <a:pt x="1972768" y="463144"/>
                  <a:pt x="1974901" y="460858"/>
                  <a:pt x="1975104" y="460248"/>
                </a:cubicBezTo>
                <a:cubicBezTo>
                  <a:pt x="1975105" y="459232"/>
                  <a:pt x="1975409" y="456794"/>
                  <a:pt x="1976019" y="452933"/>
                </a:cubicBezTo>
                <a:cubicBezTo>
                  <a:pt x="1976628" y="449072"/>
                  <a:pt x="1977035" y="446939"/>
                  <a:pt x="1977238" y="446532"/>
                </a:cubicBezTo>
                <a:cubicBezTo>
                  <a:pt x="1977441" y="446329"/>
                  <a:pt x="1977847" y="446329"/>
                  <a:pt x="1978457" y="446532"/>
                </a:cubicBezTo>
                <a:cubicBezTo>
                  <a:pt x="1979067" y="446939"/>
                  <a:pt x="1979880" y="447447"/>
                  <a:pt x="1980896" y="448056"/>
                </a:cubicBezTo>
                <a:cubicBezTo>
                  <a:pt x="1982115" y="448666"/>
                  <a:pt x="1982928" y="449377"/>
                  <a:pt x="1983334" y="450190"/>
                </a:cubicBezTo>
                <a:lnTo>
                  <a:pt x="1984248" y="451104"/>
                </a:lnTo>
                <a:lnTo>
                  <a:pt x="1985773" y="449275"/>
                </a:lnTo>
                <a:cubicBezTo>
                  <a:pt x="1986992" y="448057"/>
                  <a:pt x="1988313" y="446634"/>
                  <a:pt x="1989735" y="445008"/>
                </a:cubicBezTo>
                <a:lnTo>
                  <a:pt x="1991563" y="442874"/>
                </a:lnTo>
                <a:lnTo>
                  <a:pt x="1990344" y="445008"/>
                </a:lnTo>
                <a:cubicBezTo>
                  <a:pt x="1989532" y="446431"/>
                  <a:pt x="1988515" y="447955"/>
                  <a:pt x="1987296" y="449580"/>
                </a:cubicBezTo>
                <a:cubicBezTo>
                  <a:pt x="1986280" y="451003"/>
                  <a:pt x="1985772" y="451917"/>
                  <a:pt x="1985772" y="452324"/>
                </a:cubicBezTo>
                <a:cubicBezTo>
                  <a:pt x="1987805" y="453136"/>
                  <a:pt x="1990954" y="452425"/>
                  <a:pt x="1995221" y="450190"/>
                </a:cubicBezTo>
                <a:cubicBezTo>
                  <a:pt x="1998066" y="447955"/>
                  <a:pt x="2000708" y="445009"/>
                  <a:pt x="2003146" y="441351"/>
                </a:cubicBezTo>
                <a:cubicBezTo>
                  <a:pt x="2003552" y="440334"/>
                  <a:pt x="2004060" y="439420"/>
                  <a:pt x="2004670" y="438608"/>
                </a:cubicBezTo>
                <a:cubicBezTo>
                  <a:pt x="2005279" y="437592"/>
                  <a:pt x="2005889" y="436576"/>
                  <a:pt x="2006498" y="435560"/>
                </a:cubicBezTo>
                <a:cubicBezTo>
                  <a:pt x="2006905" y="434543"/>
                  <a:pt x="2007312" y="433629"/>
                  <a:pt x="2007718" y="432816"/>
                </a:cubicBezTo>
                <a:cubicBezTo>
                  <a:pt x="2009750" y="428753"/>
                  <a:pt x="2010766" y="426416"/>
                  <a:pt x="2010765" y="425806"/>
                </a:cubicBezTo>
                <a:cubicBezTo>
                  <a:pt x="2010766" y="425400"/>
                  <a:pt x="2010969" y="424891"/>
                  <a:pt x="2011376" y="424282"/>
                </a:cubicBezTo>
                <a:cubicBezTo>
                  <a:pt x="2011782" y="423672"/>
                  <a:pt x="2011681" y="422961"/>
                  <a:pt x="2011071" y="422149"/>
                </a:cubicBezTo>
                <a:cubicBezTo>
                  <a:pt x="2010867" y="421335"/>
                  <a:pt x="2009953" y="421031"/>
                  <a:pt x="2008328" y="421234"/>
                </a:cubicBezTo>
                <a:cubicBezTo>
                  <a:pt x="2007108" y="421437"/>
                  <a:pt x="2005991" y="421742"/>
                  <a:pt x="2004975" y="422149"/>
                </a:cubicBezTo>
                <a:cubicBezTo>
                  <a:pt x="2002130" y="423571"/>
                  <a:pt x="1997151" y="426923"/>
                  <a:pt x="1990040" y="432207"/>
                </a:cubicBezTo>
                <a:cubicBezTo>
                  <a:pt x="1983740" y="436880"/>
                  <a:pt x="1979676" y="439623"/>
                  <a:pt x="1977848" y="440437"/>
                </a:cubicBezTo>
                <a:cubicBezTo>
                  <a:pt x="1975613" y="441656"/>
                  <a:pt x="1973682" y="442265"/>
                  <a:pt x="1972056" y="442265"/>
                </a:cubicBezTo>
                <a:cubicBezTo>
                  <a:pt x="1970228" y="442672"/>
                  <a:pt x="1968703" y="442265"/>
                  <a:pt x="1967484" y="441046"/>
                </a:cubicBezTo>
                <a:cubicBezTo>
                  <a:pt x="1964842" y="439014"/>
                  <a:pt x="1963827" y="437389"/>
                  <a:pt x="1964436" y="436169"/>
                </a:cubicBezTo>
                <a:cubicBezTo>
                  <a:pt x="1965655" y="434950"/>
                  <a:pt x="1967891" y="433934"/>
                  <a:pt x="1971141" y="433121"/>
                </a:cubicBezTo>
                <a:cubicBezTo>
                  <a:pt x="1972564" y="433121"/>
                  <a:pt x="1973987" y="432664"/>
                  <a:pt x="1975409" y="431750"/>
                </a:cubicBezTo>
                <a:cubicBezTo>
                  <a:pt x="1976832" y="430835"/>
                  <a:pt x="1979473" y="428955"/>
                  <a:pt x="1983334" y="426111"/>
                </a:cubicBezTo>
                <a:cubicBezTo>
                  <a:pt x="1991462" y="420015"/>
                  <a:pt x="1997253" y="415849"/>
                  <a:pt x="2000707" y="413614"/>
                </a:cubicBezTo>
                <a:cubicBezTo>
                  <a:pt x="2009445" y="407924"/>
                  <a:pt x="2015744" y="402844"/>
                  <a:pt x="2019606" y="398374"/>
                </a:cubicBezTo>
                <a:cubicBezTo>
                  <a:pt x="2020012" y="397968"/>
                  <a:pt x="2021129" y="396952"/>
                  <a:pt x="2022958" y="395326"/>
                </a:cubicBezTo>
                <a:cubicBezTo>
                  <a:pt x="2024787" y="392481"/>
                  <a:pt x="2027631" y="392278"/>
                  <a:pt x="2031492" y="394716"/>
                </a:cubicBezTo>
                <a:close/>
                <a:moveTo>
                  <a:pt x="740588" y="39167"/>
                </a:moveTo>
                <a:lnTo>
                  <a:pt x="737845" y="39472"/>
                </a:lnTo>
                <a:cubicBezTo>
                  <a:pt x="737642" y="39472"/>
                  <a:pt x="737489" y="39370"/>
                  <a:pt x="737387" y="39167"/>
                </a:cubicBezTo>
                <a:cubicBezTo>
                  <a:pt x="737286" y="38964"/>
                  <a:pt x="737133" y="38862"/>
                  <a:pt x="736930" y="38862"/>
                </a:cubicBezTo>
                <a:cubicBezTo>
                  <a:pt x="736524" y="38862"/>
                  <a:pt x="735965" y="39015"/>
                  <a:pt x="735254" y="39319"/>
                </a:cubicBezTo>
                <a:cubicBezTo>
                  <a:pt x="734543" y="39624"/>
                  <a:pt x="733883" y="39777"/>
                  <a:pt x="733273" y="39777"/>
                </a:cubicBezTo>
                <a:cubicBezTo>
                  <a:pt x="732664" y="39777"/>
                  <a:pt x="732206" y="39929"/>
                  <a:pt x="731902" y="40234"/>
                </a:cubicBezTo>
                <a:cubicBezTo>
                  <a:pt x="731597" y="40539"/>
                  <a:pt x="731038" y="40691"/>
                  <a:pt x="730224" y="40691"/>
                </a:cubicBezTo>
                <a:cubicBezTo>
                  <a:pt x="729412" y="40691"/>
                  <a:pt x="728752" y="40742"/>
                  <a:pt x="728244" y="40843"/>
                </a:cubicBezTo>
                <a:cubicBezTo>
                  <a:pt x="727736" y="40945"/>
                  <a:pt x="726872" y="41199"/>
                  <a:pt x="725653" y="41606"/>
                </a:cubicBezTo>
                <a:cubicBezTo>
                  <a:pt x="722808" y="42418"/>
                  <a:pt x="720218" y="43028"/>
                  <a:pt x="717881" y="43434"/>
                </a:cubicBezTo>
                <a:cubicBezTo>
                  <a:pt x="715544" y="43841"/>
                  <a:pt x="714375" y="44450"/>
                  <a:pt x="714375" y="45263"/>
                </a:cubicBezTo>
                <a:cubicBezTo>
                  <a:pt x="714375" y="45466"/>
                  <a:pt x="714579" y="45771"/>
                  <a:pt x="714985" y="46177"/>
                </a:cubicBezTo>
                <a:cubicBezTo>
                  <a:pt x="715391" y="46584"/>
                  <a:pt x="716102" y="47701"/>
                  <a:pt x="717119" y="49530"/>
                </a:cubicBezTo>
                <a:cubicBezTo>
                  <a:pt x="718744" y="50953"/>
                  <a:pt x="719557" y="54509"/>
                  <a:pt x="719558" y="60199"/>
                </a:cubicBezTo>
                <a:cubicBezTo>
                  <a:pt x="721995" y="60198"/>
                  <a:pt x="724332" y="60859"/>
                  <a:pt x="726567" y="62180"/>
                </a:cubicBezTo>
                <a:cubicBezTo>
                  <a:pt x="728803" y="63500"/>
                  <a:pt x="729971" y="64465"/>
                  <a:pt x="730072" y="65075"/>
                </a:cubicBezTo>
                <a:cubicBezTo>
                  <a:pt x="730175" y="65685"/>
                  <a:pt x="730580" y="66345"/>
                  <a:pt x="731291" y="67056"/>
                </a:cubicBezTo>
                <a:cubicBezTo>
                  <a:pt x="732003" y="67768"/>
                  <a:pt x="732358" y="68428"/>
                  <a:pt x="732359" y="69038"/>
                </a:cubicBezTo>
                <a:cubicBezTo>
                  <a:pt x="732358" y="70256"/>
                  <a:pt x="730733" y="71171"/>
                  <a:pt x="727482" y="71781"/>
                </a:cubicBezTo>
                <a:cubicBezTo>
                  <a:pt x="724230" y="72390"/>
                  <a:pt x="721590" y="73203"/>
                  <a:pt x="719557" y="74219"/>
                </a:cubicBezTo>
                <a:cubicBezTo>
                  <a:pt x="719557" y="78283"/>
                  <a:pt x="719455" y="81839"/>
                  <a:pt x="719252" y="84887"/>
                </a:cubicBezTo>
                <a:lnTo>
                  <a:pt x="719252" y="91288"/>
                </a:lnTo>
                <a:lnTo>
                  <a:pt x="719557" y="92507"/>
                </a:lnTo>
                <a:cubicBezTo>
                  <a:pt x="719557" y="92914"/>
                  <a:pt x="719455" y="93218"/>
                  <a:pt x="719252" y="93421"/>
                </a:cubicBezTo>
                <a:cubicBezTo>
                  <a:pt x="719049" y="93625"/>
                  <a:pt x="718947" y="94133"/>
                  <a:pt x="718947" y="94945"/>
                </a:cubicBezTo>
                <a:lnTo>
                  <a:pt x="718947" y="97688"/>
                </a:lnTo>
                <a:cubicBezTo>
                  <a:pt x="718948" y="97892"/>
                  <a:pt x="718947" y="98095"/>
                  <a:pt x="718948" y="98299"/>
                </a:cubicBezTo>
                <a:cubicBezTo>
                  <a:pt x="718947" y="98502"/>
                  <a:pt x="719151" y="98603"/>
                  <a:pt x="719557" y="98603"/>
                </a:cubicBezTo>
                <a:cubicBezTo>
                  <a:pt x="720573" y="98197"/>
                  <a:pt x="721132" y="97994"/>
                  <a:pt x="721233" y="97993"/>
                </a:cubicBezTo>
                <a:cubicBezTo>
                  <a:pt x="721335" y="97993"/>
                  <a:pt x="721691" y="97790"/>
                  <a:pt x="722300" y="97384"/>
                </a:cubicBezTo>
                <a:cubicBezTo>
                  <a:pt x="726770" y="95555"/>
                  <a:pt x="731241" y="94539"/>
                  <a:pt x="735712" y="94336"/>
                </a:cubicBezTo>
                <a:lnTo>
                  <a:pt x="736016" y="94336"/>
                </a:lnTo>
                <a:cubicBezTo>
                  <a:pt x="736626" y="94336"/>
                  <a:pt x="737032" y="93777"/>
                  <a:pt x="737235" y="92659"/>
                </a:cubicBezTo>
                <a:cubicBezTo>
                  <a:pt x="737439" y="91542"/>
                  <a:pt x="737794" y="90475"/>
                  <a:pt x="738302" y="89459"/>
                </a:cubicBezTo>
                <a:cubicBezTo>
                  <a:pt x="738810" y="88443"/>
                  <a:pt x="739216" y="87021"/>
                  <a:pt x="739521" y="85192"/>
                </a:cubicBezTo>
                <a:cubicBezTo>
                  <a:pt x="739826" y="83363"/>
                  <a:pt x="740081" y="82245"/>
                  <a:pt x="740284" y="81839"/>
                </a:cubicBezTo>
                <a:cubicBezTo>
                  <a:pt x="740487" y="81433"/>
                  <a:pt x="740741" y="80417"/>
                  <a:pt x="741045" y="78791"/>
                </a:cubicBezTo>
                <a:cubicBezTo>
                  <a:pt x="741350" y="77165"/>
                  <a:pt x="741705" y="76048"/>
                  <a:pt x="742112" y="75438"/>
                </a:cubicBezTo>
                <a:cubicBezTo>
                  <a:pt x="742925" y="73000"/>
                  <a:pt x="743941" y="67920"/>
                  <a:pt x="745161" y="60198"/>
                </a:cubicBezTo>
                <a:cubicBezTo>
                  <a:pt x="745973" y="55118"/>
                  <a:pt x="746481" y="52019"/>
                  <a:pt x="746685" y="50902"/>
                </a:cubicBezTo>
                <a:cubicBezTo>
                  <a:pt x="746888" y="49784"/>
                  <a:pt x="746988" y="48616"/>
                  <a:pt x="746989" y="47397"/>
                </a:cubicBezTo>
                <a:cubicBezTo>
                  <a:pt x="746989" y="45771"/>
                  <a:pt x="746786" y="44450"/>
                  <a:pt x="746380" y="43435"/>
                </a:cubicBezTo>
                <a:cubicBezTo>
                  <a:pt x="746176" y="43231"/>
                  <a:pt x="746074" y="42926"/>
                  <a:pt x="746074" y="42520"/>
                </a:cubicBezTo>
                <a:cubicBezTo>
                  <a:pt x="745466" y="40285"/>
                  <a:pt x="743636" y="39167"/>
                  <a:pt x="740588" y="39167"/>
                </a:cubicBezTo>
                <a:close/>
                <a:moveTo>
                  <a:pt x="2159128" y="406603"/>
                </a:moveTo>
                <a:cubicBezTo>
                  <a:pt x="2160753" y="406400"/>
                  <a:pt x="2162989" y="407010"/>
                  <a:pt x="2165833" y="408432"/>
                </a:cubicBezTo>
                <a:cubicBezTo>
                  <a:pt x="2171116" y="411683"/>
                  <a:pt x="2175891" y="416256"/>
                  <a:pt x="2180158" y="422148"/>
                </a:cubicBezTo>
                <a:cubicBezTo>
                  <a:pt x="2182597" y="426415"/>
                  <a:pt x="2184325" y="431699"/>
                  <a:pt x="2185341" y="437998"/>
                </a:cubicBezTo>
                <a:cubicBezTo>
                  <a:pt x="2185341" y="439421"/>
                  <a:pt x="2185442" y="440233"/>
                  <a:pt x="2185644" y="440436"/>
                </a:cubicBezTo>
                <a:cubicBezTo>
                  <a:pt x="2186254" y="441655"/>
                  <a:pt x="2186254" y="442773"/>
                  <a:pt x="2185645" y="443789"/>
                </a:cubicBezTo>
                <a:cubicBezTo>
                  <a:pt x="2185442" y="443789"/>
                  <a:pt x="2185442" y="443993"/>
                  <a:pt x="2185645" y="444399"/>
                </a:cubicBezTo>
                <a:cubicBezTo>
                  <a:pt x="2186255" y="445415"/>
                  <a:pt x="2186254" y="446329"/>
                  <a:pt x="2185645" y="447142"/>
                </a:cubicBezTo>
                <a:cubicBezTo>
                  <a:pt x="2185442" y="447142"/>
                  <a:pt x="2185442" y="447345"/>
                  <a:pt x="2185645" y="447752"/>
                </a:cubicBezTo>
                <a:cubicBezTo>
                  <a:pt x="2185848" y="448158"/>
                  <a:pt x="2185848" y="448666"/>
                  <a:pt x="2185645" y="449275"/>
                </a:cubicBezTo>
                <a:cubicBezTo>
                  <a:pt x="2185239" y="453340"/>
                  <a:pt x="2184933" y="457809"/>
                  <a:pt x="2184730" y="462687"/>
                </a:cubicBezTo>
                <a:cubicBezTo>
                  <a:pt x="2184731" y="463093"/>
                  <a:pt x="2184528" y="464922"/>
                  <a:pt x="2184121" y="468173"/>
                </a:cubicBezTo>
                <a:cubicBezTo>
                  <a:pt x="2183714" y="472237"/>
                  <a:pt x="2183207" y="478333"/>
                  <a:pt x="2182597" y="486461"/>
                </a:cubicBezTo>
                <a:cubicBezTo>
                  <a:pt x="2182191" y="490932"/>
                  <a:pt x="2181885" y="493472"/>
                  <a:pt x="2181683" y="494081"/>
                </a:cubicBezTo>
                <a:cubicBezTo>
                  <a:pt x="2181276" y="496113"/>
                  <a:pt x="2181276" y="497942"/>
                  <a:pt x="2181683" y="499567"/>
                </a:cubicBezTo>
                <a:cubicBezTo>
                  <a:pt x="2181683" y="499974"/>
                  <a:pt x="2181683" y="500888"/>
                  <a:pt x="2181683" y="502311"/>
                </a:cubicBezTo>
                <a:cubicBezTo>
                  <a:pt x="2181682" y="505562"/>
                  <a:pt x="2180869" y="507594"/>
                  <a:pt x="2179244" y="508407"/>
                </a:cubicBezTo>
                <a:cubicBezTo>
                  <a:pt x="2177009" y="508813"/>
                  <a:pt x="2175078" y="508610"/>
                  <a:pt x="2173453" y="507797"/>
                </a:cubicBezTo>
                <a:cubicBezTo>
                  <a:pt x="2172844" y="507188"/>
                  <a:pt x="2172336" y="506883"/>
                  <a:pt x="2171929" y="506882"/>
                </a:cubicBezTo>
                <a:cubicBezTo>
                  <a:pt x="2171522" y="506883"/>
                  <a:pt x="2170304" y="506273"/>
                  <a:pt x="2168272" y="505054"/>
                </a:cubicBezTo>
                <a:cubicBezTo>
                  <a:pt x="2163395" y="501599"/>
                  <a:pt x="2158619" y="496926"/>
                  <a:pt x="2153946" y="491033"/>
                </a:cubicBezTo>
                <a:cubicBezTo>
                  <a:pt x="2151101" y="486563"/>
                  <a:pt x="2148967" y="481788"/>
                  <a:pt x="2147545" y="476707"/>
                </a:cubicBezTo>
                <a:cubicBezTo>
                  <a:pt x="2146123" y="470814"/>
                  <a:pt x="2143989" y="464820"/>
                  <a:pt x="2141144" y="458724"/>
                </a:cubicBezTo>
                <a:cubicBezTo>
                  <a:pt x="2139722" y="455879"/>
                  <a:pt x="2139315" y="454457"/>
                  <a:pt x="2139925" y="454457"/>
                </a:cubicBezTo>
                <a:cubicBezTo>
                  <a:pt x="2140331" y="454457"/>
                  <a:pt x="2141246" y="455778"/>
                  <a:pt x="2142668" y="458419"/>
                </a:cubicBezTo>
                <a:cubicBezTo>
                  <a:pt x="2142668" y="458622"/>
                  <a:pt x="2142770" y="458826"/>
                  <a:pt x="2142973" y="459029"/>
                </a:cubicBezTo>
                <a:cubicBezTo>
                  <a:pt x="2143176" y="459029"/>
                  <a:pt x="2143481" y="459435"/>
                  <a:pt x="2143887" y="460248"/>
                </a:cubicBezTo>
                <a:cubicBezTo>
                  <a:pt x="2146326" y="463703"/>
                  <a:pt x="2150390" y="467868"/>
                  <a:pt x="2156079" y="472745"/>
                </a:cubicBezTo>
                <a:cubicBezTo>
                  <a:pt x="2158924" y="475386"/>
                  <a:pt x="2160855" y="475996"/>
                  <a:pt x="2161870" y="474574"/>
                </a:cubicBezTo>
                <a:cubicBezTo>
                  <a:pt x="2163091" y="472542"/>
                  <a:pt x="2164106" y="469494"/>
                  <a:pt x="2164919" y="465430"/>
                </a:cubicBezTo>
                <a:cubicBezTo>
                  <a:pt x="2165121" y="464414"/>
                  <a:pt x="2165427" y="463195"/>
                  <a:pt x="2165833" y="461772"/>
                </a:cubicBezTo>
                <a:cubicBezTo>
                  <a:pt x="2166240" y="460553"/>
                  <a:pt x="2166646" y="458521"/>
                  <a:pt x="2167052" y="455676"/>
                </a:cubicBezTo>
                <a:cubicBezTo>
                  <a:pt x="2167255" y="452831"/>
                  <a:pt x="2167458" y="450393"/>
                  <a:pt x="2167662" y="448361"/>
                </a:cubicBezTo>
                <a:cubicBezTo>
                  <a:pt x="2168678" y="436372"/>
                  <a:pt x="2168780" y="426111"/>
                  <a:pt x="2167966" y="417576"/>
                </a:cubicBezTo>
                <a:cubicBezTo>
                  <a:pt x="2167357" y="414731"/>
                  <a:pt x="2166646" y="413309"/>
                  <a:pt x="2165833" y="413309"/>
                </a:cubicBezTo>
                <a:cubicBezTo>
                  <a:pt x="2165630" y="413309"/>
                  <a:pt x="2164817" y="412801"/>
                  <a:pt x="2163395" y="411785"/>
                </a:cubicBezTo>
                <a:cubicBezTo>
                  <a:pt x="2160550" y="409347"/>
                  <a:pt x="2157806" y="408534"/>
                  <a:pt x="2155165" y="409346"/>
                </a:cubicBezTo>
                <a:cubicBezTo>
                  <a:pt x="2153945" y="409550"/>
                  <a:pt x="2153336" y="409550"/>
                  <a:pt x="2153336" y="409347"/>
                </a:cubicBezTo>
                <a:cubicBezTo>
                  <a:pt x="2152523" y="409550"/>
                  <a:pt x="2153133" y="409042"/>
                  <a:pt x="2155166" y="407823"/>
                </a:cubicBezTo>
                <a:cubicBezTo>
                  <a:pt x="2156180" y="406807"/>
                  <a:pt x="2157502" y="406400"/>
                  <a:pt x="2159128" y="406603"/>
                </a:cubicBezTo>
                <a:close/>
                <a:moveTo>
                  <a:pt x="752780" y="17526"/>
                </a:moveTo>
                <a:cubicBezTo>
                  <a:pt x="757454" y="17526"/>
                  <a:pt x="761721" y="19152"/>
                  <a:pt x="765581" y="22403"/>
                </a:cubicBezTo>
                <a:lnTo>
                  <a:pt x="766801" y="23317"/>
                </a:lnTo>
                <a:cubicBezTo>
                  <a:pt x="770052" y="25146"/>
                  <a:pt x="772592" y="27077"/>
                  <a:pt x="774421" y="29109"/>
                </a:cubicBezTo>
                <a:lnTo>
                  <a:pt x="778078" y="34595"/>
                </a:lnTo>
                <a:cubicBezTo>
                  <a:pt x="780111" y="38253"/>
                  <a:pt x="781126" y="41301"/>
                  <a:pt x="781126" y="43739"/>
                </a:cubicBezTo>
                <a:cubicBezTo>
                  <a:pt x="781127" y="45365"/>
                  <a:pt x="779399" y="47702"/>
                  <a:pt x="775944" y="50750"/>
                </a:cubicBezTo>
                <a:cubicBezTo>
                  <a:pt x="774320" y="52375"/>
                  <a:pt x="772999" y="54407"/>
                  <a:pt x="771983" y="56845"/>
                </a:cubicBezTo>
                <a:cubicBezTo>
                  <a:pt x="767918" y="67615"/>
                  <a:pt x="764769" y="75235"/>
                  <a:pt x="762533" y="79706"/>
                </a:cubicBezTo>
                <a:cubicBezTo>
                  <a:pt x="761721" y="81128"/>
                  <a:pt x="761111" y="82449"/>
                  <a:pt x="760705" y="83668"/>
                </a:cubicBezTo>
                <a:cubicBezTo>
                  <a:pt x="759282" y="86919"/>
                  <a:pt x="757860" y="89256"/>
                  <a:pt x="756438" y="90678"/>
                </a:cubicBezTo>
                <a:cubicBezTo>
                  <a:pt x="756235" y="90678"/>
                  <a:pt x="756133" y="90831"/>
                  <a:pt x="756133" y="91135"/>
                </a:cubicBezTo>
                <a:cubicBezTo>
                  <a:pt x="756133" y="91440"/>
                  <a:pt x="755269" y="92862"/>
                  <a:pt x="753543" y="95403"/>
                </a:cubicBezTo>
                <a:cubicBezTo>
                  <a:pt x="751815" y="97943"/>
                  <a:pt x="750952" y="99314"/>
                  <a:pt x="750951" y="99517"/>
                </a:cubicBezTo>
                <a:cubicBezTo>
                  <a:pt x="750952" y="99721"/>
                  <a:pt x="751358" y="100229"/>
                  <a:pt x="752171" y="101041"/>
                </a:cubicBezTo>
                <a:lnTo>
                  <a:pt x="753085" y="102566"/>
                </a:lnTo>
                <a:cubicBezTo>
                  <a:pt x="750850" y="104597"/>
                  <a:pt x="748513" y="106122"/>
                  <a:pt x="746074" y="107137"/>
                </a:cubicBezTo>
                <a:cubicBezTo>
                  <a:pt x="744449" y="107544"/>
                  <a:pt x="742824" y="108407"/>
                  <a:pt x="741198" y="109728"/>
                </a:cubicBezTo>
                <a:cubicBezTo>
                  <a:pt x="739572" y="111049"/>
                  <a:pt x="734899" y="113233"/>
                  <a:pt x="727177" y="116282"/>
                </a:cubicBezTo>
                <a:lnTo>
                  <a:pt x="724129" y="117501"/>
                </a:lnTo>
                <a:lnTo>
                  <a:pt x="723519" y="117501"/>
                </a:lnTo>
                <a:lnTo>
                  <a:pt x="722300" y="117806"/>
                </a:lnTo>
                <a:cubicBezTo>
                  <a:pt x="722097" y="117806"/>
                  <a:pt x="721843" y="117958"/>
                  <a:pt x="721538" y="118263"/>
                </a:cubicBezTo>
                <a:cubicBezTo>
                  <a:pt x="721233" y="118567"/>
                  <a:pt x="720675" y="118720"/>
                  <a:pt x="719862" y="118720"/>
                </a:cubicBezTo>
                <a:cubicBezTo>
                  <a:pt x="718236" y="118720"/>
                  <a:pt x="717423" y="119736"/>
                  <a:pt x="717424" y="121768"/>
                </a:cubicBezTo>
                <a:lnTo>
                  <a:pt x="717423" y="126949"/>
                </a:lnTo>
                <a:cubicBezTo>
                  <a:pt x="717017" y="128778"/>
                  <a:pt x="716814" y="131217"/>
                  <a:pt x="716813" y="134264"/>
                </a:cubicBezTo>
                <a:cubicBezTo>
                  <a:pt x="716814" y="137313"/>
                  <a:pt x="716713" y="139396"/>
                  <a:pt x="716509" y="140513"/>
                </a:cubicBezTo>
                <a:cubicBezTo>
                  <a:pt x="716306" y="141631"/>
                  <a:pt x="716204" y="143205"/>
                  <a:pt x="716205" y="145238"/>
                </a:cubicBezTo>
                <a:cubicBezTo>
                  <a:pt x="716204" y="147269"/>
                  <a:pt x="716407" y="148286"/>
                  <a:pt x="716814" y="148285"/>
                </a:cubicBezTo>
                <a:cubicBezTo>
                  <a:pt x="723926" y="145847"/>
                  <a:pt x="730733" y="143307"/>
                  <a:pt x="737235" y="140666"/>
                </a:cubicBezTo>
                <a:cubicBezTo>
                  <a:pt x="740893" y="139447"/>
                  <a:pt x="743637" y="138329"/>
                  <a:pt x="745465" y="137313"/>
                </a:cubicBezTo>
                <a:cubicBezTo>
                  <a:pt x="745465" y="137110"/>
                  <a:pt x="745567" y="137008"/>
                  <a:pt x="745770" y="137008"/>
                </a:cubicBezTo>
                <a:cubicBezTo>
                  <a:pt x="745973" y="137008"/>
                  <a:pt x="746786" y="136652"/>
                  <a:pt x="748208" y="135941"/>
                </a:cubicBezTo>
                <a:cubicBezTo>
                  <a:pt x="749630" y="135230"/>
                  <a:pt x="752069" y="134367"/>
                  <a:pt x="755524" y="133350"/>
                </a:cubicBezTo>
                <a:cubicBezTo>
                  <a:pt x="762839" y="130912"/>
                  <a:pt x="767207" y="129388"/>
                  <a:pt x="768629" y="128778"/>
                </a:cubicBezTo>
                <a:cubicBezTo>
                  <a:pt x="769240" y="128372"/>
                  <a:pt x="770357" y="127864"/>
                  <a:pt x="771983" y="127255"/>
                </a:cubicBezTo>
                <a:cubicBezTo>
                  <a:pt x="784377" y="122987"/>
                  <a:pt x="791896" y="119431"/>
                  <a:pt x="794538" y="116587"/>
                </a:cubicBezTo>
                <a:cubicBezTo>
                  <a:pt x="797789" y="113945"/>
                  <a:pt x="799414" y="110795"/>
                  <a:pt x="799415" y="107137"/>
                </a:cubicBezTo>
                <a:cubicBezTo>
                  <a:pt x="799618" y="105512"/>
                  <a:pt x="799922" y="104699"/>
                  <a:pt x="800329" y="104699"/>
                </a:cubicBezTo>
                <a:cubicBezTo>
                  <a:pt x="800735" y="105105"/>
                  <a:pt x="801599" y="106325"/>
                  <a:pt x="802920" y="108357"/>
                </a:cubicBezTo>
                <a:cubicBezTo>
                  <a:pt x="804240" y="110389"/>
                  <a:pt x="806323" y="113132"/>
                  <a:pt x="809168" y="116586"/>
                </a:cubicBezTo>
                <a:cubicBezTo>
                  <a:pt x="814249" y="123698"/>
                  <a:pt x="817093" y="128271"/>
                  <a:pt x="817703" y="130302"/>
                </a:cubicBezTo>
                <a:cubicBezTo>
                  <a:pt x="818922" y="133757"/>
                  <a:pt x="819531" y="136500"/>
                  <a:pt x="819532" y="138532"/>
                </a:cubicBezTo>
                <a:cubicBezTo>
                  <a:pt x="819532" y="141377"/>
                  <a:pt x="818109" y="142799"/>
                  <a:pt x="815264" y="142799"/>
                </a:cubicBezTo>
                <a:cubicBezTo>
                  <a:pt x="813639" y="142799"/>
                  <a:pt x="811708" y="142545"/>
                  <a:pt x="809473" y="142037"/>
                </a:cubicBezTo>
                <a:cubicBezTo>
                  <a:pt x="807238" y="141529"/>
                  <a:pt x="805460" y="141174"/>
                  <a:pt x="804139" y="140970"/>
                </a:cubicBezTo>
                <a:cubicBezTo>
                  <a:pt x="802818" y="140767"/>
                  <a:pt x="801446" y="140564"/>
                  <a:pt x="800025" y="140361"/>
                </a:cubicBezTo>
                <a:cubicBezTo>
                  <a:pt x="798602" y="140158"/>
                  <a:pt x="796976" y="140056"/>
                  <a:pt x="795147" y="140056"/>
                </a:cubicBezTo>
                <a:cubicBezTo>
                  <a:pt x="778282" y="140056"/>
                  <a:pt x="759079" y="144018"/>
                  <a:pt x="737540" y="151943"/>
                </a:cubicBezTo>
                <a:lnTo>
                  <a:pt x="732664" y="153467"/>
                </a:lnTo>
                <a:lnTo>
                  <a:pt x="723214" y="157429"/>
                </a:lnTo>
                <a:cubicBezTo>
                  <a:pt x="720777" y="158852"/>
                  <a:pt x="718237" y="160071"/>
                  <a:pt x="715595" y="161087"/>
                </a:cubicBezTo>
                <a:lnTo>
                  <a:pt x="715595" y="167183"/>
                </a:lnTo>
                <a:cubicBezTo>
                  <a:pt x="714985" y="179782"/>
                  <a:pt x="714579" y="191059"/>
                  <a:pt x="714375" y="201016"/>
                </a:cubicBezTo>
                <a:cubicBezTo>
                  <a:pt x="714376" y="201829"/>
                  <a:pt x="714884" y="202235"/>
                  <a:pt x="715899" y="202235"/>
                </a:cubicBezTo>
                <a:cubicBezTo>
                  <a:pt x="717118" y="202235"/>
                  <a:pt x="724230" y="200000"/>
                  <a:pt x="737235" y="195529"/>
                </a:cubicBezTo>
                <a:lnTo>
                  <a:pt x="738150" y="195529"/>
                </a:lnTo>
                <a:cubicBezTo>
                  <a:pt x="738556" y="195530"/>
                  <a:pt x="738962" y="195377"/>
                  <a:pt x="739369" y="195072"/>
                </a:cubicBezTo>
                <a:cubicBezTo>
                  <a:pt x="739775" y="194767"/>
                  <a:pt x="740080" y="194615"/>
                  <a:pt x="740283" y="194615"/>
                </a:cubicBezTo>
                <a:lnTo>
                  <a:pt x="740589" y="194615"/>
                </a:lnTo>
                <a:lnTo>
                  <a:pt x="744856" y="193091"/>
                </a:lnTo>
                <a:cubicBezTo>
                  <a:pt x="754609" y="190653"/>
                  <a:pt x="762534" y="188417"/>
                  <a:pt x="768630" y="186385"/>
                </a:cubicBezTo>
                <a:cubicBezTo>
                  <a:pt x="770662" y="185573"/>
                  <a:pt x="772694" y="185167"/>
                  <a:pt x="774726" y="185166"/>
                </a:cubicBezTo>
                <a:cubicBezTo>
                  <a:pt x="778790" y="185166"/>
                  <a:pt x="782753" y="186792"/>
                  <a:pt x="786613" y="190043"/>
                </a:cubicBezTo>
                <a:cubicBezTo>
                  <a:pt x="793319" y="195530"/>
                  <a:pt x="798399" y="201321"/>
                  <a:pt x="801853" y="207417"/>
                </a:cubicBezTo>
                <a:cubicBezTo>
                  <a:pt x="803478" y="210464"/>
                  <a:pt x="804748" y="212852"/>
                  <a:pt x="805663" y="214579"/>
                </a:cubicBezTo>
                <a:cubicBezTo>
                  <a:pt x="806577" y="216306"/>
                  <a:pt x="807034" y="217322"/>
                  <a:pt x="807035" y="217628"/>
                </a:cubicBezTo>
                <a:cubicBezTo>
                  <a:pt x="807035" y="217932"/>
                  <a:pt x="807441" y="218796"/>
                  <a:pt x="808254" y="220218"/>
                </a:cubicBezTo>
                <a:cubicBezTo>
                  <a:pt x="809269" y="223469"/>
                  <a:pt x="809778" y="226416"/>
                  <a:pt x="809778" y="229058"/>
                </a:cubicBezTo>
                <a:cubicBezTo>
                  <a:pt x="809778" y="233934"/>
                  <a:pt x="808051" y="237084"/>
                  <a:pt x="804596" y="238506"/>
                </a:cubicBezTo>
                <a:cubicBezTo>
                  <a:pt x="802361" y="238710"/>
                  <a:pt x="799821" y="238811"/>
                  <a:pt x="796976" y="238811"/>
                </a:cubicBezTo>
                <a:cubicBezTo>
                  <a:pt x="791083" y="238811"/>
                  <a:pt x="783971" y="238405"/>
                  <a:pt x="775640" y="237592"/>
                </a:cubicBezTo>
                <a:cubicBezTo>
                  <a:pt x="773405" y="237185"/>
                  <a:pt x="770966" y="236982"/>
                  <a:pt x="768324" y="236982"/>
                </a:cubicBezTo>
                <a:cubicBezTo>
                  <a:pt x="764871" y="236982"/>
                  <a:pt x="761010" y="237287"/>
                  <a:pt x="756742" y="237897"/>
                </a:cubicBezTo>
                <a:cubicBezTo>
                  <a:pt x="749224" y="238709"/>
                  <a:pt x="744500" y="239471"/>
                  <a:pt x="742569" y="240183"/>
                </a:cubicBezTo>
                <a:cubicBezTo>
                  <a:pt x="740640" y="240894"/>
                  <a:pt x="739471" y="241250"/>
                  <a:pt x="739065" y="241250"/>
                </a:cubicBezTo>
                <a:lnTo>
                  <a:pt x="743941" y="238811"/>
                </a:lnTo>
                <a:cubicBezTo>
                  <a:pt x="753694" y="233325"/>
                  <a:pt x="760604" y="229057"/>
                  <a:pt x="764667" y="226010"/>
                </a:cubicBezTo>
                <a:cubicBezTo>
                  <a:pt x="765481" y="224994"/>
                  <a:pt x="766395" y="223774"/>
                  <a:pt x="767410" y="222352"/>
                </a:cubicBezTo>
                <a:cubicBezTo>
                  <a:pt x="768427" y="220930"/>
                  <a:pt x="769239" y="219913"/>
                  <a:pt x="769849" y="219304"/>
                </a:cubicBezTo>
                <a:cubicBezTo>
                  <a:pt x="771678" y="217475"/>
                  <a:pt x="772998" y="215646"/>
                  <a:pt x="773812" y="213818"/>
                </a:cubicBezTo>
                <a:cubicBezTo>
                  <a:pt x="774624" y="211988"/>
                  <a:pt x="775031" y="209551"/>
                  <a:pt x="775031" y="206502"/>
                </a:cubicBezTo>
                <a:cubicBezTo>
                  <a:pt x="775030" y="204064"/>
                  <a:pt x="774726" y="202641"/>
                  <a:pt x="774116" y="202235"/>
                </a:cubicBezTo>
                <a:cubicBezTo>
                  <a:pt x="772694" y="199391"/>
                  <a:pt x="769442" y="197155"/>
                  <a:pt x="764363" y="195530"/>
                </a:cubicBezTo>
                <a:cubicBezTo>
                  <a:pt x="761112" y="195530"/>
                  <a:pt x="759282" y="195377"/>
                  <a:pt x="758876" y="195072"/>
                </a:cubicBezTo>
                <a:cubicBezTo>
                  <a:pt x="758470" y="194768"/>
                  <a:pt x="758064" y="194615"/>
                  <a:pt x="757657" y="194615"/>
                </a:cubicBezTo>
                <a:cubicBezTo>
                  <a:pt x="757047" y="194615"/>
                  <a:pt x="756539" y="194767"/>
                  <a:pt x="756133" y="195072"/>
                </a:cubicBezTo>
                <a:cubicBezTo>
                  <a:pt x="755727" y="195377"/>
                  <a:pt x="754507" y="195529"/>
                  <a:pt x="752476" y="195530"/>
                </a:cubicBezTo>
                <a:cubicBezTo>
                  <a:pt x="750443" y="195529"/>
                  <a:pt x="749123" y="195631"/>
                  <a:pt x="748513" y="195834"/>
                </a:cubicBezTo>
                <a:cubicBezTo>
                  <a:pt x="747091" y="195835"/>
                  <a:pt x="746125" y="195936"/>
                  <a:pt x="745617" y="196139"/>
                </a:cubicBezTo>
                <a:cubicBezTo>
                  <a:pt x="745110" y="196343"/>
                  <a:pt x="743636" y="196698"/>
                  <a:pt x="741198" y="197206"/>
                </a:cubicBezTo>
                <a:cubicBezTo>
                  <a:pt x="738760" y="197714"/>
                  <a:pt x="735915" y="198374"/>
                  <a:pt x="732664" y="199187"/>
                </a:cubicBezTo>
                <a:cubicBezTo>
                  <a:pt x="723722" y="201422"/>
                  <a:pt x="717931" y="204165"/>
                  <a:pt x="715289" y="207416"/>
                </a:cubicBezTo>
                <a:cubicBezTo>
                  <a:pt x="714071" y="207823"/>
                  <a:pt x="713461" y="210261"/>
                  <a:pt x="713460" y="214732"/>
                </a:cubicBezTo>
                <a:cubicBezTo>
                  <a:pt x="713258" y="218389"/>
                  <a:pt x="713156" y="221945"/>
                  <a:pt x="713157" y="225400"/>
                </a:cubicBezTo>
                <a:cubicBezTo>
                  <a:pt x="713156" y="228854"/>
                  <a:pt x="713054" y="232309"/>
                  <a:pt x="712852" y="235763"/>
                </a:cubicBezTo>
                <a:lnTo>
                  <a:pt x="712851" y="243992"/>
                </a:lnTo>
                <a:cubicBezTo>
                  <a:pt x="712445" y="255575"/>
                  <a:pt x="710413" y="261366"/>
                  <a:pt x="706755" y="261366"/>
                </a:cubicBezTo>
                <a:cubicBezTo>
                  <a:pt x="702285" y="261366"/>
                  <a:pt x="697408" y="257912"/>
                  <a:pt x="692125" y="251003"/>
                </a:cubicBezTo>
                <a:cubicBezTo>
                  <a:pt x="688874" y="247142"/>
                  <a:pt x="686130" y="242164"/>
                  <a:pt x="683896" y="236068"/>
                </a:cubicBezTo>
                <a:cubicBezTo>
                  <a:pt x="682473" y="232004"/>
                  <a:pt x="681051" y="229972"/>
                  <a:pt x="679628" y="229972"/>
                </a:cubicBezTo>
                <a:cubicBezTo>
                  <a:pt x="677393" y="229972"/>
                  <a:pt x="672009" y="235052"/>
                  <a:pt x="663474" y="245212"/>
                </a:cubicBezTo>
                <a:cubicBezTo>
                  <a:pt x="657988" y="251308"/>
                  <a:pt x="654329" y="254356"/>
                  <a:pt x="652501" y="254356"/>
                </a:cubicBezTo>
                <a:cubicBezTo>
                  <a:pt x="650469" y="254356"/>
                  <a:pt x="647827" y="253137"/>
                  <a:pt x="644576" y="250698"/>
                </a:cubicBezTo>
                <a:cubicBezTo>
                  <a:pt x="641934" y="249276"/>
                  <a:pt x="639497" y="246533"/>
                  <a:pt x="637262" y="242469"/>
                </a:cubicBezTo>
                <a:cubicBezTo>
                  <a:pt x="635026" y="238405"/>
                  <a:pt x="633908" y="235356"/>
                  <a:pt x="633908" y="233324"/>
                </a:cubicBezTo>
                <a:cubicBezTo>
                  <a:pt x="633908" y="232309"/>
                  <a:pt x="634060" y="231648"/>
                  <a:pt x="634365" y="231343"/>
                </a:cubicBezTo>
                <a:cubicBezTo>
                  <a:pt x="634670" y="231038"/>
                  <a:pt x="634822" y="230632"/>
                  <a:pt x="634823" y="230124"/>
                </a:cubicBezTo>
                <a:cubicBezTo>
                  <a:pt x="634822" y="229616"/>
                  <a:pt x="635483" y="228194"/>
                  <a:pt x="636803" y="225857"/>
                </a:cubicBezTo>
                <a:cubicBezTo>
                  <a:pt x="638124" y="223520"/>
                  <a:pt x="638836" y="222199"/>
                  <a:pt x="638937" y="221895"/>
                </a:cubicBezTo>
                <a:cubicBezTo>
                  <a:pt x="639039" y="221590"/>
                  <a:pt x="639242" y="221082"/>
                  <a:pt x="639547" y="220371"/>
                </a:cubicBezTo>
                <a:cubicBezTo>
                  <a:pt x="639851" y="219659"/>
                  <a:pt x="640512" y="218288"/>
                  <a:pt x="641528" y="216256"/>
                </a:cubicBezTo>
                <a:cubicBezTo>
                  <a:pt x="644169" y="209144"/>
                  <a:pt x="646709" y="205384"/>
                  <a:pt x="649148" y="204978"/>
                </a:cubicBezTo>
                <a:cubicBezTo>
                  <a:pt x="649961" y="204572"/>
                  <a:pt x="650875" y="204368"/>
                  <a:pt x="651892" y="204369"/>
                </a:cubicBezTo>
                <a:cubicBezTo>
                  <a:pt x="653314" y="204369"/>
                  <a:pt x="655041" y="204724"/>
                  <a:pt x="657073" y="205436"/>
                </a:cubicBezTo>
                <a:cubicBezTo>
                  <a:pt x="659105" y="206147"/>
                  <a:pt x="661340" y="206909"/>
                  <a:pt x="663779" y="207721"/>
                </a:cubicBezTo>
                <a:cubicBezTo>
                  <a:pt x="669468" y="209347"/>
                  <a:pt x="674345" y="211684"/>
                  <a:pt x="678409" y="214732"/>
                </a:cubicBezTo>
                <a:cubicBezTo>
                  <a:pt x="681050" y="216357"/>
                  <a:pt x="682879" y="217170"/>
                  <a:pt x="683895" y="217170"/>
                </a:cubicBezTo>
                <a:cubicBezTo>
                  <a:pt x="687146" y="217170"/>
                  <a:pt x="689788" y="215951"/>
                  <a:pt x="691820" y="213513"/>
                </a:cubicBezTo>
                <a:cubicBezTo>
                  <a:pt x="695884" y="210871"/>
                  <a:pt x="697916" y="196037"/>
                  <a:pt x="697917" y="169012"/>
                </a:cubicBezTo>
                <a:lnTo>
                  <a:pt x="693649" y="171451"/>
                </a:lnTo>
                <a:cubicBezTo>
                  <a:pt x="690601" y="172873"/>
                  <a:pt x="688163" y="174193"/>
                  <a:pt x="686334" y="175413"/>
                </a:cubicBezTo>
                <a:cubicBezTo>
                  <a:pt x="672720" y="182931"/>
                  <a:pt x="659715" y="191161"/>
                  <a:pt x="647320" y="200102"/>
                </a:cubicBezTo>
                <a:cubicBezTo>
                  <a:pt x="643459" y="202540"/>
                  <a:pt x="640715" y="204165"/>
                  <a:pt x="639090" y="204979"/>
                </a:cubicBezTo>
                <a:cubicBezTo>
                  <a:pt x="638277" y="205384"/>
                  <a:pt x="637413" y="205944"/>
                  <a:pt x="636499" y="206655"/>
                </a:cubicBezTo>
                <a:cubicBezTo>
                  <a:pt x="635585" y="207366"/>
                  <a:pt x="635026" y="207721"/>
                  <a:pt x="634823" y="207721"/>
                </a:cubicBezTo>
                <a:cubicBezTo>
                  <a:pt x="634619" y="207722"/>
                  <a:pt x="634111" y="207925"/>
                  <a:pt x="633299" y="208331"/>
                </a:cubicBezTo>
                <a:cubicBezTo>
                  <a:pt x="632892" y="208941"/>
                  <a:pt x="632333" y="209398"/>
                  <a:pt x="631622" y="209703"/>
                </a:cubicBezTo>
                <a:cubicBezTo>
                  <a:pt x="630911" y="210007"/>
                  <a:pt x="629743" y="210668"/>
                  <a:pt x="628117" y="211684"/>
                </a:cubicBezTo>
                <a:cubicBezTo>
                  <a:pt x="619785" y="217374"/>
                  <a:pt x="612674" y="220218"/>
                  <a:pt x="606781" y="220218"/>
                </a:cubicBezTo>
                <a:cubicBezTo>
                  <a:pt x="602107" y="220218"/>
                  <a:pt x="596621" y="217577"/>
                  <a:pt x="590321" y="212293"/>
                </a:cubicBezTo>
                <a:cubicBezTo>
                  <a:pt x="587070" y="207417"/>
                  <a:pt x="585445" y="204369"/>
                  <a:pt x="585445" y="203149"/>
                </a:cubicBezTo>
                <a:cubicBezTo>
                  <a:pt x="585445" y="201524"/>
                  <a:pt x="586359" y="200203"/>
                  <a:pt x="588189" y="199187"/>
                </a:cubicBezTo>
                <a:cubicBezTo>
                  <a:pt x="594487" y="195326"/>
                  <a:pt x="600279" y="191567"/>
                  <a:pt x="605561" y="187910"/>
                </a:cubicBezTo>
                <a:lnTo>
                  <a:pt x="615925" y="179375"/>
                </a:lnTo>
                <a:cubicBezTo>
                  <a:pt x="626085" y="170637"/>
                  <a:pt x="634112" y="164846"/>
                  <a:pt x="640004" y="162001"/>
                </a:cubicBezTo>
                <a:lnTo>
                  <a:pt x="631775" y="169317"/>
                </a:lnTo>
                <a:cubicBezTo>
                  <a:pt x="621208" y="179070"/>
                  <a:pt x="615925" y="185166"/>
                  <a:pt x="615925" y="187605"/>
                </a:cubicBezTo>
                <a:cubicBezTo>
                  <a:pt x="615925" y="188824"/>
                  <a:pt x="616535" y="189434"/>
                  <a:pt x="617754" y="189434"/>
                </a:cubicBezTo>
                <a:lnTo>
                  <a:pt x="619582" y="189129"/>
                </a:lnTo>
                <a:cubicBezTo>
                  <a:pt x="627304" y="187503"/>
                  <a:pt x="643459" y="181102"/>
                  <a:pt x="668046" y="169927"/>
                </a:cubicBezTo>
                <a:cubicBezTo>
                  <a:pt x="676987" y="166066"/>
                  <a:pt x="683387" y="163220"/>
                  <a:pt x="687248" y="161392"/>
                </a:cubicBezTo>
                <a:lnTo>
                  <a:pt x="694259" y="158344"/>
                </a:lnTo>
                <a:lnTo>
                  <a:pt x="698526" y="156211"/>
                </a:lnTo>
                <a:lnTo>
                  <a:pt x="698525" y="147371"/>
                </a:lnTo>
                <a:cubicBezTo>
                  <a:pt x="698526" y="142291"/>
                  <a:pt x="698831" y="135484"/>
                  <a:pt x="699440" y="126949"/>
                </a:cubicBezTo>
                <a:lnTo>
                  <a:pt x="699441" y="124511"/>
                </a:lnTo>
                <a:lnTo>
                  <a:pt x="698525" y="124511"/>
                </a:lnTo>
                <a:cubicBezTo>
                  <a:pt x="695681" y="125730"/>
                  <a:pt x="692633" y="126543"/>
                  <a:pt x="689382" y="126949"/>
                </a:cubicBezTo>
                <a:cubicBezTo>
                  <a:pt x="687147" y="127559"/>
                  <a:pt x="686029" y="128067"/>
                  <a:pt x="686029" y="128473"/>
                </a:cubicBezTo>
                <a:lnTo>
                  <a:pt x="686944" y="133351"/>
                </a:lnTo>
                <a:lnTo>
                  <a:pt x="687248" y="136094"/>
                </a:lnTo>
                <a:cubicBezTo>
                  <a:pt x="687248" y="137516"/>
                  <a:pt x="686841" y="138430"/>
                  <a:pt x="686029" y="138837"/>
                </a:cubicBezTo>
                <a:cubicBezTo>
                  <a:pt x="685419" y="139852"/>
                  <a:pt x="684302" y="140361"/>
                  <a:pt x="682676" y="140361"/>
                </a:cubicBezTo>
                <a:lnTo>
                  <a:pt x="681762" y="140361"/>
                </a:lnTo>
                <a:cubicBezTo>
                  <a:pt x="677698" y="139751"/>
                  <a:pt x="675666" y="139192"/>
                  <a:pt x="675666" y="138684"/>
                </a:cubicBezTo>
                <a:cubicBezTo>
                  <a:pt x="675666" y="138176"/>
                  <a:pt x="675412" y="137922"/>
                  <a:pt x="674904" y="137922"/>
                </a:cubicBezTo>
                <a:cubicBezTo>
                  <a:pt x="674396" y="137922"/>
                  <a:pt x="673837" y="137668"/>
                  <a:pt x="673227" y="137160"/>
                </a:cubicBezTo>
                <a:cubicBezTo>
                  <a:pt x="672618" y="136652"/>
                  <a:pt x="672212" y="136399"/>
                  <a:pt x="672008" y="136399"/>
                </a:cubicBezTo>
                <a:lnTo>
                  <a:pt x="672008" y="136093"/>
                </a:lnTo>
                <a:cubicBezTo>
                  <a:pt x="671601" y="136093"/>
                  <a:pt x="670586" y="135484"/>
                  <a:pt x="668960" y="134265"/>
                </a:cubicBezTo>
                <a:cubicBezTo>
                  <a:pt x="664896" y="131420"/>
                  <a:pt x="661238" y="128067"/>
                  <a:pt x="657987" y="124206"/>
                </a:cubicBezTo>
                <a:cubicBezTo>
                  <a:pt x="653517" y="119330"/>
                  <a:pt x="649758" y="110185"/>
                  <a:pt x="646709" y="96774"/>
                </a:cubicBezTo>
                <a:cubicBezTo>
                  <a:pt x="643662" y="86411"/>
                  <a:pt x="640715" y="79198"/>
                  <a:pt x="637871" y="75134"/>
                </a:cubicBezTo>
                <a:cubicBezTo>
                  <a:pt x="637464" y="74524"/>
                  <a:pt x="636803" y="73406"/>
                  <a:pt x="635890" y="71781"/>
                </a:cubicBezTo>
                <a:cubicBezTo>
                  <a:pt x="634975" y="70155"/>
                  <a:pt x="632486" y="67514"/>
                  <a:pt x="628422" y="63856"/>
                </a:cubicBezTo>
                <a:cubicBezTo>
                  <a:pt x="624357" y="60198"/>
                  <a:pt x="622326" y="58065"/>
                  <a:pt x="622325" y="57455"/>
                </a:cubicBezTo>
                <a:cubicBezTo>
                  <a:pt x="622326" y="57049"/>
                  <a:pt x="622732" y="56845"/>
                  <a:pt x="623545" y="56846"/>
                </a:cubicBezTo>
                <a:lnTo>
                  <a:pt x="624460" y="56846"/>
                </a:lnTo>
                <a:cubicBezTo>
                  <a:pt x="630556" y="58065"/>
                  <a:pt x="638277" y="62840"/>
                  <a:pt x="647624" y="71171"/>
                </a:cubicBezTo>
                <a:cubicBezTo>
                  <a:pt x="656158" y="79705"/>
                  <a:pt x="663677" y="88646"/>
                  <a:pt x="670180" y="97994"/>
                </a:cubicBezTo>
                <a:cubicBezTo>
                  <a:pt x="676479" y="107747"/>
                  <a:pt x="679730" y="112624"/>
                  <a:pt x="679933" y="112624"/>
                </a:cubicBezTo>
                <a:cubicBezTo>
                  <a:pt x="680745" y="112624"/>
                  <a:pt x="683083" y="110897"/>
                  <a:pt x="686943" y="107442"/>
                </a:cubicBezTo>
                <a:lnTo>
                  <a:pt x="689382" y="105614"/>
                </a:lnTo>
                <a:lnTo>
                  <a:pt x="688162" y="108661"/>
                </a:lnTo>
                <a:cubicBezTo>
                  <a:pt x="686943" y="110287"/>
                  <a:pt x="686334" y="111507"/>
                  <a:pt x="686333" y="112319"/>
                </a:cubicBezTo>
                <a:cubicBezTo>
                  <a:pt x="686333" y="112725"/>
                  <a:pt x="686639" y="112929"/>
                  <a:pt x="687248" y="112929"/>
                </a:cubicBezTo>
                <a:cubicBezTo>
                  <a:pt x="687654" y="112929"/>
                  <a:pt x="688112" y="112827"/>
                  <a:pt x="688620" y="112624"/>
                </a:cubicBezTo>
                <a:cubicBezTo>
                  <a:pt x="689128" y="112421"/>
                  <a:pt x="690042" y="111964"/>
                  <a:pt x="691363" y="111252"/>
                </a:cubicBezTo>
                <a:cubicBezTo>
                  <a:pt x="692684" y="110541"/>
                  <a:pt x="694157" y="109881"/>
                  <a:pt x="695782" y="109271"/>
                </a:cubicBezTo>
                <a:cubicBezTo>
                  <a:pt x="698424" y="108865"/>
                  <a:pt x="699745" y="107239"/>
                  <a:pt x="699745" y="104394"/>
                </a:cubicBezTo>
                <a:lnTo>
                  <a:pt x="699441" y="101956"/>
                </a:lnTo>
                <a:cubicBezTo>
                  <a:pt x="699441" y="99518"/>
                  <a:pt x="699592" y="98044"/>
                  <a:pt x="699898" y="97536"/>
                </a:cubicBezTo>
                <a:cubicBezTo>
                  <a:pt x="700202" y="97028"/>
                  <a:pt x="700355" y="95250"/>
                  <a:pt x="700354" y="92202"/>
                </a:cubicBezTo>
                <a:cubicBezTo>
                  <a:pt x="700151" y="86513"/>
                  <a:pt x="699847" y="83668"/>
                  <a:pt x="699440" y="83668"/>
                </a:cubicBezTo>
                <a:lnTo>
                  <a:pt x="694259" y="86411"/>
                </a:lnTo>
                <a:cubicBezTo>
                  <a:pt x="686943" y="90069"/>
                  <a:pt x="681661" y="91898"/>
                  <a:pt x="678409" y="91898"/>
                </a:cubicBezTo>
                <a:cubicBezTo>
                  <a:pt x="675158" y="91898"/>
                  <a:pt x="672415" y="90577"/>
                  <a:pt x="670180" y="87935"/>
                </a:cubicBezTo>
                <a:lnTo>
                  <a:pt x="668960" y="86716"/>
                </a:lnTo>
                <a:lnTo>
                  <a:pt x="675056" y="84277"/>
                </a:lnTo>
                <a:cubicBezTo>
                  <a:pt x="677494" y="83668"/>
                  <a:pt x="681355" y="81636"/>
                  <a:pt x="686639" y="78181"/>
                </a:cubicBezTo>
                <a:lnTo>
                  <a:pt x="695478" y="72695"/>
                </a:lnTo>
                <a:cubicBezTo>
                  <a:pt x="698932" y="71476"/>
                  <a:pt x="700660" y="69851"/>
                  <a:pt x="700659" y="67818"/>
                </a:cubicBezTo>
                <a:lnTo>
                  <a:pt x="700355" y="64770"/>
                </a:lnTo>
                <a:lnTo>
                  <a:pt x="701879" y="49225"/>
                </a:lnTo>
                <a:cubicBezTo>
                  <a:pt x="698830" y="49835"/>
                  <a:pt x="695173" y="50953"/>
                  <a:pt x="690906" y="52579"/>
                </a:cubicBezTo>
                <a:cubicBezTo>
                  <a:pt x="689889" y="52985"/>
                  <a:pt x="688061" y="53645"/>
                  <a:pt x="685419" y="54559"/>
                </a:cubicBezTo>
                <a:cubicBezTo>
                  <a:pt x="682778" y="55474"/>
                  <a:pt x="679933" y="55931"/>
                  <a:pt x="676885" y="55931"/>
                </a:cubicBezTo>
                <a:lnTo>
                  <a:pt x="675056" y="55931"/>
                </a:lnTo>
                <a:cubicBezTo>
                  <a:pt x="667741" y="55931"/>
                  <a:pt x="661238" y="52680"/>
                  <a:pt x="655549" y="46178"/>
                </a:cubicBezTo>
                <a:lnTo>
                  <a:pt x="652196" y="42215"/>
                </a:lnTo>
                <a:cubicBezTo>
                  <a:pt x="652196" y="42012"/>
                  <a:pt x="652298" y="41910"/>
                  <a:pt x="652501" y="41910"/>
                </a:cubicBezTo>
                <a:lnTo>
                  <a:pt x="654330" y="42825"/>
                </a:lnTo>
                <a:cubicBezTo>
                  <a:pt x="656971" y="44450"/>
                  <a:pt x="659613" y="45263"/>
                  <a:pt x="662254" y="45263"/>
                </a:cubicBezTo>
                <a:cubicBezTo>
                  <a:pt x="665099" y="45263"/>
                  <a:pt x="671093" y="43841"/>
                  <a:pt x="680238" y="40996"/>
                </a:cubicBezTo>
                <a:cubicBezTo>
                  <a:pt x="680441" y="40792"/>
                  <a:pt x="680695" y="40691"/>
                  <a:pt x="681000" y="40691"/>
                </a:cubicBezTo>
                <a:cubicBezTo>
                  <a:pt x="681305" y="40691"/>
                  <a:pt x="681457" y="40590"/>
                  <a:pt x="681457" y="40386"/>
                </a:cubicBezTo>
                <a:cubicBezTo>
                  <a:pt x="682270" y="40386"/>
                  <a:pt x="683286" y="40132"/>
                  <a:pt x="684505" y="39624"/>
                </a:cubicBezTo>
                <a:cubicBezTo>
                  <a:pt x="685724" y="39116"/>
                  <a:pt x="687553" y="38557"/>
                  <a:pt x="689992" y="37948"/>
                </a:cubicBezTo>
                <a:cubicBezTo>
                  <a:pt x="692430" y="37338"/>
                  <a:pt x="693954" y="36881"/>
                  <a:pt x="694563" y="36576"/>
                </a:cubicBezTo>
                <a:cubicBezTo>
                  <a:pt x="695173" y="36272"/>
                  <a:pt x="695681" y="36119"/>
                  <a:pt x="696087" y="36119"/>
                </a:cubicBezTo>
                <a:cubicBezTo>
                  <a:pt x="696494" y="36119"/>
                  <a:pt x="697815" y="35763"/>
                  <a:pt x="700050" y="35052"/>
                </a:cubicBezTo>
                <a:cubicBezTo>
                  <a:pt x="702285" y="34341"/>
                  <a:pt x="704571" y="33630"/>
                  <a:pt x="706908" y="32919"/>
                </a:cubicBezTo>
                <a:cubicBezTo>
                  <a:pt x="709245" y="32207"/>
                  <a:pt x="711683" y="31395"/>
                  <a:pt x="714223" y="30480"/>
                </a:cubicBezTo>
                <a:cubicBezTo>
                  <a:pt x="716763" y="29566"/>
                  <a:pt x="719862" y="28601"/>
                  <a:pt x="723520" y="27585"/>
                </a:cubicBezTo>
                <a:cubicBezTo>
                  <a:pt x="729413" y="25959"/>
                  <a:pt x="733273" y="24790"/>
                  <a:pt x="735102" y="24079"/>
                </a:cubicBezTo>
                <a:cubicBezTo>
                  <a:pt x="736930" y="23368"/>
                  <a:pt x="738048" y="23013"/>
                  <a:pt x="738455" y="23012"/>
                </a:cubicBezTo>
                <a:cubicBezTo>
                  <a:pt x="738861" y="23013"/>
                  <a:pt x="739065" y="22911"/>
                  <a:pt x="739064" y="22708"/>
                </a:cubicBezTo>
                <a:lnTo>
                  <a:pt x="739064" y="22403"/>
                </a:lnTo>
                <a:cubicBezTo>
                  <a:pt x="739064" y="22200"/>
                  <a:pt x="739369" y="22098"/>
                  <a:pt x="739979" y="22098"/>
                </a:cubicBezTo>
                <a:cubicBezTo>
                  <a:pt x="740588" y="22098"/>
                  <a:pt x="740944" y="21946"/>
                  <a:pt x="741045" y="21641"/>
                </a:cubicBezTo>
                <a:cubicBezTo>
                  <a:pt x="741147" y="21336"/>
                  <a:pt x="741300" y="21184"/>
                  <a:pt x="741503" y="21184"/>
                </a:cubicBezTo>
                <a:lnTo>
                  <a:pt x="741807" y="21184"/>
                </a:lnTo>
                <a:lnTo>
                  <a:pt x="742417" y="20879"/>
                </a:lnTo>
                <a:cubicBezTo>
                  <a:pt x="746887" y="18644"/>
                  <a:pt x="750342" y="17526"/>
                  <a:pt x="752780" y="17526"/>
                </a:cubicBezTo>
                <a:close/>
                <a:moveTo>
                  <a:pt x="1328242" y="143408"/>
                </a:moveTo>
                <a:cubicBezTo>
                  <a:pt x="1330275" y="143409"/>
                  <a:pt x="1333525" y="144526"/>
                  <a:pt x="1337996" y="146762"/>
                </a:cubicBezTo>
                <a:lnTo>
                  <a:pt x="1341349" y="148590"/>
                </a:lnTo>
                <a:cubicBezTo>
                  <a:pt x="1345007" y="150419"/>
                  <a:pt x="1348258" y="152654"/>
                  <a:pt x="1351102" y="155296"/>
                </a:cubicBezTo>
                <a:cubicBezTo>
                  <a:pt x="1354151" y="158750"/>
                  <a:pt x="1355674" y="161087"/>
                  <a:pt x="1355675" y="162306"/>
                </a:cubicBezTo>
                <a:cubicBezTo>
                  <a:pt x="1355675" y="162713"/>
                  <a:pt x="1355979" y="163424"/>
                  <a:pt x="1356589" y="164440"/>
                </a:cubicBezTo>
                <a:cubicBezTo>
                  <a:pt x="1358214" y="167488"/>
                  <a:pt x="1359028" y="169825"/>
                  <a:pt x="1359027" y="171450"/>
                </a:cubicBezTo>
                <a:cubicBezTo>
                  <a:pt x="1359027" y="172466"/>
                  <a:pt x="1358672" y="173279"/>
                  <a:pt x="1357960" y="173889"/>
                </a:cubicBezTo>
                <a:cubicBezTo>
                  <a:pt x="1357249" y="174498"/>
                  <a:pt x="1356081" y="174803"/>
                  <a:pt x="1354456" y="174803"/>
                </a:cubicBezTo>
                <a:lnTo>
                  <a:pt x="1350493" y="174194"/>
                </a:lnTo>
                <a:lnTo>
                  <a:pt x="1342263" y="173584"/>
                </a:lnTo>
                <a:cubicBezTo>
                  <a:pt x="1341247" y="173584"/>
                  <a:pt x="1339825" y="173787"/>
                  <a:pt x="1337996" y="174193"/>
                </a:cubicBezTo>
                <a:cubicBezTo>
                  <a:pt x="1333323" y="175413"/>
                  <a:pt x="1329207" y="176632"/>
                  <a:pt x="1325652" y="177851"/>
                </a:cubicBezTo>
                <a:cubicBezTo>
                  <a:pt x="1322096" y="179070"/>
                  <a:pt x="1319962" y="179883"/>
                  <a:pt x="1319251" y="180289"/>
                </a:cubicBezTo>
                <a:cubicBezTo>
                  <a:pt x="1318539" y="180696"/>
                  <a:pt x="1318083" y="180899"/>
                  <a:pt x="1317880" y="180899"/>
                </a:cubicBezTo>
                <a:lnTo>
                  <a:pt x="1318184" y="180289"/>
                </a:lnTo>
                <a:cubicBezTo>
                  <a:pt x="1320825" y="176225"/>
                  <a:pt x="1323061" y="171552"/>
                  <a:pt x="1324889" y="166269"/>
                </a:cubicBezTo>
                <a:cubicBezTo>
                  <a:pt x="1325296" y="164643"/>
                  <a:pt x="1325500" y="163322"/>
                  <a:pt x="1325500" y="162306"/>
                </a:cubicBezTo>
                <a:cubicBezTo>
                  <a:pt x="1325499" y="159665"/>
                  <a:pt x="1322756" y="158344"/>
                  <a:pt x="1317270" y="158344"/>
                </a:cubicBezTo>
                <a:cubicBezTo>
                  <a:pt x="1314628" y="158344"/>
                  <a:pt x="1311377" y="158547"/>
                  <a:pt x="1307516" y="158954"/>
                </a:cubicBezTo>
                <a:lnTo>
                  <a:pt x="1305077" y="159258"/>
                </a:lnTo>
                <a:cubicBezTo>
                  <a:pt x="1306704" y="157836"/>
                  <a:pt x="1309447" y="155905"/>
                  <a:pt x="1313307" y="153467"/>
                </a:cubicBezTo>
                <a:cubicBezTo>
                  <a:pt x="1317168" y="151029"/>
                  <a:pt x="1321029" y="147879"/>
                  <a:pt x="1324890" y="144018"/>
                </a:cubicBezTo>
                <a:cubicBezTo>
                  <a:pt x="1326109" y="143612"/>
                  <a:pt x="1327227" y="143409"/>
                  <a:pt x="1328242" y="143408"/>
                </a:cubicBezTo>
                <a:close/>
                <a:moveTo>
                  <a:pt x="1592505" y="214503"/>
                </a:moveTo>
                <a:cubicBezTo>
                  <a:pt x="1593723" y="214554"/>
                  <a:pt x="1595450" y="215138"/>
                  <a:pt x="1597686" y="216256"/>
                </a:cubicBezTo>
                <a:cubicBezTo>
                  <a:pt x="1602156" y="218491"/>
                  <a:pt x="1604595" y="220523"/>
                  <a:pt x="1605000" y="222352"/>
                </a:cubicBezTo>
                <a:cubicBezTo>
                  <a:pt x="1605407" y="223164"/>
                  <a:pt x="1606017" y="224485"/>
                  <a:pt x="1606830" y="226314"/>
                </a:cubicBezTo>
                <a:cubicBezTo>
                  <a:pt x="1608049" y="228550"/>
                  <a:pt x="1608354" y="230073"/>
                  <a:pt x="1607744" y="230886"/>
                </a:cubicBezTo>
                <a:cubicBezTo>
                  <a:pt x="1605916" y="234137"/>
                  <a:pt x="1602359" y="237795"/>
                  <a:pt x="1597076" y="241859"/>
                </a:cubicBezTo>
                <a:cubicBezTo>
                  <a:pt x="1594841" y="243485"/>
                  <a:pt x="1593723" y="244297"/>
                  <a:pt x="1593723" y="244297"/>
                </a:cubicBezTo>
                <a:cubicBezTo>
                  <a:pt x="1593317" y="244297"/>
                  <a:pt x="1592301" y="244806"/>
                  <a:pt x="1590675" y="245821"/>
                </a:cubicBezTo>
                <a:cubicBezTo>
                  <a:pt x="1589253" y="247040"/>
                  <a:pt x="1586916" y="248565"/>
                  <a:pt x="1583665" y="250394"/>
                </a:cubicBezTo>
                <a:cubicBezTo>
                  <a:pt x="1580617" y="252222"/>
                  <a:pt x="1577772" y="254153"/>
                  <a:pt x="1575130" y="256185"/>
                </a:cubicBezTo>
                <a:cubicBezTo>
                  <a:pt x="1568425" y="260655"/>
                  <a:pt x="1559890" y="264516"/>
                  <a:pt x="1549527" y="267767"/>
                </a:cubicBezTo>
                <a:cubicBezTo>
                  <a:pt x="1545463" y="269189"/>
                  <a:pt x="1542821" y="270053"/>
                  <a:pt x="1541602" y="270358"/>
                </a:cubicBezTo>
                <a:cubicBezTo>
                  <a:pt x="1540383" y="270662"/>
                  <a:pt x="1540790" y="270307"/>
                  <a:pt x="1542822" y="269291"/>
                </a:cubicBezTo>
                <a:cubicBezTo>
                  <a:pt x="1546886" y="267259"/>
                  <a:pt x="1550950" y="264312"/>
                  <a:pt x="1555014" y="260452"/>
                </a:cubicBezTo>
                <a:cubicBezTo>
                  <a:pt x="1556436" y="259030"/>
                  <a:pt x="1557554" y="257912"/>
                  <a:pt x="1558367" y="257099"/>
                </a:cubicBezTo>
                <a:cubicBezTo>
                  <a:pt x="1559179" y="256286"/>
                  <a:pt x="1559586" y="255778"/>
                  <a:pt x="1559586" y="255575"/>
                </a:cubicBezTo>
                <a:cubicBezTo>
                  <a:pt x="1559586" y="255575"/>
                  <a:pt x="1560043" y="255067"/>
                  <a:pt x="1560957" y="254051"/>
                </a:cubicBezTo>
                <a:cubicBezTo>
                  <a:pt x="1561872" y="253035"/>
                  <a:pt x="1563141" y="251917"/>
                  <a:pt x="1564767" y="250698"/>
                </a:cubicBezTo>
                <a:cubicBezTo>
                  <a:pt x="1573302" y="242367"/>
                  <a:pt x="1579194" y="235966"/>
                  <a:pt x="1582445" y="231496"/>
                </a:cubicBezTo>
                <a:cubicBezTo>
                  <a:pt x="1584072" y="229464"/>
                  <a:pt x="1585188" y="228143"/>
                  <a:pt x="1585798" y="227534"/>
                </a:cubicBezTo>
                <a:cubicBezTo>
                  <a:pt x="1586205" y="226924"/>
                  <a:pt x="1587120" y="225552"/>
                  <a:pt x="1588542" y="223419"/>
                </a:cubicBezTo>
                <a:cubicBezTo>
                  <a:pt x="1589964" y="221285"/>
                  <a:pt x="1590675" y="220116"/>
                  <a:pt x="1590676" y="219913"/>
                </a:cubicBezTo>
                <a:cubicBezTo>
                  <a:pt x="1590675" y="219710"/>
                  <a:pt x="1590472" y="219202"/>
                  <a:pt x="1590066" y="218389"/>
                </a:cubicBezTo>
                <a:cubicBezTo>
                  <a:pt x="1589862" y="217577"/>
                  <a:pt x="1589964" y="216764"/>
                  <a:pt x="1590371" y="215951"/>
                </a:cubicBezTo>
                <a:cubicBezTo>
                  <a:pt x="1590574" y="214935"/>
                  <a:pt x="1591285" y="214452"/>
                  <a:pt x="1592505" y="214503"/>
                </a:cubicBezTo>
                <a:close/>
                <a:moveTo>
                  <a:pt x="1119455" y="81839"/>
                </a:moveTo>
                <a:cubicBezTo>
                  <a:pt x="1121893" y="82652"/>
                  <a:pt x="1123519" y="83363"/>
                  <a:pt x="1124331" y="83973"/>
                </a:cubicBezTo>
                <a:cubicBezTo>
                  <a:pt x="1125145" y="84582"/>
                  <a:pt x="1126668" y="85598"/>
                  <a:pt x="1128904" y="87021"/>
                </a:cubicBezTo>
                <a:cubicBezTo>
                  <a:pt x="1134187" y="89662"/>
                  <a:pt x="1137641" y="93422"/>
                  <a:pt x="1139267" y="98298"/>
                </a:cubicBezTo>
                <a:cubicBezTo>
                  <a:pt x="1142111" y="104801"/>
                  <a:pt x="1142722" y="108661"/>
                  <a:pt x="1141096" y="109881"/>
                </a:cubicBezTo>
                <a:cubicBezTo>
                  <a:pt x="1140892" y="110693"/>
                  <a:pt x="1139470" y="111100"/>
                  <a:pt x="1136828" y="111100"/>
                </a:cubicBezTo>
                <a:cubicBezTo>
                  <a:pt x="1132967" y="111100"/>
                  <a:pt x="1131037" y="112014"/>
                  <a:pt x="1131037" y="113843"/>
                </a:cubicBezTo>
                <a:cubicBezTo>
                  <a:pt x="1130021" y="119533"/>
                  <a:pt x="1129208" y="124918"/>
                  <a:pt x="1128598" y="129998"/>
                </a:cubicBezTo>
                <a:cubicBezTo>
                  <a:pt x="1128395" y="131420"/>
                  <a:pt x="1128192" y="133147"/>
                  <a:pt x="1127989" y="135179"/>
                </a:cubicBezTo>
                <a:cubicBezTo>
                  <a:pt x="1127379" y="139243"/>
                  <a:pt x="1126973" y="142088"/>
                  <a:pt x="1126769" y="143713"/>
                </a:cubicBezTo>
                <a:cubicBezTo>
                  <a:pt x="1126567" y="145339"/>
                  <a:pt x="1126364" y="146152"/>
                  <a:pt x="1126161" y="146152"/>
                </a:cubicBezTo>
                <a:cubicBezTo>
                  <a:pt x="1125957" y="146355"/>
                  <a:pt x="1125754" y="146965"/>
                  <a:pt x="1125550" y="147980"/>
                </a:cubicBezTo>
                <a:cubicBezTo>
                  <a:pt x="1125347" y="148997"/>
                  <a:pt x="1125144" y="150927"/>
                  <a:pt x="1124941" y="153772"/>
                </a:cubicBezTo>
                <a:cubicBezTo>
                  <a:pt x="1124738" y="154788"/>
                  <a:pt x="1124534" y="157836"/>
                  <a:pt x="1124331" y="162916"/>
                </a:cubicBezTo>
                <a:cubicBezTo>
                  <a:pt x="1123925" y="167996"/>
                  <a:pt x="1123620" y="171450"/>
                  <a:pt x="1123417" y="173279"/>
                </a:cubicBezTo>
                <a:cubicBezTo>
                  <a:pt x="1123214" y="175108"/>
                  <a:pt x="1122909" y="179883"/>
                  <a:pt x="1122503" y="187605"/>
                </a:cubicBezTo>
                <a:cubicBezTo>
                  <a:pt x="1122097" y="195123"/>
                  <a:pt x="1121791" y="199796"/>
                  <a:pt x="1121588" y="201625"/>
                </a:cubicBezTo>
                <a:cubicBezTo>
                  <a:pt x="1121385" y="210566"/>
                  <a:pt x="1121385" y="220117"/>
                  <a:pt x="1121588" y="230277"/>
                </a:cubicBezTo>
                <a:cubicBezTo>
                  <a:pt x="1122401" y="240030"/>
                  <a:pt x="1123315" y="247244"/>
                  <a:pt x="1124331" y="251917"/>
                </a:cubicBezTo>
                <a:cubicBezTo>
                  <a:pt x="1124941" y="254966"/>
                  <a:pt x="1125245" y="256896"/>
                  <a:pt x="1125246" y="257709"/>
                </a:cubicBezTo>
                <a:cubicBezTo>
                  <a:pt x="1125246" y="259538"/>
                  <a:pt x="1124535" y="261976"/>
                  <a:pt x="1123112" y="265024"/>
                </a:cubicBezTo>
                <a:cubicBezTo>
                  <a:pt x="1122909" y="265431"/>
                  <a:pt x="1122553" y="266345"/>
                  <a:pt x="1122045" y="267767"/>
                </a:cubicBezTo>
                <a:cubicBezTo>
                  <a:pt x="1121537" y="269190"/>
                  <a:pt x="1120877" y="271729"/>
                  <a:pt x="1120064" y="275387"/>
                </a:cubicBezTo>
                <a:cubicBezTo>
                  <a:pt x="1119454" y="277825"/>
                  <a:pt x="1118744" y="279451"/>
                  <a:pt x="1117930" y="280264"/>
                </a:cubicBezTo>
                <a:cubicBezTo>
                  <a:pt x="1117524" y="281077"/>
                  <a:pt x="1117321" y="281585"/>
                  <a:pt x="1117321" y="281788"/>
                </a:cubicBezTo>
                <a:cubicBezTo>
                  <a:pt x="1117321" y="282398"/>
                  <a:pt x="1116102" y="282702"/>
                  <a:pt x="1113663" y="282702"/>
                </a:cubicBezTo>
                <a:cubicBezTo>
                  <a:pt x="1111632" y="283109"/>
                  <a:pt x="1107770" y="281483"/>
                  <a:pt x="1102081" y="277825"/>
                </a:cubicBezTo>
                <a:cubicBezTo>
                  <a:pt x="1097814" y="274371"/>
                  <a:pt x="1094461" y="270815"/>
                  <a:pt x="1092023" y="267158"/>
                </a:cubicBezTo>
                <a:cubicBezTo>
                  <a:pt x="1089787" y="263906"/>
                  <a:pt x="1086638" y="260960"/>
                  <a:pt x="1082574" y="258318"/>
                </a:cubicBezTo>
                <a:cubicBezTo>
                  <a:pt x="1081151" y="257709"/>
                  <a:pt x="1080136" y="257201"/>
                  <a:pt x="1079526" y="256795"/>
                </a:cubicBezTo>
                <a:cubicBezTo>
                  <a:pt x="1078916" y="256185"/>
                  <a:pt x="1078611" y="255880"/>
                  <a:pt x="1078611" y="255880"/>
                </a:cubicBezTo>
                <a:cubicBezTo>
                  <a:pt x="1078002" y="255880"/>
                  <a:pt x="1076071" y="255067"/>
                  <a:pt x="1072820" y="253441"/>
                </a:cubicBezTo>
                <a:cubicBezTo>
                  <a:pt x="1069163" y="251816"/>
                  <a:pt x="1066216" y="250393"/>
                  <a:pt x="1063981" y="249174"/>
                </a:cubicBezTo>
                <a:cubicBezTo>
                  <a:pt x="1061745" y="248158"/>
                  <a:pt x="1059409" y="247142"/>
                  <a:pt x="1056971" y="246126"/>
                </a:cubicBezTo>
                <a:cubicBezTo>
                  <a:pt x="1054126" y="244907"/>
                  <a:pt x="1049859" y="243078"/>
                  <a:pt x="1044169" y="240640"/>
                </a:cubicBezTo>
                <a:cubicBezTo>
                  <a:pt x="1038479" y="238405"/>
                  <a:pt x="1034924" y="236881"/>
                  <a:pt x="1033501" y="236068"/>
                </a:cubicBezTo>
                <a:cubicBezTo>
                  <a:pt x="1032485" y="235458"/>
                  <a:pt x="1031977" y="235154"/>
                  <a:pt x="1031977" y="235154"/>
                </a:cubicBezTo>
                <a:cubicBezTo>
                  <a:pt x="1029945" y="234340"/>
                  <a:pt x="1028421" y="233528"/>
                  <a:pt x="1027405" y="232715"/>
                </a:cubicBezTo>
                <a:cubicBezTo>
                  <a:pt x="1028015" y="232715"/>
                  <a:pt x="1029539" y="233121"/>
                  <a:pt x="1031977" y="233934"/>
                </a:cubicBezTo>
                <a:cubicBezTo>
                  <a:pt x="1032383" y="234137"/>
                  <a:pt x="1032688" y="234239"/>
                  <a:pt x="1032891" y="234239"/>
                </a:cubicBezTo>
                <a:cubicBezTo>
                  <a:pt x="1033298" y="234239"/>
                  <a:pt x="1033602" y="234341"/>
                  <a:pt x="1033806" y="234544"/>
                </a:cubicBezTo>
                <a:cubicBezTo>
                  <a:pt x="1034212" y="234747"/>
                  <a:pt x="1034517" y="234849"/>
                  <a:pt x="1034720" y="234849"/>
                </a:cubicBezTo>
                <a:cubicBezTo>
                  <a:pt x="1034924" y="234645"/>
                  <a:pt x="1035330" y="234747"/>
                  <a:pt x="1035940" y="235154"/>
                </a:cubicBezTo>
                <a:cubicBezTo>
                  <a:pt x="1036346" y="235357"/>
                  <a:pt x="1036651" y="235458"/>
                  <a:pt x="1036854" y="235458"/>
                </a:cubicBezTo>
                <a:cubicBezTo>
                  <a:pt x="1037057" y="235255"/>
                  <a:pt x="1037362" y="235255"/>
                  <a:pt x="1037768" y="235458"/>
                </a:cubicBezTo>
                <a:cubicBezTo>
                  <a:pt x="1040816" y="236474"/>
                  <a:pt x="1045998" y="237185"/>
                  <a:pt x="1053313" y="237592"/>
                </a:cubicBezTo>
                <a:cubicBezTo>
                  <a:pt x="1063676" y="237388"/>
                  <a:pt x="1071703" y="236779"/>
                  <a:pt x="1077392" y="235763"/>
                </a:cubicBezTo>
                <a:cubicBezTo>
                  <a:pt x="1078205" y="235357"/>
                  <a:pt x="1079322" y="235052"/>
                  <a:pt x="1080745" y="234849"/>
                </a:cubicBezTo>
                <a:cubicBezTo>
                  <a:pt x="1081761" y="234645"/>
                  <a:pt x="1082269" y="234544"/>
                  <a:pt x="1082269" y="234544"/>
                </a:cubicBezTo>
                <a:cubicBezTo>
                  <a:pt x="1082473" y="234544"/>
                  <a:pt x="1082574" y="234544"/>
                  <a:pt x="1082574" y="234544"/>
                </a:cubicBezTo>
                <a:cubicBezTo>
                  <a:pt x="1082777" y="234747"/>
                  <a:pt x="1083081" y="234645"/>
                  <a:pt x="1083488" y="234239"/>
                </a:cubicBezTo>
                <a:cubicBezTo>
                  <a:pt x="1084098" y="233833"/>
                  <a:pt x="1085012" y="233528"/>
                  <a:pt x="1086231" y="233325"/>
                </a:cubicBezTo>
                <a:cubicBezTo>
                  <a:pt x="1087857" y="233122"/>
                  <a:pt x="1088670" y="232918"/>
                  <a:pt x="1088670" y="232715"/>
                </a:cubicBezTo>
                <a:cubicBezTo>
                  <a:pt x="1088670" y="232512"/>
                  <a:pt x="1088771" y="232308"/>
                  <a:pt x="1088975" y="232106"/>
                </a:cubicBezTo>
                <a:cubicBezTo>
                  <a:pt x="1089990" y="232105"/>
                  <a:pt x="1092124" y="230175"/>
                  <a:pt x="1095376" y="226314"/>
                </a:cubicBezTo>
                <a:cubicBezTo>
                  <a:pt x="1096797" y="224079"/>
                  <a:pt x="1097712" y="220625"/>
                  <a:pt x="1098118" y="215951"/>
                </a:cubicBezTo>
                <a:cubicBezTo>
                  <a:pt x="1098322" y="214122"/>
                  <a:pt x="1098627" y="211887"/>
                  <a:pt x="1099033" y="209246"/>
                </a:cubicBezTo>
                <a:cubicBezTo>
                  <a:pt x="1099236" y="206400"/>
                  <a:pt x="1099439" y="202845"/>
                  <a:pt x="1099642" y="198577"/>
                </a:cubicBezTo>
                <a:cubicBezTo>
                  <a:pt x="1099845" y="194310"/>
                  <a:pt x="1099947" y="191567"/>
                  <a:pt x="1099947" y="190348"/>
                </a:cubicBezTo>
                <a:cubicBezTo>
                  <a:pt x="1100151" y="189129"/>
                  <a:pt x="1100354" y="186995"/>
                  <a:pt x="1100557" y="183947"/>
                </a:cubicBezTo>
                <a:cubicBezTo>
                  <a:pt x="1100964" y="176835"/>
                  <a:pt x="1101268" y="172263"/>
                  <a:pt x="1101471" y="170231"/>
                </a:cubicBezTo>
                <a:cubicBezTo>
                  <a:pt x="1101674" y="168402"/>
                  <a:pt x="1101980" y="164745"/>
                  <a:pt x="1102386" y="159258"/>
                </a:cubicBezTo>
                <a:cubicBezTo>
                  <a:pt x="1102995" y="152756"/>
                  <a:pt x="1103401" y="148641"/>
                  <a:pt x="1103605" y="146914"/>
                </a:cubicBezTo>
                <a:cubicBezTo>
                  <a:pt x="1103808" y="145186"/>
                  <a:pt x="1104011" y="144323"/>
                  <a:pt x="1104214" y="144323"/>
                </a:cubicBezTo>
                <a:cubicBezTo>
                  <a:pt x="1104418" y="143713"/>
                  <a:pt x="1104723" y="141783"/>
                  <a:pt x="1105129" y="138532"/>
                </a:cubicBezTo>
                <a:cubicBezTo>
                  <a:pt x="1105333" y="135078"/>
                  <a:pt x="1105637" y="131928"/>
                  <a:pt x="1106043" y="129083"/>
                </a:cubicBezTo>
                <a:cubicBezTo>
                  <a:pt x="1107059" y="117907"/>
                  <a:pt x="1107466" y="109373"/>
                  <a:pt x="1107262" y="103480"/>
                </a:cubicBezTo>
                <a:cubicBezTo>
                  <a:pt x="1107059" y="101855"/>
                  <a:pt x="1106399" y="100787"/>
                  <a:pt x="1105281" y="100280"/>
                </a:cubicBezTo>
                <a:cubicBezTo>
                  <a:pt x="1104163" y="99771"/>
                  <a:pt x="1101979" y="99517"/>
                  <a:pt x="1098728" y="99518"/>
                </a:cubicBezTo>
                <a:cubicBezTo>
                  <a:pt x="1094257" y="99518"/>
                  <a:pt x="1090600" y="99924"/>
                  <a:pt x="1087755" y="100737"/>
                </a:cubicBezTo>
                <a:cubicBezTo>
                  <a:pt x="1087146" y="100940"/>
                  <a:pt x="1086739" y="101041"/>
                  <a:pt x="1086536" y="101041"/>
                </a:cubicBezTo>
                <a:cubicBezTo>
                  <a:pt x="1086333" y="101041"/>
                  <a:pt x="1086029" y="101143"/>
                  <a:pt x="1085622" y="101346"/>
                </a:cubicBezTo>
                <a:cubicBezTo>
                  <a:pt x="1085216" y="101753"/>
                  <a:pt x="1084910" y="101956"/>
                  <a:pt x="1084707" y="101956"/>
                </a:cubicBezTo>
                <a:cubicBezTo>
                  <a:pt x="1084301" y="101956"/>
                  <a:pt x="1083996" y="101956"/>
                  <a:pt x="1083793" y="101956"/>
                </a:cubicBezTo>
                <a:cubicBezTo>
                  <a:pt x="1083590" y="101956"/>
                  <a:pt x="1083387" y="102058"/>
                  <a:pt x="1083183" y="102261"/>
                </a:cubicBezTo>
                <a:cubicBezTo>
                  <a:pt x="1082777" y="102261"/>
                  <a:pt x="1082370" y="102362"/>
                  <a:pt x="1081964" y="102565"/>
                </a:cubicBezTo>
                <a:cubicBezTo>
                  <a:pt x="1077900" y="103988"/>
                  <a:pt x="1074141" y="105309"/>
                  <a:pt x="1070687" y="106528"/>
                </a:cubicBezTo>
                <a:cubicBezTo>
                  <a:pt x="1069874" y="106731"/>
                  <a:pt x="1069162" y="106934"/>
                  <a:pt x="1068553" y="107138"/>
                </a:cubicBezTo>
                <a:cubicBezTo>
                  <a:pt x="1067740" y="107341"/>
                  <a:pt x="1066115" y="107950"/>
                  <a:pt x="1063676" y="108966"/>
                </a:cubicBezTo>
                <a:cubicBezTo>
                  <a:pt x="1059002" y="110795"/>
                  <a:pt x="1052398" y="113741"/>
                  <a:pt x="1043864" y="117806"/>
                </a:cubicBezTo>
                <a:cubicBezTo>
                  <a:pt x="1040207" y="119634"/>
                  <a:pt x="1037464" y="120853"/>
                  <a:pt x="1035635" y="121463"/>
                </a:cubicBezTo>
                <a:cubicBezTo>
                  <a:pt x="1033806" y="122276"/>
                  <a:pt x="1032790" y="122784"/>
                  <a:pt x="1032587" y="122987"/>
                </a:cubicBezTo>
                <a:cubicBezTo>
                  <a:pt x="1032383" y="123190"/>
                  <a:pt x="1031977" y="123292"/>
                  <a:pt x="1031367" y="123292"/>
                </a:cubicBezTo>
                <a:cubicBezTo>
                  <a:pt x="1030961" y="123089"/>
                  <a:pt x="1030555" y="123089"/>
                  <a:pt x="1030148" y="123292"/>
                </a:cubicBezTo>
                <a:cubicBezTo>
                  <a:pt x="1028116" y="124105"/>
                  <a:pt x="1026085" y="124206"/>
                  <a:pt x="1024052" y="123597"/>
                </a:cubicBezTo>
                <a:cubicBezTo>
                  <a:pt x="1023849" y="123190"/>
                  <a:pt x="1023646" y="123089"/>
                  <a:pt x="1023443" y="123292"/>
                </a:cubicBezTo>
                <a:cubicBezTo>
                  <a:pt x="1023239" y="123292"/>
                  <a:pt x="1023036" y="123191"/>
                  <a:pt x="1022833" y="122987"/>
                </a:cubicBezTo>
                <a:cubicBezTo>
                  <a:pt x="1022630" y="122784"/>
                  <a:pt x="1022427" y="122682"/>
                  <a:pt x="1022223" y="122682"/>
                </a:cubicBezTo>
                <a:cubicBezTo>
                  <a:pt x="1022020" y="122682"/>
                  <a:pt x="1020852" y="123851"/>
                  <a:pt x="1018718" y="126188"/>
                </a:cubicBezTo>
                <a:cubicBezTo>
                  <a:pt x="1016585" y="128524"/>
                  <a:pt x="1014196" y="131267"/>
                  <a:pt x="1011555" y="134417"/>
                </a:cubicBezTo>
                <a:cubicBezTo>
                  <a:pt x="1008914" y="137567"/>
                  <a:pt x="1006476" y="140513"/>
                  <a:pt x="1004240" y="143256"/>
                </a:cubicBezTo>
                <a:cubicBezTo>
                  <a:pt x="1002005" y="145999"/>
                  <a:pt x="1000481" y="147879"/>
                  <a:pt x="999668" y="148895"/>
                </a:cubicBezTo>
                <a:cubicBezTo>
                  <a:pt x="997433" y="152146"/>
                  <a:pt x="995198" y="154889"/>
                  <a:pt x="992962" y="157125"/>
                </a:cubicBezTo>
                <a:cubicBezTo>
                  <a:pt x="992353" y="157938"/>
                  <a:pt x="991184" y="159411"/>
                  <a:pt x="989458" y="161544"/>
                </a:cubicBezTo>
                <a:cubicBezTo>
                  <a:pt x="987730" y="163678"/>
                  <a:pt x="986866" y="164846"/>
                  <a:pt x="986867" y="165050"/>
                </a:cubicBezTo>
                <a:cubicBezTo>
                  <a:pt x="986867" y="165050"/>
                  <a:pt x="985038" y="167488"/>
                  <a:pt x="981380" y="172364"/>
                </a:cubicBezTo>
                <a:cubicBezTo>
                  <a:pt x="977723" y="177038"/>
                  <a:pt x="974268" y="181712"/>
                  <a:pt x="971017" y="186385"/>
                </a:cubicBezTo>
                <a:cubicBezTo>
                  <a:pt x="967969" y="190856"/>
                  <a:pt x="965937" y="193904"/>
                  <a:pt x="964921" y="195530"/>
                </a:cubicBezTo>
                <a:cubicBezTo>
                  <a:pt x="962279" y="199187"/>
                  <a:pt x="958317" y="204978"/>
                  <a:pt x="953034" y="212903"/>
                </a:cubicBezTo>
                <a:cubicBezTo>
                  <a:pt x="951205" y="215545"/>
                  <a:pt x="949782" y="217475"/>
                  <a:pt x="948767" y="218694"/>
                </a:cubicBezTo>
                <a:cubicBezTo>
                  <a:pt x="947548" y="219913"/>
                  <a:pt x="946125" y="221539"/>
                  <a:pt x="944500" y="223571"/>
                </a:cubicBezTo>
                <a:cubicBezTo>
                  <a:pt x="940435" y="228448"/>
                  <a:pt x="936778" y="232106"/>
                  <a:pt x="933527" y="234544"/>
                </a:cubicBezTo>
                <a:cubicBezTo>
                  <a:pt x="931495" y="235966"/>
                  <a:pt x="930478" y="236779"/>
                  <a:pt x="930479" y="236982"/>
                </a:cubicBezTo>
                <a:cubicBezTo>
                  <a:pt x="930478" y="237185"/>
                  <a:pt x="930377" y="237287"/>
                  <a:pt x="930174" y="237287"/>
                </a:cubicBezTo>
                <a:cubicBezTo>
                  <a:pt x="929767" y="237084"/>
                  <a:pt x="929361" y="237186"/>
                  <a:pt x="928955" y="237592"/>
                </a:cubicBezTo>
                <a:cubicBezTo>
                  <a:pt x="925906" y="239624"/>
                  <a:pt x="921944" y="239421"/>
                  <a:pt x="917067" y="236982"/>
                </a:cubicBezTo>
                <a:cubicBezTo>
                  <a:pt x="912190" y="234544"/>
                  <a:pt x="908127" y="230785"/>
                  <a:pt x="904875" y="225705"/>
                </a:cubicBezTo>
                <a:cubicBezTo>
                  <a:pt x="903453" y="223469"/>
                  <a:pt x="902640" y="221539"/>
                  <a:pt x="902437" y="219914"/>
                </a:cubicBezTo>
                <a:cubicBezTo>
                  <a:pt x="902031" y="218491"/>
                  <a:pt x="902843" y="216967"/>
                  <a:pt x="904875" y="215341"/>
                </a:cubicBezTo>
                <a:cubicBezTo>
                  <a:pt x="906501" y="213919"/>
                  <a:pt x="907923" y="212700"/>
                  <a:pt x="909143" y="211684"/>
                </a:cubicBezTo>
                <a:cubicBezTo>
                  <a:pt x="910159" y="210871"/>
                  <a:pt x="911073" y="210160"/>
                  <a:pt x="911886" y="209550"/>
                </a:cubicBezTo>
                <a:cubicBezTo>
                  <a:pt x="913918" y="207315"/>
                  <a:pt x="917372" y="204471"/>
                  <a:pt x="922249" y="201016"/>
                </a:cubicBezTo>
                <a:cubicBezTo>
                  <a:pt x="928345" y="198374"/>
                  <a:pt x="932003" y="192075"/>
                  <a:pt x="933222" y="182118"/>
                </a:cubicBezTo>
                <a:cubicBezTo>
                  <a:pt x="933832" y="178054"/>
                  <a:pt x="934339" y="173990"/>
                  <a:pt x="934745" y="169926"/>
                </a:cubicBezTo>
                <a:cubicBezTo>
                  <a:pt x="935152" y="165863"/>
                  <a:pt x="935457" y="163018"/>
                  <a:pt x="935661" y="161392"/>
                </a:cubicBezTo>
                <a:lnTo>
                  <a:pt x="935965" y="158954"/>
                </a:lnTo>
                <a:lnTo>
                  <a:pt x="934746" y="160478"/>
                </a:lnTo>
                <a:cubicBezTo>
                  <a:pt x="933730" y="161290"/>
                  <a:pt x="932510" y="162713"/>
                  <a:pt x="931088" y="164745"/>
                </a:cubicBezTo>
                <a:cubicBezTo>
                  <a:pt x="929665" y="166980"/>
                  <a:pt x="928091" y="169114"/>
                  <a:pt x="926364" y="171146"/>
                </a:cubicBezTo>
                <a:cubicBezTo>
                  <a:pt x="924637" y="173177"/>
                  <a:pt x="923570" y="174194"/>
                  <a:pt x="923163" y="174194"/>
                </a:cubicBezTo>
                <a:cubicBezTo>
                  <a:pt x="922757" y="174193"/>
                  <a:pt x="922553" y="174295"/>
                  <a:pt x="922554" y="174498"/>
                </a:cubicBezTo>
                <a:cubicBezTo>
                  <a:pt x="922554" y="174701"/>
                  <a:pt x="921944" y="175108"/>
                  <a:pt x="920725" y="175718"/>
                </a:cubicBezTo>
                <a:cubicBezTo>
                  <a:pt x="918693" y="176937"/>
                  <a:pt x="915341" y="176124"/>
                  <a:pt x="910666" y="173279"/>
                </a:cubicBezTo>
                <a:cubicBezTo>
                  <a:pt x="907618" y="171653"/>
                  <a:pt x="904977" y="169520"/>
                  <a:pt x="902741" y="166878"/>
                </a:cubicBezTo>
                <a:cubicBezTo>
                  <a:pt x="898881" y="162611"/>
                  <a:pt x="895630" y="158243"/>
                  <a:pt x="892988" y="153772"/>
                </a:cubicBezTo>
                <a:cubicBezTo>
                  <a:pt x="890143" y="148692"/>
                  <a:pt x="888111" y="144222"/>
                  <a:pt x="886892" y="140361"/>
                </a:cubicBezTo>
                <a:cubicBezTo>
                  <a:pt x="886283" y="139141"/>
                  <a:pt x="886588" y="139243"/>
                  <a:pt x="887807" y="140665"/>
                </a:cubicBezTo>
                <a:cubicBezTo>
                  <a:pt x="888822" y="141682"/>
                  <a:pt x="890042" y="143104"/>
                  <a:pt x="891464" y="144933"/>
                </a:cubicBezTo>
                <a:cubicBezTo>
                  <a:pt x="894309" y="149200"/>
                  <a:pt x="896443" y="151232"/>
                  <a:pt x="897864" y="151029"/>
                </a:cubicBezTo>
                <a:cubicBezTo>
                  <a:pt x="901117" y="150216"/>
                  <a:pt x="903961" y="149302"/>
                  <a:pt x="906399" y="148285"/>
                </a:cubicBezTo>
                <a:cubicBezTo>
                  <a:pt x="911885" y="145847"/>
                  <a:pt x="916559" y="143409"/>
                  <a:pt x="920420" y="140970"/>
                </a:cubicBezTo>
                <a:cubicBezTo>
                  <a:pt x="922046" y="139751"/>
                  <a:pt x="924281" y="138430"/>
                  <a:pt x="927126" y="137008"/>
                </a:cubicBezTo>
                <a:cubicBezTo>
                  <a:pt x="929971" y="135586"/>
                  <a:pt x="932714" y="134163"/>
                  <a:pt x="935356" y="132741"/>
                </a:cubicBezTo>
                <a:lnTo>
                  <a:pt x="939318" y="130607"/>
                </a:lnTo>
                <a:lnTo>
                  <a:pt x="939623" y="128169"/>
                </a:lnTo>
                <a:cubicBezTo>
                  <a:pt x="939826" y="126340"/>
                  <a:pt x="940130" y="122987"/>
                  <a:pt x="940537" y="118111"/>
                </a:cubicBezTo>
                <a:cubicBezTo>
                  <a:pt x="940943" y="113030"/>
                  <a:pt x="941349" y="109779"/>
                  <a:pt x="941757" y="108357"/>
                </a:cubicBezTo>
                <a:cubicBezTo>
                  <a:pt x="942569" y="101245"/>
                  <a:pt x="943179" y="91186"/>
                  <a:pt x="943585" y="78181"/>
                </a:cubicBezTo>
                <a:cubicBezTo>
                  <a:pt x="943585" y="72898"/>
                  <a:pt x="943534" y="69292"/>
                  <a:pt x="943432" y="67361"/>
                </a:cubicBezTo>
                <a:cubicBezTo>
                  <a:pt x="943331" y="65431"/>
                  <a:pt x="943077" y="63754"/>
                  <a:pt x="942670" y="62332"/>
                </a:cubicBezTo>
                <a:cubicBezTo>
                  <a:pt x="941858" y="58471"/>
                  <a:pt x="940740" y="56744"/>
                  <a:pt x="939318" y="57150"/>
                </a:cubicBezTo>
                <a:cubicBezTo>
                  <a:pt x="938912" y="57354"/>
                  <a:pt x="938607" y="57252"/>
                  <a:pt x="938403" y="56846"/>
                </a:cubicBezTo>
                <a:cubicBezTo>
                  <a:pt x="937997" y="56642"/>
                  <a:pt x="937285" y="56540"/>
                  <a:pt x="936270" y="56541"/>
                </a:cubicBezTo>
                <a:cubicBezTo>
                  <a:pt x="935254" y="56541"/>
                  <a:pt x="934644" y="56592"/>
                  <a:pt x="934441" y="56693"/>
                </a:cubicBezTo>
                <a:cubicBezTo>
                  <a:pt x="934237" y="56794"/>
                  <a:pt x="934237" y="57049"/>
                  <a:pt x="934441" y="57455"/>
                </a:cubicBezTo>
                <a:cubicBezTo>
                  <a:pt x="934847" y="58471"/>
                  <a:pt x="934644" y="58471"/>
                  <a:pt x="933831" y="57455"/>
                </a:cubicBezTo>
                <a:cubicBezTo>
                  <a:pt x="932409" y="55830"/>
                  <a:pt x="933018" y="54407"/>
                  <a:pt x="935660" y="53188"/>
                </a:cubicBezTo>
                <a:cubicBezTo>
                  <a:pt x="937083" y="52375"/>
                  <a:pt x="938099" y="51867"/>
                  <a:pt x="938708" y="51664"/>
                </a:cubicBezTo>
                <a:cubicBezTo>
                  <a:pt x="939521" y="51460"/>
                  <a:pt x="940841" y="50749"/>
                  <a:pt x="942670" y="49530"/>
                </a:cubicBezTo>
                <a:cubicBezTo>
                  <a:pt x="944499" y="48311"/>
                  <a:pt x="946227" y="47905"/>
                  <a:pt x="947852" y="48311"/>
                </a:cubicBezTo>
                <a:cubicBezTo>
                  <a:pt x="949681" y="48514"/>
                  <a:pt x="951306" y="48921"/>
                  <a:pt x="952729" y="49530"/>
                </a:cubicBezTo>
                <a:cubicBezTo>
                  <a:pt x="954151" y="50343"/>
                  <a:pt x="955777" y="51257"/>
                  <a:pt x="957605" y="52273"/>
                </a:cubicBezTo>
                <a:cubicBezTo>
                  <a:pt x="960857" y="53899"/>
                  <a:pt x="962991" y="56134"/>
                  <a:pt x="964006" y="58979"/>
                </a:cubicBezTo>
                <a:cubicBezTo>
                  <a:pt x="964413" y="60401"/>
                  <a:pt x="965124" y="61926"/>
                  <a:pt x="966140" y="63551"/>
                </a:cubicBezTo>
                <a:cubicBezTo>
                  <a:pt x="968782" y="67615"/>
                  <a:pt x="968375" y="74219"/>
                  <a:pt x="964921" y="83363"/>
                </a:cubicBezTo>
                <a:cubicBezTo>
                  <a:pt x="963702" y="87021"/>
                  <a:pt x="962685" y="89866"/>
                  <a:pt x="961873" y="91898"/>
                </a:cubicBezTo>
                <a:cubicBezTo>
                  <a:pt x="959028" y="101854"/>
                  <a:pt x="956895" y="109576"/>
                  <a:pt x="955472" y="115062"/>
                </a:cubicBezTo>
                <a:cubicBezTo>
                  <a:pt x="955065" y="116688"/>
                  <a:pt x="954660" y="118009"/>
                  <a:pt x="954253" y="119025"/>
                </a:cubicBezTo>
                <a:cubicBezTo>
                  <a:pt x="954050" y="120041"/>
                  <a:pt x="954050" y="120650"/>
                  <a:pt x="954253" y="120854"/>
                </a:cubicBezTo>
                <a:cubicBezTo>
                  <a:pt x="954456" y="120854"/>
                  <a:pt x="955472" y="120345"/>
                  <a:pt x="957301" y="119330"/>
                </a:cubicBezTo>
                <a:cubicBezTo>
                  <a:pt x="959333" y="118111"/>
                  <a:pt x="961365" y="117501"/>
                  <a:pt x="963397" y="117501"/>
                </a:cubicBezTo>
                <a:cubicBezTo>
                  <a:pt x="966039" y="117501"/>
                  <a:pt x="967258" y="116891"/>
                  <a:pt x="967054" y="115672"/>
                </a:cubicBezTo>
                <a:lnTo>
                  <a:pt x="967360" y="114453"/>
                </a:lnTo>
                <a:lnTo>
                  <a:pt x="967969" y="116282"/>
                </a:lnTo>
                <a:cubicBezTo>
                  <a:pt x="968578" y="117501"/>
                  <a:pt x="969391" y="118821"/>
                  <a:pt x="970407" y="120244"/>
                </a:cubicBezTo>
                <a:cubicBezTo>
                  <a:pt x="971627" y="121666"/>
                  <a:pt x="972237" y="122479"/>
                  <a:pt x="972236" y="122682"/>
                </a:cubicBezTo>
                <a:cubicBezTo>
                  <a:pt x="972236" y="122885"/>
                  <a:pt x="972541" y="123698"/>
                  <a:pt x="973150" y="125120"/>
                </a:cubicBezTo>
                <a:cubicBezTo>
                  <a:pt x="973760" y="126340"/>
                  <a:pt x="974065" y="127153"/>
                  <a:pt x="974065" y="127559"/>
                </a:cubicBezTo>
                <a:cubicBezTo>
                  <a:pt x="974065" y="128778"/>
                  <a:pt x="971728" y="130912"/>
                  <a:pt x="967054" y="133960"/>
                </a:cubicBezTo>
                <a:cubicBezTo>
                  <a:pt x="957504" y="139650"/>
                  <a:pt x="951815" y="143409"/>
                  <a:pt x="949985" y="145238"/>
                </a:cubicBezTo>
                <a:cubicBezTo>
                  <a:pt x="948360" y="145847"/>
                  <a:pt x="947344" y="148488"/>
                  <a:pt x="946937" y="153162"/>
                </a:cubicBezTo>
                <a:cubicBezTo>
                  <a:pt x="943687" y="170638"/>
                  <a:pt x="942975" y="181102"/>
                  <a:pt x="944804" y="184557"/>
                </a:cubicBezTo>
                <a:cubicBezTo>
                  <a:pt x="946024" y="186589"/>
                  <a:pt x="948462" y="186386"/>
                  <a:pt x="952120" y="183947"/>
                </a:cubicBezTo>
                <a:cubicBezTo>
                  <a:pt x="965328" y="175413"/>
                  <a:pt x="985342" y="158039"/>
                  <a:pt x="1012165" y="131826"/>
                </a:cubicBezTo>
                <a:lnTo>
                  <a:pt x="1021614" y="122377"/>
                </a:lnTo>
                <a:lnTo>
                  <a:pt x="1019785" y="121158"/>
                </a:lnTo>
                <a:cubicBezTo>
                  <a:pt x="1017143" y="118720"/>
                  <a:pt x="1015823" y="116891"/>
                  <a:pt x="1015822" y="115672"/>
                </a:cubicBezTo>
                <a:cubicBezTo>
                  <a:pt x="1015823" y="115062"/>
                  <a:pt x="1016838" y="114859"/>
                  <a:pt x="1018870" y="115062"/>
                </a:cubicBezTo>
                <a:cubicBezTo>
                  <a:pt x="1020293" y="115062"/>
                  <a:pt x="1021513" y="115265"/>
                  <a:pt x="1022529" y="115672"/>
                </a:cubicBezTo>
                <a:cubicBezTo>
                  <a:pt x="1023138" y="116078"/>
                  <a:pt x="1025068" y="115621"/>
                  <a:pt x="1028319" y="114300"/>
                </a:cubicBezTo>
                <a:cubicBezTo>
                  <a:pt x="1031571" y="112979"/>
                  <a:pt x="1036549" y="110693"/>
                  <a:pt x="1043255" y="107442"/>
                </a:cubicBezTo>
                <a:cubicBezTo>
                  <a:pt x="1051179" y="103785"/>
                  <a:pt x="1055650" y="101753"/>
                  <a:pt x="1056666" y="101346"/>
                </a:cubicBezTo>
                <a:cubicBezTo>
                  <a:pt x="1056869" y="101143"/>
                  <a:pt x="1057173" y="100940"/>
                  <a:pt x="1057580" y="100737"/>
                </a:cubicBezTo>
                <a:cubicBezTo>
                  <a:pt x="1057987" y="100533"/>
                  <a:pt x="1059104" y="99975"/>
                  <a:pt x="1060933" y="99060"/>
                </a:cubicBezTo>
                <a:cubicBezTo>
                  <a:pt x="1062762" y="98146"/>
                  <a:pt x="1063778" y="97689"/>
                  <a:pt x="1063981" y="97688"/>
                </a:cubicBezTo>
                <a:cubicBezTo>
                  <a:pt x="1064184" y="97689"/>
                  <a:pt x="1065201" y="97282"/>
                  <a:pt x="1067029" y="96470"/>
                </a:cubicBezTo>
                <a:cubicBezTo>
                  <a:pt x="1069060" y="95453"/>
                  <a:pt x="1070687" y="94743"/>
                  <a:pt x="1071905" y="94336"/>
                </a:cubicBezTo>
                <a:cubicBezTo>
                  <a:pt x="1073329" y="93727"/>
                  <a:pt x="1074954" y="93117"/>
                  <a:pt x="1076783" y="92507"/>
                </a:cubicBezTo>
                <a:cubicBezTo>
                  <a:pt x="1078611" y="91694"/>
                  <a:pt x="1080542" y="90882"/>
                  <a:pt x="1082574" y="90069"/>
                </a:cubicBezTo>
                <a:cubicBezTo>
                  <a:pt x="1084606" y="89459"/>
                  <a:pt x="1086638" y="88646"/>
                  <a:pt x="1088670" y="87630"/>
                </a:cubicBezTo>
                <a:cubicBezTo>
                  <a:pt x="1090905" y="86818"/>
                  <a:pt x="1093344" y="86005"/>
                  <a:pt x="1095985" y="85192"/>
                </a:cubicBezTo>
                <a:cubicBezTo>
                  <a:pt x="1098627" y="84379"/>
                  <a:pt x="1101674" y="83363"/>
                  <a:pt x="1105128" y="82144"/>
                </a:cubicBezTo>
                <a:cubicBezTo>
                  <a:pt x="1110615" y="79909"/>
                  <a:pt x="1115391" y="79807"/>
                  <a:pt x="1119455" y="81839"/>
                </a:cubicBezTo>
                <a:close/>
                <a:moveTo>
                  <a:pt x="1661084" y="220371"/>
                </a:moveTo>
                <a:cubicBezTo>
                  <a:pt x="1664742" y="221082"/>
                  <a:pt x="1668297" y="222453"/>
                  <a:pt x="1671753" y="224485"/>
                </a:cubicBezTo>
                <a:cubicBezTo>
                  <a:pt x="1676832" y="226924"/>
                  <a:pt x="1681100" y="229566"/>
                  <a:pt x="1684554" y="232411"/>
                </a:cubicBezTo>
                <a:cubicBezTo>
                  <a:pt x="1695120" y="240335"/>
                  <a:pt x="1703960" y="248666"/>
                  <a:pt x="1711071" y="257404"/>
                </a:cubicBezTo>
                <a:cubicBezTo>
                  <a:pt x="1712697" y="259436"/>
                  <a:pt x="1714322" y="261874"/>
                  <a:pt x="1715948" y="264719"/>
                </a:cubicBezTo>
                <a:cubicBezTo>
                  <a:pt x="1716354" y="265735"/>
                  <a:pt x="1716761" y="266446"/>
                  <a:pt x="1717167" y="266853"/>
                </a:cubicBezTo>
                <a:cubicBezTo>
                  <a:pt x="1717371" y="267462"/>
                  <a:pt x="1717778" y="268580"/>
                  <a:pt x="1718387" y="270205"/>
                </a:cubicBezTo>
                <a:cubicBezTo>
                  <a:pt x="1718995" y="271831"/>
                  <a:pt x="1719402" y="272745"/>
                  <a:pt x="1719605" y="272949"/>
                </a:cubicBezTo>
                <a:cubicBezTo>
                  <a:pt x="1719809" y="273355"/>
                  <a:pt x="1720013" y="274473"/>
                  <a:pt x="1720215" y="276302"/>
                </a:cubicBezTo>
                <a:cubicBezTo>
                  <a:pt x="1720622" y="279756"/>
                  <a:pt x="1719809" y="281890"/>
                  <a:pt x="1717777" y="282702"/>
                </a:cubicBezTo>
                <a:cubicBezTo>
                  <a:pt x="1715542" y="283515"/>
                  <a:pt x="1712087" y="282804"/>
                  <a:pt x="1707413" y="280569"/>
                </a:cubicBezTo>
                <a:cubicBezTo>
                  <a:pt x="1703146" y="278333"/>
                  <a:pt x="1698371" y="275184"/>
                  <a:pt x="1693088" y="271120"/>
                </a:cubicBezTo>
                <a:cubicBezTo>
                  <a:pt x="1685773" y="264008"/>
                  <a:pt x="1675308" y="260045"/>
                  <a:pt x="1661694" y="259233"/>
                </a:cubicBezTo>
                <a:lnTo>
                  <a:pt x="1657427" y="258928"/>
                </a:lnTo>
                <a:lnTo>
                  <a:pt x="1661084" y="258014"/>
                </a:lnTo>
                <a:cubicBezTo>
                  <a:pt x="1663319" y="257201"/>
                  <a:pt x="1664640" y="256591"/>
                  <a:pt x="1665046" y="256185"/>
                </a:cubicBezTo>
                <a:cubicBezTo>
                  <a:pt x="1665250" y="255981"/>
                  <a:pt x="1665555" y="255982"/>
                  <a:pt x="1665961" y="256185"/>
                </a:cubicBezTo>
                <a:cubicBezTo>
                  <a:pt x="1666164" y="256184"/>
                  <a:pt x="1666571" y="256083"/>
                  <a:pt x="1667180" y="255880"/>
                </a:cubicBezTo>
                <a:cubicBezTo>
                  <a:pt x="1667383" y="255677"/>
                  <a:pt x="1667587" y="255575"/>
                  <a:pt x="1667790" y="255575"/>
                </a:cubicBezTo>
                <a:cubicBezTo>
                  <a:pt x="1668602" y="255372"/>
                  <a:pt x="1670126" y="254762"/>
                  <a:pt x="1672362" y="253746"/>
                </a:cubicBezTo>
                <a:cubicBezTo>
                  <a:pt x="1673784" y="253340"/>
                  <a:pt x="1674496" y="252527"/>
                  <a:pt x="1674495" y="251308"/>
                </a:cubicBezTo>
                <a:cubicBezTo>
                  <a:pt x="1674496" y="249682"/>
                  <a:pt x="1673276" y="247244"/>
                  <a:pt x="1670838" y="243993"/>
                </a:cubicBezTo>
                <a:cubicBezTo>
                  <a:pt x="1665554" y="236271"/>
                  <a:pt x="1660577" y="231394"/>
                  <a:pt x="1655902" y="229362"/>
                </a:cubicBezTo>
                <a:cubicBezTo>
                  <a:pt x="1649197" y="226111"/>
                  <a:pt x="1642491" y="223266"/>
                  <a:pt x="1635786" y="220828"/>
                </a:cubicBezTo>
                <a:cubicBezTo>
                  <a:pt x="1633145" y="219812"/>
                  <a:pt x="1631417" y="219101"/>
                  <a:pt x="1630604" y="218694"/>
                </a:cubicBezTo>
                <a:cubicBezTo>
                  <a:pt x="1630198" y="218288"/>
                  <a:pt x="1630096" y="218085"/>
                  <a:pt x="1630299" y="218084"/>
                </a:cubicBezTo>
                <a:cubicBezTo>
                  <a:pt x="1630502" y="218084"/>
                  <a:pt x="1631316" y="218085"/>
                  <a:pt x="1632738" y="218085"/>
                </a:cubicBezTo>
                <a:cubicBezTo>
                  <a:pt x="1635176" y="218288"/>
                  <a:pt x="1637614" y="218491"/>
                  <a:pt x="1640053" y="218694"/>
                </a:cubicBezTo>
                <a:cubicBezTo>
                  <a:pt x="1650417" y="219101"/>
                  <a:pt x="1657426" y="219660"/>
                  <a:pt x="1661084" y="220371"/>
                </a:cubicBezTo>
                <a:close/>
                <a:moveTo>
                  <a:pt x="2317928" y="389230"/>
                </a:moveTo>
                <a:cubicBezTo>
                  <a:pt x="2319554" y="389840"/>
                  <a:pt x="2321383" y="390754"/>
                  <a:pt x="2323415" y="391973"/>
                </a:cubicBezTo>
                <a:cubicBezTo>
                  <a:pt x="2325650" y="393193"/>
                  <a:pt x="2327682" y="394411"/>
                  <a:pt x="2329511" y="395631"/>
                </a:cubicBezTo>
                <a:cubicBezTo>
                  <a:pt x="2333371" y="397256"/>
                  <a:pt x="2336520" y="400914"/>
                  <a:pt x="2338960" y="406604"/>
                </a:cubicBezTo>
                <a:cubicBezTo>
                  <a:pt x="2339772" y="408229"/>
                  <a:pt x="2340432" y="409651"/>
                  <a:pt x="2340941" y="410871"/>
                </a:cubicBezTo>
                <a:cubicBezTo>
                  <a:pt x="2341449" y="412090"/>
                  <a:pt x="2341702" y="412903"/>
                  <a:pt x="2341703" y="413309"/>
                </a:cubicBezTo>
                <a:cubicBezTo>
                  <a:pt x="2341702" y="413715"/>
                  <a:pt x="2341804" y="414020"/>
                  <a:pt x="2342008" y="414223"/>
                </a:cubicBezTo>
                <a:cubicBezTo>
                  <a:pt x="2342414" y="414833"/>
                  <a:pt x="2342618" y="415544"/>
                  <a:pt x="2342617" y="416357"/>
                </a:cubicBezTo>
                <a:cubicBezTo>
                  <a:pt x="2342616" y="417983"/>
                  <a:pt x="2342109" y="418999"/>
                  <a:pt x="2341093" y="419405"/>
                </a:cubicBezTo>
                <a:cubicBezTo>
                  <a:pt x="2340280" y="420218"/>
                  <a:pt x="2338452" y="420726"/>
                  <a:pt x="2335607" y="420929"/>
                </a:cubicBezTo>
                <a:cubicBezTo>
                  <a:pt x="2332762" y="421132"/>
                  <a:pt x="2330831" y="421742"/>
                  <a:pt x="2329815" y="422758"/>
                </a:cubicBezTo>
                <a:cubicBezTo>
                  <a:pt x="2328190" y="423774"/>
                  <a:pt x="2326462" y="424790"/>
                  <a:pt x="2324634" y="425806"/>
                </a:cubicBezTo>
                <a:cubicBezTo>
                  <a:pt x="2322804" y="426619"/>
                  <a:pt x="2320366" y="427838"/>
                  <a:pt x="2317318" y="429464"/>
                </a:cubicBezTo>
                <a:cubicBezTo>
                  <a:pt x="2314473" y="431292"/>
                  <a:pt x="2312442" y="432410"/>
                  <a:pt x="2311222" y="432816"/>
                </a:cubicBezTo>
                <a:cubicBezTo>
                  <a:pt x="2310409" y="433020"/>
                  <a:pt x="2309394" y="433527"/>
                  <a:pt x="2308175" y="434341"/>
                </a:cubicBezTo>
                <a:cubicBezTo>
                  <a:pt x="2306752" y="435153"/>
                  <a:pt x="2304822" y="436068"/>
                  <a:pt x="2302383" y="437084"/>
                </a:cubicBezTo>
                <a:cubicBezTo>
                  <a:pt x="2297709" y="439522"/>
                  <a:pt x="2294560" y="441452"/>
                  <a:pt x="2292935" y="442875"/>
                </a:cubicBezTo>
                <a:cubicBezTo>
                  <a:pt x="2292325" y="443281"/>
                  <a:pt x="2291513" y="443688"/>
                  <a:pt x="2290496" y="444094"/>
                </a:cubicBezTo>
                <a:cubicBezTo>
                  <a:pt x="2289074" y="445110"/>
                  <a:pt x="2286635" y="446837"/>
                  <a:pt x="2283181" y="449275"/>
                </a:cubicBezTo>
                <a:cubicBezTo>
                  <a:pt x="2281555" y="450292"/>
                  <a:pt x="2280184" y="451257"/>
                  <a:pt x="2279066" y="452171"/>
                </a:cubicBezTo>
                <a:cubicBezTo>
                  <a:pt x="2277948" y="453086"/>
                  <a:pt x="2277288" y="453543"/>
                  <a:pt x="2277085" y="453543"/>
                </a:cubicBezTo>
                <a:cubicBezTo>
                  <a:pt x="2276882" y="453543"/>
                  <a:pt x="2276475" y="453746"/>
                  <a:pt x="2275866" y="454152"/>
                </a:cubicBezTo>
                <a:cubicBezTo>
                  <a:pt x="2275459" y="454559"/>
                  <a:pt x="2275053" y="454863"/>
                  <a:pt x="2274646" y="455067"/>
                </a:cubicBezTo>
                <a:cubicBezTo>
                  <a:pt x="2274037" y="455473"/>
                  <a:pt x="2272513" y="456591"/>
                  <a:pt x="2270075" y="458419"/>
                </a:cubicBezTo>
                <a:cubicBezTo>
                  <a:pt x="2268653" y="459233"/>
                  <a:pt x="2267535" y="459944"/>
                  <a:pt x="2266722" y="460553"/>
                </a:cubicBezTo>
                <a:cubicBezTo>
                  <a:pt x="2265909" y="461163"/>
                  <a:pt x="2265503" y="461467"/>
                  <a:pt x="2265503" y="461467"/>
                </a:cubicBezTo>
                <a:cubicBezTo>
                  <a:pt x="2265299" y="461467"/>
                  <a:pt x="2264588" y="462077"/>
                  <a:pt x="2263369" y="463296"/>
                </a:cubicBezTo>
                <a:cubicBezTo>
                  <a:pt x="2261540" y="464515"/>
                  <a:pt x="2258797" y="466649"/>
                  <a:pt x="2255139" y="469697"/>
                </a:cubicBezTo>
                <a:cubicBezTo>
                  <a:pt x="2250466" y="473355"/>
                  <a:pt x="2248028" y="475793"/>
                  <a:pt x="2247825" y="477013"/>
                </a:cubicBezTo>
                <a:cubicBezTo>
                  <a:pt x="2247012" y="478435"/>
                  <a:pt x="2246656" y="479298"/>
                  <a:pt x="2246758" y="479603"/>
                </a:cubicBezTo>
                <a:cubicBezTo>
                  <a:pt x="2246859" y="479908"/>
                  <a:pt x="2247316" y="479755"/>
                  <a:pt x="2248129" y="479146"/>
                </a:cubicBezTo>
                <a:cubicBezTo>
                  <a:pt x="2248942" y="478740"/>
                  <a:pt x="2250364" y="478028"/>
                  <a:pt x="2252396" y="477012"/>
                </a:cubicBezTo>
                <a:cubicBezTo>
                  <a:pt x="2254428" y="476199"/>
                  <a:pt x="2255953" y="475488"/>
                  <a:pt x="2256968" y="474879"/>
                </a:cubicBezTo>
                <a:cubicBezTo>
                  <a:pt x="2258187" y="474066"/>
                  <a:pt x="2259508" y="473354"/>
                  <a:pt x="2260930" y="472745"/>
                </a:cubicBezTo>
                <a:cubicBezTo>
                  <a:pt x="2262353" y="472339"/>
                  <a:pt x="2265300" y="470814"/>
                  <a:pt x="2269769" y="468173"/>
                </a:cubicBezTo>
                <a:cubicBezTo>
                  <a:pt x="2270380" y="467767"/>
                  <a:pt x="2271700" y="466954"/>
                  <a:pt x="2273732" y="465735"/>
                </a:cubicBezTo>
                <a:cubicBezTo>
                  <a:pt x="2276374" y="464719"/>
                  <a:pt x="2277846" y="463956"/>
                  <a:pt x="2278152" y="463449"/>
                </a:cubicBezTo>
                <a:cubicBezTo>
                  <a:pt x="2278457" y="462941"/>
                  <a:pt x="2277999" y="462178"/>
                  <a:pt x="2276780" y="461162"/>
                </a:cubicBezTo>
                <a:cubicBezTo>
                  <a:pt x="2275561" y="460147"/>
                  <a:pt x="2274901" y="459385"/>
                  <a:pt x="2274799" y="458877"/>
                </a:cubicBezTo>
                <a:cubicBezTo>
                  <a:pt x="2274697" y="458369"/>
                  <a:pt x="2275053" y="458216"/>
                  <a:pt x="2275866" y="458420"/>
                </a:cubicBezTo>
                <a:cubicBezTo>
                  <a:pt x="2276679" y="458420"/>
                  <a:pt x="2278507" y="458216"/>
                  <a:pt x="2281352" y="457810"/>
                </a:cubicBezTo>
                <a:cubicBezTo>
                  <a:pt x="2284401" y="456794"/>
                  <a:pt x="2286737" y="456693"/>
                  <a:pt x="2288363" y="457505"/>
                </a:cubicBezTo>
                <a:cubicBezTo>
                  <a:pt x="2290192" y="457708"/>
                  <a:pt x="2292223" y="458622"/>
                  <a:pt x="2294458" y="460248"/>
                </a:cubicBezTo>
                <a:cubicBezTo>
                  <a:pt x="2299335" y="463296"/>
                  <a:pt x="2301977" y="465836"/>
                  <a:pt x="2302383" y="467868"/>
                </a:cubicBezTo>
                <a:cubicBezTo>
                  <a:pt x="2302789" y="469291"/>
                  <a:pt x="2303196" y="470510"/>
                  <a:pt x="2303602" y="471526"/>
                </a:cubicBezTo>
                <a:cubicBezTo>
                  <a:pt x="2304212" y="472339"/>
                  <a:pt x="2304517" y="473253"/>
                  <a:pt x="2304517" y="474269"/>
                </a:cubicBezTo>
                <a:cubicBezTo>
                  <a:pt x="2304517" y="476505"/>
                  <a:pt x="2302281" y="477317"/>
                  <a:pt x="2297811" y="476707"/>
                </a:cubicBezTo>
                <a:cubicBezTo>
                  <a:pt x="2291309" y="476708"/>
                  <a:pt x="2285721" y="477520"/>
                  <a:pt x="2281047" y="479146"/>
                </a:cubicBezTo>
                <a:cubicBezTo>
                  <a:pt x="2280032" y="479349"/>
                  <a:pt x="2278304" y="479857"/>
                  <a:pt x="2275866" y="480670"/>
                </a:cubicBezTo>
                <a:cubicBezTo>
                  <a:pt x="2273427" y="481483"/>
                  <a:pt x="2271700" y="482092"/>
                  <a:pt x="2270685" y="482499"/>
                </a:cubicBezTo>
                <a:cubicBezTo>
                  <a:pt x="2269872" y="482702"/>
                  <a:pt x="2269364" y="482804"/>
                  <a:pt x="2269160" y="482803"/>
                </a:cubicBezTo>
                <a:cubicBezTo>
                  <a:pt x="2265502" y="484226"/>
                  <a:pt x="2262455" y="485648"/>
                  <a:pt x="2260016" y="487071"/>
                </a:cubicBezTo>
                <a:cubicBezTo>
                  <a:pt x="2258594" y="487884"/>
                  <a:pt x="2257679" y="488290"/>
                  <a:pt x="2257273" y="488290"/>
                </a:cubicBezTo>
                <a:cubicBezTo>
                  <a:pt x="2256867" y="488290"/>
                  <a:pt x="2256054" y="488697"/>
                  <a:pt x="2254835" y="489509"/>
                </a:cubicBezTo>
                <a:cubicBezTo>
                  <a:pt x="2253615" y="490118"/>
                  <a:pt x="2252904" y="490424"/>
                  <a:pt x="2252701" y="490423"/>
                </a:cubicBezTo>
                <a:cubicBezTo>
                  <a:pt x="2252701" y="490423"/>
                  <a:pt x="2251584" y="491135"/>
                  <a:pt x="2249349" y="492557"/>
                </a:cubicBezTo>
                <a:cubicBezTo>
                  <a:pt x="2246910" y="493573"/>
                  <a:pt x="2245385" y="494284"/>
                  <a:pt x="2244776" y="494691"/>
                </a:cubicBezTo>
                <a:cubicBezTo>
                  <a:pt x="2243963" y="494894"/>
                  <a:pt x="2243557" y="495198"/>
                  <a:pt x="2243557" y="495605"/>
                </a:cubicBezTo>
                <a:cubicBezTo>
                  <a:pt x="2243557" y="495808"/>
                  <a:pt x="2243151" y="496012"/>
                  <a:pt x="2242338" y="496214"/>
                </a:cubicBezTo>
                <a:cubicBezTo>
                  <a:pt x="2240509" y="496621"/>
                  <a:pt x="2239391" y="497840"/>
                  <a:pt x="2238985" y="499872"/>
                </a:cubicBezTo>
                <a:cubicBezTo>
                  <a:pt x="2238781" y="500888"/>
                  <a:pt x="2238477" y="502209"/>
                  <a:pt x="2238071" y="503835"/>
                </a:cubicBezTo>
                <a:cubicBezTo>
                  <a:pt x="2237258" y="505054"/>
                  <a:pt x="2236649" y="506375"/>
                  <a:pt x="2236242" y="507797"/>
                </a:cubicBezTo>
                <a:cubicBezTo>
                  <a:pt x="2235835" y="508813"/>
                  <a:pt x="2235429" y="509727"/>
                  <a:pt x="2235022" y="510540"/>
                </a:cubicBezTo>
                <a:cubicBezTo>
                  <a:pt x="2232991" y="515214"/>
                  <a:pt x="2232686" y="518160"/>
                  <a:pt x="2234108" y="519380"/>
                </a:cubicBezTo>
                <a:cubicBezTo>
                  <a:pt x="2234514" y="520192"/>
                  <a:pt x="2235632" y="520497"/>
                  <a:pt x="2237461" y="520294"/>
                </a:cubicBezTo>
                <a:cubicBezTo>
                  <a:pt x="2239087" y="520091"/>
                  <a:pt x="2240509" y="519684"/>
                  <a:pt x="2241728" y="519075"/>
                </a:cubicBezTo>
                <a:cubicBezTo>
                  <a:pt x="2242745" y="518668"/>
                  <a:pt x="2244674" y="517855"/>
                  <a:pt x="2247519" y="516636"/>
                </a:cubicBezTo>
                <a:cubicBezTo>
                  <a:pt x="2252192" y="514807"/>
                  <a:pt x="2255342" y="513487"/>
                  <a:pt x="2256968" y="512674"/>
                </a:cubicBezTo>
                <a:cubicBezTo>
                  <a:pt x="2258594" y="511861"/>
                  <a:pt x="2259305" y="511455"/>
                  <a:pt x="2259102" y="511455"/>
                </a:cubicBezTo>
                <a:cubicBezTo>
                  <a:pt x="2259305" y="511251"/>
                  <a:pt x="2259508" y="511252"/>
                  <a:pt x="2259712" y="511455"/>
                </a:cubicBezTo>
                <a:cubicBezTo>
                  <a:pt x="2259915" y="511455"/>
                  <a:pt x="2260219" y="511353"/>
                  <a:pt x="2260626" y="511150"/>
                </a:cubicBezTo>
                <a:cubicBezTo>
                  <a:pt x="2261236" y="510947"/>
                  <a:pt x="2262760" y="510337"/>
                  <a:pt x="2265198" y="509321"/>
                </a:cubicBezTo>
                <a:cubicBezTo>
                  <a:pt x="2267839" y="508305"/>
                  <a:pt x="2269769" y="507492"/>
                  <a:pt x="2270989" y="506883"/>
                </a:cubicBezTo>
                <a:cubicBezTo>
                  <a:pt x="2272209" y="506273"/>
                  <a:pt x="2273630" y="505765"/>
                  <a:pt x="2275257" y="505359"/>
                </a:cubicBezTo>
                <a:cubicBezTo>
                  <a:pt x="2277085" y="504749"/>
                  <a:pt x="2278913" y="504241"/>
                  <a:pt x="2280742" y="503835"/>
                </a:cubicBezTo>
                <a:cubicBezTo>
                  <a:pt x="2282368" y="503225"/>
                  <a:pt x="2283485" y="502920"/>
                  <a:pt x="2284096" y="502920"/>
                </a:cubicBezTo>
                <a:cubicBezTo>
                  <a:pt x="2284501" y="502717"/>
                  <a:pt x="2285111" y="502412"/>
                  <a:pt x="2285925" y="502006"/>
                </a:cubicBezTo>
                <a:cubicBezTo>
                  <a:pt x="2286940" y="501599"/>
                  <a:pt x="2288261" y="501193"/>
                  <a:pt x="2289887" y="500787"/>
                </a:cubicBezTo>
                <a:cubicBezTo>
                  <a:pt x="2292122" y="500380"/>
                  <a:pt x="2294053" y="499872"/>
                  <a:pt x="2295678" y="499263"/>
                </a:cubicBezTo>
                <a:cubicBezTo>
                  <a:pt x="2296287" y="499060"/>
                  <a:pt x="2296694" y="498958"/>
                  <a:pt x="2296897" y="498958"/>
                </a:cubicBezTo>
                <a:cubicBezTo>
                  <a:pt x="2297100" y="498958"/>
                  <a:pt x="2297405" y="498856"/>
                  <a:pt x="2297811" y="498653"/>
                </a:cubicBezTo>
                <a:cubicBezTo>
                  <a:pt x="2300657" y="497637"/>
                  <a:pt x="2303908" y="496926"/>
                  <a:pt x="2307565" y="496519"/>
                </a:cubicBezTo>
                <a:cubicBezTo>
                  <a:pt x="2310409" y="496316"/>
                  <a:pt x="2313255" y="496722"/>
                  <a:pt x="2316099" y="497739"/>
                </a:cubicBezTo>
                <a:cubicBezTo>
                  <a:pt x="2316912" y="498348"/>
                  <a:pt x="2318233" y="499262"/>
                  <a:pt x="2320062" y="500482"/>
                </a:cubicBezTo>
                <a:cubicBezTo>
                  <a:pt x="2321891" y="501498"/>
                  <a:pt x="2322907" y="502006"/>
                  <a:pt x="2323110" y="502006"/>
                </a:cubicBezTo>
                <a:cubicBezTo>
                  <a:pt x="2323517" y="502006"/>
                  <a:pt x="2323719" y="502209"/>
                  <a:pt x="2323719" y="502616"/>
                </a:cubicBezTo>
                <a:cubicBezTo>
                  <a:pt x="2323720" y="502819"/>
                  <a:pt x="2323821" y="502920"/>
                  <a:pt x="2324024" y="502920"/>
                </a:cubicBezTo>
                <a:cubicBezTo>
                  <a:pt x="2325244" y="503327"/>
                  <a:pt x="2327275" y="504952"/>
                  <a:pt x="2330120" y="507797"/>
                </a:cubicBezTo>
                <a:cubicBezTo>
                  <a:pt x="2331339" y="509220"/>
                  <a:pt x="2332355" y="510439"/>
                  <a:pt x="2333169" y="511455"/>
                </a:cubicBezTo>
                <a:cubicBezTo>
                  <a:pt x="2333778" y="512877"/>
                  <a:pt x="2334388" y="513995"/>
                  <a:pt x="2334996" y="514807"/>
                </a:cubicBezTo>
                <a:cubicBezTo>
                  <a:pt x="2336826" y="517246"/>
                  <a:pt x="2338147" y="519684"/>
                  <a:pt x="2338959" y="522123"/>
                </a:cubicBezTo>
                <a:cubicBezTo>
                  <a:pt x="2340178" y="526796"/>
                  <a:pt x="2339467" y="531978"/>
                  <a:pt x="2336826" y="537667"/>
                </a:cubicBezTo>
                <a:cubicBezTo>
                  <a:pt x="2336623" y="538074"/>
                  <a:pt x="2336622" y="538581"/>
                  <a:pt x="2336826" y="539192"/>
                </a:cubicBezTo>
                <a:cubicBezTo>
                  <a:pt x="2337029" y="539598"/>
                  <a:pt x="2337028" y="540004"/>
                  <a:pt x="2336826" y="540411"/>
                </a:cubicBezTo>
                <a:cubicBezTo>
                  <a:pt x="2336623" y="541020"/>
                  <a:pt x="2336419" y="541528"/>
                  <a:pt x="2336216" y="541935"/>
                </a:cubicBezTo>
                <a:cubicBezTo>
                  <a:pt x="2336216" y="542544"/>
                  <a:pt x="2336013" y="543561"/>
                  <a:pt x="2335607" y="544983"/>
                </a:cubicBezTo>
                <a:cubicBezTo>
                  <a:pt x="2334794" y="547828"/>
                  <a:pt x="2334185" y="550164"/>
                  <a:pt x="2333777" y="551993"/>
                </a:cubicBezTo>
                <a:cubicBezTo>
                  <a:pt x="2333778" y="552399"/>
                  <a:pt x="2333676" y="552704"/>
                  <a:pt x="2333473" y="552908"/>
                </a:cubicBezTo>
                <a:cubicBezTo>
                  <a:pt x="2333270" y="553314"/>
                  <a:pt x="2333168" y="553822"/>
                  <a:pt x="2333169" y="554432"/>
                </a:cubicBezTo>
                <a:cubicBezTo>
                  <a:pt x="2333168" y="556260"/>
                  <a:pt x="2332152" y="559918"/>
                  <a:pt x="2330120" y="565404"/>
                </a:cubicBezTo>
                <a:cubicBezTo>
                  <a:pt x="2329511" y="566827"/>
                  <a:pt x="2328698" y="568757"/>
                  <a:pt x="2327682" y="571195"/>
                </a:cubicBezTo>
                <a:cubicBezTo>
                  <a:pt x="2327072" y="573837"/>
                  <a:pt x="2326564" y="575564"/>
                  <a:pt x="2326158" y="576377"/>
                </a:cubicBezTo>
                <a:cubicBezTo>
                  <a:pt x="2325548" y="577190"/>
                  <a:pt x="2325041" y="578308"/>
                  <a:pt x="2324634" y="579730"/>
                </a:cubicBezTo>
                <a:cubicBezTo>
                  <a:pt x="2324228" y="581356"/>
                  <a:pt x="2323720" y="582778"/>
                  <a:pt x="2323110" y="583997"/>
                </a:cubicBezTo>
                <a:cubicBezTo>
                  <a:pt x="2322297" y="585622"/>
                  <a:pt x="2321891" y="586842"/>
                  <a:pt x="2321891" y="587655"/>
                </a:cubicBezTo>
                <a:cubicBezTo>
                  <a:pt x="2321687" y="587858"/>
                  <a:pt x="2321484" y="588163"/>
                  <a:pt x="2321281" y="588569"/>
                </a:cubicBezTo>
                <a:cubicBezTo>
                  <a:pt x="2320671" y="589179"/>
                  <a:pt x="2319655" y="591515"/>
                  <a:pt x="2318233" y="595579"/>
                </a:cubicBezTo>
                <a:cubicBezTo>
                  <a:pt x="2317217" y="597612"/>
                  <a:pt x="2316201" y="599948"/>
                  <a:pt x="2315185" y="602590"/>
                </a:cubicBezTo>
                <a:cubicBezTo>
                  <a:pt x="2313966" y="605435"/>
                  <a:pt x="2313357" y="606959"/>
                  <a:pt x="2313356" y="607162"/>
                </a:cubicBezTo>
                <a:cubicBezTo>
                  <a:pt x="2313356" y="607162"/>
                  <a:pt x="2312949" y="608076"/>
                  <a:pt x="2312137" y="609905"/>
                </a:cubicBezTo>
                <a:cubicBezTo>
                  <a:pt x="2311121" y="611531"/>
                  <a:pt x="2310410" y="612902"/>
                  <a:pt x="2310003" y="614020"/>
                </a:cubicBezTo>
                <a:cubicBezTo>
                  <a:pt x="2309597" y="615137"/>
                  <a:pt x="2309394" y="615696"/>
                  <a:pt x="2309394" y="615696"/>
                </a:cubicBezTo>
                <a:cubicBezTo>
                  <a:pt x="2309393" y="615899"/>
                  <a:pt x="2308988" y="616611"/>
                  <a:pt x="2308175" y="617830"/>
                </a:cubicBezTo>
                <a:cubicBezTo>
                  <a:pt x="2307361" y="619049"/>
                  <a:pt x="2306955" y="619862"/>
                  <a:pt x="2306956" y="620268"/>
                </a:cubicBezTo>
                <a:cubicBezTo>
                  <a:pt x="2306956" y="620675"/>
                  <a:pt x="2306854" y="620878"/>
                  <a:pt x="2306651" y="620878"/>
                </a:cubicBezTo>
                <a:cubicBezTo>
                  <a:pt x="2306447" y="620878"/>
                  <a:pt x="2306244" y="621081"/>
                  <a:pt x="2306041" y="621488"/>
                </a:cubicBezTo>
                <a:cubicBezTo>
                  <a:pt x="2306041" y="621488"/>
                  <a:pt x="2305534" y="622402"/>
                  <a:pt x="2304517" y="624230"/>
                </a:cubicBezTo>
                <a:cubicBezTo>
                  <a:pt x="2303298" y="625653"/>
                  <a:pt x="2302688" y="626669"/>
                  <a:pt x="2302688" y="627279"/>
                </a:cubicBezTo>
                <a:cubicBezTo>
                  <a:pt x="2301469" y="628701"/>
                  <a:pt x="2299843" y="630428"/>
                  <a:pt x="2297811" y="632460"/>
                </a:cubicBezTo>
                <a:cubicBezTo>
                  <a:pt x="2296999" y="633273"/>
                  <a:pt x="2296186" y="633781"/>
                  <a:pt x="2295373" y="633984"/>
                </a:cubicBezTo>
                <a:cubicBezTo>
                  <a:pt x="2290699" y="634391"/>
                  <a:pt x="2286026" y="631952"/>
                  <a:pt x="2281352" y="626669"/>
                </a:cubicBezTo>
                <a:cubicBezTo>
                  <a:pt x="2276679" y="620776"/>
                  <a:pt x="2272818" y="617525"/>
                  <a:pt x="2269770" y="616915"/>
                </a:cubicBezTo>
                <a:cubicBezTo>
                  <a:pt x="2266519" y="615493"/>
                  <a:pt x="2262861" y="613766"/>
                  <a:pt x="2258797" y="611734"/>
                </a:cubicBezTo>
                <a:cubicBezTo>
                  <a:pt x="2257781" y="611124"/>
                  <a:pt x="2256663" y="610515"/>
                  <a:pt x="2255444" y="609905"/>
                </a:cubicBezTo>
                <a:cubicBezTo>
                  <a:pt x="2254022" y="609295"/>
                  <a:pt x="2253108" y="608889"/>
                  <a:pt x="2252701" y="608686"/>
                </a:cubicBezTo>
                <a:cubicBezTo>
                  <a:pt x="2252295" y="608076"/>
                  <a:pt x="2250465" y="606857"/>
                  <a:pt x="2247215" y="605028"/>
                </a:cubicBezTo>
                <a:cubicBezTo>
                  <a:pt x="2243963" y="603199"/>
                  <a:pt x="2242236" y="602285"/>
                  <a:pt x="2242033" y="602285"/>
                </a:cubicBezTo>
                <a:cubicBezTo>
                  <a:pt x="2241829" y="602285"/>
                  <a:pt x="2240407" y="601472"/>
                  <a:pt x="2237766" y="599847"/>
                </a:cubicBezTo>
                <a:cubicBezTo>
                  <a:pt x="2235124" y="598221"/>
                  <a:pt x="2232381" y="596545"/>
                  <a:pt x="2229537" y="594817"/>
                </a:cubicBezTo>
                <a:cubicBezTo>
                  <a:pt x="2226691" y="593090"/>
                  <a:pt x="2224558" y="591617"/>
                  <a:pt x="2223135" y="590398"/>
                </a:cubicBezTo>
                <a:cubicBezTo>
                  <a:pt x="2221916" y="589585"/>
                  <a:pt x="2221205" y="589179"/>
                  <a:pt x="2221002" y="589179"/>
                </a:cubicBezTo>
                <a:cubicBezTo>
                  <a:pt x="2220596" y="589179"/>
                  <a:pt x="2219782" y="588264"/>
                  <a:pt x="2218563" y="586435"/>
                </a:cubicBezTo>
                <a:cubicBezTo>
                  <a:pt x="2218564" y="586232"/>
                  <a:pt x="2218970" y="586435"/>
                  <a:pt x="2219783" y="587045"/>
                </a:cubicBezTo>
                <a:cubicBezTo>
                  <a:pt x="2224863" y="591109"/>
                  <a:pt x="2231568" y="594563"/>
                  <a:pt x="2239900" y="597409"/>
                </a:cubicBezTo>
                <a:cubicBezTo>
                  <a:pt x="2241729" y="598221"/>
                  <a:pt x="2242846" y="598729"/>
                  <a:pt x="2243252" y="598932"/>
                </a:cubicBezTo>
                <a:cubicBezTo>
                  <a:pt x="2243455" y="599339"/>
                  <a:pt x="2243760" y="599440"/>
                  <a:pt x="2244167" y="599237"/>
                </a:cubicBezTo>
                <a:cubicBezTo>
                  <a:pt x="2244370" y="599034"/>
                  <a:pt x="2244573" y="599034"/>
                  <a:pt x="2244777" y="599237"/>
                </a:cubicBezTo>
                <a:cubicBezTo>
                  <a:pt x="2250263" y="601066"/>
                  <a:pt x="2257070" y="601980"/>
                  <a:pt x="2265198" y="601981"/>
                </a:cubicBezTo>
                <a:cubicBezTo>
                  <a:pt x="2271293" y="601980"/>
                  <a:pt x="2276577" y="601168"/>
                  <a:pt x="2281047" y="599542"/>
                </a:cubicBezTo>
                <a:cubicBezTo>
                  <a:pt x="2285315" y="596900"/>
                  <a:pt x="2288769" y="592938"/>
                  <a:pt x="2291410" y="587654"/>
                </a:cubicBezTo>
                <a:cubicBezTo>
                  <a:pt x="2291817" y="586436"/>
                  <a:pt x="2292325" y="585216"/>
                  <a:pt x="2292935" y="583997"/>
                </a:cubicBezTo>
                <a:cubicBezTo>
                  <a:pt x="2293341" y="582981"/>
                  <a:pt x="2293747" y="581864"/>
                  <a:pt x="2294153" y="580644"/>
                </a:cubicBezTo>
                <a:cubicBezTo>
                  <a:pt x="2295170" y="576987"/>
                  <a:pt x="2295983" y="574294"/>
                  <a:pt x="2296592" y="572567"/>
                </a:cubicBezTo>
                <a:cubicBezTo>
                  <a:pt x="2297202" y="570840"/>
                  <a:pt x="2297506" y="569672"/>
                  <a:pt x="2297507" y="569062"/>
                </a:cubicBezTo>
                <a:cubicBezTo>
                  <a:pt x="2297710" y="568249"/>
                  <a:pt x="2297913" y="567640"/>
                  <a:pt x="2298116" y="567233"/>
                </a:cubicBezTo>
                <a:cubicBezTo>
                  <a:pt x="2298930" y="564998"/>
                  <a:pt x="2299843" y="561747"/>
                  <a:pt x="2300859" y="557480"/>
                </a:cubicBezTo>
                <a:cubicBezTo>
                  <a:pt x="2301062" y="556666"/>
                  <a:pt x="2301367" y="555956"/>
                  <a:pt x="2301774" y="555346"/>
                </a:cubicBezTo>
                <a:cubicBezTo>
                  <a:pt x="2301977" y="554736"/>
                  <a:pt x="2302282" y="553720"/>
                  <a:pt x="2302688" y="552298"/>
                </a:cubicBezTo>
                <a:cubicBezTo>
                  <a:pt x="2302689" y="550673"/>
                  <a:pt x="2302891" y="548539"/>
                  <a:pt x="2303298" y="545897"/>
                </a:cubicBezTo>
                <a:cubicBezTo>
                  <a:pt x="2303908" y="543256"/>
                  <a:pt x="2304416" y="540411"/>
                  <a:pt x="2304822" y="537363"/>
                </a:cubicBezTo>
                <a:cubicBezTo>
                  <a:pt x="2305229" y="534111"/>
                  <a:pt x="2305533" y="532130"/>
                  <a:pt x="2305737" y="531419"/>
                </a:cubicBezTo>
                <a:cubicBezTo>
                  <a:pt x="2305940" y="530708"/>
                  <a:pt x="2306042" y="530251"/>
                  <a:pt x="2306041" y="530047"/>
                </a:cubicBezTo>
                <a:cubicBezTo>
                  <a:pt x="2306041" y="529438"/>
                  <a:pt x="2306041" y="529032"/>
                  <a:pt x="2306041" y="528829"/>
                </a:cubicBezTo>
                <a:cubicBezTo>
                  <a:pt x="2305838" y="528219"/>
                  <a:pt x="2305837" y="527406"/>
                  <a:pt x="2306042" y="526390"/>
                </a:cubicBezTo>
                <a:cubicBezTo>
                  <a:pt x="2306448" y="523342"/>
                  <a:pt x="2306448" y="521005"/>
                  <a:pt x="2306041" y="519379"/>
                </a:cubicBezTo>
                <a:cubicBezTo>
                  <a:pt x="2305635" y="518973"/>
                  <a:pt x="2305228" y="518567"/>
                  <a:pt x="2304822" y="518160"/>
                </a:cubicBezTo>
                <a:cubicBezTo>
                  <a:pt x="2304009" y="516738"/>
                  <a:pt x="2302282" y="515823"/>
                  <a:pt x="2299640" y="515417"/>
                </a:cubicBezTo>
                <a:cubicBezTo>
                  <a:pt x="2298624" y="515417"/>
                  <a:pt x="2297709" y="515214"/>
                  <a:pt x="2296897" y="514808"/>
                </a:cubicBezTo>
                <a:cubicBezTo>
                  <a:pt x="2294662" y="514604"/>
                  <a:pt x="2290192" y="514807"/>
                  <a:pt x="2283485" y="515417"/>
                </a:cubicBezTo>
                <a:cubicBezTo>
                  <a:pt x="2276577" y="516840"/>
                  <a:pt x="2272208" y="517856"/>
                  <a:pt x="2270380" y="518465"/>
                </a:cubicBezTo>
                <a:cubicBezTo>
                  <a:pt x="2269973" y="518668"/>
                  <a:pt x="2269567" y="518770"/>
                  <a:pt x="2269160" y="518770"/>
                </a:cubicBezTo>
                <a:cubicBezTo>
                  <a:pt x="2267738" y="518973"/>
                  <a:pt x="2265604" y="519786"/>
                  <a:pt x="2262759" y="521208"/>
                </a:cubicBezTo>
                <a:cubicBezTo>
                  <a:pt x="2262150" y="521615"/>
                  <a:pt x="2261641" y="521818"/>
                  <a:pt x="2261235" y="521818"/>
                </a:cubicBezTo>
                <a:cubicBezTo>
                  <a:pt x="2260626" y="521818"/>
                  <a:pt x="2259508" y="522123"/>
                  <a:pt x="2257883" y="522732"/>
                </a:cubicBezTo>
                <a:cubicBezTo>
                  <a:pt x="2256054" y="523545"/>
                  <a:pt x="2254022" y="524459"/>
                  <a:pt x="2251787" y="525475"/>
                </a:cubicBezTo>
                <a:cubicBezTo>
                  <a:pt x="2249755" y="526288"/>
                  <a:pt x="2248535" y="526898"/>
                  <a:pt x="2248129" y="527304"/>
                </a:cubicBezTo>
                <a:cubicBezTo>
                  <a:pt x="2247520" y="527914"/>
                  <a:pt x="2247113" y="528218"/>
                  <a:pt x="2246910" y="528219"/>
                </a:cubicBezTo>
                <a:cubicBezTo>
                  <a:pt x="2246097" y="528219"/>
                  <a:pt x="2244065" y="529235"/>
                  <a:pt x="2240814" y="531267"/>
                </a:cubicBezTo>
                <a:cubicBezTo>
                  <a:pt x="2240204" y="531673"/>
                  <a:pt x="2238985" y="532384"/>
                  <a:pt x="2237156" y="533400"/>
                </a:cubicBezTo>
                <a:cubicBezTo>
                  <a:pt x="2235124" y="534416"/>
                  <a:pt x="2233601" y="535331"/>
                  <a:pt x="2232584" y="536143"/>
                </a:cubicBezTo>
                <a:cubicBezTo>
                  <a:pt x="2231772" y="536956"/>
                  <a:pt x="2230349" y="538074"/>
                  <a:pt x="2228317" y="539496"/>
                </a:cubicBezTo>
                <a:cubicBezTo>
                  <a:pt x="2227097" y="540918"/>
                  <a:pt x="2225269" y="541630"/>
                  <a:pt x="2222830" y="541630"/>
                </a:cubicBezTo>
                <a:cubicBezTo>
                  <a:pt x="2220392" y="541630"/>
                  <a:pt x="2218563" y="541020"/>
                  <a:pt x="2217344" y="539801"/>
                </a:cubicBezTo>
                <a:cubicBezTo>
                  <a:pt x="2215312" y="538582"/>
                  <a:pt x="2214194" y="537972"/>
                  <a:pt x="2213991" y="537972"/>
                </a:cubicBezTo>
                <a:cubicBezTo>
                  <a:pt x="2213381" y="537972"/>
                  <a:pt x="2212264" y="536652"/>
                  <a:pt x="2210639" y="534010"/>
                </a:cubicBezTo>
                <a:cubicBezTo>
                  <a:pt x="2210639" y="533603"/>
                  <a:pt x="2210436" y="532994"/>
                  <a:pt x="2210029" y="532181"/>
                </a:cubicBezTo>
                <a:cubicBezTo>
                  <a:pt x="2209216" y="531165"/>
                  <a:pt x="2208607" y="530048"/>
                  <a:pt x="2208200" y="528828"/>
                </a:cubicBezTo>
                <a:cubicBezTo>
                  <a:pt x="2207388" y="527812"/>
                  <a:pt x="2208200" y="525374"/>
                  <a:pt x="2210639" y="521513"/>
                </a:cubicBezTo>
                <a:cubicBezTo>
                  <a:pt x="2211451" y="519887"/>
                  <a:pt x="2211858" y="518872"/>
                  <a:pt x="2211858" y="518465"/>
                </a:cubicBezTo>
                <a:cubicBezTo>
                  <a:pt x="2211858" y="518465"/>
                  <a:pt x="2211959" y="518363"/>
                  <a:pt x="2212162" y="518160"/>
                </a:cubicBezTo>
                <a:cubicBezTo>
                  <a:pt x="2212365" y="518160"/>
                  <a:pt x="2212569" y="517957"/>
                  <a:pt x="2212772" y="517550"/>
                </a:cubicBezTo>
                <a:cubicBezTo>
                  <a:pt x="2212772" y="517144"/>
                  <a:pt x="2212874" y="516941"/>
                  <a:pt x="2213077" y="516941"/>
                </a:cubicBezTo>
                <a:cubicBezTo>
                  <a:pt x="2213483" y="516941"/>
                  <a:pt x="2214499" y="514909"/>
                  <a:pt x="2216125" y="510845"/>
                </a:cubicBezTo>
                <a:cubicBezTo>
                  <a:pt x="2216531" y="509423"/>
                  <a:pt x="2216938" y="508407"/>
                  <a:pt x="2217344" y="507797"/>
                </a:cubicBezTo>
                <a:cubicBezTo>
                  <a:pt x="2217547" y="507187"/>
                  <a:pt x="2218258" y="505155"/>
                  <a:pt x="2219477" y="501701"/>
                </a:cubicBezTo>
                <a:cubicBezTo>
                  <a:pt x="2220494" y="498450"/>
                  <a:pt x="2221205" y="496418"/>
                  <a:pt x="2221611" y="495605"/>
                </a:cubicBezTo>
                <a:cubicBezTo>
                  <a:pt x="2222018" y="495199"/>
                  <a:pt x="2221713" y="494487"/>
                  <a:pt x="2220696" y="493471"/>
                </a:cubicBezTo>
                <a:cubicBezTo>
                  <a:pt x="2219275" y="491643"/>
                  <a:pt x="2218563" y="490118"/>
                  <a:pt x="2218563" y="488900"/>
                </a:cubicBezTo>
                <a:cubicBezTo>
                  <a:pt x="2218970" y="488899"/>
                  <a:pt x="2219783" y="488798"/>
                  <a:pt x="2221001" y="488594"/>
                </a:cubicBezTo>
                <a:lnTo>
                  <a:pt x="2223745" y="487985"/>
                </a:lnTo>
                <a:lnTo>
                  <a:pt x="2224355" y="484937"/>
                </a:lnTo>
                <a:cubicBezTo>
                  <a:pt x="2224762" y="482905"/>
                  <a:pt x="2225066" y="481585"/>
                  <a:pt x="2225269" y="480975"/>
                </a:cubicBezTo>
                <a:cubicBezTo>
                  <a:pt x="2225473" y="480365"/>
                  <a:pt x="2225675" y="479349"/>
                  <a:pt x="2225878" y="477926"/>
                </a:cubicBezTo>
                <a:cubicBezTo>
                  <a:pt x="2226284" y="476504"/>
                  <a:pt x="2226590" y="475488"/>
                  <a:pt x="2226793" y="474879"/>
                </a:cubicBezTo>
                <a:cubicBezTo>
                  <a:pt x="2226996" y="474472"/>
                  <a:pt x="2227098" y="473863"/>
                  <a:pt x="2227097" y="473050"/>
                </a:cubicBezTo>
                <a:cubicBezTo>
                  <a:pt x="2227301" y="472034"/>
                  <a:pt x="2227605" y="470205"/>
                  <a:pt x="2228012" y="467563"/>
                </a:cubicBezTo>
                <a:cubicBezTo>
                  <a:pt x="2228215" y="464922"/>
                  <a:pt x="2228419" y="462788"/>
                  <a:pt x="2228622" y="461163"/>
                </a:cubicBezTo>
                <a:cubicBezTo>
                  <a:pt x="2228825" y="459334"/>
                  <a:pt x="2229129" y="458216"/>
                  <a:pt x="2229537" y="457810"/>
                </a:cubicBezTo>
                <a:cubicBezTo>
                  <a:pt x="2229739" y="457607"/>
                  <a:pt x="2229740" y="457404"/>
                  <a:pt x="2229536" y="457200"/>
                </a:cubicBezTo>
                <a:cubicBezTo>
                  <a:pt x="2229333" y="456794"/>
                  <a:pt x="2229129" y="455676"/>
                  <a:pt x="2228927" y="453848"/>
                </a:cubicBezTo>
                <a:cubicBezTo>
                  <a:pt x="2228926" y="449377"/>
                  <a:pt x="2228521" y="447040"/>
                  <a:pt x="2227708" y="446837"/>
                </a:cubicBezTo>
                <a:cubicBezTo>
                  <a:pt x="2225878" y="445821"/>
                  <a:pt x="2223643" y="445313"/>
                  <a:pt x="2221002" y="445313"/>
                </a:cubicBezTo>
                <a:cubicBezTo>
                  <a:pt x="2220189" y="445516"/>
                  <a:pt x="2219732" y="445465"/>
                  <a:pt x="2219630" y="445161"/>
                </a:cubicBezTo>
                <a:cubicBezTo>
                  <a:pt x="2219529" y="444856"/>
                  <a:pt x="2219783" y="444399"/>
                  <a:pt x="2220392" y="443789"/>
                </a:cubicBezTo>
                <a:cubicBezTo>
                  <a:pt x="2221002" y="442976"/>
                  <a:pt x="2222119" y="442367"/>
                  <a:pt x="2223744" y="441960"/>
                </a:cubicBezTo>
                <a:cubicBezTo>
                  <a:pt x="2225371" y="441351"/>
                  <a:pt x="2227200" y="440437"/>
                  <a:pt x="2229232" y="439217"/>
                </a:cubicBezTo>
                <a:cubicBezTo>
                  <a:pt x="2231466" y="437388"/>
                  <a:pt x="2233194" y="436677"/>
                  <a:pt x="2234412" y="437083"/>
                </a:cubicBezTo>
                <a:cubicBezTo>
                  <a:pt x="2235632" y="437286"/>
                  <a:pt x="2236851" y="437794"/>
                  <a:pt x="2238070" y="438608"/>
                </a:cubicBezTo>
                <a:cubicBezTo>
                  <a:pt x="2239493" y="439624"/>
                  <a:pt x="2240915" y="440233"/>
                  <a:pt x="2242338" y="440436"/>
                </a:cubicBezTo>
                <a:cubicBezTo>
                  <a:pt x="2245792" y="441859"/>
                  <a:pt x="2248129" y="444297"/>
                  <a:pt x="2249349" y="447752"/>
                </a:cubicBezTo>
                <a:cubicBezTo>
                  <a:pt x="2249958" y="449377"/>
                  <a:pt x="2250669" y="450698"/>
                  <a:pt x="2251482" y="451714"/>
                </a:cubicBezTo>
                <a:cubicBezTo>
                  <a:pt x="2252904" y="455372"/>
                  <a:pt x="2253412" y="458318"/>
                  <a:pt x="2253005" y="460553"/>
                </a:cubicBezTo>
                <a:cubicBezTo>
                  <a:pt x="2252803" y="460960"/>
                  <a:pt x="2252701" y="461264"/>
                  <a:pt x="2252701" y="461467"/>
                </a:cubicBezTo>
                <a:cubicBezTo>
                  <a:pt x="2252701" y="464312"/>
                  <a:pt x="2251888" y="467360"/>
                  <a:pt x="2250263" y="470611"/>
                </a:cubicBezTo>
                <a:cubicBezTo>
                  <a:pt x="2249856" y="471221"/>
                  <a:pt x="2249602" y="471780"/>
                  <a:pt x="2249500" y="472288"/>
                </a:cubicBezTo>
                <a:cubicBezTo>
                  <a:pt x="2249399" y="472796"/>
                  <a:pt x="2249450" y="473050"/>
                  <a:pt x="2249653" y="473050"/>
                </a:cubicBezTo>
                <a:cubicBezTo>
                  <a:pt x="2249856" y="473050"/>
                  <a:pt x="2251584" y="471526"/>
                  <a:pt x="2254835" y="468478"/>
                </a:cubicBezTo>
                <a:cubicBezTo>
                  <a:pt x="2258086" y="465430"/>
                  <a:pt x="2261693" y="461874"/>
                  <a:pt x="2265655" y="457810"/>
                </a:cubicBezTo>
                <a:cubicBezTo>
                  <a:pt x="2269618" y="453746"/>
                  <a:pt x="2273224" y="450139"/>
                  <a:pt x="2276476" y="446989"/>
                </a:cubicBezTo>
                <a:cubicBezTo>
                  <a:pt x="2279726" y="443840"/>
                  <a:pt x="2281352" y="442265"/>
                  <a:pt x="2281352" y="442265"/>
                </a:cubicBezTo>
                <a:cubicBezTo>
                  <a:pt x="2281352" y="442062"/>
                  <a:pt x="2282368" y="440945"/>
                  <a:pt x="2284400" y="438912"/>
                </a:cubicBezTo>
                <a:cubicBezTo>
                  <a:pt x="2288464" y="434848"/>
                  <a:pt x="2292528" y="429362"/>
                  <a:pt x="2296592" y="422453"/>
                </a:cubicBezTo>
                <a:cubicBezTo>
                  <a:pt x="2297202" y="421640"/>
                  <a:pt x="2297811" y="420624"/>
                  <a:pt x="2298421" y="419405"/>
                </a:cubicBezTo>
                <a:cubicBezTo>
                  <a:pt x="2298828" y="418389"/>
                  <a:pt x="2299132" y="417779"/>
                  <a:pt x="2299335" y="417576"/>
                </a:cubicBezTo>
                <a:cubicBezTo>
                  <a:pt x="2299538" y="417170"/>
                  <a:pt x="2299843" y="416357"/>
                  <a:pt x="2300250" y="415138"/>
                </a:cubicBezTo>
                <a:cubicBezTo>
                  <a:pt x="2300859" y="413716"/>
                  <a:pt x="2300758" y="412700"/>
                  <a:pt x="2299944" y="412090"/>
                </a:cubicBezTo>
                <a:cubicBezTo>
                  <a:pt x="2299742" y="410871"/>
                  <a:pt x="2297405" y="410363"/>
                  <a:pt x="2292934" y="410566"/>
                </a:cubicBezTo>
                <a:cubicBezTo>
                  <a:pt x="2288667" y="410566"/>
                  <a:pt x="2286229" y="410769"/>
                  <a:pt x="2285619" y="411175"/>
                </a:cubicBezTo>
                <a:cubicBezTo>
                  <a:pt x="2285010" y="411379"/>
                  <a:pt x="2283283" y="411683"/>
                  <a:pt x="2280438" y="412090"/>
                </a:cubicBezTo>
                <a:cubicBezTo>
                  <a:pt x="2273326" y="413512"/>
                  <a:pt x="2268754" y="414528"/>
                  <a:pt x="2266722" y="415138"/>
                </a:cubicBezTo>
                <a:cubicBezTo>
                  <a:pt x="2265909" y="415544"/>
                  <a:pt x="2263877" y="416154"/>
                  <a:pt x="2260626" y="416967"/>
                </a:cubicBezTo>
                <a:cubicBezTo>
                  <a:pt x="2257578" y="417983"/>
                  <a:pt x="2255648" y="418592"/>
                  <a:pt x="2254835" y="418796"/>
                </a:cubicBezTo>
                <a:cubicBezTo>
                  <a:pt x="2254022" y="418999"/>
                  <a:pt x="2252599" y="419507"/>
                  <a:pt x="2250568" y="420320"/>
                </a:cubicBezTo>
                <a:cubicBezTo>
                  <a:pt x="2248535" y="420929"/>
                  <a:pt x="2247012" y="421437"/>
                  <a:pt x="2245995" y="421844"/>
                </a:cubicBezTo>
                <a:cubicBezTo>
                  <a:pt x="2245183" y="422250"/>
                  <a:pt x="2244674" y="422453"/>
                  <a:pt x="2244471" y="422453"/>
                </a:cubicBezTo>
                <a:cubicBezTo>
                  <a:pt x="2244268" y="422453"/>
                  <a:pt x="2244065" y="422555"/>
                  <a:pt x="2243862" y="422758"/>
                </a:cubicBezTo>
                <a:cubicBezTo>
                  <a:pt x="2243659" y="422961"/>
                  <a:pt x="2243354" y="423062"/>
                  <a:pt x="2242947" y="423063"/>
                </a:cubicBezTo>
                <a:cubicBezTo>
                  <a:pt x="2242541" y="423063"/>
                  <a:pt x="2241524" y="423469"/>
                  <a:pt x="2239899" y="424282"/>
                </a:cubicBezTo>
                <a:cubicBezTo>
                  <a:pt x="2238478" y="425095"/>
                  <a:pt x="2237563" y="425501"/>
                  <a:pt x="2237156" y="425501"/>
                </a:cubicBezTo>
                <a:cubicBezTo>
                  <a:pt x="2236953" y="425501"/>
                  <a:pt x="2235835" y="425907"/>
                  <a:pt x="2233804" y="426720"/>
                </a:cubicBezTo>
                <a:cubicBezTo>
                  <a:pt x="2231771" y="427736"/>
                  <a:pt x="2230553" y="428244"/>
                  <a:pt x="2230145" y="428244"/>
                </a:cubicBezTo>
                <a:cubicBezTo>
                  <a:pt x="2229739" y="428244"/>
                  <a:pt x="2227707" y="429260"/>
                  <a:pt x="2224050" y="431292"/>
                </a:cubicBezTo>
                <a:cubicBezTo>
                  <a:pt x="2223440" y="431699"/>
                  <a:pt x="2222120" y="432207"/>
                  <a:pt x="2220087" y="432816"/>
                </a:cubicBezTo>
                <a:cubicBezTo>
                  <a:pt x="2218055" y="433426"/>
                  <a:pt x="2216328" y="434137"/>
                  <a:pt x="2214906" y="434950"/>
                </a:cubicBezTo>
                <a:cubicBezTo>
                  <a:pt x="2209216" y="436982"/>
                  <a:pt x="2204035" y="437287"/>
                  <a:pt x="2199361" y="435864"/>
                </a:cubicBezTo>
                <a:cubicBezTo>
                  <a:pt x="2194484" y="433223"/>
                  <a:pt x="2190928" y="430378"/>
                  <a:pt x="2188693" y="427330"/>
                </a:cubicBezTo>
                <a:cubicBezTo>
                  <a:pt x="2187067" y="424688"/>
                  <a:pt x="2186255" y="422961"/>
                  <a:pt x="2186255" y="422149"/>
                </a:cubicBezTo>
                <a:cubicBezTo>
                  <a:pt x="2186661" y="421945"/>
                  <a:pt x="2187474" y="422047"/>
                  <a:pt x="2188692" y="422453"/>
                </a:cubicBezTo>
                <a:cubicBezTo>
                  <a:pt x="2189708" y="423266"/>
                  <a:pt x="2191334" y="423571"/>
                  <a:pt x="2193570" y="423367"/>
                </a:cubicBezTo>
                <a:cubicBezTo>
                  <a:pt x="2195602" y="423164"/>
                  <a:pt x="2196923" y="422860"/>
                  <a:pt x="2197532" y="422453"/>
                </a:cubicBezTo>
                <a:cubicBezTo>
                  <a:pt x="2198142" y="422453"/>
                  <a:pt x="2198548" y="422453"/>
                  <a:pt x="2198751" y="422453"/>
                </a:cubicBezTo>
                <a:cubicBezTo>
                  <a:pt x="2198954" y="422453"/>
                  <a:pt x="2199259" y="422351"/>
                  <a:pt x="2199666" y="422148"/>
                </a:cubicBezTo>
                <a:cubicBezTo>
                  <a:pt x="2201291" y="421741"/>
                  <a:pt x="2204746" y="420827"/>
                  <a:pt x="2210029" y="419405"/>
                </a:cubicBezTo>
                <a:cubicBezTo>
                  <a:pt x="2211451" y="419202"/>
                  <a:pt x="2212569" y="418999"/>
                  <a:pt x="2213382" y="418795"/>
                </a:cubicBezTo>
                <a:cubicBezTo>
                  <a:pt x="2213991" y="418389"/>
                  <a:pt x="2215108" y="417983"/>
                  <a:pt x="2216734" y="417576"/>
                </a:cubicBezTo>
                <a:cubicBezTo>
                  <a:pt x="2219173" y="417170"/>
                  <a:pt x="2221713" y="416357"/>
                  <a:pt x="2224355" y="415138"/>
                </a:cubicBezTo>
                <a:cubicBezTo>
                  <a:pt x="2224558" y="415138"/>
                  <a:pt x="2224863" y="415138"/>
                  <a:pt x="2225269" y="415138"/>
                </a:cubicBezTo>
                <a:cubicBezTo>
                  <a:pt x="2225472" y="415138"/>
                  <a:pt x="2225777" y="415138"/>
                  <a:pt x="2226183" y="415138"/>
                </a:cubicBezTo>
                <a:cubicBezTo>
                  <a:pt x="2226793" y="414732"/>
                  <a:pt x="2228215" y="414224"/>
                  <a:pt x="2230450" y="413614"/>
                </a:cubicBezTo>
                <a:cubicBezTo>
                  <a:pt x="2235124" y="412395"/>
                  <a:pt x="2238274" y="411582"/>
                  <a:pt x="2239900" y="411175"/>
                </a:cubicBezTo>
                <a:cubicBezTo>
                  <a:pt x="2240306" y="410972"/>
                  <a:pt x="2240610" y="410972"/>
                  <a:pt x="2240814" y="411176"/>
                </a:cubicBezTo>
                <a:cubicBezTo>
                  <a:pt x="2241017" y="411176"/>
                  <a:pt x="2241321" y="410972"/>
                  <a:pt x="2241728" y="410566"/>
                </a:cubicBezTo>
                <a:cubicBezTo>
                  <a:pt x="2242134" y="410363"/>
                  <a:pt x="2242947" y="410058"/>
                  <a:pt x="2244167" y="409651"/>
                </a:cubicBezTo>
                <a:cubicBezTo>
                  <a:pt x="2245589" y="409245"/>
                  <a:pt x="2247824" y="408737"/>
                  <a:pt x="2250872" y="408127"/>
                </a:cubicBezTo>
                <a:cubicBezTo>
                  <a:pt x="2253717" y="407315"/>
                  <a:pt x="2255546" y="406807"/>
                  <a:pt x="2256359" y="406604"/>
                </a:cubicBezTo>
                <a:cubicBezTo>
                  <a:pt x="2256562" y="406603"/>
                  <a:pt x="2256867" y="406502"/>
                  <a:pt x="2257274" y="406299"/>
                </a:cubicBezTo>
                <a:cubicBezTo>
                  <a:pt x="2257273" y="406095"/>
                  <a:pt x="2257730" y="405893"/>
                  <a:pt x="2258644" y="405689"/>
                </a:cubicBezTo>
                <a:cubicBezTo>
                  <a:pt x="2259559" y="405486"/>
                  <a:pt x="2261540" y="405080"/>
                  <a:pt x="2264588" y="404470"/>
                </a:cubicBezTo>
                <a:cubicBezTo>
                  <a:pt x="2266417" y="403860"/>
                  <a:pt x="2267636" y="403454"/>
                  <a:pt x="2268245" y="403250"/>
                </a:cubicBezTo>
                <a:cubicBezTo>
                  <a:pt x="2268652" y="403251"/>
                  <a:pt x="2269058" y="403149"/>
                  <a:pt x="2269465" y="402946"/>
                </a:cubicBezTo>
                <a:cubicBezTo>
                  <a:pt x="2269668" y="402946"/>
                  <a:pt x="2269770" y="402946"/>
                  <a:pt x="2269770" y="402946"/>
                </a:cubicBezTo>
                <a:cubicBezTo>
                  <a:pt x="2269973" y="402743"/>
                  <a:pt x="2270176" y="402641"/>
                  <a:pt x="2270379" y="402641"/>
                </a:cubicBezTo>
                <a:cubicBezTo>
                  <a:pt x="2270583" y="402641"/>
                  <a:pt x="2270887" y="402540"/>
                  <a:pt x="2271294" y="402336"/>
                </a:cubicBezTo>
                <a:cubicBezTo>
                  <a:pt x="2272106" y="401930"/>
                  <a:pt x="2274139" y="401523"/>
                  <a:pt x="2277390" y="401117"/>
                </a:cubicBezTo>
                <a:cubicBezTo>
                  <a:pt x="2280438" y="400304"/>
                  <a:pt x="2282469" y="399593"/>
                  <a:pt x="2283486" y="398983"/>
                </a:cubicBezTo>
                <a:cubicBezTo>
                  <a:pt x="2284299" y="398577"/>
                  <a:pt x="2284908" y="398374"/>
                  <a:pt x="2285315" y="398374"/>
                </a:cubicBezTo>
                <a:cubicBezTo>
                  <a:pt x="2285721" y="398374"/>
                  <a:pt x="2287448" y="398069"/>
                  <a:pt x="2290496" y="397459"/>
                </a:cubicBezTo>
                <a:cubicBezTo>
                  <a:pt x="2293341" y="396443"/>
                  <a:pt x="2294967" y="395935"/>
                  <a:pt x="2295373" y="395935"/>
                </a:cubicBezTo>
                <a:cubicBezTo>
                  <a:pt x="2295576" y="395936"/>
                  <a:pt x="2296389" y="395631"/>
                  <a:pt x="2297811" y="395021"/>
                </a:cubicBezTo>
                <a:cubicBezTo>
                  <a:pt x="2299031" y="394411"/>
                  <a:pt x="2300351" y="394005"/>
                  <a:pt x="2301774" y="393802"/>
                </a:cubicBezTo>
                <a:cubicBezTo>
                  <a:pt x="2305025" y="392380"/>
                  <a:pt x="2307362" y="391160"/>
                  <a:pt x="2308784" y="390144"/>
                </a:cubicBezTo>
                <a:cubicBezTo>
                  <a:pt x="2309394" y="389535"/>
                  <a:pt x="2310003" y="389128"/>
                  <a:pt x="2310613" y="388925"/>
                </a:cubicBezTo>
                <a:cubicBezTo>
                  <a:pt x="2312442" y="388315"/>
                  <a:pt x="2314880" y="388417"/>
                  <a:pt x="2317928" y="389230"/>
                </a:cubicBezTo>
                <a:close/>
                <a:moveTo>
                  <a:pt x="1622374" y="172365"/>
                </a:moveTo>
                <a:cubicBezTo>
                  <a:pt x="1622374" y="172365"/>
                  <a:pt x="1622070" y="172466"/>
                  <a:pt x="1621460" y="172670"/>
                </a:cubicBezTo>
                <a:cubicBezTo>
                  <a:pt x="1620850" y="172669"/>
                  <a:pt x="1620037" y="172974"/>
                  <a:pt x="1619022" y="173584"/>
                </a:cubicBezTo>
                <a:cubicBezTo>
                  <a:pt x="1618005" y="173787"/>
                  <a:pt x="1617498" y="173889"/>
                  <a:pt x="1617498" y="173889"/>
                </a:cubicBezTo>
                <a:cubicBezTo>
                  <a:pt x="1617295" y="173889"/>
                  <a:pt x="1615669" y="174600"/>
                  <a:pt x="1612621" y="176022"/>
                </a:cubicBezTo>
                <a:cubicBezTo>
                  <a:pt x="1609776" y="177445"/>
                  <a:pt x="1608252" y="178156"/>
                  <a:pt x="1608049" y="178156"/>
                </a:cubicBezTo>
                <a:cubicBezTo>
                  <a:pt x="1607643" y="178156"/>
                  <a:pt x="1607033" y="178359"/>
                  <a:pt x="1606220" y="178765"/>
                </a:cubicBezTo>
                <a:cubicBezTo>
                  <a:pt x="1603376" y="179985"/>
                  <a:pt x="1601242" y="180493"/>
                  <a:pt x="1599820" y="180289"/>
                </a:cubicBezTo>
                <a:cubicBezTo>
                  <a:pt x="1599210" y="179477"/>
                  <a:pt x="1599007" y="180290"/>
                  <a:pt x="1599210" y="182728"/>
                </a:cubicBezTo>
                <a:cubicBezTo>
                  <a:pt x="1599413" y="184760"/>
                  <a:pt x="1599616" y="185979"/>
                  <a:pt x="1599820" y="186385"/>
                </a:cubicBezTo>
                <a:cubicBezTo>
                  <a:pt x="1602258" y="185573"/>
                  <a:pt x="1605610" y="183845"/>
                  <a:pt x="1609878" y="181204"/>
                </a:cubicBezTo>
                <a:cubicBezTo>
                  <a:pt x="1610284" y="180797"/>
                  <a:pt x="1610995" y="180391"/>
                  <a:pt x="1612012" y="179985"/>
                </a:cubicBezTo>
                <a:cubicBezTo>
                  <a:pt x="1617701" y="176531"/>
                  <a:pt x="1621155" y="174194"/>
                  <a:pt x="1622375" y="172974"/>
                </a:cubicBezTo>
                <a:cubicBezTo>
                  <a:pt x="1622375" y="172568"/>
                  <a:pt x="1622374" y="172365"/>
                  <a:pt x="1622374" y="172365"/>
                </a:cubicBezTo>
                <a:close/>
                <a:moveTo>
                  <a:pt x="1038378" y="12954"/>
                </a:moveTo>
                <a:cubicBezTo>
                  <a:pt x="1038785" y="13157"/>
                  <a:pt x="1039089" y="13259"/>
                  <a:pt x="1039292" y="13259"/>
                </a:cubicBezTo>
                <a:cubicBezTo>
                  <a:pt x="1039698" y="13259"/>
                  <a:pt x="1040917" y="13767"/>
                  <a:pt x="1042950" y="14783"/>
                </a:cubicBezTo>
                <a:cubicBezTo>
                  <a:pt x="1045185" y="16002"/>
                  <a:pt x="1047420" y="17222"/>
                  <a:pt x="1049655" y="18441"/>
                </a:cubicBezTo>
                <a:cubicBezTo>
                  <a:pt x="1053719" y="20270"/>
                  <a:pt x="1056869" y="23521"/>
                  <a:pt x="1059104" y="28194"/>
                </a:cubicBezTo>
                <a:cubicBezTo>
                  <a:pt x="1060526" y="30836"/>
                  <a:pt x="1061542" y="32766"/>
                  <a:pt x="1062152" y="33985"/>
                </a:cubicBezTo>
                <a:cubicBezTo>
                  <a:pt x="1062761" y="35204"/>
                  <a:pt x="1063472" y="36729"/>
                  <a:pt x="1064285" y="38557"/>
                </a:cubicBezTo>
                <a:cubicBezTo>
                  <a:pt x="1066115" y="44654"/>
                  <a:pt x="1064388" y="50343"/>
                  <a:pt x="1059105" y="55627"/>
                </a:cubicBezTo>
                <a:cubicBezTo>
                  <a:pt x="1057885" y="57049"/>
                  <a:pt x="1057275" y="57862"/>
                  <a:pt x="1057275" y="58065"/>
                </a:cubicBezTo>
                <a:cubicBezTo>
                  <a:pt x="1057275" y="58471"/>
                  <a:pt x="1056869" y="59081"/>
                  <a:pt x="1056056" y="59894"/>
                </a:cubicBezTo>
                <a:cubicBezTo>
                  <a:pt x="1055243" y="60503"/>
                  <a:pt x="1054836" y="61011"/>
                  <a:pt x="1054837" y="61418"/>
                </a:cubicBezTo>
                <a:cubicBezTo>
                  <a:pt x="1054837" y="61621"/>
                  <a:pt x="1054329" y="62230"/>
                  <a:pt x="1053313" y="63246"/>
                </a:cubicBezTo>
                <a:cubicBezTo>
                  <a:pt x="1052500" y="64059"/>
                  <a:pt x="1052094" y="64567"/>
                  <a:pt x="1052093" y="64770"/>
                </a:cubicBezTo>
                <a:cubicBezTo>
                  <a:pt x="1051891" y="65380"/>
                  <a:pt x="1050773" y="66802"/>
                  <a:pt x="1048741" y="69038"/>
                </a:cubicBezTo>
                <a:cubicBezTo>
                  <a:pt x="1047725" y="70257"/>
                  <a:pt x="1046302" y="72187"/>
                  <a:pt x="1044474" y="74829"/>
                </a:cubicBezTo>
                <a:cubicBezTo>
                  <a:pt x="1042645" y="77470"/>
                  <a:pt x="1041222" y="79502"/>
                  <a:pt x="1040206" y="80925"/>
                </a:cubicBezTo>
                <a:cubicBezTo>
                  <a:pt x="1039191" y="82347"/>
                  <a:pt x="1038073" y="83770"/>
                  <a:pt x="1036853" y="85192"/>
                </a:cubicBezTo>
                <a:cubicBezTo>
                  <a:pt x="1031977" y="91491"/>
                  <a:pt x="1027100" y="98095"/>
                  <a:pt x="1022223" y="105004"/>
                </a:cubicBezTo>
                <a:cubicBezTo>
                  <a:pt x="1017144" y="112319"/>
                  <a:pt x="1007085" y="124714"/>
                  <a:pt x="992048" y="142189"/>
                </a:cubicBezTo>
                <a:cubicBezTo>
                  <a:pt x="989813" y="144628"/>
                  <a:pt x="987985" y="146660"/>
                  <a:pt x="986562" y="148286"/>
                </a:cubicBezTo>
                <a:cubicBezTo>
                  <a:pt x="985140" y="149911"/>
                  <a:pt x="984326" y="150724"/>
                  <a:pt x="984123" y="150724"/>
                </a:cubicBezTo>
                <a:cubicBezTo>
                  <a:pt x="984123" y="150724"/>
                  <a:pt x="984835" y="149810"/>
                  <a:pt x="986257" y="147981"/>
                </a:cubicBezTo>
                <a:cubicBezTo>
                  <a:pt x="987476" y="146152"/>
                  <a:pt x="988695" y="144323"/>
                  <a:pt x="989915" y="142495"/>
                </a:cubicBezTo>
                <a:cubicBezTo>
                  <a:pt x="991134" y="140666"/>
                  <a:pt x="992251" y="138938"/>
                  <a:pt x="993267" y="137313"/>
                </a:cubicBezTo>
                <a:cubicBezTo>
                  <a:pt x="994487" y="135281"/>
                  <a:pt x="996772" y="131013"/>
                  <a:pt x="1000126" y="124511"/>
                </a:cubicBezTo>
                <a:cubicBezTo>
                  <a:pt x="1003478" y="118009"/>
                  <a:pt x="1008507" y="107849"/>
                  <a:pt x="1015213" y="94031"/>
                </a:cubicBezTo>
                <a:cubicBezTo>
                  <a:pt x="1020496" y="81433"/>
                  <a:pt x="1024662" y="68123"/>
                  <a:pt x="1027710" y="54102"/>
                </a:cubicBezTo>
                <a:cubicBezTo>
                  <a:pt x="1028117" y="51867"/>
                  <a:pt x="1028421" y="50241"/>
                  <a:pt x="1028624" y="49225"/>
                </a:cubicBezTo>
                <a:cubicBezTo>
                  <a:pt x="1029031" y="48413"/>
                  <a:pt x="1029233" y="47397"/>
                  <a:pt x="1029234" y="46178"/>
                </a:cubicBezTo>
                <a:cubicBezTo>
                  <a:pt x="1029437" y="44552"/>
                  <a:pt x="1029640" y="42520"/>
                  <a:pt x="1029843" y="40081"/>
                </a:cubicBezTo>
                <a:cubicBezTo>
                  <a:pt x="1030047" y="35611"/>
                  <a:pt x="1029437" y="32563"/>
                  <a:pt x="1028014" y="30938"/>
                </a:cubicBezTo>
                <a:cubicBezTo>
                  <a:pt x="1026796" y="29515"/>
                  <a:pt x="1023646" y="29617"/>
                  <a:pt x="1018566" y="31242"/>
                </a:cubicBezTo>
                <a:cubicBezTo>
                  <a:pt x="1013690" y="32462"/>
                  <a:pt x="1010844" y="33884"/>
                  <a:pt x="1010031" y="35509"/>
                </a:cubicBezTo>
                <a:cubicBezTo>
                  <a:pt x="1009015" y="36322"/>
                  <a:pt x="1008508" y="36525"/>
                  <a:pt x="1008508" y="36119"/>
                </a:cubicBezTo>
                <a:cubicBezTo>
                  <a:pt x="1008507" y="35713"/>
                  <a:pt x="1008914" y="34799"/>
                  <a:pt x="1009727" y="33376"/>
                </a:cubicBezTo>
                <a:cubicBezTo>
                  <a:pt x="1012164" y="30125"/>
                  <a:pt x="1015619" y="27077"/>
                  <a:pt x="1020090" y="24232"/>
                </a:cubicBezTo>
                <a:cubicBezTo>
                  <a:pt x="1022325" y="22810"/>
                  <a:pt x="1023645" y="21895"/>
                  <a:pt x="1024052" y="21489"/>
                </a:cubicBezTo>
                <a:cubicBezTo>
                  <a:pt x="1024459" y="21082"/>
                  <a:pt x="1025576" y="20269"/>
                  <a:pt x="1027405" y="19050"/>
                </a:cubicBezTo>
                <a:cubicBezTo>
                  <a:pt x="1029031" y="17831"/>
                  <a:pt x="1030148" y="16713"/>
                  <a:pt x="1030757" y="15698"/>
                </a:cubicBezTo>
                <a:cubicBezTo>
                  <a:pt x="1031367" y="15088"/>
                  <a:pt x="1032180" y="14377"/>
                  <a:pt x="1033196" y="13564"/>
                </a:cubicBezTo>
                <a:cubicBezTo>
                  <a:pt x="1035228" y="12345"/>
                  <a:pt x="1036955" y="12142"/>
                  <a:pt x="1038378" y="12954"/>
                </a:cubicBezTo>
                <a:close/>
                <a:moveTo>
                  <a:pt x="1652855" y="163830"/>
                </a:moveTo>
                <a:cubicBezTo>
                  <a:pt x="1652855" y="164237"/>
                  <a:pt x="1650924" y="165557"/>
                  <a:pt x="1647063" y="167793"/>
                </a:cubicBezTo>
                <a:cubicBezTo>
                  <a:pt x="1642593" y="170637"/>
                  <a:pt x="1635887" y="173990"/>
                  <a:pt x="1626946" y="177851"/>
                </a:cubicBezTo>
                <a:cubicBezTo>
                  <a:pt x="1621664" y="180087"/>
                  <a:pt x="1615872" y="182626"/>
                  <a:pt x="1609573" y="185471"/>
                </a:cubicBezTo>
                <a:cubicBezTo>
                  <a:pt x="1608557" y="186081"/>
                  <a:pt x="1607948" y="186386"/>
                  <a:pt x="1607744" y="186386"/>
                </a:cubicBezTo>
                <a:cubicBezTo>
                  <a:pt x="1607338" y="186588"/>
                  <a:pt x="1606017" y="187096"/>
                  <a:pt x="1603782" y="187910"/>
                </a:cubicBezTo>
                <a:lnTo>
                  <a:pt x="1600429" y="189738"/>
                </a:lnTo>
                <a:lnTo>
                  <a:pt x="1600429" y="193396"/>
                </a:lnTo>
                <a:cubicBezTo>
                  <a:pt x="1600428" y="195834"/>
                  <a:pt x="1600022" y="197358"/>
                  <a:pt x="1599210" y="197968"/>
                </a:cubicBezTo>
                <a:cubicBezTo>
                  <a:pt x="1598803" y="198984"/>
                  <a:pt x="1597686" y="199492"/>
                  <a:pt x="1595857" y="199492"/>
                </a:cubicBezTo>
                <a:cubicBezTo>
                  <a:pt x="1594028" y="199492"/>
                  <a:pt x="1591793" y="198780"/>
                  <a:pt x="1589151" y="197358"/>
                </a:cubicBezTo>
                <a:lnTo>
                  <a:pt x="1585799" y="195225"/>
                </a:lnTo>
                <a:lnTo>
                  <a:pt x="1577873" y="198577"/>
                </a:lnTo>
                <a:cubicBezTo>
                  <a:pt x="1572794" y="200610"/>
                  <a:pt x="1568730" y="202235"/>
                  <a:pt x="1565682" y="203455"/>
                </a:cubicBezTo>
                <a:cubicBezTo>
                  <a:pt x="1558163" y="206706"/>
                  <a:pt x="1553083" y="209042"/>
                  <a:pt x="1550441" y="210465"/>
                </a:cubicBezTo>
                <a:cubicBezTo>
                  <a:pt x="1549629" y="210871"/>
                  <a:pt x="1547496" y="211989"/>
                  <a:pt x="1544041" y="213817"/>
                </a:cubicBezTo>
                <a:cubicBezTo>
                  <a:pt x="1540993" y="215240"/>
                  <a:pt x="1539113" y="216205"/>
                  <a:pt x="1538403" y="216713"/>
                </a:cubicBezTo>
                <a:cubicBezTo>
                  <a:pt x="1537691" y="217221"/>
                  <a:pt x="1537742" y="217475"/>
                  <a:pt x="1538555" y="217475"/>
                </a:cubicBezTo>
                <a:cubicBezTo>
                  <a:pt x="1539367" y="217475"/>
                  <a:pt x="1539774" y="217272"/>
                  <a:pt x="1539774" y="216866"/>
                </a:cubicBezTo>
                <a:cubicBezTo>
                  <a:pt x="1540181" y="216662"/>
                  <a:pt x="1540587" y="216561"/>
                  <a:pt x="1540993" y="216561"/>
                </a:cubicBezTo>
                <a:cubicBezTo>
                  <a:pt x="1541196" y="216561"/>
                  <a:pt x="1541958" y="216408"/>
                  <a:pt x="1543280" y="216104"/>
                </a:cubicBezTo>
                <a:cubicBezTo>
                  <a:pt x="1544600" y="215799"/>
                  <a:pt x="1545972" y="215443"/>
                  <a:pt x="1547394" y="215037"/>
                </a:cubicBezTo>
                <a:cubicBezTo>
                  <a:pt x="1551254" y="213818"/>
                  <a:pt x="1554709" y="212700"/>
                  <a:pt x="1557757" y="211684"/>
                </a:cubicBezTo>
                <a:cubicBezTo>
                  <a:pt x="1560601" y="210668"/>
                  <a:pt x="1562431" y="210058"/>
                  <a:pt x="1563243" y="209855"/>
                </a:cubicBezTo>
                <a:cubicBezTo>
                  <a:pt x="1563650" y="209652"/>
                  <a:pt x="1563954" y="209550"/>
                  <a:pt x="1564157" y="209550"/>
                </a:cubicBezTo>
                <a:cubicBezTo>
                  <a:pt x="1564361" y="209550"/>
                  <a:pt x="1564666" y="209449"/>
                  <a:pt x="1565072" y="209245"/>
                </a:cubicBezTo>
                <a:cubicBezTo>
                  <a:pt x="1565275" y="209245"/>
                  <a:pt x="1565478" y="209245"/>
                  <a:pt x="1565681" y="209245"/>
                </a:cubicBezTo>
                <a:cubicBezTo>
                  <a:pt x="1566088" y="209042"/>
                  <a:pt x="1566698" y="208941"/>
                  <a:pt x="1567511" y="208941"/>
                </a:cubicBezTo>
                <a:cubicBezTo>
                  <a:pt x="1568120" y="208534"/>
                  <a:pt x="1569746" y="207924"/>
                  <a:pt x="1572387" y="207112"/>
                </a:cubicBezTo>
                <a:cubicBezTo>
                  <a:pt x="1575029" y="206299"/>
                  <a:pt x="1577366" y="205588"/>
                  <a:pt x="1579398" y="204978"/>
                </a:cubicBezTo>
                <a:cubicBezTo>
                  <a:pt x="1581227" y="204369"/>
                  <a:pt x="1583360" y="203759"/>
                  <a:pt x="1585798" y="203149"/>
                </a:cubicBezTo>
                <a:cubicBezTo>
                  <a:pt x="1596364" y="200508"/>
                  <a:pt x="1605204" y="198171"/>
                  <a:pt x="1612317" y="196139"/>
                </a:cubicBezTo>
                <a:cubicBezTo>
                  <a:pt x="1614957" y="195326"/>
                  <a:pt x="1616786" y="194818"/>
                  <a:pt x="1617802" y="194615"/>
                </a:cubicBezTo>
                <a:cubicBezTo>
                  <a:pt x="1623695" y="193396"/>
                  <a:pt x="1628470" y="192278"/>
                  <a:pt x="1632128" y="191262"/>
                </a:cubicBezTo>
                <a:cubicBezTo>
                  <a:pt x="1632332" y="191059"/>
                  <a:pt x="1632229" y="190754"/>
                  <a:pt x="1631824" y="190348"/>
                </a:cubicBezTo>
                <a:cubicBezTo>
                  <a:pt x="1630807" y="187909"/>
                  <a:pt x="1629892" y="184455"/>
                  <a:pt x="1629080" y="179985"/>
                </a:cubicBezTo>
                <a:lnTo>
                  <a:pt x="1628775" y="177241"/>
                </a:lnTo>
                <a:lnTo>
                  <a:pt x="1630909" y="180899"/>
                </a:lnTo>
                <a:cubicBezTo>
                  <a:pt x="1632332" y="183541"/>
                  <a:pt x="1633957" y="185776"/>
                  <a:pt x="1635786" y="187605"/>
                </a:cubicBezTo>
                <a:lnTo>
                  <a:pt x="1638224" y="190043"/>
                </a:lnTo>
                <a:lnTo>
                  <a:pt x="1641881" y="189129"/>
                </a:lnTo>
                <a:cubicBezTo>
                  <a:pt x="1644524" y="188519"/>
                  <a:pt x="1646149" y="187706"/>
                  <a:pt x="1646758" y="186690"/>
                </a:cubicBezTo>
                <a:cubicBezTo>
                  <a:pt x="1647571" y="185471"/>
                  <a:pt x="1648283" y="184252"/>
                  <a:pt x="1648892" y="183033"/>
                </a:cubicBezTo>
                <a:cubicBezTo>
                  <a:pt x="1650315" y="178562"/>
                  <a:pt x="1651534" y="173686"/>
                  <a:pt x="1652550" y="168403"/>
                </a:cubicBezTo>
                <a:cubicBezTo>
                  <a:pt x="1652753" y="167386"/>
                  <a:pt x="1652855" y="166370"/>
                  <a:pt x="1652854" y="165354"/>
                </a:cubicBezTo>
                <a:close/>
                <a:moveTo>
                  <a:pt x="1620241" y="147676"/>
                </a:moveTo>
                <a:cubicBezTo>
                  <a:pt x="1620241" y="147067"/>
                  <a:pt x="1619682" y="146965"/>
                  <a:pt x="1618564" y="147371"/>
                </a:cubicBezTo>
                <a:cubicBezTo>
                  <a:pt x="1617447" y="147777"/>
                  <a:pt x="1614856" y="148895"/>
                  <a:pt x="1610792" y="150724"/>
                </a:cubicBezTo>
                <a:cubicBezTo>
                  <a:pt x="1607338" y="152350"/>
                  <a:pt x="1604798" y="153569"/>
                  <a:pt x="1603172" y="154382"/>
                </a:cubicBezTo>
                <a:lnTo>
                  <a:pt x="1601039" y="154991"/>
                </a:lnTo>
                <a:lnTo>
                  <a:pt x="1598600" y="153772"/>
                </a:lnTo>
                <a:lnTo>
                  <a:pt x="1596161" y="152248"/>
                </a:lnTo>
                <a:lnTo>
                  <a:pt x="1596161" y="154077"/>
                </a:lnTo>
                <a:cubicBezTo>
                  <a:pt x="1596162" y="157531"/>
                  <a:pt x="1596670" y="162408"/>
                  <a:pt x="1597686" y="168707"/>
                </a:cubicBezTo>
                <a:cubicBezTo>
                  <a:pt x="1598092" y="168910"/>
                  <a:pt x="1598296" y="168809"/>
                  <a:pt x="1598296" y="168402"/>
                </a:cubicBezTo>
                <a:cubicBezTo>
                  <a:pt x="1598295" y="167996"/>
                  <a:pt x="1598499" y="167691"/>
                  <a:pt x="1598904" y="167488"/>
                </a:cubicBezTo>
                <a:cubicBezTo>
                  <a:pt x="1599108" y="167488"/>
                  <a:pt x="1599412" y="167183"/>
                  <a:pt x="1599819" y="166573"/>
                </a:cubicBezTo>
                <a:cubicBezTo>
                  <a:pt x="1600429" y="166167"/>
                  <a:pt x="1600937" y="165964"/>
                  <a:pt x="1601343" y="165964"/>
                </a:cubicBezTo>
                <a:cubicBezTo>
                  <a:pt x="1601546" y="165964"/>
                  <a:pt x="1601750" y="165862"/>
                  <a:pt x="1601953" y="165659"/>
                </a:cubicBezTo>
                <a:cubicBezTo>
                  <a:pt x="1601953" y="165456"/>
                  <a:pt x="1602511" y="164795"/>
                  <a:pt x="1603630" y="163678"/>
                </a:cubicBezTo>
                <a:cubicBezTo>
                  <a:pt x="1604747" y="162560"/>
                  <a:pt x="1606270" y="161138"/>
                  <a:pt x="1608202" y="159411"/>
                </a:cubicBezTo>
                <a:cubicBezTo>
                  <a:pt x="1610132" y="157683"/>
                  <a:pt x="1612418" y="155601"/>
                  <a:pt x="1615060" y="153162"/>
                </a:cubicBezTo>
                <a:cubicBezTo>
                  <a:pt x="1618513" y="149911"/>
                  <a:pt x="1620241" y="148082"/>
                  <a:pt x="1620241" y="147676"/>
                </a:cubicBezTo>
                <a:close/>
                <a:moveTo>
                  <a:pt x="1623289" y="119329"/>
                </a:moveTo>
                <a:cubicBezTo>
                  <a:pt x="1623086" y="119126"/>
                  <a:pt x="1622781" y="119126"/>
                  <a:pt x="1622375" y="119330"/>
                </a:cubicBezTo>
                <a:cubicBezTo>
                  <a:pt x="1621968" y="119736"/>
                  <a:pt x="1621156" y="120041"/>
                  <a:pt x="1619936" y="120244"/>
                </a:cubicBezTo>
                <a:cubicBezTo>
                  <a:pt x="1618513" y="120650"/>
                  <a:pt x="1616685" y="121260"/>
                  <a:pt x="1614449" y="122073"/>
                </a:cubicBezTo>
                <a:cubicBezTo>
                  <a:pt x="1610589" y="123495"/>
                  <a:pt x="1607439" y="123393"/>
                  <a:pt x="1605001" y="121768"/>
                </a:cubicBezTo>
                <a:cubicBezTo>
                  <a:pt x="1603375" y="120549"/>
                  <a:pt x="1601953" y="119330"/>
                  <a:pt x="1600734" y="118110"/>
                </a:cubicBezTo>
                <a:cubicBezTo>
                  <a:pt x="1600124" y="117501"/>
                  <a:pt x="1599718" y="117145"/>
                  <a:pt x="1599514" y="117043"/>
                </a:cubicBezTo>
                <a:cubicBezTo>
                  <a:pt x="1599312" y="116942"/>
                  <a:pt x="1599108" y="116993"/>
                  <a:pt x="1598905" y="117196"/>
                </a:cubicBezTo>
                <a:cubicBezTo>
                  <a:pt x="1597686" y="122073"/>
                  <a:pt x="1596771" y="128676"/>
                  <a:pt x="1596162" y="137008"/>
                </a:cubicBezTo>
                <a:cubicBezTo>
                  <a:pt x="1596162" y="140666"/>
                  <a:pt x="1596060" y="143104"/>
                  <a:pt x="1595857" y="144323"/>
                </a:cubicBezTo>
                <a:cubicBezTo>
                  <a:pt x="1595654" y="144933"/>
                  <a:pt x="1595755" y="145238"/>
                  <a:pt x="1596162" y="145238"/>
                </a:cubicBezTo>
                <a:cubicBezTo>
                  <a:pt x="1596162" y="145035"/>
                  <a:pt x="1597026" y="144171"/>
                  <a:pt x="1598753" y="142647"/>
                </a:cubicBezTo>
                <a:cubicBezTo>
                  <a:pt x="1600480" y="141123"/>
                  <a:pt x="1603376" y="138837"/>
                  <a:pt x="1607439" y="135788"/>
                </a:cubicBezTo>
                <a:cubicBezTo>
                  <a:pt x="1609675" y="133757"/>
                  <a:pt x="1612012" y="131725"/>
                  <a:pt x="1614450" y="129693"/>
                </a:cubicBezTo>
                <a:cubicBezTo>
                  <a:pt x="1616685" y="127458"/>
                  <a:pt x="1618107" y="126035"/>
                  <a:pt x="1618717" y="125425"/>
                </a:cubicBezTo>
                <a:cubicBezTo>
                  <a:pt x="1619326" y="125019"/>
                  <a:pt x="1619632" y="124613"/>
                  <a:pt x="1619632" y="124206"/>
                </a:cubicBezTo>
                <a:cubicBezTo>
                  <a:pt x="1619631" y="124003"/>
                  <a:pt x="1620037" y="123597"/>
                  <a:pt x="1620850" y="122987"/>
                </a:cubicBezTo>
                <a:cubicBezTo>
                  <a:pt x="1622476" y="121362"/>
                  <a:pt x="1623289" y="120142"/>
                  <a:pt x="1623289" y="119329"/>
                </a:cubicBezTo>
                <a:close/>
                <a:moveTo>
                  <a:pt x="1319708" y="35205"/>
                </a:moveTo>
                <a:lnTo>
                  <a:pt x="1319708" y="35509"/>
                </a:lnTo>
                <a:lnTo>
                  <a:pt x="1316965" y="40081"/>
                </a:lnTo>
                <a:cubicBezTo>
                  <a:pt x="1313511" y="44349"/>
                  <a:pt x="1307516" y="56947"/>
                  <a:pt x="1298981" y="77877"/>
                </a:cubicBezTo>
                <a:cubicBezTo>
                  <a:pt x="1297153" y="82347"/>
                  <a:pt x="1295121" y="86411"/>
                  <a:pt x="1292886" y="90069"/>
                </a:cubicBezTo>
                <a:cubicBezTo>
                  <a:pt x="1292073" y="90882"/>
                  <a:pt x="1291361" y="91897"/>
                  <a:pt x="1290752" y="93117"/>
                </a:cubicBezTo>
                <a:cubicBezTo>
                  <a:pt x="1289533" y="95555"/>
                  <a:pt x="1287907" y="96774"/>
                  <a:pt x="1285875" y="96774"/>
                </a:cubicBezTo>
                <a:cubicBezTo>
                  <a:pt x="1279983" y="96774"/>
                  <a:pt x="1273887" y="93218"/>
                  <a:pt x="1267588" y="86106"/>
                </a:cubicBezTo>
                <a:cubicBezTo>
                  <a:pt x="1263320" y="80417"/>
                  <a:pt x="1260984" y="75642"/>
                  <a:pt x="1260577" y="71781"/>
                </a:cubicBezTo>
                <a:cubicBezTo>
                  <a:pt x="1260577" y="70358"/>
                  <a:pt x="1260475" y="69545"/>
                  <a:pt x="1260272" y="69342"/>
                </a:cubicBezTo>
                <a:cubicBezTo>
                  <a:pt x="1260272" y="66904"/>
                  <a:pt x="1260373" y="64567"/>
                  <a:pt x="1260577" y="62332"/>
                </a:cubicBezTo>
                <a:lnTo>
                  <a:pt x="1258443" y="59893"/>
                </a:lnTo>
                <a:cubicBezTo>
                  <a:pt x="1256818" y="58065"/>
                  <a:pt x="1253770" y="56846"/>
                  <a:pt x="1249299" y="56236"/>
                </a:cubicBezTo>
                <a:cubicBezTo>
                  <a:pt x="1247268" y="55830"/>
                  <a:pt x="1246251" y="55525"/>
                  <a:pt x="1246252" y="55322"/>
                </a:cubicBezTo>
                <a:cubicBezTo>
                  <a:pt x="1246252" y="54712"/>
                  <a:pt x="1248792" y="54204"/>
                  <a:pt x="1253871" y="53798"/>
                </a:cubicBezTo>
                <a:cubicBezTo>
                  <a:pt x="1258139" y="53798"/>
                  <a:pt x="1264438" y="58166"/>
                  <a:pt x="1272769" y="66904"/>
                </a:cubicBezTo>
                <a:cubicBezTo>
                  <a:pt x="1274191" y="68326"/>
                  <a:pt x="1275309" y="69037"/>
                  <a:pt x="1276122" y="69038"/>
                </a:cubicBezTo>
                <a:cubicBezTo>
                  <a:pt x="1276325" y="69038"/>
                  <a:pt x="1276427" y="68936"/>
                  <a:pt x="1276427" y="68733"/>
                </a:cubicBezTo>
                <a:cubicBezTo>
                  <a:pt x="1276426" y="68529"/>
                  <a:pt x="1276883" y="68428"/>
                  <a:pt x="1277798" y="68428"/>
                </a:cubicBezTo>
                <a:cubicBezTo>
                  <a:pt x="1278713" y="68428"/>
                  <a:pt x="1279220" y="68276"/>
                  <a:pt x="1279322" y="67971"/>
                </a:cubicBezTo>
                <a:cubicBezTo>
                  <a:pt x="1279424" y="67666"/>
                  <a:pt x="1280186" y="67514"/>
                  <a:pt x="1281608" y="67514"/>
                </a:cubicBezTo>
                <a:cubicBezTo>
                  <a:pt x="1282218" y="67514"/>
                  <a:pt x="1283132" y="67158"/>
                  <a:pt x="1284352" y="66447"/>
                </a:cubicBezTo>
                <a:cubicBezTo>
                  <a:pt x="1285571" y="65736"/>
                  <a:pt x="1286434" y="65380"/>
                  <a:pt x="1286942" y="65380"/>
                </a:cubicBezTo>
                <a:cubicBezTo>
                  <a:pt x="1287451" y="65380"/>
                  <a:pt x="1288873" y="64618"/>
                  <a:pt x="1291209" y="63094"/>
                </a:cubicBezTo>
                <a:cubicBezTo>
                  <a:pt x="1293546" y="61570"/>
                  <a:pt x="1295731" y="59893"/>
                  <a:pt x="1297762" y="58065"/>
                </a:cubicBezTo>
                <a:cubicBezTo>
                  <a:pt x="1303858" y="52985"/>
                  <a:pt x="1309447" y="47295"/>
                  <a:pt x="1314526" y="40996"/>
                </a:cubicBezTo>
                <a:close/>
                <a:moveTo>
                  <a:pt x="1981124" y="214123"/>
                </a:moveTo>
                <a:cubicBezTo>
                  <a:pt x="1985188" y="215545"/>
                  <a:pt x="1989151" y="217475"/>
                  <a:pt x="1993011" y="219913"/>
                </a:cubicBezTo>
                <a:cubicBezTo>
                  <a:pt x="1994434" y="220929"/>
                  <a:pt x="1996263" y="222149"/>
                  <a:pt x="1998497" y="223571"/>
                </a:cubicBezTo>
                <a:cubicBezTo>
                  <a:pt x="2006829" y="229870"/>
                  <a:pt x="2015058" y="238303"/>
                  <a:pt x="2023187" y="248870"/>
                </a:cubicBezTo>
                <a:cubicBezTo>
                  <a:pt x="2025625" y="252121"/>
                  <a:pt x="2027962" y="255880"/>
                  <a:pt x="2030197" y="260147"/>
                </a:cubicBezTo>
                <a:cubicBezTo>
                  <a:pt x="2031619" y="263805"/>
                  <a:pt x="2032534" y="267462"/>
                  <a:pt x="2032940" y="271120"/>
                </a:cubicBezTo>
                <a:cubicBezTo>
                  <a:pt x="2033346" y="273152"/>
                  <a:pt x="2032940" y="274676"/>
                  <a:pt x="2031721" y="275692"/>
                </a:cubicBezTo>
                <a:lnTo>
                  <a:pt x="2030197" y="277521"/>
                </a:lnTo>
                <a:lnTo>
                  <a:pt x="2026844" y="277216"/>
                </a:lnTo>
                <a:cubicBezTo>
                  <a:pt x="2024812" y="277013"/>
                  <a:pt x="2023288" y="276708"/>
                  <a:pt x="2022272" y="276302"/>
                </a:cubicBezTo>
                <a:cubicBezTo>
                  <a:pt x="2021663" y="275895"/>
                  <a:pt x="2021256" y="275692"/>
                  <a:pt x="2021053" y="275692"/>
                </a:cubicBezTo>
                <a:cubicBezTo>
                  <a:pt x="2019021" y="274879"/>
                  <a:pt x="2015668" y="273152"/>
                  <a:pt x="2010994" y="270510"/>
                </a:cubicBezTo>
                <a:cubicBezTo>
                  <a:pt x="2005712" y="267665"/>
                  <a:pt x="2001546" y="265735"/>
                  <a:pt x="1998497" y="264719"/>
                </a:cubicBezTo>
                <a:cubicBezTo>
                  <a:pt x="1996466" y="264110"/>
                  <a:pt x="1995044" y="263602"/>
                  <a:pt x="1994230" y="263195"/>
                </a:cubicBezTo>
                <a:cubicBezTo>
                  <a:pt x="1993621" y="262992"/>
                  <a:pt x="1993214" y="262789"/>
                  <a:pt x="1993011" y="262586"/>
                </a:cubicBezTo>
                <a:cubicBezTo>
                  <a:pt x="1992605" y="262585"/>
                  <a:pt x="1992402" y="262585"/>
                  <a:pt x="1992402" y="262585"/>
                </a:cubicBezTo>
                <a:cubicBezTo>
                  <a:pt x="1992198" y="262382"/>
                  <a:pt x="1991996" y="262281"/>
                  <a:pt x="1991793" y="262281"/>
                </a:cubicBezTo>
                <a:cubicBezTo>
                  <a:pt x="1991386" y="262077"/>
                  <a:pt x="1990877" y="261874"/>
                  <a:pt x="1990268" y="261671"/>
                </a:cubicBezTo>
                <a:cubicBezTo>
                  <a:pt x="1984172" y="259233"/>
                  <a:pt x="1976755" y="257099"/>
                  <a:pt x="1968017" y="255270"/>
                </a:cubicBezTo>
                <a:cubicBezTo>
                  <a:pt x="1966799" y="255270"/>
                  <a:pt x="1966900" y="254966"/>
                  <a:pt x="1968322" y="254356"/>
                </a:cubicBezTo>
                <a:cubicBezTo>
                  <a:pt x="1969542" y="253746"/>
                  <a:pt x="1970253" y="253442"/>
                  <a:pt x="1970456" y="253441"/>
                </a:cubicBezTo>
                <a:cubicBezTo>
                  <a:pt x="1971878" y="253441"/>
                  <a:pt x="1974114" y="252324"/>
                  <a:pt x="1977162" y="250089"/>
                </a:cubicBezTo>
                <a:cubicBezTo>
                  <a:pt x="1978178" y="249073"/>
                  <a:pt x="1979092" y="247752"/>
                  <a:pt x="1979905" y="246126"/>
                </a:cubicBezTo>
                <a:cubicBezTo>
                  <a:pt x="1980921" y="244501"/>
                  <a:pt x="1981632" y="243282"/>
                  <a:pt x="1982039" y="242469"/>
                </a:cubicBezTo>
                <a:cubicBezTo>
                  <a:pt x="1982445" y="242063"/>
                  <a:pt x="1982649" y="241859"/>
                  <a:pt x="1982649" y="241859"/>
                </a:cubicBezTo>
                <a:cubicBezTo>
                  <a:pt x="1982446" y="241859"/>
                  <a:pt x="1982444" y="241452"/>
                  <a:pt x="1982648" y="240640"/>
                </a:cubicBezTo>
                <a:cubicBezTo>
                  <a:pt x="1982851" y="240030"/>
                  <a:pt x="1982852" y="238913"/>
                  <a:pt x="1982648" y="237287"/>
                </a:cubicBezTo>
                <a:cubicBezTo>
                  <a:pt x="1981429" y="232207"/>
                  <a:pt x="1975130" y="227940"/>
                  <a:pt x="1963750" y="224485"/>
                </a:cubicBezTo>
                <a:cubicBezTo>
                  <a:pt x="1960499" y="223469"/>
                  <a:pt x="1958569" y="222860"/>
                  <a:pt x="1957959" y="222657"/>
                </a:cubicBezTo>
                <a:cubicBezTo>
                  <a:pt x="1957350" y="222453"/>
                  <a:pt x="1956944" y="222352"/>
                  <a:pt x="1956740" y="222352"/>
                </a:cubicBezTo>
                <a:cubicBezTo>
                  <a:pt x="1956537" y="222352"/>
                  <a:pt x="1956232" y="222250"/>
                  <a:pt x="1955825" y="222047"/>
                </a:cubicBezTo>
                <a:cubicBezTo>
                  <a:pt x="1954404" y="221438"/>
                  <a:pt x="1951050" y="220624"/>
                  <a:pt x="1945768" y="219609"/>
                </a:cubicBezTo>
                <a:cubicBezTo>
                  <a:pt x="1941704" y="218593"/>
                  <a:pt x="1939671" y="217881"/>
                  <a:pt x="1939671" y="217475"/>
                </a:cubicBezTo>
                <a:cubicBezTo>
                  <a:pt x="1943329" y="216256"/>
                  <a:pt x="1950034" y="215036"/>
                  <a:pt x="1959788" y="213817"/>
                </a:cubicBezTo>
                <a:cubicBezTo>
                  <a:pt x="1963039" y="213411"/>
                  <a:pt x="1965071" y="213106"/>
                  <a:pt x="1965885" y="212903"/>
                </a:cubicBezTo>
                <a:cubicBezTo>
                  <a:pt x="1970964" y="212700"/>
                  <a:pt x="1976044" y="213106"/>
                  <a:pt x="1981124" y="214123"/>
                </a:cubicBezTo>
                <a:close/>
                <a:moveTo>
                  <a:pt x="1349883" y="2286"/>
                </a:moveTo>
                <a:cubicBezTo>
                  <a:pt x="1353541" y="2286"/>
                  <a:pt x="1358113" y="3810"/>
                  <a:pt x="1363600" y="6858"/>
                </a:cubicBezTo>
                <a:lnTo>
                  <a:pt x="1368171" y="9906"/>
                </a:lnTo>
                <a:cubicBezTo>
                  <a:pt x="1371422" y="11735"/>
                  <a:pt x="1373759" y="14174"/>
                  <a:pt x="1375182" y="17222"/>
                </a:cubicBezTo>
                <a:lnTo>
                  <a:pt x="1377011" y="21184"/>
                </a:lnTo>
                <a:cubicBezTo>
                  <a:pt x="1379246" y="24638"/>
                  <a:pt x="1380364" y="27280"/>
                  <a:pt x="1380364" y="29109"/>
                </a:cubicBezTo>
                <a:cubicBezTo>
                  <a:pt x="1380363" y="31750"/>
                  <a:pt x="1379245" y="34493"/>
                  <a:pt x="1377011" y="37338"/>
                </a:cubicBezTo>
                <a:cubicBezTo>
                  <a:pt x="1375588" y="39573"/>
                  <a:pt x="1374877" y="40844"/>
                  <a:pt x="1374877" y="41148"/>
                </a:cubicBezTo>
                <a:cubicBezTo>
                  <a:pt x="1374877" y="41453"/>
                  <a:pt x="1374775" y="41605"/>
                  <a:pt x="1374572" y="41605"/>
                </a:cubicBezTo>
                <a:cubicBezTo>
                  <a:pt x="1374369" y="41605"/>
                  <a:pt x="1373455" y="42876"/>
                  <a:pt x="1371828" y="45415"/>
                </a:cubicBezTo>
                <a:cubicBezTo>
                  <a:pt x="1370203" y="47955"/>
                  <a:pt x="1366952" y="52781"/>
                  <a:pt x="1362075" y="59893"/>
                </a:cubicBezTo>
                <a:cubicBezTo>
                  <a:pt x="1353948" y="71476"/>
                  <a:pt x="1349883" y="77318"/>
                  <a:pt x="1349883" y="77420"/>
                </a:cubicBezTo>
                <a:cubicBezTo>
                  <a:pt x="1349883" y="77521"/>
                  <a:pt x="1349274" y="78588"/>
                  <a:pt x="1348055" y="80620"/>
                </a:cubicBezTo>
                <a:cubicBezTo>
                  <a:pt x="1346836" y="82652"/>
                  <a:pt x="1346226" y="83719"/>
                  <a:pt x="1346226" y="83820"/>
                </a:cubicBezTo>
                <a:cubicBezTo>
                  <a:pt x="1346226" y="83922"/>
                  <a:pt x="1345312" y="85243"/>
                  <a:pt x="1343482" y="87783"/>
                </a:cubicBezTo>
                <a:cubicBezTo>
                  <a:pt x="1341653" y="90323"/>
                  <a:pt x="1340334" y="92202"/>
                  <a:pt x="1339520" y="93421"/>
                </a:cubicBezTo>
                <a:lnTo>
                  <a:pt x="1328243" y="109881"/>
                </a:lnTo>
                <a:cubicBezTo>
                  <a:pt x="1328242" y="110084"/>
                  <a:pt x="1328141" y="110389"/>
                  <a:pt x="1327937" y="110795"/>
                </a:cubicBezTo>
                <a:lnTo>
                  <a:pt x="1327329" y="111405"/>
                </a:lnTo>
                <a:cubicBezTo>
                  <a:pt x="1327735" y="111405"/>
                  <a:pt x="1328649" y="111100"/>
                  <a:pt x="1330072" y="110490"/>
                </a:cubicBezTo>
                <a:cubicBezTo>
                  <a:pt x="1332510" y="109271"/>
                  <a:pt x="1333882" y="108661"/>
                  <a:pt x="1334186" y="108662"/>
                </a:cubicBezTo>
                <a:cubicBezTo>
                  <a:pt x="1334491" y="108662"/>
                  <a:pt x="1335355" y="108357"/>
                  <a:pt x="1336777" y="107747"/>
                </a:cubicBezTo>
                <a:cubicBezTo>
                  <a:pt x="1338199" y="107138"/>
                  <a:pt x="1343990" y="104801"/>
                  <a:pt x="1354151" y="100737"/>
                </a:cubicBezTo>
                <a:lnTo>
                  <a:pt x="1359942" y="98298"/>
                </a:lnTo>
                <a:cubicBezTo>
                  <a:pt x="1360145" y="98298"/>
                  <a:pt x="1360704" y="98095"/>
                  <a:pt x="1361618" y="97689"/>
                </a:cubicBezTo>
                <a:cubicBezTo>
                  <a:pt x="1362533" y="97282"/>
                  <a:pt x="1364463" y="96622"/>
                  <a:pt x="1367410" y="95707"/>
                </a:cubicBezTo>
                <a:cubicBezTo>
                  <a:pt x="1370356" y="94793"/>
                  <a:pt x="1373150" y="93828"/>
                  <a:pt x="1375791" y="92812"/>
                </a:cubicBezTo>
                <a:cubicBezTo>
                  <a:pt x="1378433" y="91796"/>
                  <a:pt x="1379957" y="91187"/>
                  <a:pt x="1380363" y="90983"/>
                </a:cubicBezTo>
                <a:cubicBezTo>
                  <a:pt x="1382192" y="90374"/>
                  <a:pt x="1384580" y="89053"/>
                  <a:pt x="1387526" y="87021"/>
                </a:cubicBezTo>
                <a:cubicBezTo>
                  <a:pt x="1390473" y="84989"/>
                  <a:pt x="1393876" y="83973"/>
                  <a:pt x="1397737" y="83973"/>
                </a:cubicBezTo>
                <a:lnTo>
                  <a:pt x="1400785" y="83973"/>
                </a:lnTo>
                <a:cubicBezTo>
                  <a:pt x="1403833" y="83973"/>
                  <a:pt x="1407795" y="85700"/>
                  <a:pt x="1412673" y="89155"/>
                </a:cubicBezTo>
                <a:cubicBezTo>
                  <a:pt x="1416940" y="91593"/>
                  <a:pt x="1419378" y="93930"/>
                  <a:pt x="1419988" y="96165"/>
                </a:cubicBezTo>
                <a:cubicBezTo>
                  <a:pt x="1420394" y="97181"/>
                  <a:pt x="1420699" y="97841"/>
                  <a:pt x="1420902" y="98146"/>
                </a:cubicBezTo>
                <a:cubicBezTo>
                  <a:pt x="1421105" y="98450"/>
                  <a:pt x="1421511" y="99416"/>
                  <a:pt x="1422120" y="101041"/>
                </a:cubicBezTo>
                <a:cubicBezTo>
                  <a:pt x="1422731" y="102667"/>
                  <a:pt x="1423036" y="103886"/>
                  <a:pt x="1423036" y="104699"/>
                </a:cubicBezTo>
                <a:lnTo>
                  <a:pt x="1422731" y="105918"/>
                </a:lnTo>
                <a:cubicBezTo>
                  <a:pt x="1421918" y="108154"/>
                  <a:pt x="1421155" y="109271"/>
                  <a:pt x="1420444" y="109271"/>
                </a:cubicBezTo>
                <a:cubicBezTo>
                  <a:pt x="1419733" y="109271"/>
                  <a:pt x="1418514" y="109525"/>
                  <a:pt x="1416787" y="110033"/>
                </a:cubicBezTo>
                <a:cubicBezTo>
                  <a:pt x="1415060" y="110541"/>
                  <a:pt x="1414196" y="112421"/>
                  <a:pt x="1414196" y="115672"/>
                </a:cubicBezTo>
                <a:cubicBezTo>
                  <a:pt x="1413790" y="117298"/>
                  <a:pt x="1413180" y="120244"/>
                  <a:pt x="1412367" y="124511"/>
                </a:cubicBezTo>
                <a:cubicBezTo>
                  <a:pt x="1411554" y="128778"/>
                  <a:pt x="1410995" y="131775"/>
                  <a:pt x="1410691" y="133503"/>
                </a:cubicBezTo>
                <a:cubicBezTo>
                  <a:pt x="1410387" y="135230"/>
                  <a:pt x="1410082" y="136551"/>
                  <a:pt x="1409776" y="137465"/>
                </a:cubicBezTo>
                <a:cubicBezTo>
                  <a:pt x="1409472" y="138380"/>
                  <a:pt x="1409320" y="139141"/>
                  <a:pt x="1409319" y="139751"/>
                </a:cubicBezTo>
                <a:cubicBezTo>
                  <a:pt x="1409319" y="140361"/>
                  <a:pt x="1409167" y="140869"/>
                  <a:pt x="1408862" y="141275"/>
                </a:cubicBezTo>
                <a:cubicBezTo>
                  <a:pt x="1408558" y="141682"/>
                  <a:pt x="1408405" y="142190"/>
                  <a:pt x="1408405" y="142799"/>
                </a:cubicBezTo>
                <a:lnTo>
                  <a:pt x="1405053" y="154991"/>
                </a:lnTo>
                <a:cubicBezTo>
                  <a:pt x="1403020" y="161494"/>
                  <a:pt x="1401394" y="167590"/>
                  <a:pt x="1400175" y="173279"/>
                </a:cubicBezTo>
                <a:cubicBezTo>
                  <a:pt x="1399769" y="175311"/>
                  <a:pt x="1399363" y="176683"/>
                  <a:pt x="1398956" y="177394"/>
                </a:cubicBezTo>
                <a:cubicBezTo>
                  <a:pt x="1398550" y="178105"/>
                  <a:pt x="1398295" y="178766"/>
                  <a:pt x="1398194" y="179375"/>
                </a:cubicBezTo>
                <a:cubicBezTo>
                  <a:pt x="1398093" y="179985"/>
                  <a:pt x="1397788" y="180899"/>
                  <a:pt x="1397280" y="182119"/>
                </a:cubicBezTo>
                <a:cubicBezTo>
                  <a:pt x="1396772" y="183337"/>
                  <a:pt x="1395705" y="186690"/>
                  <a:pt x="1394080" y="192177"/>
                </a:cubicBezTo>
                <a:cubicBezTo>
                  <a:pt x="1390626" y="202337"/>
                  <a:pt x="1387476" y="211278"/>
                  <a:pt x="1384630" y="218999"/>
                </a:cubicBezTo>
                <a:lnTo>
                  <a:pt x="1381887" y="226619"/>
                </a:lnTo>
                <a:cubicBezTo>
                  <a:pt x="1379855" y="232512"/>
                  <a:pt x="1377518" y="238100"/>
                  <a:pt x="1374877" y="243383"/>
                </a:cubicBezTo>
                <a:cubicBezTo>
                  <a:pt x="1374471" y="244399"/>
                  <a:pt x="1374267" y="245008"/>
                  <a:pt x="1374267" y="245212"/>
                </a:cubicBezTo>
                <a:cubicBezTo>
                  <a:pt x="1374267" y="245415"/>
                  <a:pt x="1373963" y="245974"/>
                  <a:pt x="1373353" y="246888"/>
                </a:cubicBezTo>
                <a:cubicBezTo>
                  <a:pt x="1372743" y="247802"/>
                  <a:pt x="1372438" y="248362"/>
                  <a:pt x="1372439" y="248565"/>
                </a:cubicBezTo>
                <a:cubicBezTo>
                  <a:pt x="1372439" y="248971"/>
                  <a:pt x="1371828" y="249987"/>
                  <a:pt x="1370610" y="251613"/>
                </a:cubicBezTo>
                <a:cubicBezTo>
                  <a:pt x="1369391" y="253238"/>
                  <a:pt x="1368323" y="254356"/>
                  <a:pt x="1367410" y="254966"/>
                </a:cubicBezTo>
                <a:cubicBezTo>
                  <a:pt x="1366495" y="255575"/>
                  <a:pt x="1365529" y="255880"/>
                  <a:pt x="1364513" y="255880"/>
                </a:cubicBezTo>
                <a:cubicBezTo>
                  <a:pt x="1362076" y="255880"/>
                  <a:pt x="1358722" y="254661"/>
                  <a:pt x="1354455" y="252222"/>
                </a:cubicBezTo>
                <a:cubicBezTo>
                  <a:pt x="1351814" y="250596"/>
                  <a:pt x="1349832" y="248971"/>
                  <a:pt x="1348512" y="247345"/>
                </a:cubicBezTo>
                <a:cubicBezTo>
                  <a:pt x="1347191" y="245720"/>
                  <a:pt x="1345667" y="244043"/>
                  <a:pt x="1343940" y="242316"/>
                </a:cubicBezTo>
                <a:cubicBezTo>
                  <a:pt x="1342212" y="240589"/>
                  <a:pt x="1339977" y="238658"/>
                  <a:pt x="1337234" y="236525"/>
                </a:cubicBezTo>
                <a:cubicBezTo>
                  <a:pt x="1334491" y="234392"/>
                  <a:pt x="1332866" y="233325"/>
                  <a:pt x="1332357" y="233324"/>
                </a:cubicBezTo>
                <a:cubicBezTo>
                  <a:pt x="1331849" y="233324"/>
                  <a:pt x="1331595" y="233172"/>
                  <a:pt x="1331595" y="232868"/>
                </a:cubicBezTo>
                <a:cubicBezTo>
                  <a:pt x="1331595" y="232563"/>
                  <a:pt x="1331189" y="232258"/>
                  <a:pt x="1330376" y="231953"/>
                </a:cubicBezTo>
                <a:cubicBezTo>
                  <a:pt x="1329563" y="231648"/>
                  <a:pt x="1329157" y="231394"/>
                  <a:pt x="1329157" y="231191"/>
                </a:cubicBezTo>
                <a:cubicBezTo>
                  <a:pt x="1329157" y="230988"/>
                  <a:pt x="1328294" y="230175"/>
                  <a:pt x="1326566" y="228753"/>
                </a:cubicBezTo>
                <a:cubicBezTo>
                  <a:pt x="1324838" y="227330"/>
                  <a:pt x="1322706" y="225603"/>
                  <a:pt x="1320165" y="223571"/>
                </a:cubicBezTo>
                <a:cubicBezTo>
                  <a:pt x="1317625" y="221539"/>
                  <a:pt x="1316304" y="220523"/>
                  <a:pt x="1316202" y="220523"/>
                </a:cubicBezTo>
                <a:cubicBezTo>
                  <a:pt x="1316101" y="220523"/>
                  <a:pt x="1315136" y="219761"/>
                  <a:pt x="1313308" y="218237"/>
                </a:cubicBezTo>
                <a:cubicBezTo>
                  <a:pt x="1311478" y="216713"/>
                  <a:pt x="1309294" y="214833"/>
                  <a:pt x="1306754" y="212598"/>
                </a:cubicBezTo>
                <a:cubicBezTo>
                  <a:pt x="1304214" y="210363"/>
                  <a:pt x="1301725" y="208077"/>
                  <a:pt x="1299286" y="205740"/>
                </a:cubicBezTo>
                <a:cubicBezTo>
                  <a:pt x="1296848" y="203403"/>
                  <a:pt x="1294816" y="201423"/>
                  <a:pt x="1293191" y="199797"/>
                </a:cubicBezTo>
                <a:cubicBezTo>
                  <a:pt x="1290143" y="196749"/>
                  <a:pt x="1287806" y="194310"/>
                  <a:pt x="1286180" y="192482"/>
                </a:cubicBezTo>
                <a:cubicBezTo>
                  <a:pt x="1284554" y="190653"/>
                  <a:pt x="1283741" y="189535"/>
                  <a:pt x="1283741" y="189129"/>
                </a:cubicBezTo>
                <a:lnTo>
                  <a:pt x="1285571" y="190348"/>
                </a:lnTo>
                <a:cubicBezTo>
                  <a:pt x="1286587" y="191364"/>
                  <a:pt x="1287856" y="192634"/>
                  <a:pt x="1289380" y="194158"/>
                </a:cubicBezTo>
                <a:cubicBezTo>
                  <a:pt x="1290904" y="195682"/>
                  <a:pt x="1292175" y="196952"/>
                  <a:pt x="1293191" y="197968"/>
                </a:cubicBezTo>
                <a:cubicBezTo>
                  <a:pt x="1294206" y="198984"/>
                  <a:pt x="1294867" y="199492"/>
                  <a:pt x="1295171" y="199492"/>
                </a:cubicBezTo>
                <a:cubicBezTo>
                  <a:pt x="1295476" y="199492"/>
                  <a:pt x="1295833" y="199797"/>
                  <a:pt x="1296239" y="200406"/>
                </a:cubicBezTo>
                <a:cubicBezTo>
                  <a:pt x="1296645" y="201016"/>
                  <a:pt x="1297000" y="201321"/>
                  <a:pt x="1297306" y="201321"/>
                </a:cubicBezTo>
                <a:cubicBezTo>
                  <a:pt x="1297610" y="201321"/>
                  <a:pt x="1298017" y="201626"/>
                  <a:pt x="1298524" y="202235"/>
                </a:cubicBezTo>
                <a:cubicBezTo>
                  <a:pt x="1299033" y="202845"/>
                  <a:pt x="1299439" y="203149"/>
                  <a:pt x="1299744" y="203149"/>
                </a:cubicBezTo>
                <a:cubicBezTo>
                  <a:pt x="1300048" y="203150"/>
                  <a:pt x="1300303" y="203251"/>
                  <a:pt x="1300506" y="203454"/>
                </a:cubicBezTo>
                <a:cubicBezTo>
                  <a:pt x="1303554" y="205690"/>
                  <a:pt x="1307821" y="208433"/>
                  <a:pt x="1313308" y="211684"/>
                </a:cubicBezTo>
                <a:cubicBezTo>
                  <a:pt x="1324077" y="216764"/>
                  <a:pt x="1332916" y="219304"/>
                  <a:pt x="1339825" y="219304"/>
                </a:cubicBezTo>
                <a:cubicBezTo>
                  <a:pt x="1342263" y="219304"/>
                  <a:pt x="1344397" y="218999"/>
                  <a:pt x="1346226" y="218390"/>
                </a:cubicBezTo>
                <a:cubicBezTo>
                  <a:pt x="1349071" y="217577"/>
                  <a:pt x="1352119" y="213919"/>
                  <a:pt x="1355370" y="207417"/>
                </a:cubicBezTo>
                <a:cubicBezTo>
                  <a:pt x="1358012" y="202337"/>
                  <a:pt x="1359942" y="197663"/>
                  <a:pt x="1361161" y="193396"/>
                </a:cubicBezTo>
                <a:lnTo>
                  <a:pt x="1365123" y="180594"/>
                </a:lnTo>
                <a:lnTo>
                  <a:pt x="1368781" y="170536"/>
                </a:lnTo>
                <a:cubicBezTo>
                  <a:pt x="1370407" y="166472"/>
                  <a:pt x="1371524" y="162611"/>
                  <a:pt x="1372133" y="158954"/>
                </a:cubicBezTo>
                <a:cubicBezTo>
                  <a:pt x="1372743" y="156312"/>
                  <a:pt x="1373353" y="154991"/>
                  <a:pt x="1373963" y="154991"/>
                </a:cubicBezTo>
                <a:cubicBezTo>
                  <a:pt x="1373962" y="154178"/>
                  <a:pt x="1374673" y="151638"/>
                  <a:pt x="1376096" y="147371"/>
                </a:cubicBezTo>
                <a:cubicBezTo>
                  <a:pt x="1376502" y="145339"/>
                  <a:pt x="1376858" y="144069"/>
                  <a:pt x="1377163" y="143561"/>
                </a:cubicBezTo>
                <a:cubicBezTo>
                  <a:pt x="1377468" y="143053"/>
                  <a:pt x="1377621" y="142342"/>
                  <a:pt x="1377620" y="141427"/>
                </a:cubicBezTo>
                <a:cubicBezTo>
                  <a:pt x="1377620" y="140513"/>
                  <a:pt x="1377823" y="139700"/>
                  <a:pt x="1378230" y="138989"/>
                </a:cubicBezTo>
                <a:cubicBezTo>
                  <a:pt x="1378636" y="138278"/>
                  <a:pt x="1378839" y="137821"/>
                  <a:pt x="1378840" y="137618"/>
                </a:cubicBezTo>
                <a:lnTo>
                  <a:pt x="1378839" y="137008"/>
                </a:lnTo>
                <a:cubicBezTo>
                  <a:pt x="1378839" y="136804"/>
                  <a:pt x="1378992" y="136551"/>
                  <a:pt x="1379296" y="136246"/>
                </a:cubicBezTo>
                <a:cubicBezTo>
                  <a:pt x="1379601" y="135941"/>
                  <a:pt x="1379855" y="134976"/>
                  <a:pt x="1380059" y="133350"/>
                </a:cubicBezTo>
                <a:cubicBezTo>
                  <a:pt x="1380465" y="130912"/>
                  <a:pt x="1381481" y="126950"/>
                  <a:pt x="1383107" y="121463"/>
                </a:cubicBezTo>
                <a:cubicBezTo>
                  <a:pt x="1383919" y="118618"/>
                  <a:pt x="1384326" y="116078"/>
                  <a:pt x="1384325" y="113843"/>
                </a:cubicBezTo>
                <a:cubicBezTo>
                  <a:pt x="1384325" y="111405"/>
                  <a:pt x="1383818" y="109931"/>
                  <a:pt x="1382802" y="109423"/>
                </a:cubicBezTo>
                <a:cubicBezTo>
                  <a:pt x="1381786" y="108915"/>
                  <a:pt x="1380363" y="108661"/>
                  <a:pt x="1378535" y="108662"/>
                </a:cubicBezTo>
                <a:cubicBezTo>
                  <a:pt x="1377112" y="108661"/>
                  <a:pt x="1375486" y="108865"/>
                  <a:pt x="1373658" y="109271"/>
                </a:cubicBezTo>
                <a:cubicBezTo>
                  <a:pt x="1364717" y="111100"/>
                  <a:pt x="1359179" y="112421"/>
                  <a:pt x="1357046" y="113233"/>
                </a:cubicBezTo>
                <a:cubicBezTo>
                  <a:pt x="1354913" y="114047"/>
                  <a:pt x="1351763" y="115214"/>
                  <a:pt x="1347597" y="116739"/>
                </a:cubicBezTo>
                <a:cubicBezTo>
                  <a:pt x="1343432" y="118263"/>
                  <a:pt x="1340739" y="119279"/>
                  <a:pt x="1339520" y="119786"/>
                </a:cubicBezTo>
                <a:cubicBezTo>
                  <a:pt x="1338301" y="120295"/>
                  <a:pt x="1336422" y="121057"/>
                  <a:pt x="1333881" y="122073"/>
                </a:cubicBezTo>
                <a:cubicBezTo>
                  <a:pt x="1331342" y="123089"/>
                  <a:pt x="1328141" y="124511"/>
                  <a:pt x="1324280" y="126340"/>
                </a:cubicBezTo>
                <a:cubicBezTo>
                  <a:pt x="1320419" y="128169"/>
                  <a:pt x="1318082" y="129286"/>
                  <a:pt x="1317270" y="129692"/>
                </a:cubicBezTo>
                <a:cubicBezTo>
                  <a:pt x="1315035" y="130302"/>
                  <a:pt x="1313104" y="132131"/>
                  <a:pt x="1311478" y="135179"/>
                </a:cubicBezTo>
                <a:cubicBezTo>
                  <a:pt x="1309649" y="137414"/>
                  <a:pt x="1308583" y="138786"/>
                  <a:pt x="1308278" y="139294"/>
                </a:cubicBezTo>
                <a:cubicBezTo>
                  <a:pt x="1307974" y="139802"/>
                  <a:pt x="1306907" y="141377"/>
                  <a:pt x="1305078" y="144018"/>
                </a:cubicBezTo>
                <a:cubicBezTo>
                  <a:pt x="1303249" y="146660"/>
                  <a:pt x="1301573" y="149098"/>
                  <a:pt x="1300048" y="151334"/>
                </a:cubicBezTo>
                <a:cubicBezTo>
                  <a:pt x="1298525" y="153569"/>
                  <a:pt x="1297458" y="155093"/>
                  <a:pt x="1296849" y="155906"/>
                </a:cubicBezTo>
                <a:lnTo>
                  <a:pt x="1280999" y="179070"/>
                </a:lnTo>
                <a:lnTo>
                  <a:pt x="1280998" y="179375"/>
                </a:lnTo>
                <a:lnTo>
                  <a:pt x="1280694" y="179375"/>
                </a:lnTo>
                <a:lnTo>
                  <a:pt x="1280694" y="179680"/>
                </a:lnTo>
                <a:lnTo>
                  <a:pt x="1262711" y="204369"/>
                </a:lnTo>
                <a:cubicBezTo>
                  <a:pt x="1258850" y="210058"/>
                  <a:pt x="1252246" y="218898"/>
                  <a:pt x="1242899" y="230886"/>
                </a:cubicBezTo>
                <a:cubicBezTo>
                  <a:pt x="1242289" y="231699"/>
                  <a:pt x="1241882" y="232410"/>
                  <a:pt x="1241679" y="233020"/>
                </a:cubicBezTo>
                <a:cubicBezTo>
                  <a:pt x="1240053" y="235458"/>
                  <a:pt x="1235584" y="240234"/>
                  <a:pt x="1228268" y="247345"/>
                </a:cubicBezTo>
                <a:cubicBezTo>
                  <a:pt x="1211809" y="263601"/>
                  <a:pt x="1199210" y="274066"/>
                  <a:pt x="1190473" y="278740"/>
                </a:cubicBezTo>
                <a:cubicBezTo>
                  <a:pt x="1203274" y="265938"/>
                  <a:pt x="1230808" y="224282"/>
                  <a:pt x="1273074" y="153772"/>
                </a:cubicBezTo>
                <a:lnTo>
                  <a:pt x="1270026" y="155906"/>
                </a:lnTo>
                <a:cubicBezTo>
                  <a:pt x="1253567" y="165659"/>
                  <a:pt x="1241781" y="170536"/>
                  <a:pt x="1234669" y="170536"/>
                </a:cubicBezTo>
                <a:cubicBezTo>
                  <a:pt x="1229589" y="170536"/>
                  <a:pt x="1225017" y="168910"/>
                  <a:pt x="1220953" y="165659"/>
                </a:cubicBezTo>
                <a:lnTo>
                  <a:pt x="1217296" y="163221"/>
                </a:lnTo>
                <a:cubicBezTo>
                  <a:pt x="1210387" y="159360"/>
                  <a:pt x="1203580" y="151740"/>
                  <a:pt x="1196874" y="140361"/>
                </a:cubicBezTo>
                <a:cubicBezTo>
                  <a:pt x="1196061" y="138939"/>
                  <a:pt x="1194944" y="137669"/>
                  <a:pt x="1193521" y="136551"/>
                </a:cubicBezTo>
                <a:cubicBezTo>
                  <a:pt x="1192099" y="135433"/>
                  <a:pt x="1191387" y="134671"/>
                  <a:pt x="1191388" y="134265"/>
                </a:cubicBezTo>
                <a:lnTo>
                  <a:pt x="1191692" y="134265"/>
                </a:lnTo>
                <a:cubicBezTo>
                  <a:pt x="1192099" y="134265"/>
                  <a:pt x="1195960" y="136398"/>
                  <a:pt x="1203275" y="140666"/>
                </a:cubicBezTo>
                <a:cubicBezTo>
                  <a:pt x="1210183" y="145949"/>
                  <a:pt x="1216076" y="148590"/>
                  <a:pt x="1220953" y="148591"/>
                </a:cubicBezTo>
                <a:cubicBezTo>
                  <a:pt x="1221969" y="148590"/>
                  <a:pt x="1222883" y="148488"/>
                  <a:pt x="1223696" y="148286"/>
                </a:cubicBezTo>
                <a:cubicBezTo>
                  <a:pt x="1231418" y="147676"/>
                  <a:pt x="1237717" y="146762"/>
                  <a:pt x="1242594" y="145542"/>
                </a:cubicBezTo>
                <a:cubicBezTo>
                  <a:pt x="1243203" y="144932"/>
                  <a:pt x="1243762" y="144628"/>
                  <a:pt x="1244270" y="144628"/>
                </a:cubicBezTo>
                <a:cubicBezTo>
                  <a:pt x="1244779" y="144628"/>
                  <a:pt x="1245591" y="144424"/>
                  <a:pt x="1246709" y="144019"/>
                </a:cubicBezTo>
                <a:cubicBezTo>
                  <a:pt x="1247826" y="143612"/>
                  <a:pt x="1249452" y="143154"/>
                  <a:pt x="1251585" y="142647"/>
                </a:cubicBezTo>
                <a:cubicBezTo>
                  <a:pt x="1253719" y="142139"/>
                  <a:pt x="1256259" y="141326"/>
                  <a:pt x="1259205" y="140209"/>
                </a:cubicBezTo>
                <a:cubicBezTo>
                  <a:pt x="1262152" y="139091"/>
                  <a:pt x="1263726" y="138532"/>
                  <a:pt x="1263930" y="138532"/>
                </a:cubicBezTo>
                <a:lnTo>
                  <a:pt x="1288008" y="129083"/>
                </a:lnTo>
                <a:lnTo>
                  <a:pt x="1323976" y="67818"/>
                </a:lnTo>
                <a:lnTo>
                  <a:pt x="1326718" y="61417"/>
                </a:lnTo>
                <a:cubicBezTo>
                  <a:pt x="1327125" y="60401"/>
                  <a:pt x="1327481" y="59894"/>
                  <a:pt x="1327786" y="59893"/>
                </a:cubicBezTo>
                <a:cubicBezTo>
                  <a:pt x="1328090" y="59893"/>
                  <a:pt x="1328344" y="59385"/>
                  <a:pt x="1328547" y="58369"/>
                </a:cubicBezTo>
                <a:cubicBezTo>
                  <a:pt x="1328750" y="57354"/>
                  <a:pt x="1329005" y="56846"/>
                  <a:pt x="1329310" y="56845"/>
                </a:cubicBezTo>
                <a:cubicBezTo>
                  <a:pt x="1329614" y="56845"/>
                  <a:pt x="1329766" y="56642"/>
                  <a:pt x="1329766" y="56236"/>
                </a:cubicBezTo>
                <a:cubicBezTo>
                  <a:pt x="1329767" y="55830"/>
                  <a:pt x="1330173" y="54610"/>
                  <a:pt x="1330986" y="52578"/>
                </a:cubicBezTo>
                <a:cubicBezTo>
                  <a:pt x="1335253" y="45060"/>
                  <a:pt x="1337386" y="40590"/>
                  <a:pt x="1337386" y="39167"/>
                </a:cubicBezTo>
                <a:cubicBezTo>
                  <a:pt x="1337387" y="38964"/>
                  <a:pt x="1337844" y="37999"/>
                  <a:pt x="1338758" y="36271"/>
                </a:cubicBezTo>
                <a:cubicBezTo>
                  <a:pt x="1339672" y="34544"/>
                  <a:pt x="1340129" y="33579"/>
                  <a:pt x="1340130" y="33376"/>
                </a:cubicBezTo>
                <a:cubicBezTo>
                  <a:pt x="1340130" y="33173"/>
                  <a:pt x="1340231" y="32360"/>
                  <a:pt x="1340435" y="30937"/>
                </a:cubicBezTo>
                <a:cubicBezTo>
                  <a:pt x="1341247" y="26264"/>
                  <a:pt x="1341654" y="22505"/>
                  <a:pt x="1341654" y="19660"/>
                </a:cubicBezTo>
                <a:lnTo>
                  <a:pt x="1341654" y="17831"/>
                </a:lnTo>
                <a:cubicBezTo>
                  <a:pt x="1340637" y="15393"/>
                  <a:pt x="1336472" y="14174"/>
                  <a:pt x="1329157" y="14174"/>
                </a:cubicBezTo>
                <a:cubicBezTo>
                  <a:pt x="1324890" y="14173"/>
                  <a:pt x="1321943" y="15189"/>
                  <a:pt x="1320317" y="17221"/>
                </a:cubicBezTo>
                <a:cubicBezTo>
                  <a:pt x="1319911" y="18034"/>
                  <a:pt x="1319607" y="18441"/>
                  <a:pt x="1319404" y="18441"/>
                </a:cubicBezTo>
                <a:cubicBezTo>
                  <a:pt x="1319200" y="18441"/>
                  <a:pt x="1319098" y="18238"/>
                  <a:pt x="1319098" y="17831"/>
                </a:cubicBezTo>
                <a:cubicBezTo>
                  <a:pt x="1319099" y="15799"/>
                  <a:pt x="1320724" y="13564"/>
                  <a:pt x="1323975" y="11125"/>
                </a:cubicBezTo>
                <a:cubicBezTo>
                  <a:pt x="1326617" y="9297"/>
                  <a:pt x="1328141" y="8382"/>
                  <a:pt x="1328547" y="8382"/>
                </a:cubicBezTo>
                <a:cubicBezTo>
                  <a:pt x="1328954" y="8382"/>
                  <a:pt x="1329615" y="8128"/>
                  <a:pt x="1330528" y="7620"/>
                </a:cubicBezTo>
                <a:cubicBezTo>
                  <a:pt x="1331443" y="7112"/>
                  <a:pt x="1332510" y="6706"/>
                  <a:pt x="1333729" y="6401"/>
                </a:cubicBezTo>
                <a:cubicBezTo>
                  <a:pt x="1334949" y="6096"/>
                  <a:pt x="1336473" y="5741"/>
                  <a:pt x="1338301" y="5334"/>
                </a:cubicBezTo>
                <a:cubicBezTo>
                  <a:pt x="1343381" y="4115"/>
                  <a:pt x="1346327" y="3302"/>
                  <a:pt x="1347140" y="2896"/>
                </a:cubicBezTo>
                <a:cubicBezTo>
                  <a:pt x="1347954" y="2489"/>
                  <a:pt x="1348867" y="2286"/>
                  <a:pt x="1349883" y="2286"/>
                </a:cubicBezTo>
                <a:close/>
                <a:moveTo>
                  <a:pt x="1645844" y="73000"/>
                </a:moveTo>
                <a:cubicBezTo>
                  <a:pt x="1645438" y="72797"/>
                  <a:pt x="1645032" y="72797"/>
                  <a:pt x="1644625" y="73000"/>
                </a:cubicBezTo>
                <a:cubicBezTo>
                  <a:pt x="1644421" y="73203"/>
                  <a:pt x="1644218" y="73203"/>
                  <a:pt x="1644016" y="73000"/>
                </a:cubicBezTo>
                <a:cubicBezTo>
                  <a:pt x="1643405" y="72390"/>
                  <a:pt x="1642898" y="72390"/>
                  <a:pt x="1642491" y="73000"/>
                </a:cubicBezTo>
                <a:cubicBezTo>
                  <a:pt x="1642288" y="73203"/>
                  <a:pt x="1641983" y="73304"/>
                  <a:pt x="1641577" y="73305"/>
                </a:cubicBezTo>
                <a:cubicBezTo>
                  <a:pt x="1641374" y="73102"/>
                  <a:pt x="1639748" y="73508"/>
                  <a:pt x="1636700" y="74524"/>
                </a:cubicBezTo>
                <a:cubicBezTo>
                  <a:pt x="1635074" y="75134"/>
                  <a:pt x="1634160" y="75438"/>
                  <a:pt x="1633957" y="75439"/>
                </a:cubicBezTo>
                <a:cubicBezTo>
                  <a:pt x="1633550" y="75438"/>
                  <a:pt x="1632483" y="75895"/>
                  <a:pt x="1630757" y="76810"/>
                </a:cubicBezTo>
                <a:cubicBezTo>
                  <a:pt x="1629029" y="77724"/>
                  <a:pt x="1627251" y="78893"/>
                  <a:pt x="1625423" y="80315"/>
                </a:cubicBezTo>
                <a:cubicBezTo>
                  <a:pt x="1618107" y="85598"/>
                  <a:pt x="1612113" y="91796"/>
                  <a:pt x="1607439" y="98908"/>
                </a:cubicBezTo>
                <a:cubicBezTo>
                  <a:pt x="1606017" y="101143"/>
                  <a:pt x="1604493" y="103886"/>
                  <a:pt x="1602867" y="107137"/>
                </a:cubicBezTo>
                <a:cubicBezTo>
                  <a:pt x="1601242" y="110389"/>
                  <a:pt x="1600429" y="112319"/>
                  <a:pt x="1600428" y="112929"/>
                </a:cubicBezTo>
                <a:cubicBezTo>
                  <a:pt x="1600429" y="113335"/>
                  <a:pt x="1601140" y="113284"/>
                  <a:pt x="1602563" y="112776"/>
                </a:cubicBezTo>
                <a:cubicBezTo>
                  <a:pt x="1603985" y="112269"/>
                  <a:pt x="1605407" y="111405"/>
                  <a:pt x="1606830" y="110185"/>
                </a:cubicBezTo>
                <a:cubicBezTo>
                  <a:pt x="1608049" y="109576"/>
                  <a:pt x="1608760" y="109271"/>
                  <a:pt x="1608964" y="109271"/>
                </a:cubicBezTo>
                <a:cubicBezTo>
                  <a:pt x="1609167" y="109271"/>
                  <a:pt x="1610183" y="108560"/>
                  <a:pt x="1612011" y="107137"/>
                </a:cubicBezTo>
                <a:cubicBezTo>
                  <a:pt x="1614043" y="105918"/>
                  <a:pt x="1615669" y="104902"/>
                  <a:pt x="1616888" y="104090"/>
                </a:cubicBezTo>
                <a:cubicBezTo>
                  <a:pt x="1618107" y="103480"/>
                  <a:pt x="1619429" y="102769"/>
                  <a:pt x="1620850" y="101956"/>
                </a:cubicBezTo>
                <a:cubicBezTo>
                  <a:pt x="1622273" y="100940"/>
                  <a:pt x="1623187" y="100432"/>
                  <a:pt x="1623594" y="100432"/>
                </a:cubicBezTo>
                <a:cubicBezTo>
                  <a:pt x="1623797" y="100432"/>
                  <a:pt x="1624508" y="99822"/>
                  <a:pt x="1625728" y="98603"/>
                </a:cubicBezTo>
                <a:cubicBezTo>
                  <a:pt x="1632636" y="93929"/>
                  <a:pt x="1637005" y="91593"/>
                  <a:pt x="1638834" y="91593"/>
                </a:cubicBezTo>
                <a:cubicBezTo>
                  <a:pt x="1639037" y="91593"/>
                  <a:pt x="1640053" y="92202"/>
                  <a:pt x="1641882" y="93421"/>
                </a:cubicBezTo>
                <a:cubicBezTo>
                  <a:pt x="1643711" y="94437"/>
                  <a:pt x="1644625" y="94844"/>
                  <a:pt x="1644625" y="94640"/>
                </a:cubicBezTo>
                <a:cubicBezTo>
                  <a:pt x="1644625" y="94437"/>
                  <a:pt x="1644930" y="94539"/>
                  <a:pt x="1645540" y="94946"/>
                </a:cubicBezTo>
                <a:cubicBezTo>
                  <a:pt x="1645743" y="95352"/>
                  <a:pt x="1645946" y="95555"/>
                  <a:pt x="1646149" y="95555"/>
                </a:cubicBezTo>
                <a:cubicBezTo>
                  <a:pt x="1648791" y="97384"/>
                  <a:pt x="1650111" y="98501"/>
                  <a:pt x="1650112" y="98908"/>
                </a:cubicBezTo>
                <a:cubicBezTo>
                  <a:pt x="1650112" y="99314"/>
                  <a:pt x="1650518" y="100432"/>
                  <a:pt x="1651331" y="102261"/>
                </a:cubicBezTo>
                <a:cubicBezTo>
                  <a:pt x="1652347" y="104089"/>
                  <a:pt x="1652855" y="105309"/>
                  <a:pt x="1652855" y="105918"/>
                </a:cubicBezTo>
                <a:cubicBezTo>
                  <a:pt x="1652854" y="107138"/>
                  <a:pt x="1649807" y="109576"/>
                  <a:pt x="1643710" y="113233"/>
                </a:cubicBezTo>
                <a:cubicBezTo>
                  <a:pt x="1639241" y="116282"/>
                  <a:pt x="1635887" y="118618"/>
                  <a:pt x="1633652" y="120244"/>
                </a:cubicBezTo>
                <a:cubicBezTo>
                  <a:pt x="1627962" y="124714"/>
                  <a:pt x="1624407" y="127864"/>
                  <a:pt x="1622984" y="129692"/>
                </a:cubicBezTo>
                <a:cubicBezTo>
                  <a:pt x="1622172" y="130505"/>
                  <a:pt x="1621358" y="131318"/>
                  <a:pt x="1620546" y="132131"/>
                </a:cubicBezTo>
                <a:cubicBezTo>
                  <a:pt x="1619530" y="133147"/>
                  <a:pt x="1619174" y="133757"/>
                  <a:pt x="1619479" y="133960"/>
                </a:cubicBezTo>
                <a:cubicBezTo>
                  <a:pt x="1619784" y="134163"/>
                  <a:pt x="1620749" y="133858"/>
                  <a:pt x="1622375" y="133046"/>
                </a:cubicBezTo>
                <a:cubicBezTo>
                  <a:pt x="1623594" y="132436"/>
                  <a:pt x="1624305" y="132131"/>
                  <a:pt x="1624509" y="132131"/>
                </a:cubicBezTo>
                <a:cubicBezTo>
                  <a:pt x="1624915" y="132131"/>
                  <a:pt x="1625930" y="131725"/>
                  <a:pt x="1627556" y="130912"/>
                </a:cubicBezTo>
                <a:cubicBezTo>
                  <a:pt x="1629181" y="130099"/>
                  <a:pt x="1630198" y="129693"/>
                  <a:pt x="1630604" y="129693"/>
                </a:cubicBezTo>
                <a:cubicBezTo>
                  <a:pt x="1631011" y="129693"/>
                  <a:pt x="1631823" y="129286"/>
                  <a:pt x="1633043" y="128473"/>
                </a:cubicBezTo>
                <a:cubicBezTo>
                  <a:pt x="1634465" y="127864"/>
                  <a:pt x="1635786" y="127458"/>
                  <a:pt x="1637005" y="127254"/>
                </a:cubicBezTo>
                <a:cubicBezTo>
                  <a:pt x="1639647" y="127254"/>
                  <a:pt x="1641882" y="128575"/>
                  <a:pt x="1643711" y="131217"/>
                </a:cubicBezTo>
                <a:cubicBezTo>
                  <a:pt x="1644726" y="132639"/>
                  <a:pt x="1644726" y="133553"/>
                  <a:pt x="1643710" y="133960"/>
                </a:cubicBezTo>
                <a:cubicBezTo>
                  <a:pt x="1643101" y="134773"/>
                  <a:pt x="1641577" y="135992"/>
                  <a:pt x="1639139" y="137618"/>
                </a:cubicBezTo>
                <a:cubicBezTo>
                  <a:pt x="1632840" y="142088"/>
                  <a:pt x="1628776" y="145034"/>
                  <a:pt x="1626946" y="146457"/>
                </a:cubicBezTo>
                <a:cubicBezTo>
                  <a:pt x="1626743" y="146660"/>
                  <a:pt x="1626134" y="147168"/>
                  <a:pt x="1625117" y="147980"/>
                </a:cubicBezTo>
                <a:cubicBezTo>
                  <a:pt x="1624305" y="148590"/>
                  <a:pt x="1623797" y="148996"/>
                  <a:pt x="1623594" y="149200"/>
                </a:cubicBezTo>
                <a:cubicBezTo>
                  <a:pt x="1623187" y="149606"/>
                  <a:pt x="1622273" y="150521"/>
                  <a:pt x="1620850" y="151943"/>
                </a:cubicBezTo>
                <a:cubicBezTo>
                  <a:pt x="1619428" y="152756"/>
                  <a:pt x="1618006" y="153873"/>
                  <a:pt x="1616583" y="155296"/>
                </a:cubicBezTo>
                <a:cubicBezTo>
                  <a:pt x="1615161" y="156719"/>
                  <a:pt x="1613891" y="157937"/>
                  <a:pt x="1612774" y="158953"/>
                </a:cubicBezTo>
                <a:cubicBezTo>
                  <a:pt x="1611656" y="159970"/>
                  <a:pt x="1611097" y="160579"/>
                  <a:pt x="1611097" y="160782"/>
                </a:cubicBezTo>
                <a:cubicBezTo>
                  <a:pt x="1611097" y="160782"/>
                  <a:pt x="1610589" y="161595"/>
                  <a:pt x="1609573" y="163221"/>
                </a:cubicBezTo>
                <a:cubicBezTo>
                  <a:pt x="1608557" y="164846"/>
                  <a:pt x="1607846" y="165964"/>
                  <a:pt x="1607439" y="166573"/>
                </a:cubicBezTo>
                <a:cubicBezTo>
                  <a:pt x="1607236" y="166980"/>
                  <a:pt x="1607236" y="167234"/>
                  <a:pt x="1607439" y="167336"/>
                </a:cubicBezTo>
                <a:cubicBezTo>
                  <a:pt x="1607642" y="167437"/>
                  <a:pt x="1608049" y="167386"/>
                  <a:pt x="1608659" y="167183"/>
                </a:cubicBezTo>
                <a:cubicBezTo>
                  <a:pt x="1609878" y="166574"/>
                  <a:pt x="1612621" y="165050"/>
                  <a:pt x="1616888" y="162611"/>
                </a:cubicBezTo>
                <a:cubicBezTo>
                  <a:pt x="1618717" y="161595"/>
                  <a:pt x="1620394" y="160681"/>
                  <a:pt x="1621917" y="159868"/>
                </a:cubicBezTo>
                <a:cubicBezTo>
                  <a:pt x="1623441" y="159055"/>
                  <a:pt x="1624203" y="158648"/>
                  <a:pt x="1624203" y="158648"/>
                </a:cubicBezTo>
                <a:cubicBezTo>
                  <a:pt x="1624406" y="158648"/>
                  <a:pt x="1624711" y="158445"/>
                  <a:pt x="1625117" y="158039"/>
                </a:cubicBezTo>
                <a:cubicBezTo>
                  <a:pt x="1625321" y="157836"/>
                  <a:pt x="1626184" y="157328"/>
                  <a:pt x="1627708" y="156515"/>
                </a:cubicBezTo>
                <a:cubicBezTo>
                  <a:pt x="1629233" y="155702"/>
                  <a:pt x="1632128" y="154179"/>
                  <a:pt x="1636395" y="151943"/>
                </a:cubicBezTo>
                <a:cubicBezTo>
                  <a:pt x="1640256" y="149098"/>
                  <a:pt x="1643507" y="148895"/>
                  <a:pt x="1646149" y="151333"/>
                </a:cubicBezTo>
                <a:cubicBezTo>
                  <a:pt x="1650010" y="152756"/>
                  <a:pt x="1652245" y="154686"/>
                  <a:pt x="1652854" y="157125"/>
                </a:cubicBezTo>
                <a:cubicBezTo>
                  <a:pt x="1652855" y="158141"/>
                  <a:pt x="1653057" y="158649"/>
                  <a:pt x="1653464" y="158649"/>
                </a:cubicBezTo>
                <a:cubicBezTo>
                  <a:pt x="1654480" y="148082"/>
                  <a:pt x="1654277" y="127254"/>
                  <a:pt x="1652854" y="96165"/>
                </a:cubicBezTo>
                <a:cubicBezTo>
                  <a:pt x="1652245" y="89256"/>
                  <a:pt x="1651635" y="84379"/>
                  <a:pt x="1651026" y="81534"/>
                </a:cubicBezTo>
                <a:cubicBezTo>
                  <a:pt x="1650213" y="76657"/>
                  <a:pt x="1649095" y="74118"/>
                  <a:pt x="1647673" y="73915"/>
                </a:cubicBezTo>
                <a:cubicBezTo>
                  <a:pt x="1646860" y="73508"/>
                  <a:pt x="1646251" y="73203"/>
                  <a:pt x="1645844" y="73000"/>
                </a:cubicBezTo>
                <a:close/>
                <a:moveTo>
                  <a:pt x="1956436" y="131521"/>
                </a:moveTo>
                <a:cubicBezTo>
                  <a:pt x="1956232" y="131521"/>
                  <a:pt x="1955876" y="132334"/>
                  <a:pt x="1955369" y="133960"/>
                </a:cubicBezTo>
                <a:cubicBezTo>
                  <a:pt x="1954860" y="135586"/>
                  <a:pt x="1954404" y="137211"/>
                  <a:pt x="1953997" y="138837"/>
                </a:cubicBezTo>
                <a:cubicBezTo>
                  <a:pt x="1952167" y="146558"/>
                  <a:pt x="1950237" y="153162"/>
                  <a:pt x="1948206" y="158648"/>
                </a:cubicBezTo>
                <a:cubicBezTo>
                  <a:pt x="1947799" y="159665"/>
                  <a:pt x="1947596" y="160376"/>
                  <a:pt x="1947596" y="160782"/>
                </a:cubicBezTo>
                <a:cubicBezTo>
                  <a:pt x="1947596" y="161392"/>
                  <a:pt x="1947038" y="163221"/>
                  <a:pt x="1945920" y="166268"/>
                </a:cubicBezTo>
                <a:cubicBezTo>
                  <a:pt x="1944802" y="169317"/>
                  <a:pt x="1943938" y="171349"/>
                  <a:pt x="1943329" y="172365"/>
                </a:cubicBezTo>
                <a:cubicBezTo>
                  <a:pt x="1942720" y="173381"/>
                  <a:pt x="1942719" y="173939"/>
                  <a:pt x="1943329" y="174041"/>
                </a:cubicBezTo>
                <a:cubicBezTo>
                  <a:pt x="1943939" y="174143"/>
                  <a:pt x="1945057" y="173889"/>
                  <a:pt x="1946682" y="173279"/>
                </a:cubicBezTo>
                <a:cubicBezTo>
                  <a:pt x="1948713" y="172466"/>
                  <a:pt x="1949832" y="172060"/>
                  <a:pt x="1950035" y="172060"/>
                </a:cubicBezTo>
                <a:cubicBezTo>
                  <a:pt x="1950441" y="172060"/>
                  <a:pt x="1951457" y="171755"/>
                  <a:pt x="1953082" y="171146"/>
                </a:cubicBezTo>
                <a:cubicBezTo>
                  <a:pt x="1955724" y="169926"/>
                  <a:pt x="1957146" y="169317"/>
                  <a:pt x="1957349" y="169317"/>
                </a:cubicBezTo>
                <a:cubicBezTo>
                  <a:pt x="1957553" y="169317"/>
                  <a:pt x="1957858" y="169215"/>
                  <a:pt x="1958264" y="169012"/>
                </a:cubicBezTo>
                <a:cubicBezTo>
                  <a:pt x="1958671" y="168809"/>
                  <a:pt x="1958975" y="168809"/>
                  <a:pt x="1959178" y="169012"/>
                </a:cubicBezTo>
                <a:cubicBezTo>
                  <a:pt x="1959382" y="169012"/>
                  <a:pt x="1959585" y="168910"/>
                  <a:pt x="1959788" y="168707"/>
                </a:cubicBezTo>
                <a:cubicBezTo>
                  <a:pt x="1960398" y="168301"/>
                  <a:pt x="1961515" y="167894"/>
                  <a:pt x="1963141" y="167488"/>
                </a:cubicBezTo>
                <a:cubicBezTo>
                  <a:pt x="1964969" y="167081"/>
                  <a:pt x="1966392" y="166675"/>
                  <a:pt x="1967408" y="166269"/>
                </a:cubicBezTo>
                <a:cubicBezTo>
                  <a:pt x="1972285" y="165049"/>
                  <a:pt x="1976755" y="163932"/>
                  <a:pt x="1980819" y="162916"/>
                </a:cubicBezTo>
                <a:cubicBezTo>
                  <a:pt x="1981429" y="162713"/>
                  <a:pt x="1981937" y="162408"/>
                  <a:pt x="1982344" y="162001"/>
                </a:cubicBezTo>
                <a:cubicBezTo>
                  <a:pt x="1982749" y="161392"/>
                  <a:pt x="1983055" y="161087"/>
                  <a:pt x="1983258" y="161087"/>
                </a:cubicBezTo>
                <a:cubicBezTo>
                  <a:pt x="1984071" y="161087"/>
                  <a:pt x="1984274" y="160681"/>
                  <a:pt x="1983867" y="159868"/>
                </a:cubicBezTo>
                <a:cubicBezTo>
                  <a:pt x="1983461" y="159055"/>
                  <a:pt x="1982191" y="157531"/>
                  <a:pt x="1980057" y="155296"/>
                </a:cubicBezTo>
                <a:cubicBezTo>
                  <a:pt x="1977924" y="153061"/>
                  <a:pt x="1974723" y="149810"/>
                  <a:pt x="1970456" y="145542"/>
                </a:cubicBezTo>
                <a:cubicBezTo>
                  <a:pt x="1961312" y="136195"/>
                  <a:pt x="1956639" y="131522"/>
                  <a:pt x="1956436" y="131521"/>
                </a:cubicBezTo>
                <a:close/>
                <a:moveTo>
                  <a:pt x="1632433" y="19355"/>
                </a:moveTo>
                <a:cubicBezTo>
                  <a:pt x="1631823" y="19355"/>
                  <a:pt x="1631214" y="20371"/>
                  <a:pt x="1630604" y="22403"/>
                </a:cubicBezTo>
                <a:cubicBezTo>
                  <a:pt x="1630807" y="24435"/>
                  <a:pt x="1631315" y="25756"/>
                  <a:pt x="1632128" y="26365"/>
                </a:cubicBezTo>
                <a:cubicBezTo>
                  <a:pt x="1634770" y="26772"/>
                  <a:pt x="1636293" y="26772"/>
                  <a:pt x="1636701" y="26366"/>
                </a:cubicBezTo>
                <a:cubicBezTo>
                  <a:pt x="1637106" y="26162"/>
                  <a:pt x="1637412" y="26061"/>
                  <a:pt x="1637615" y="26061"/>
                </a:cubicBezTo>
                <a:cubicBezTo>
                  <a:pt x="1638021" y="26061"/>
                  <a:pt x="1638427" y="25959"/>
                  <a:pt x="1638834" y="25756"/>
                </a:cubicBezTo>
                <a:cubicBezTo>
                  <a:pt x="1639037" y="25553"/>
                  <a:pt x="1639444" y="25451"/>
                  <a:pt x="1640053" y="25451"/>
                </a:cubicBezTo>
                <a:cubicBezTo>
                  <a:pt x="1640663" y="25248"/>
                  <a:pt x="1640764" y="24943"/>
                  <a:pt x="1640358" y="24537"/>
                </a:cubicBezTo>
                <a:cubicBezTo>
                  <a:pt x="1639951" y="24130"/>
                  <a:pt x="1638732" y="23216"/>
                  <a:pt x="1636700" y="21794"/>
                </a:cubicBezTo>
                <a:cubicBezTo>
                  <a:pt x="1634058" y="20168"/>
                  <a:pt x="1632636" y="19355"/>
                  <a:pt x="1632433" y="19355"/>
                </a:cubicBezTo>
                <a:close/>
                <a:moveTo>
                  <a:pt x="1942415" y="92507"/>
                </a:moveTo>
                <a:cubicBezTo>
                  <a:pt x="1946681" y="93930"/>
                  <a:pt x="1950847" y="96165"/>
                  <a:pt x="1954911" y="99213"/>
                </a:cubicBezTo>
                <a:cubicBezTo>
                  <a:pt x="1958772" y="104903"/>
                  <a:pt x="1960702" y="108864"/>
                  <a:pt x="1960703" y="111100"/>
                </a:cubicBezTo>
                <a:cubicBezTo>
                  <a:pt x="1960702" y="112116"/>
                  <a:pt x="1960398" y="114554"/>
                  <a:pt x="1959788" y="118415"/>
                </a:cubicBezTo>
                <a:cubicBezTo>
                  <a:pt x="1958975" y="123089"/>
                  <a:pt x="1958163" y="126645"/>
                  <a:pt x="1957350" y="129083"/>
                </a:cubicBezTo>
                <a:lnTo>
                  <a:pt x="1956740" y="130912"/>
                </a:lnTo>
                <a:lnTo>
                  <a:pt x="1961008" y="135179"/>
                </a:lnTo>
                <a:cubicBezTo>
                  <a:pt x="1970557" y="144729"/>
                  <a:pt x="1979600" y="150927"/>
                  <a:pt x="1988134" y="153772"/>
                </a:cubicBezTo>
                <a:cubicBezTo>
                  <a:pt x="1995246" y="156617"/>
                  <a:pt x="2001952" y="161087"/>
                  <a:pt x="2008252" y="167183"/>
                </a:cubicBezTo>
                <a:cubicBezTo>
                  <a:pt x="2013738" y="172466"/>
                  <a:pt x="2016888" y="176531"/>
                  <a:pt x="2017700" y="179375"/>
                </a:cubicBezTo>
                <a:cubicBezTo>
                  <a:pt x="2020342" y="186081"/>
                  <a:pt x="2020646" y="189840"/>
                  <a:pt x="2018615" y="190653"/>
                </a:cubicBezTo>
                <a:cubicBezTo>
                  <a:pt x="2017598" y="191059"/>
                  <a:pt x="2016684" y="191262"/>
                  <a:pt x="2015871" y="191262"/>
                </a:cubicBezTo>
                <a:cubicBezTo>
                  <a:pt x="2014449" y="191262"/>
                  <a:pt x="2011604" y="190348"/>
                  <a:pt x="2007337" y="188519"/>
                </a:cubicBezTo>
                <a:cubicBezTo>
                  <a:pt x="1997583" y="184659"/>
                  <a:pt x="1990065" y="182728"/>
                  <a:pt x="1984781" y="182728"/>
                </a:cubicBezTo>
                <a:cubicBezTo>
                  <a:pt x="1983969" y="182728"/>
                  <a:pt x="1983360" y="182525"/>
                  <a:pt x="1982953" y="182118"/>
                </a:cubicBezTo>
                <a:cubicBezTo>
                  <a:pt x="1978076" y="181712"/>
                  <a:pt x="1973200" y="181712"/>
                  <a:pt x="1968322" y="182118"/>
                </a:cubicBezTo>
                <a:cubicBezTo>
                  <a:pt x="1968119" y="182524"/>
                  <a:pt x="1967103" y="182830"/>
                  <a:pt x="1965275" y="183033"/>
                </a:cubicBezTo>
                <a:cubicBezTo>
                  <a:pt x="1959179" y="183642"/>
                  <a:pt x="1952270" y="185166"/>
                  <a:pt x="1944548" y="187605"/>
                </a:cubicBezTo>
                <a:lnTo>
                  <a:pt x="1936929" y="190348"/>
                </a:lnTo>
                <a:lnTo>
                  <a:pt x="1935708" y="193396"/>
                </a:lnTo>
                <a:cubicBezTo>
                  <a:pt x="1934896" y="195631"/>
                  <a:pt x="1934490" y="196850"/>
                  <a:pt x="1934490" y="197053"/>
                </a:cubicBezTo>
                <a:cubicBezTo>
                  <a:pt x="1934490" y="197257"/>
                  <a:pt x="1934083" y="198171"/>
                  <a:pt x="1933270" y="199797"/>
                </a:cubicBezTo>
                <a:cubicBezTo>
                  <a:pt x="1932458" y="201625"/>
                  <a:pt x="1932051" y="202540"/>
                  <a:pt x="1932051" y="202540"/>
                </a:cubicBezTo>
                <a:cubicBezTo>
                  <a:pt x="1932052" y="202743"/>
                  <a:pt x="1931340" y="204369"/>
                  <a:pt x="1929918" y="207417"/>
                </a:cubicBezTo>
                <a:cubicBezTo>
                  <a:pt x="1928496" y="210261"/>
                  <a:pt x="1927784" y="211887"/>
                  <a:pt x="1927784" y="212293"/>
                </a:cubicBezTo>
                <a:cubicBezTo>
                  <a:pt x="1927784" y="212496"/>
                  <a:pt x="1927225" y="213868"/>
                  <a:pt x="1926107" y="216408"/>
                </a:cubicBezTo>
                <a:cubicBezTo>
                  <a:pt x="1924990" y="218948"/>
                  <a:pt x="1923821" y="221438"/>
                  <a:pt x="1922602" y="223876"/>
                </a:cubicBezTo>
                <a:cubicBezTo>
                  <a:pt x="1919554" y="228956"/>
                  <a:pt x="1916100" y="234036"/>
                  <a:pt x="1912239" y="239116"/>
                </a:cubicBezTo>
                <a:cubicBezTo>
                  <a:pt x="1907769" y="244196"/>
                  <a:pt x="1903705" y="248260"/>
                  <a:pt x="1900047" y="251308"/>
                </a:cubicBezTo>
                <a:cubicBezTo>
                  <a:pt x="1898218" y="252527"/>
                  <a:pt x="1896593" y="253746"/>
                  <a:pt x="1895170" y="254965"/>
                </a:cubicBezTo>
                <a:cubicBezTo>
                  <a:pt x="1889887" y="258216"/>
                  <a:pt x="1885316" y="260554"/>
                  <a:pt x="1881454" y="261976"/>
                </a:cubicBezTo>
                <a:cubicBezTo>
                  <a:pt x="1881454" y="261773"/>
                  <a:pt x="1881251" y="261874"/>
                  <a:pt x="1880844" y="262281"/>
                </a:cubicBezTo>
                <a:cubicBezTo>
                  <a:pt x="1880235" y="262687"/>
                  <a:pt x="1879931" y="262789"/>
                  <a:pt x="1879930" y="262585"/>
                </a:cubicBezTo>
                <a:cubicBezTo>
                  <a:pt x="1879930" y="262382"/>
                  <a:pt x="1879728" y="262484"/>
                  <a:pt x="1879320" y="262890"/>
                </a:cubicBezTo>
                <a:cubicBezTo>
                  <a:pt x="1878711" y="263296"/>
                  <a:pt x="1876679" y="263906"/>
                  <a:pt x="1873225" y="264719"/>
                </a:cubicBezTo>
                <a:cubicBezTo>
                  <a:pt x="1868348" y="266142"/>
                  <a:pt x="1861338" y="267259"/>
                  <a:pt x="1852193" y="268072"/>
                </a:cubicBezTo>
                <a:cubicBezTo>
                  <a:pt x="1848942" y="268478"/>
                  <a:pt x="1845590" y="268885"/>
                  <a:pt x="1842136" y="269291"/>
                </a:cubicBezTo>
                <a:cubicBezTo>
                  <a:pt x="1840510" y="269495"/>
                  <a:pt x="1838935" y="269647"/>
                  <a:pt x="1837410" y="269748"/>
                </a:cubicBezTo>
                <a:cubicBezTo>
                  <a:pt x="1835887" y="269850"/>
                  <a:pt x="1834871" y="269901"/>
                  <a:pt x="1834363" y="269901"/>
                </a:cubicBezTo>
                <a:cubicBezTo>
                  <a:pt x="1833855" y="269900"/>
                  <a:pt x="1834109" y="269799"/>
                  <a:pt x="1835125" y="269596"/>
                </a:cubicBezTo>
                <a:cubicBezTo>
                  <a:pt x="1842440" y="267767"/>
                  <a:pt x="1849552" y="265227"/>
                  <a:pt x="1856460" y="261976"/>
                </a:cubicBezTo>
                <a:cubicBezTo>
                  <a:pt x="1857883" y="261163"/>
                  <a:pt x="1859407" y="260452"/>
                  <a:pt x="1861032" y="259842"/>
                </a:cubicBezTo>
                <a:cubicBezTo>
                  <a:pt x="1868145" y="257404"/>
                  <a:pt x="1875257" y="253340"/>
                  <a:pt x="1882369" y="247650"/>
                </a:cubicBezTo>
                <a:cubicBezTo>
                  <a:pt x="1884605" y="245822"/>
                  <a:pt x="1886789" y="243942"/>
                  <a:pt x="1888922" y="242011"/>
                </a:cubicBezTo>
                <a:cubicBezTo>
                  <a:pt x="1891055" y="240081"/>
                  <a:pt x="1892122" y="239014"/>
                  <a:pt x="1892122" y="238811"/>
                </a:cubicBezTo>
                <a:cubicBezTo>
                  <a:pt x="1892122" y="238608"/>
                  <a:pt x="1892936" y="237592"/>
                  <a:pt x="1894561" y="235763"/>
                </a:cubicBezTo>
                <a:cubicBezTo>
                  <a:pt x="1897812" y="231293"/>
                  <a:pt x="1901368" y="226009"/>
                  <a:pt x="1905229" y="219914"/>
                </a:cubicBezTo>
                <a:cubicBezTo>
                  <a:pt x="1905635" y="219101"/>
                  <a:pt x="1906448" y="217373"/>
                  <a:pt x="1907667" y="214732"/>
                </a:cubicBezTo>
                <a:cubicBezTo>
                  <a:pt x="1908887" y="212090"/>
                  <a:pt x="1910055" y="209398"/>
                  <a:pt x="1911172" y="206655"/>
                </a:cubicBezTo>
                <a:cubicBezTo>
                  <a:pt x="1912290" y="203911"/>
                  <a:pt x="1912849" y="202438"/>
                  <a:pt x="1912850" y="202235"/>
                </a:cubicBezTo>
                <a:cubicBezTo>
                  <a:pt x="1912850" y="202235"/>
                  <a:pt x="1912037" y="202692"/>
                  <a:pt x="1910411" y="203607"/>
                </a:cubicBezTo>
                <a:cubicBezTo>
                  <a:pt x="1908784" y="204521"/>
                  <a:pt x="1906803" y="205690"/>
                  <a:pt x="1904466" y="207112"/>
                </a:cubicBezTo>
                <a:cubicBezTo>
                  <a:pt x="1902130" y="208534"/>
                  <a:pt x="1899895" y="209906"/>
                  <a:pt x="1897761" y="211227"/>
                </a:cubicBezTo>
                <a:cubicBezTo>
                  <a:pt x="1895628" y="212547"/>
                  <a:pt x="1894053" y="213614"/>
                  <a:pt x="1893036" y="214427"/>
                </a:cubicBezTo>
                <a:cubicBezTo>
                  <a:pt x="1891208" y="215646"/>
                  <a:pt x="1889989" y="216459"/>
                  <a:pt x="1889380" y="216866"/>
                </a:cubicBezTo>
                <a:cubicBezTo>
                  <a:pt x="1887957" y="217678"/>
                  <a:pt x="1885417" y="219304"/>
                  <a:pt x="1881759" y="221742"/>
                </a:cubicBezTo>
                <a:cubicBezTo>
                  <a:pt x="1879321" y="223571"/>
                  <a:pt x="1877797" y="224688"/>
                  <a:pt x="1877188" y="225095"/>
                </a:cubicBezTo>
                <a:cubicBezTo>
                  <a:pt x="1874952" y="226721"/>
                  <a:pt x="1870786" y="229667"/>
                  <a:pt x="1864690" y="233934"/>
                </a:cubicBezTo>
                <a:cubicBezTo>
                  <a:pt x="1862861" y="235356"/>
                  <a:pt x="1861439" y="236271"/>
                  <a:pt x="1860424" y="236678"/>
                </a:cubicBezTo>
                <a:cubicBezTo>
                  <a:pt x="1853922" y="240335"/>
                  <a:pt x="1848536" y="240437"/>
                  <a:pt x="1844269" y="236983"/>
                </a:cubicBezTo>
                <a:cubicBezTo>
                  <a:pt x="1841018" y="235154"/>
                  <a:pt x="1838986" y="233121"/>
                  <a:pt x="1838173" y="230886"/>
                </a:cubicBezTo>
                <a:cubicBezTo>
                  <a:pt x="1837767" y="229870"/>
                  <a:pt x="1837258" y="228854"/>
                  <a:pt x="1836650" y="227839"/>
                </a:cubicBezTo>
                <a:cubicBezTo>
                  <a:pt x="1834617" y="225603"/>
                  <a:pt x="1835226" y="223470"/>
                  <a:pt x="1838477" y="221437"/>
                </a:cubicBezTo>
                <a:cubicBezTo>
                  <a:pt x="1840510" y="220015"/>
                  <a:pt x="1841627" y="219304"/>
                  <a:pt x="1841830" y="219304"/>
                </a:cubicBezTo>
                <a:cubicBezTo>
                  <a:pt x="1842236" y="219304"/>
                  <a:pt x="1842440" y="219202"/>
                  <a:pt x="1842440" y="218999"/>
                </a:cubicBezTo>
                <a:cubicBezTo>
                  <a:pt x="1844676" y="217374"/>
                  <a:pt x="1847825" y="215646"/>
                  <a:pt x="1851889" y="213817"/>
                </a:cubicBezTo>
                <a:cubicBezTo>
                  <a:pt x="1863268" y="206705"/>
                  <a:pt x="1875968" y="196647"/>
                  <a:pt x="1889989" y="183642"/>
                </a:cubicBezTo>
                <a:cubicBezTo>
                  <a:pt x="1892021" y="181610"/>
                  <a:pt x="1892935" y="180290"/>
                  <a:pt x="1892733" y="179680"/>
                </a:cubicBezTo>
                <a:cubicBezTo>
                  <a:pt x="1892529" y="179070"/>
                  <a:pt x="1891209" y="179172"/>
                  <a:pt x="1888770" y="179985"/>
                </a:cubicBezTo>
                <a:cubicBezTo>
                  <a:pt x="1887957" y="180188"/>
                  <a:pt x="1886941" y="180391"/>
                  <a:pt x="1885721" y="180594"/>
                </a:cubicBezTo>
                <a:cubicBezTo>
                  <a:pt x="1884503" y="180798"/>
                  <a:pt x="1883385" y="181204"/>
                  <a:pt x="1882369" y="181813"/>
                </a:cubicBezTo>
                <a:cubicBezTo>
                  <a:pt x="1881353" y="182423"/>
                  <a:pt x="1880642" y="182728"/>
                  <a:pt x="1880235" y="182728"/>
                </a:cubicBezTo>
                <a:cubicBezTo>
                  <a:pt x="1879829" y="182728"/>
                  <a:pt x="1879320" y="182829"/>
                  <a:pt x="1878712" y="183033"/>
                </a:cubicBezTo>
                <a:cubicBezTo>
                  <a:pt x="1878101" y="183439"/>
                  <a:pt x="1876781" y="183744"/>
                  <a:pt x="1874750" y="183947"/>
                </a:cubicBezTo>
                <a:cubicBezTo>
                  <a:pt x="1872514" y="184150"/>
                  <a:pt x="1870989" y="183947"/>
                  <a:pt x="1870177" y="183338"/>
                </a:cubicBezTo>
                <a:cubicBezTo>
                  <a:pt x="1865706" y="181102"/>
                  <a:pt x="1862659" y="178359"/>
                  <a:pt x="1861033" y="175108"/>
                </a:cubicBezTo>
                <a:cubicBezTo>
                  <a:pt x="1860221" y="173685"/>
                  <a:pt x="1859814" y="172771"/>
                  <a:pt x="1859814" y="172364"/>
                </a:cubicBezTo>
                <a:cubicBezTo>
                  <a:pt x="1859814" y="171958"/>
                  <a:pt x="1860423" y="170942"/>
                  <a:pt x="1861642" y="169317"/>
                </a:cubicBezTo>
                <a:cubicBezTo>
                  <a:pt x="1862862" y="167691"/>
                  <a:pt x="1863979" y="166269"/>
                  <a:pt x="1864995" y="165050"/>
                </a:cubicBezTo>
                <a:cubicBezTo>
                  <a:pt x="1866418" y="163830"/>
                  <a:pt x="1868145" y="162306"/>
                  <a:pt x="1870177" y="160478"/>
                </a:cubicBezTo>
                <a:cubicBezTo>
                  <a:pt x="1884401" y="149098"/>
                  <a:pt x="1891513" y="140869"/>
                  <a:pt x="1891513" y="135789"/>
                </a:cubicBezTo>
                <a:cubicBezTo>
                  <a:pt x="1891919" y="134366"/>
                  <a:pt x="1891412" y="133452"/>
                  <a:pt x="1889989" y="133045"/>
                </a:cubicBezTo>
                <a:cubicBezTo>
                  <a:pt x="1882674" y="131826"/>
                  <a:pt x="1876375" y="131725"/>
                  <a:pt x="1871092" y="132741"/>
                </a:cubicBezTo>
                <a:cubicBezTo>
                  <a:pt x="1869670" y="132741"/>
                  <a:pt x="1868653" y="131725"/>
                  <a:pt x="1868044" y="129693"/>
                </a:cubicBezTo>
                <a:cubicBezTo>
                  <a:pt x="1868450" y="129083"/>
                  <a:pt x="1869720" y="128067"/>
                  <a:pt x="1871853" y="126645"/>
                </a:cubicBezTo>
                <a:cubicBezTo>
                  <a:pt x="1873986" y="125222"/>
                  <a:pt x="1875257" y="124511"/>
                  <a:pt x="1875663" y="124511"/>
                </a:cubicBezTo>
                <a:cubicBezTo>
                  <a:pt x="1875867" y="124511"/>
                  <a:pt x="1877391" y="123901"/>
                  <a:pt x="1880235" y="122682"/>
                </a:cubicBezTo>
                <a:cubicBezTo>
                  <a:pt x="1882877" y="121463"/>
                  <a:pt x="1884401" y="120853"/>
                  <a:pt x="1884807" y="120853"/>
                </a:cubicBezTo>
                <a:cubicBezTo>
                  <a:pt x="1885010" y="120853"/>
                  <a:pt x="1885824" y="120549"/>
                  <a:pt x="1887246" y="119939"/>
                </a:cubicBezTo>
                <a:cubicBezTo>
                  <a:pt x="1888669" y="119330"/>
                  <a:pt x="1890395" y="118619"/>
                  <a:pt x="1892428" y="117805"/>
                </a:cubicBezTo>
                <a:cubicBezTo>
                  <a:pt x="1894662" y="116993"/>
                  <a:pt x="1895780" y="116383"/>
                  <a:pt x="1895781" y="115977"/>
                </a:cubicBezTo>
                <a:cubicBezTo>
                  <a:pt x="1895780" y="115773"/>
                  <a:pt x="1896085" y="115773"/>
                  <a:pt x="1896695" y="115977"/>
                </a:cubicBezTo>
                <a:cubicBezTo>
                  <a:pt x="1897101" y="115977"/>
                  <a:pt x="1897405" y="115875"/>
                  <a:pt x="1897609" y="115672"/>
                </a:cubicBezTo>
                <a:cubicBezTo>
                  <a:pt x="1897812" y="115469"/>
                  <a:pt x="1898015" y="115367"/>
                  <a:pt x="1898219" y="115367"/>
                </a:cubicBezTo>
                <a:cubicBezTo>
                  <a:pt x="1898625" y="115570"/>
                  <a:pt x="1898829" y="115570"/>
                  <a:pt x="1898828" y="115367"/>
                </a:cubicBezTo>
                <a:cubicBezTo>
                  <a:pt x="1898828" y="114961"/>
                  <a:pt x="1899031" y="114859"/>
                  <a:pt x="1899438" y="115062"/>
                </a:cubicBezTo>
                <a:cubicBezTo>
                  <a:pt x="1899845" y="115266"/>
                  <a:pt x="1900352" y="115367"/>
                  <a:pt x="1900961" y="115367"/>
                </a:cubicBezTo>
                <a:cubicBezTo>
                  <a:pt x="1901571" y="115164"/>
                  <a:pt x="1902079" y="115265"/>
                  <a:pt x="1902486" y="115672"/>
                </a:cubicBezTo>
                <a:cubicBezTo>
                  <a:pt x="1902893" y="115875"/>
                  <a:pt x="1903197" y="115977"/>
                  <a:pt x="1903401" y="115977"/>
                </a:cubicBezTo>
                <a:cubicBezTo>
                  <a:pt x="1904010" y="116180"/>
                  <a:pt x="1906144" y="117196"/>
                  <a:pt x="1909801" y="119024"/>
                </a:cubicBezTo>
                <a:cubicBezTo>
                  <a:pt x="1916303" y="121869"/>
                  <a:pt x="1919757" y="124917"/>
                  <a:pt x="1920164" y="128169"/>
                </a:cubicBezTo>
                <a:cubicBezTo>
                  <a:pt x="1920570" y="129997"/>
                  <a:pt x="1921078" y="131725"/>
                  <a:pt x="1921688" y="133350"/>
                </a:cubicBezTo>
                <a:cubicBezTo>
                  <a:pt x="1923111" y="136601"/>
                  <a:pt x="1923009" y="138837"/>
                  <a:pt x="1921384" y="140056"/>
                </a:cubicBezTo>
                <a:cubicBezTo>
                  <a:pt x="1918945" y="141478"/>
                  <a:pt x="1917218" y="142291"/>
                  <a:pt x="1916201" y="142494"/>
                </a:cubicBezTo>
                <a:cubicBezTo>
                  <a:pt x="1916202" y="142291"/>
                  <a:pt x="1915897" y="142494"/>
                  <a:pt x="1915288" y="143104"/>
                </a:cubicBezTo>
                <a:cubicBezTo>
                  <a:pt x="1912849" y="144526"/>
                  <a:pt x="1908379" y="146254"/>
                  <a:pt x="1901876" y="148285"/>
                </a:cubicBezTo>
                <a:cubicBezTo>
                  <a:pt x="1898829" y="149098"/>
                  <a:pt x="1894763" y="150521"/>
                  <a:pt x="1889684" y="152553"/>
                </a:cubicBezTo>
                <a:cubicBezTo>
                  <a:pt x="1885620" y="154178"/>
                  <a:pt x="1882978" y="155398"/>
                  <a:pt x="1881760" y="156210"/>
                </a:cubicBezTo>
                <a:cubicBezTo>
                  <a:pt x="1880946" y="157023"/>
                  <a:pt x="1880337" y="157429"/>
                  <a:pt x="1879931" y="157430"/>
                </a:cubicBezTo>
                <a:cubicBezTo>
                  <a:pt x="1879728" y="157430"/>
                  <a:pt x="1879524" y="157633"/>
                  <a:pt x="1879321" y="158039"/>
                </a:cubicBezTo>
                <a:cubicBezTo>
                  <a:pt x="1878914" y="158649"/>
                  <a:pt x="1878610" y="158953"/>
                  <a:pt x="1878406" y="158953"/>
                </a:cubicBezTo>
                <a:cubicBezTo>
                  <a:pt x="1877594" y="158953"/>
                  <a:pt x="1875155" y="161392"/>
                  <a:pt x="1871091" y="166269"/>
                </a:cubicBezTo>
                <a:cubicBezTo>
                  <a:pt x="1870685" y="166878"/>
                  <a:pt x="1870278" y="167793"/>
                  <a:pt x="1869872" y="169012"/>
                </a:cubicBezTo>
                <a:cubicBezTo>
                  <a:pt x="1869262" y="170637"/>
                  <a:pt x="1869363" y="171552"/>
                  <a:pt x="1870177" y="171755"/>
                </a:cubicBezTo>
                <a:cubicBezTo>
                  <a:pt x="1871396" y="172771"/>
                  <a:pt x="1873530" y="172568"/>
                  <a:pt x="1876578" y="171146"/>
                </a:cubicBezTo>
                <a:cubicBezTo>
                  <a:pt x="1878407" y="170536"/>
                  <a:pt x="1879524" y="170231"/>
                  <a:pt x="1879931" y="170231"/>
                </a:cubicBezTo>
                <a:cubicBezTo>
                  <a:pt x="1880337" y="170231"/>
                  <a:pt x="1880845" y="170028"/>
                  <a:pt x="1881455" y="169621"/>
                </a:cubicBezTo>
                <a:cubicBezTo>
                  <a:pt x="1882064" y="169012"/>
                  <a:pt x="1883487" y="168402"/>
                  <a:pt x="1885722" y="167793"/>
                </a:cubicBezTo>
                <a:cubicBezTo>
                  <a:pt x="1888363" y="166980"/>
                  <a:pt x="1891716" y="165964"/>
                  <a:pt x="1895780" y="164745"/>
                </a:cubicBezTo>
                <a:cubicBezTo>
                  <a:pt x="1901064" y="162509"/>
                  <a:pt x="1904619" y="162306"/>
                  <a:pt x="1906449" y="164135"/>
                </a:cubicBezTo>
                <a:cubicBezTo>
                  <a:pt x="1907464" y="164744"/>
                  <a:pt x="1908175" y="165050"/>
                  <a:pt x="1908581" y="165049"/>
                </a:cubicBezTo>
                <a:cubicBezTo>
                  <a:pt x="1909598" y="165049"/>
                  <a:pt x="1911121" y="166675"/>
                  <a:pt x="1913154" y="169926"/>
                </a:cubicBezTo>
                <a:cubicBezTo>
                  <a:pt x="1913357" y="170739"/>
                  <a:pt x="1913662" y="171654"/>
                  <a:pt x="1914068" y="172669"/>
                </a:cubicBezTo>
                <a:cubicBezTo>
                  <a:pt x="1915084" y="174295"/>
                  <a:pt x="1914170" y="175514"/>
                  <a:pt x="1911324" y="176327"/>
                </a:cubicBezTo>
                <a:cubicBezTo>
                  <a:pt x="1907667" y="177953"/>
                  <a:pt x="1902689" y="180594"/>
                  <a:pt x="1896390" y="184252"/>
                </a:cubicBezTo>
                <a:cubicBezTo>
                  <a:pt x="1893545" y="186081"/>
                  <a:pt x="1891513" y="187300"/>
                  <a:pt x="1890294" y="187910"/>
                </a:cubicBezTo>
                <a:cubicBezTo>
                  <a:pt x="1880337" y="195021"/>
                  <a:pt x="1873022" y="201422"/>
                  <a:pt x="1868348" y="207112"/>
                </a:cubicBezTo>
                <a:cubicBezTo>
                  <a:pt x="1868348" y="207721"/>
                  <a:pt x="1869059" y="207823"/>
                  <a:pt x="1870482" y="207417"/>
                </a:cubicBezTo>
                <a:cubicBezTo>
                  <a:pt x="1871904" y="207010"/>
                  <a:pt x="1874139" y="206096"/>
                  <a:pt x="1877187" y="204673"/>
                </a:cubicBezTo>
                <a:cubicBezTo>
                  <a:pt x="1878407" y="204064"/>
                  <a:pt x="1879219" y="203759"/>
                  <a:pt x="1879626" y="203759"/>
                </a:cubicBezTo>
                <a:cubicBezTo>
                  <a:pt x="1879626" y="203759"/>
                  <a:pt x="1880489" y="203352"/>
                  <a:pt x="1882216" y="202540"/>
                </a:cubicBezTo>
                <a:cubicBezTo>
                  <a:pt x="1883944" y="201727"/>
                  <a:pt x="1885772" y="200864"/>
                  <a:pt x="1887703" y="199949"/>
                </a:cubicBezTo>
                <a:cubicBezTo>
                  <a:pt x="1889633" y="199034"/>
                  <a:pt x="1891005" y="198374"/>
                  <a:pt x="1891818" y="197968"/>
                </a:cubicBezTo>
                <a:cubicBezTo>
                  <a:pt x="1892834" y="197358"/>
                  <a:pt x="1893850" y="196850"/>
                  <a:pt x="1894866" y="196444"/>
                </a:cubicBezTo>
                <a:cubicBezTo>
                  <a:pt x="1895679" y="196241"/>
                  <a:pt x="1896288" y="195936"/>
                  <a:pt x="1896694" y="195529"/>
                </a:cubicBezTo>
                <a:cubicBezTo>
                  <a:pt x="1896897" y="195123"/>
                  <a:pt x="1897304" y="194920"/>
                  <a:pt x="1897913" y="194920"/>
                </a:cubicBezTo>
                <a:cubicBezTo>
                  <a:pt x="1898320" y="194920"/>
                  <a:pt x="1898625" y="194818"/>
                  <a:pt x="1898828" y="194615"/>
                </a:cubicBezTo>
                <a:cubicBezTo>
                  <a:pt x="1898828" y="194412"/>
                  <a:pt x="1900047" y="193701"/>
                  <a:pt x="1902486" y="192481"/>
                </a:cubicBezTo>
                <a:cubicBezTo>
                  <a:pt x="1910410" y="188824"/>
                  <a:pt x="1916100" y="185877"/>
                  <a:pt x="1919555" y="183642"/>
                </a:cubicBezTo>
                <a:cubicBezTo>
                  <a:pt x="1919554" y="183236"/>
                  <a:pt x="1919758" y="182728"/>
                  <a:pt x="1920164" y="182118"/>
                </a:cubicBezTo>
                <a:cubicBezTo>
                  <a:pt x="1920571" y="181306"/>
                  <a:pt x="1920977" y="179883"/>
                  <a:pt x="1921384" y="177851"/>
                </a:cubicBezTo>
                <a:cubicBezTo>
                  <a:pt x="1921993" y="175819"/>
                  <a:pt x="1922400" y="174397"/>
                  <a:pt x="1922603" y="173584"/>
                </a:cubicBezTo>
                <a:cubicBezTo>
                  <a:pt x="1922806" y="172974"/>
                  <a:pt x="1923110" y="171958"/>
                  <a:pt x="1923517" y="170536"/>
                </a:cubicBezTo>
                <a:cubicBezTo>
                  <a:pt x="1924330" y="167285"/>
                  <a:pt x="1924939" y="165151"/>
                  <a:pt x="1925346" y="164135"/>
                </a:cubicBezTo>
                <a:cubicBezTo>
                  <a:pt x="1926362" y="161697"/>
                  <a:pt x="1927377" y="157633"/>
                  <a:pt x="1928394" y="151943"/>
                </a:cubicBezTo>
                <a:cubicBezTo>
                  <a:pt x="1928800" y="150114"/>
                  <a:pt x="1929207" y="148895"/>
                  <a:pt x="1929613" y="148286"/>
                </a:cubicBezTo>
                <a:cubicBezTo>
                  <a:pt x="1929816" y="148082"/>
                  <a:pt x="1930273" y="146355"/>
                  <a:pt x="1930984" y="143104"/>
                </a:cubicBezTo>
                <a:cubicBezTo>
                  <a:pt x="1931696" y="139853"/>
                  <a:pt x="1932559" y="135585"/>
                  <a:pt x="1933576" y="130302"/>
                </a:cubicBezTo>
                <a:cubicBezTo>
                  <a:pt x="1934387" y="126442"/>
                  <a:pt x="1934896" y="124206"/>
                  <a:pt x="1935100" y="123597"/>
                </a:cubicBezTo>
                <a:cubicBezTo>
                  <a:pt x="1936318" y="119533"/>
                  <a:pt x="1937233" y="113741"/>
                  <a:pt x="1937842" y="106223"/>
                </a:cubicBezTo>
                <a:lnTo>
                  <a:pt x="1938148" y="101346"/>
                </a:lnTo>
                <a:lnTo>
                  <a:pt x="1936319" y="100127"/>
                </a:lnTo>
                <a:cubicBezTo>
                  <a:pt x="1930222" y="97689"/>
                  <a:pt x="1926362" y="96470"/>
                  <a:pt x="1924736" y="96469"/>
                </a:cubicBezTo>
                <a:cubicBezTo>
                  <a:pt x="1924330" y="96470"/>
                  <a:pt x="1923821" y="96673"/>
                  <a:pt x="1923212" y="97079"/>
                </a:cubicBezTo>
                <a:cubicBezTo>
                  <a:pt x="1922400" y="98299"/>
                  <a:pt x="1922806" y="100026"/>
                  <a:pt x="1924431" y="102261"/>
                </a:cubicBezTo>
                <a:cubicBezTo>
                  <a:pt x="1926058" y="104090"/>
                  <a:pt x="1926362" y="104699"/>
                  <a:pt x="1925346" y="104089"/>
                </a:cubicBezTo>
                <a:cubicBezTo>
                  <a:pt x="1922704" y="100432"/>
                  <a:pt x="1921384" y="98197"/>
                  <a:pt x="1921383" y="97384"/>
                </a:cubicBezTo>
                <a:cubicBezTo>
                  <a:pt x="1921384" y="94539"/>
                  <a:pt x="1924431" y="93218"/>
                  <a:pt x="1930527" y="93421"/>
                </a:cubicBezTo>
                <a:cubicBezTo>
                  <a:pt x="1934184" y="93218"/>
                  <a:pt x="1936827" y="93015"/>
                  <a:pt x="1938452" y="92812"/>
                </a:cubicBezTo>
                <a:cubicBezTo>
                  <a:pt x="1939875" y="92609"/>
                  <a:pt x="1941195" y="92507"/>
                  <a:pt x="1942415" y="92507"/>
                </a:cubicBezTo>
                <a:close/>
                <a:moveTo>
                  <a:pt x="1623898" y="762"/>
                </a:moveTo>
                <a:cubicBezTo>
                  <a:pt x="1624305" y="1168"/>
                  <a:pt x="1624712" y="1372"/>
                  <a:pt x="1625118" y="1372"/>
                </a:cubicBezTo>
                <a:cubicBezTo>
                  <a:pt x="1626540" y="1778"/>
                  <a:pt x="1628115" y="3404"/>
                  <a:pt x="1629842" y="6249"/>
                </a:cubicBezTo>
                <a:cubicBezTo>
                  <a:pt x="1631570" y="9094"/>
                  <a:pt x="1632433" y="11532"/>
                  <a:pt x="1632433" y="13564"/>
                </a:cubicBezTo>
                <a:cubicBezTo>
                  <a:pt x="1632433" y="15799"/>
                  <a:pt x="1632839" y="17120"/>
                  <a:pt x="1633652" y="17526"/>
                </a:cubicBezTo>
                <a:cubicBezTo>
                  <a:pt x="1637107" y="20168"/>
                  <a:pt x="1641171" y="21692"/>
                  <a:pt x="1645844" y="22098"/>
                </a:cubicBezTo>
                <a:cubicBezTo>
                  <a:pt x="1647876" y="22099"/>
                  <a:pt x="1651026" y="21083"/>
                  <a:pt x="1655292" y="19050"/>
                </a:cubicBezTo>
                <a:cubicBezTo>
                  <a:pt x="1658748" y="17831"/>
                  <a:pt x="1661796" y="17425"/>
                  <a:pt x="1664437" y="17831"/>
                </a:cubicBezTo>
                <a:cubicBezTo>
                  <a:pt x="1665250" y="18034"/>
                  <a:pt x="1666164" y="18339"/>
                  <a:pt x="1667180" y="18745"/>
                </a:cubicBezTo>
                <a:cubicBezTo>
                  <a:pt x="1670228" y="20168"/>
                  <a:pt x="1674292" y="22403"/>
                  <a:pt x="1679372" y="25451"/>
                </a:cubicBezTo>
                <a:cubicBezTo>
                  <a:pt x="1681810" y="27889"/>
                  <a:pt x="1683030" y="29922"/>
                  <a:pt x="1683029" y="31547"/>
                </a:cubicBezTo>
                <a:cubicBezTo>
                  <a:pt x="1683030" y="31953"/>
                  <a:pt x="1683538" y="33173"/>
                  <a:pt x="1684553" y="35205"/>
                </a:cubicBezTo>
                <a:cubicBezTo>
                  <a:pt x="1686179" y="37846"/>
                  <a:pt x="1686382" y="39675"/>
                  <a:pt x="1685163" y="40691"/>
                </a:cubicBezTo>
                <a:cubicBezTo>
                  <a:pt x="1684554" y="41910"/>
                  <a:pt x="1681709" y="42215"/>
                  <a:pt x="1676628" y="41605"/>
                </a:cubicBezTo>
                <a:cubicBezTo>
                  <a:pt x="1668501" y="40996"/>
                  <a:pt x="1662304" y="40996"/>
                  <a:pt x="1658036" y="41606"/>
                </a:cubicBezTo>
                <a:cubicBezTo>
                  <a:pt x="1656817" y="42012"/>
                  <a:pt x="1655090" y="42418"/>
                  <a:pt x="1652854" y="42824"/>
                </a:cubicBezTo>
                <a:cubicBezTo>
                  <a:pt x="1646759" y="44247"/>
                  <a:pt x="1641729" y="45466"/>
                  <a:pt x="1637766" y="46482"/>
                </a:cubicBezTo>
                <a:cubicBezTo>
                  <a:pt x="1633805" y="47498"/>
                  <a:pt x="1631620" y="48311"/>
                  <a:pt x="1631214" y="48921"/>
                </a:cubicBezTo>
                <a:cubicBezTo>
                  <a:pt x="1630807" y="49124"/>
                  <a:pt x="1630401" y="49226"/>
                  <a:pt x="1629995" y="49225"/>
                </a:cubicBezTo>
                <a:cubicBezTo>
                  <a:pt x="1629792" y="49022"/>
                  <a:pt x="1629385" y="49124"/>
                  <a:pt x="1628776" y="49530"/>
                </a:cubicBezTo>
                <a:cubicBezTo>
                  <a:pt x="1627963" y="50140"/>
                  <a:pt x="1627353" y="50445"/>
                  <a:pt x="1626947" y="50445"/>
                </a:cubicBezTo>
                <a:cubicBezTo>
                  <a:pt x="1626337" y="50445"/>
                  <a:pt x="1626032" y="50546"/>
                  <a:pt x="1626032" y="50750"/>
                </a:cubicBezTo>
                <a:cubicBezTo>
                  <a:pt x="1626032" y="50953"/>
                  <a:pt x="1625422" y="51461"/>
                  <a:pt x="1624203" y="52274"/>
                </a:cubicBezTo>
                <a:cubicBezTo>
                  <a:pt x="1622781" y="52680"/>
                  <a:pt x="1622070" y="52985"/>
                  <a:pt x="1622070" y="53188"/>
                </a:cubicBezTo>
                <a:cubicBezTo>
                  <a:pt x="1622069" y="53391"/>
                  <a:pt x="1621867" y="53493"/>
                  <a:pt x="1621460" y="53493"/>
                </a:cubicBezTo>
                <a:cubicBezTo>
                  <a:pt x="1621054" y="53493"/>
                  <a:pt x="1620851" y="53595"/>
                  <a:pt x="1620851" y="53798"/>
                </a:cubicBezTo>
                <a:cubicBezTo>
                  <a:pt x="1620850" y="54001"/>
                  <a:pt x="1620546" y="54204"/>
                  <a:pt x="1619936" y="54407"/>
                </a:cubicBezTo>
                <a:cubicBezTo>
                  <a:pt x="1619327" y="54407"/>
                  <a:pt x="1618057" y="55576"/>
                  <a:pt x="1616126" y="57912"/>
                </a:cubicBezTo>
                <a:cubicBezTo>
                  <a:pt x="1614196" y="60249"/>
                  <a:pt x="1612621" y="62637"/>
                  <a:pt x="1611402" y="65075"/>
                </a:cubicBezTo>
                <a:cubicBezTo>
                  <a:pt x="1610183" y="67920"/>
                  <a:pt x="1609573" y="69444"/>
                  <a:pt x="1609573" y="69647"/>
                </a:cubicBezTo>
                <a:cubicBezTo>
                  <a:pt x="1609573" y="69850"/>
                  <a:pt x="1608963" y="71375"/>
                  <a:pt x="1607745" y="74219"/>
                </a:cubicBezTo>
                <a:cubicBezTo>
                  <a:pt x="1606525" y="77267"/>
                  <a:pt x="1605814" y="79604"/>
                  <a:pt x="1605610" y="81230"/>
                </a:cubicBezTo>
                <a:cubicBezTo>
                  <a:pt x="1605407" y="82449"/>
                  <a:pt x="1605204" y="83261"/>
                  <a:pt x="1605001" y="83668"/>
                </a:cubicBezTo>
                <a:cubicBezTo>
                  <a:pt x="1605001" y="83871"/>
                  <a:pt x="1605204" y="84176"/>
                  <a:pt x="1605611" y="84582"/>
                </a:cubicBezTo>
                <a:cubicBezTo>
                  <a:pt x="1606016" y="85192"/>
                  <a:pt x="1606220" y="85395"/>
                  <a:pt x="1606220" y="85192"/>
                </a:cubicBezTo>
                <a:cubicBezTo>
                  <a:pt x="1606220" y="84786"/>
                  <a:pt x="1606525" y="84582"/>
                  <a:pt x="1607134" y="84582"/>
                </a:cubicBezTo>
                <a:cubicBezTo>
                  <a:pt x="1607541" y="84582"/>
                  <a:pt x="1609167" y="83160"/>
                  <a:pt x="1612012" y="80315"/>
                </a:cubicBezTo>
                <a:cubicBezTo>
                  <a:pt x="1615872" y="76251"/>
                  <a:pt x="1619225" y="73203"/>
                  <a:pt x="1622070" y="71171"/>
                </a:cubicBezTo>
                <a:cubicBezTo>
                  <a:pt x="1623086" y="70358"/>
                  <a:pt x="1623899" y="69748"/>
                  <a:pt x="1624508" y="69342"/>
                </a:cubicBezTo>
                <a:cubicBezTo>
                  <a:pt x="1626947" y="67310"/>
                  <a:pt x="1629791" y="65278"/>
                  <a:pt x="1633042" y="63246"/>
                </a:cubicBezTo>
                <a:cubicBezTo>
                  <a:pt x="1634465" y="62230"/>
                  <a:pt x="1635888" y="61316"/>
                  <a:pt x="1637310" y="60503"/>
                </a:cubicBezTo>
                <a:cubicBezTo>
                  <a:pt x="1638326" y="59893"/>
                  <a:pt x="1639138" y="59487"/>
                  <a:pt x="1639748" y="59284"/>
                </a:cubicBezTo>
                <a:cubicBezTo>
                  <a:pt x="1640155" y="59081"/>
                  <a:pt x="1640357" y="58877"/>
                  <a:pt x="1640358" y="58674"/>
                </a:cubicBezTo>
                <a:cubicBezTo>
                  <a:pt x="1640357" y="58471"/>
                  <a:pt x="1640865" y="58166"/>
                  <a:pt x="1641882" y="57760"/>
                </a:cubicBezTo>
                <a:cubicBezTo>
                  <a:pt x="1642695" y="57151"/>
                  <a:pt x="1643507" y="56338"/>
                  <a:pt x="1644320" y="55322"/>
                </a:cubicBezTo>
                <a:cubicBezTo>
                  <a:pt x="1644727" y="53696"/>
                  <a:pt x="1646962" y="52883"/>
                  <a:pt x="1651026" y="52883"/>
                </a:cubicBezTo>
                <a:cubicBezTo>
                  <a:pt x="1655496" y="52883"/>
                  <a:pt x="1659763" y="54306"/>
                  <a:pt x="1663827" y="57150"/>
                </a:cubicBezTo>
                <a:cubicBezTo>
                  <a:pt x="1668298" y="59995"/>
                  <a:pt x="1671245" y="62942"/>
                  <a:pt x="1672666" y="65990"/>
                </a:cubicBezTo>
                <a:cubicBezTo>
                  <a:pt x="1674496" y="69241"/>
                  <a:pt x="1675511" y="71679"/>
                  <a:pt x="1675715" y="73305"/>
                </a:cubicBezTo>
                <a:cubicBezTo>
                  <a:pt x="1676528" y="75540"/>
                  <a:pt x="1676019" y="77877"/>
                  <a:pt x="1674191" y="80315"/>
                </a:cubicBezTo>
                <a:cubicBezTo>
                  <a:pt x="1672361" y="82753"/>
                  <a:pt x="1671549" y="85293"/>
                  <a:pt x="1671752" y="87935"/>
                </a:cubicBezTo>
                <a:cubicBezTo>
                  <a:pt x="1672361" y="94844"/>
                  <a:pt x="1672667" y="98705"/>
                  <a:pt x="1672667" y="99518"/>
                </a:cubicBezTo>
                <a:cubicBezTo>
                  <a:pt x="1673479" y="110084"/>
                  <a:pt x="1673682" y="127559"/>
                  <a:pt x="1673276" y="151943"/>
                </a:cubicBezTo>
                <a:cubicBezTo>
                  <a:pt x="1672870" y="167589"/>
                  <a:pt x="1672158" y="177546"/>
                  <a:pt x="1671143" y="181813"/>
                </a:cubicBezTo>
                <a:cubicBezTo>
                  <a:pt x="1670939" y="182626"/>
                  <a:pt x="1671143" y="182931"/>
                  <a:pt x="1671753" y="182728"/>
                </a:cubicBezTo>
                <a:cubicBezTo>
                  <a:pt x="1675207" y="181915"/>
                  <a:pt x="1680896" y="181102"/>
                  <a:pt x="1688821" y="180289"/>
                </a:cubicBezTo>
                <a:cubicBezTo>
                  <a:pt x="1694714" y="179274"/>
                  <a:pt x="1701622" y="178562"/>
                  <a:pt x="1709547" y="178156"/>
                </a:cubicBezTo>
                <a:cubicBezTo>
                  <a:pt x="1713815" y="177750"/>
                  <a:pt x="1716456" y="177445"/>
                  <a:pt x="1717472" y="177241"/>
                </a:cubicBezTo>
                <a:cubicBezTo>
                  <a:pt x="1718488" y="177241"/>
                  <a:pt x="1720012" y="177140"/>
                  <a:pt x="1722044" y="176937"/>
                </a:cubicBezTo>
                <a:cubicBezTo>
                  <a:pt x="1725904" y="176327"/>
                  <a:pt x="1727835" y="175108"/>
                  <a:pt x="1727835" y="173279"/>
                </a:cubicBezTo>
                <a:cubicBezTo>
                  <a:pt x="1727835" y="170434"/>
                  <a:pt x="1725295" y="165252"/>
                  <a:pt x="1720215" y="157734"/>
                </a:cubicBezTo>
                <a:cubicBezTo>
                  <a:pt x="1716354" y="152654"/>
                  <a:pt x="1713002" y="148692"/>
                  <a:pt x="1710157" y="145847"/>
                </a:cubicBezTo>
                <a:cubicBezTo>
                  <a:pt x="1708734" y="144221"/>
                  <a:pt x="1708226" y="143409"/>
                  <a:pt x="1708634" y="143409"/>
                </a:cubicBezTo>
                <a:cubicBezTo>
                  <a:pt x="1708837" y="143409"/>
                  <a:pt x="1709141" y="143713"/>
                  <a:pt x="1709547" y="144323"/>
                </a:cubicBezTo>
                <a:cubicBezTo>
                  <a:pt x="1714017" y="148184"/>
                  <a:pt x="1719911" y="152959"/>
                  <a:pt x="1727225" y="158649"/>
                </a:cubicBezTo>
                <a:cubicBezTo>
                  <a:pt x="1744092" y="171044"/>
                  <a:pt x="1754657" y="181712"/>
                  <a:pt x="1758924" y="190653"/>
                </a:cubicBezTo>
                <a:cubicBezTo>
                  <a:pt x="1761567" y="196139"/>
                  <a:pt x="1761973" y="199797"/>
                  <a:pt x="1760144" y="201626"/>
                </a:cubicBezTo>
                <a:cubicBezTo>
                  <a:pt x="1759738" y="202641"/>
                  <a:pt x="1758519" y="203048"/>
                  <a:pt x="1756487" y="202845"/>
                </a:cubicBezTo>
                <a:cubicBezTo>
                  <a:pt x="1755268" y="202845"/>
                  <a:pt x="1753794" y="202642"/>
                  <a:pt x="1752068" y="202235"/>
                </a:cubicBezTo>
                <a:cubicBezTo>
                  <a:pt x="1750340" y="201829"/>
                  <a:pt x="1747241" y="200711"/>
                  <a:pt x="1742770" y="198882"/>
                </a:cubicBezTo>
                <a:cubicBezTo>
                  <a:pt x="1740738" y="198069"/>
                  <a:pt x="1739113" y="197561"/>
                  <a:pt x="1737894" y="197358"/>
                </a:cubicBezTo>
                <a:cubicBezTo>
                  <a:pt x="1737081" y="196952"/>
                  <a:pt x="1736370" y="196647"/>
                  <a:pt x="1735760" y="196444"/>
                </a:cubicBezTo>
                <a:cubicBezTo>
                  <a:pt x="1732102" y="195225"/>
                  <a:pt x="1726921" y="194005"/>
                  <a:pt x="1720215" y="192786"/>
                </a:cubicBezTo>
                <a:cubicBezTo>
                  <a:pt x="1707007" y="190754"/>
                  <a:pt x="1692377" y="190652"/>
                  <a:pt x="1676324" y="192481"/>
                </a:cubicBezTo>
                <a:cubicBezTo>
                  <a:pt x="1671650" y="193091"/>
                  <a:pt x="1669212" y="193396"/>
                  <a:pt x="1669009" y="193396"/>
                </a:cubicBezTo>
                <a:cubicBezTo>
                  <a:pt x="1668603" y="193396"/>
                  <a:pt x="1668095" y="194005"/>
                  <a:pt x="1667485" y="195224"/>
                </a:cubicBezTo>
                <a:cubicBezTo>
                  <a:pt x="1666875" y="196240"/>
                  <a:pt x="1666469" y="196952"/>
                  <a:pt x="1666266" y="197358"/>
                </a:cubicBezTo>
                <a:cubicBezTo>
                  <a:pt x="1666063" y="197561"/>
                  <a:pt x="1665657" y="198273"/>
                  <a:pt x="1665047" y="199492"/>
                </a:cubicBezTo>
                <a:cubicBezTo>
                  <a:pt x="1662608" y="203556"/>
                  <a:pt x="1659154" y="206096"/>
                  <a:pt x="1654683" y="207112"/>
                </a:cubicBezTo>
                <a:cubicBezTo>
                  <a:pt x="1651839" y="208331"/>
                  <a:pt x="1647775" y="206705"/>
                  <a:pt x="1642491" y="202235"/>
                </a:cubicBezTo>
                <a:lnTo>
                  <a:pt x="1638834" y="199492"/>
                </a:lnTo>
                <a:lnTo>
                  <a:pt x="1632433" y="201016"/>
                </a:lnTo>
                <a:cubicBezTo>
                  <a:pt x="1626337" y="202438"/>
                  <a:pt x="1619529" y="204267"/>
                  <a:pt x="1612011" y="206502"/>
                </a:cubicBezTo>
                <a:cubicBezTo>
                  <a:pt x="1610996" y="206706"/>
                  <a:pt x="1609167" y="207214"/>
                  <a:pt x="1606525" y="208026"/>
                </a:cubicBezTo>
                <a:cubicBezTo>
                  <a:pt x="1604087" y="208636"/>
                  <a:pt x="1602359" y="209042"/>
                  <a:pt x="1601343" y="209246"/>
                </a:cubicBezTo>
                <a:cubicBezTo>
                  <a:pt x="1600328" y="209652"/>
                  <a:pt x="1599616" y="209956"/>
                  <a:pt x="1599210" y="210160"/>
                </a:cubicBezTo>
                <a:cubicBezTo>
                  <a:pt x="1599006" y="210160"/>
                  <a:pt x="1598702" y="210262"/>
                  <a:pt x="1598295" y="210464"/>
                </a:cubicBezTo>
                <a:cubicBezTo>
                  <a:pt x="1597889" y="210668"/>
                  <a:pt x="1597584" y="210668"/>
                  <a:pt x="1597381" y="210465"/>
                </a:cubicBezTo>
                <a:cubicBezTo>
                  <a:pt x="1596975" y="210465"/>
                  <a:pt x="1596669" y="210566"/>
                  <a:pt x="1596467" y="210769"/>
                </a:cubicBezTo>
                <a:cubicBezTo>
                  <a:pt x="1596263" y="210973"/>
                  <a:pt x="1595755" y="211278"/>
                  <a:pt x="1594943" y="211684"/>
                </a:cubicBezTo>
                <a:cubicBezTo>
                  <a:pt x="1588644" y="213716"/>
                  <a:pt x="1583766" y="215240"/>
                  <a:pt x="1580313" y="216256"/>
                </a:cubicBezTo>
                <a:cubicBezTo>
                  <a:pt x="1578483" y="216866"/>
                  <a:pt x="1576451" y="217577"/>
                  <a:pt x="1574216" y="218389"/>
                </a:cubicBezTo>
                <a:cubicBezTo>
                  <a:pt x="1571981" y="218999"/>
                  <a:pt x="1570254" y="219609"/>
                  <a:pt x="1569035" y="220218"/>
                </a:cubicBezTo>
                <a:cubicBezTo>
                  <a:pt x="1567815" y="220625"/>
                  <a:pt x="1565478" y="221437"/>
                  <a:pt x="1562024" y="222657"/>
                </a:cubicBezTo>
                <a:cubicBezTo>
                  <a:pt x="1558570" y="223876"/>
                  <a:pt x="1556030" y="224689"/>
                  <a:pt x="1554404" y="225095"/>
                </a:cubicBezTo>
                <a:cubicBezTo>
                  <a:pt x="1553388" y="225501"/>
                  <a:pt x="1552372" y="225908"/>
                  <a:pt x="1551356" y="226314"/>
                </a:cubicBezTo>
                <a:cubicBezTo>
                  <a:pt x="1547495" y="228143"/>
                  <a:pt x="1543533" y="229667"/>
                  <a:pt x="1539469" y="230886"/>
                </a:cubicBezTo>
                <a:cubicBezTo>
                  <a:pt x="1538046" y="231292"/>
                  <a:pt x="1536726" y="231699"/>
                  <a:pt x="1535506" y="232105"/>
                </a:cubicBezTo>
                <a:cubicBezTo>
                  <a:pt x="1534287" y="232715"/>
                  <a:pt x="1533576" y="233020"/>
                  <a:pt x="1533373" y="233020"/>
                </a:cubicBezTo>
                <a:cubicBezTo>
                  <a:pt x="1533170" y="233223"/>
                  <a:pt x="1532966" y="233325"/>
                  <a:pt x="1532763" y="233325"/>
                </a:cubicBezTo>
                <a:cubicBezTo>
                  <a:pt x="1532560" y="233325"/>
                  <a:pt x="1532357" y="233427"/>
                  <a:pt x="1532154" y="233629"/>
                </a:cubicBezTo>
                <a:cubicBezTo>
                  <a:pt x="1531950" y="233629"/>
                  <a:pt x="1531138" y="233934"/>
                  <a:pt x="1529715" y="234544"/>
                </a:cubicBezTo>
                <a:cubicBezTo>
                  <a:pt x="1528293" y="235154"/>
                  <a:pt x="1526769" y="235763"/>
                  <a:pt x="1525143" y="236373"/>
                </a:cubicBezTo>
                <a:cubicBezTo>
                  <a:pt x="1523314" y="236779"/>
                  <a:pt x="1522095" y="237084"/>
                  <a:pt x="1521486" y="237287"/>
                </a:cubicBezTo>
                <a:cubicBezTo>
                  <a:pt x="1521080" y="237490"/>
                  <a:pt x="1520064" y="237795"/>
                  <a:pt x="1518438" y="238202"/>
                </a:cubicBezTo>
                <a:cubicBezTo>
                  <a:pt x="1516812" y="238811"/>
                  <a:pt x="1515593" y="239319"/>
                  <a:pt x="1514780" y="239725"/>
                </a:cubicBezTo>
                <a:cubicBezTo>
                  <a:pt x="1509700" y="241351"/>
                  <a:pt x="1504620" y="242469"/>
                  <a:pt x="1499540" y="243078"/>
                </a:cubicBezTo>
                <a:cubicBezTo>
                  <a:pt x="1496492" y="243891"/>
                  <a:pt x="1493647" y="243282"/>
                  <a:pt x="1491006" y="241250"/>
                </a:cubicBezTo>
                <a:cubicBezTo>
                  <a:pt x="1489380" y="240233"/>
                  <a:pt x="1488161" y="238913"/>
                  <a:pt x="1487348" y="237287"/>
                </a:cubicBezTo>
                <a:cubicBezTo>
                  <a:pt x="1486535" y="235458"/>
                  <a:pt x="1486332" y="234340"/>
                  <a:pt x="1486738" y="233934"/>
                </a:cubicBezTo>
                <a:cubicBezTo>
                  <a:pt x="1487145" y="233324"/>
                  <a:pt x="1487450" y="233020"/>
                  <a:pt x="1487653" y="233020"/>
                </a:cubicBezTo>
                <a:cubicBezTo>
                  <a:pt x="1488059" y="233020"/>
                  <a:pt x="1488872" y="232613"/>
                  <a:pt x="1490091" y="231801"/>
                </a:cubicBezTo>
                <a:cubicBezTo>
                  <a:pt x="1491514" y="231191"/>
                  <a:pt x="1493952" y="230378"/>
                  <a:pt x="1497407" y="229362"/>
                </a:cubicBezTo>
                <a:cubicBezTo>
                  <a:pt x="1503096" y="227533"/>
                  <a:pt x="1509904" y="225095"/>
                  <a:pt x="1517828" y="222047"/>
                </a:cubicBezTo>
                <a:cubicBezTo>
                  <a:pt x="1521689" y="220625"/>
                  <a:pt x="1524838" y="219406"/>
                  <a:pt x="1527277" y="218390"/>
                </a:cubicBezTo>
                <a:cubicBezTo>
                  <a:pt x="1535608" y="215138"/>
                  <a:pt x="1542416" y="212192"/>
                  <a:pt x="1547698" y="209550"/>
                </a:cubicBezTo>
                <a:cubicBezTo>
                  <a:pt x="1548309" y="209144"/>
                  <a:pt x="1548613" y="209042"/>
                  <a:pt x="1548613" y="209246"/>
                </a:cubicBezTo>
                <a:cubicBezTo>
                  <a:pt x="1548613" y="209246"/>
                  <a:pt x="1548816" y="209144"/>
                  <a:pt x="1549222" y="208941"/>
                </a:cubicBezTo>
                <a:cubicBezTo>
                  <a:pt x="1549628" y="208940"/>
                  <a:pt x="1551051" y="208382"/>
                  <a:pt x="1553490" y="207264"/>
                </a:cubicBezTo>
                <a:cubicBezTo>
                  <a:pt x="1555928" y="206147"/>
                  <a:pt x="1558925" y="204876"/>
                  <a:pt x="1562481" y="203454"/>
                </a:cubicBezTo>
                <a:cubicBezTo>
                  <a:pt x="1566037" y="202032"/>
                  <a:pt x="1569949" y="200508"/>
                  <a:pt x="1574217" y="198882"/>
                </a:cubicBezTo>
                <a:cubicBezTo>
                  <a:pt x="1579703" y="196444"/>
                  <a:pt x="1582853" y="195021"/>
                  <a:pt x="1583665" y="194615"/>
                </a:cubicBezTo>
                <a:cubicBezTo>
                  <a:pt x="1584478" y="194615"/>
                  <a:pt x="1583563" y="193193"/>
                  <a:pt x="1580922" y="190348"/>
                </a:cubicBezTo>
                <a:cubicBezTo>
                  <a:pt x="1577264" y="186893"/>
                  <a:pt x="1575029" y="183642"/>
                  <a:pt x="1574216" y="180594"/>
                </a:cubicBezTo>
                <a:cubicBezTo>
                  <a:pt x="1572184" y="176124"/>
                  <a:pt x="1571676" y="171044"/>
                  <a:pt x="1572692" y="165354"/>
                </a:cubicBezTo>
                <a:cubicBezTo>
                  <a:pt x="1572895" y="162916"/>
                  <a:pt x="1573098" y="160985"/>
                  <a:pt x="1573301" y="159563"/>
                </a:cubicBezTo>
                <a:cubicBezTo>
                  <a:pt x="1574318" y="152858"/>
                  <a:pt x="1575334" y="146051"/>
                  <a:pt x="1576349" y="139141"/>
                </a:cubicBezTo>
                <a:cubicBezTo>
                  <a:pt x="1576756" y="136703"/>
                  <a:pt x="1577264" y="134062"/>
                  <a:pt x="1577874" y="131217"/>
                </a:cubicBezTo>
                <a:cubicBezTo>
                  <a:pt x="1578280" y="128575"/>
                  <a:pt x="1578585" y="126848"/>
                  <a:pt x="1578789" y="126035"/>
                </a:cubicBezTo>
                <a:cubicBezTo>
                  <a:pt x="1578991" y="125425"/>
                  <a:pt x="1579093" y="124714"/>
                  <a:pt x="1579093" y="123902"/>
                </a:cubicBezTo>
                <a:cubicBezTo>
                  <a:pt x="1579500" y="121463"/>
                  <a:pt x="1580516" y="116180"/>
                  <a:pt x="1582141" y="108052"/>
                </a:cubicBezTo>
                <a:cubicBezTo>
                  <a:pt x="1582547" y="106223"/>
                  <a:pt x="1583157" y="104089"/>
                  <a:pt x="1583970" y="101651"/>
                </a:cubicBezTo>
                <a:cubicBezTo>
                  <a:pt x="1584783" y="99010"/>
                  <a:pt x="1585595" y="96470"/>
                  <a:pt x="1586408" y="94031"/>
                </a:cubicBezTo>
                <a:cubicBezTo>
                  <a:pt x="1587221" y="91390"/>
                  <a:pt x="1587932" y="89052"/>
                  <a:pt x="1588542" y="87021"/>
                </a:cubicBezTo>
                <a:cubicBezTo>
                  <a:pt x="1591183" y="79299"/>
                  <a:pt x="1592606" y="74626"/>
                  <a:pt x="1592809" y="73000"/>
                </a:cubicBezTo>
                <a:cubicBezTo>
                  <a:pt x="1592809" y="71577"/>
                  <a:pt x="1593012" y="70358"/>
                  <a:pt x="1593419" y="69343"/>
                </a:cubicBezTo>
                <a:cubicBezTo>
                  <a:pt x="1593825" y="67920"/>
                  <a:pt x="1593520" y="67209"/>
                  <a:pt x="1592504" y="67209"/>
                </a:cubicBezTo>
                <a:cubicBezTo>
                  <a:pt x="1591894" y="67209"/>
                  <a:pt x="1591488" y="67006"/>
                  <a:pt x="1591285" y="66599"/>
                </a:cubicBezTo>
                <a:cubicBezTo>
                  <a:pt x="1591082" y="66193"/>
                  <a:pt x="1588237" y="66599"/>
                  <a:pt x="1582750" y="67818"/>
                </a:cubicBezTo>
                <a:cubicBezTo>
                  <a:pt x="1580516" y="68631"/>
                  <a:pt x="1577873" y="68834"/>
                  <a:pt x="1574826" y="68428"/>
                </a:cubicBezTo>
                <a:cubicBezTo>
                  <a:pt x="1569543" y="68631"/>
                  <a:pt x="1562024" y="66091"/>
                  <a:pt x="1552271" y="60808"/>
                </a:cubicBezTo>
                <a:cubicBezTo>
                  <a:pt x="1549020" y="59385"/>
                  <a:pt x="1546987" y="58573"/>
                  <a:pt x="1546175" y="58370"/>
                </a:cubicBezTo>
                <a:cubicBezTo>
                  <a:pt x="1545362" y="57963"/>
                  <a:pt x="1544244" y="57455"/>
                  <a:pt x="1542821" y="56845"/>
                </a:cubicBezTo>
                <a:lnTo>
                  <a:pt x="1540383" y="55626"/>
                </a:lnTo>
                <a:lnTo>
                  <a:pt x="1541907" y="55322"/>
                </a:lnTo>
                <a:cubicBezTo>
                  <a:pt x="1544142" y="54915"/>
                  <a:pt x="1547699" y="54712"/>
                  <a:pt x="1552576" y="54712"/>
                </a:cubicBezTo>
                <a:cubicBezTo>
                  <a:pt x="1557452" y="54712"/>
                  <a:pt x="1561008" y="54610"/>
                  <a:pt x="1563243" y="54407"/>
                </a:cubicBezTo>
                <a:cubicBezTo>
                  <a:pt x="1568527" y="53188"/>
                  <a:pt x="1572489" y="52223"/>
                  <a:pt x="1575131" y="51512"/>
                </a:cubicBezTo>
                <a:cubicBezTo>
                  <a:pt x="1577772" y="50800"/>
                  <a:pt x="1579296" y="50343"/>
                  <a:pt x="1579702" y="50140"/>
                </a:cubicBezTo>
                <a:cubicBezTo>
                  <a:pt x="1580515" y="49733"/>
                  <a:pt x="1580922" y="49632"/>
                  <a:pt x="1580921" y="49835"/>
                </a:cubicBezTo>
                <a:cubicBezTo>
                  <a:pt x="1580922" y="50038"/>
                  <a:pt x="1581125" y="49936"/>
                  <a:pt x="1581531" y="49530"/>
                </a:cubicBezTo>
                <a:cubicBezTo>
                  <a:pt x="1581938" y="49124"/>
                  <a:pt x="1582344" y="48921"/>
                  <a:pt x="1582750" y="48921"/>
                </a:cubicBezTo>
                <a:cubicBezTo>
                  <a:pt x="1583360" y="48921"/>
                  <a:pt x="1583767" y="48819"/>
                  <a:pt x="1583970" y="48616"/>
                </a:cubicBezTo>
                <a:cubicBezTo>
                  <a:pt x="1584173" y="48413"/>
                  <a:pt x="1585087" y="48006"/>
                  <a:pt x="1586713" y="47397"/>
                </a:cubicBezTo>
                <a:cubicBezTo>
                  <a:pt x="1594231" y="44958"/>
                  <a:pt x="1599311" y="42622"/>
                  <a:pt x="1601953" y="40386"/>
                </a:cubicBezTo>
                <a:cubicBezTo>
                  <a:pt x="1606017" y="37338"/>
                  <a:pt x="1608862" y="33782"/>
                  <a:pt x="1610488" y="29718"/>
                </a:cubicBezTo>
                <a:cubicBezTo>
                  <a:pt x="1612722" y="25045"/>
                  <a:pt x="1613942" y="22099"/>
                  <a:pt x="1614145" y="20879"/>
                </a:cubicBezTo>
                <a:cubicBezTo>
                  <a:pt x="1614958" y="17222"/>
                  <a:pt x="1615771" y="14783"/>
                  <a:pt x="1616583" y="13564"/>
                </a:cubicBezTo>
                <a:cubicBezTo>
                  <a:pt x="1616990" y="12954"/>
                  <a:pt x="1617295" y="12040"/>
                  <a:pt x="1617497" y="10821"/>
                </a:cubicBezTo>
                <a:cubicBezTo>
                  <a:pt x="1617497" y="9805"/>
                  <a:pt x="1617599" y="9094"/>
                  <a:pt x="1617802" y="8687"/>
                </a:cubicBezTo>
                <a:cubicBezTo>
                  <a:pt x="1618209" y="8484"/>
                  <a:pt x="1618412" y="8179"/>
                  <a:pt x="1618412" y="7773"/>
                </a:cubicBezTo>
                <a:cubicBezTo>
                  <a:pt x="1618412" y="7367"/>
                  <a:pt x="1618819" y="6147"/>
                  <a:pt x="1619632" y="4115"/>
                </a:cubicBezTo>
                <a:cubicBezTo>
                  <a:pt x="1620241" y="2693"/>
                  <a:pt x="1620647" y="1575"/>
                  <a:pt x="1620850" y="762"/>
                </a:cubicBezTo>
                <a:cubicBezTo>
                  <a:pt x="1621460" y="-254"/>
                  <a:pt x="1622476" y="-254"/>
                  <a:pt x="1623898" y="762"/>
                </a:cubicBezTo>
                <a:close/>
                <a:moveTo>
                  <a:pt x="2011147" y="46634"/>
                </a:moveTo>
                <a:cubicBezTo>
                  <a:pt x="2014500" y="47143"/>
                  <a:pt x="2017598" y="48412"/>
                  <a:pt x="2020443" y="50445"/>
                </a:cubicBezTo>
                <a:cubicBezTo>
                  <a:pt x="2026133" y="54509"/>
                  <a:pt x="2030197" y="57658"/>
                  <a:pt x="2032636" y="59894"/>
                </a:cubicBezTo>
                <a:cubicBezTo>
                  <a:pt x="2034464" y="62332"/>
                  <a:pt x="2036293" y="65989"/>
                  <a:pt x="2038121" y="70866"/>
                </a:cubicBezTo>
                <a:cubicBezTo>
                  <a:pt x="2039341" y="74118"/>
                  <a:pt x="2039137" y="76251"/>
                  <a:pt x="2037512" y="77267"/>
                </a:cubicBezTo>
                <a:cubicBezTo>
                  <a:pt x="2036903" y="77877"/>
                  <a:pt x="2035378" y="77877"/>
                  <a:pt x="2032940" y="77267"/>
                </a:cubicBezTo>
                <a:cubicBezTo>
                  <a:pt x="2030908" y="77064"/>
                  <a:pt x="2029384" y="76759"/>
                  <a:pt x="2028368" y="76352"/>
                </a:cubicBezTo>
                <a:cubicBezTo>
                  <a:pt x="2027353" y="75946"/>
                  <a:pt x="2026743" y="75743"/>
                  <a:pt x="2026539" y="75743"/>
                </a:cubicBezTo>
                <a:cubicBezTo>
                  <a:pt x="2026133" y="75540"/>
                  <a:pt x="2025727" y="75337"/>
                  <a:pt x="2025321" y="75134"/>
                </a:cubicBezTo>
                <a:cubicBezTo>
                  <a:pt x="2024711" y="74930"/>
                  <a:pt x="2024202" y="75032"/>
                  <a:pt x="2023796" y="75438"/>
                </a:cubicBezTo>
                <a:cubicBezTo>
                  <a:pt x="2023389" y="75641"/>
                  <a:pt x="2023085" y="75641"/>
                  <a:pt x="2022882" y="75438"/>
                </a:cubicBezTo>
                <a:cubicBezTo>
                  <a:pt x="2022679" y="75438"/>
                  <a:pt x="2022272" y="75540"/>
                  <a:pt x="2021663" y="75743"/>
                </a:cubicBezTo>
                <a:cubicBezTo>
                  <a:pt x="2021256" y="75946"/>
                  <a:pt x="2020951" y="76048"/>
                  <a:pt x="2020748" y="76048"/>
                </a:cubicBezTo>
                <a:cubicBezTo>
                  <a:pt x="2020544" y="76048"/>
                  <a:pt x="2020240" y="76150"/>
                  <a:pt x="2019833" y="76352"/>
                </a:cubicBezTo>
                <a:cubicBezTo>
                  <a:pt x="2018818" y="76759"/>
                  <a:pt x="2016785" y="77267"/>
                  <a:pt x="2013738" y="77877"/>
                </a:cubicBezTo>
                <a:cubicBezTo>
                  <a:pt x="2009674" y="78486"/>
                  <a:pt x="2002562" y="80112"/>
                  <a:pt x="1992402" y="82753"/>
                </a:cubicBezTo>
                <a:cubicBezTo>
                  <a:pt x="1984884" y="84786"/>
                  <a:pt x="1978279" y="87122"/>
                  <a:pt x="1972590" y="89764"/>
                </a:cubicBezTo>
                <a:cubicBezTo>
                  <a:pt x="1970964" y="90373"/>
                  <a:pt x="1969136" y="91186"/>
                  <a:pt x="1967104" y="92202"/>
                </a:cubicBezTo>
                <a:cubicBezTo>
                  <a:pt x="1965071" y="93218"/>
                  <a:pt x="1962633" y="94437"/>
                  <a:pt x="1959789" y="95860"/>
                </a:cubicBezTo>
                <a:cubicBezTo>
                  <a:pt x="1956944" y="97283"/>
                  <a:pt x="1955318" y="98095"/>
                  <a:pt x="1954911" y="98298"/>
                </a:cubicBezTo>
                <a:cubicBezTo>
                  <a:pt x="1954708" y="98095"/>
                  <a:pt x="1955724" y="97181"/>
                  <a:pt x="1957960" y="95555"/>
                </a:cubicBezTo>
                <a:cubicBezTo>
                  <a:pt x="1960600" y="93726"/>
                  <a:pt x="1963649" y="91592"/>
                  <a:pt x="1967103" y="89154"/>
                </a:cubicBezTo>
                <a:cubicBezTo>
                  <a:pt x="1970354" y="86513"/>
                  <a:pt x="1972996" y="84480"/>
                  <a:pt x="1975028" y="83058"/>
                </a:cubicBezTo>
                <a:cubicBezTo>
                  <a:pt x="1983156" y="76759"/>
                  <a:pt x="1988744" y="71781"/>
                  <a:pt x="1991792" y="68123"/>
                </a:cubicBezTo>
                <a:cubicBezTo>
                  <a:pt x="1993012" y="66091"/>
                  <a:pt x="1993214" y="64466"/>
                  <a:pt x="1992402" y="63247"/>
                </a:cubicBezTo>
                <a:cubicBezTo>
                  <a:pt x="1991995" y="63043"/>
                  <a:pt x="1991487" y="63043"/>
                  <a:pt x="1990878" y="63246"/>
                </a:cubicBezTo>
                <a:cubicBezTo>
                  <a:pt x="1990471" y="63246"/>
                  <a:pt x="1990268" y="63145"/>
                  <a:pt x="1990268" y="62941"/>
                </a:cubicBezTo>
                <a:cubicBezTo>
                  <a:pt x="1990268" y="62535"/>
                  <a:pt x="1988744" y="62332"/>
                  <a:pt x="1985697" y="62332"/>
                </a:cubicBezTo>
                <a:cubicBezTo>
                  <a:pt x="1982648" y="62332"/>
                  <a:pt x="1980819" y="62433"/>
                  <a:pt x="1980209" y="62637"/>
                </a:cubicBezTo>
                <a:cubicBezTo>
                  <a:pt x="1979600" y="62840"/>
                  <a:pt x="1978077" y="63145"/>
                  <a:pt x="1975638" y="63551"/>
                </a:cubicBezTo>
                <a:cubicBezTo>
                  <a:pt x="1966291" y="65177"/>
                  <a:pt x="1956232" y="68123"/>
                  <a:pt x="1945462" y="72390"/>
                </a:cubicBezTo>
                <a:cubicBezTo>
                  <a:pt x="1940992" y="74016"/>
                  <a:pt x="1938554" y="74829"/>
                  <a:pt x="1938147" y="74829"/>
                </a:cubicBezTo>
                <a:cubicBezTo>
                  <a:pt x="1937944" y="74829"/>
                  <a:pt x="1937741" y="75032"/>
                  <a:pt x="1937538" y="75438"/>
                </a:cubicBezTo>
                <a:cubicBezTo>
                  <a:pt x="1937131" y="76048"/>
                  <a:pt x="1936014" y="76759"/>
                  <a:pt x="1934185" y="77572"/>
                </a:cubicBezTo>
                <a:cubicBezTo>
                  <a:pt x="1932153" y="78182"/>
                  <a:pt x="1928496" y="79909"/>
                  <a:pt x="1923212" y="82754"/>
                </a:cubicBezTo>
                <a:cubicBezTo>
                  <a:pt x="1920977" y="83973"/>
                  <a:pt x="1916913" y="86512"/>
                  <a:pt x="1911020" y="90373"/>
                </a:cubicBezTo>
                <a:cubicBezTo>
                  <a:pt x="1905127" y="94437"/>
                  <a:pt x="1901064" y="97079"/>
                  <a:pt x="1898828" y="98298"/>
                </a:cubicBezTo>
                <a:cubicBezTo>
                  <a:pt x="1897203" y="99517"/>
                  <a:pt x="1896390" y="100229"/>
                  <a:pt x="1896390" y="100432"/>
                </a:cubicBezTo>
                <a:cubicBezTo>
                  <a:pt x="1896390" y="100635"/>
                  <a:pt x="1896186" y="100736"/>
                  <a:pt x="1895780" y="100737"/>
                </a:cubicBezTo>
                <a:cubicBezTo>
                  <a:pt x="1895577" y="100737"/>
                  <a:pt x="1894764" y="101245"/>
                  <a:pt x="1893341" y="102261"/>
                </a:cubicBezTo>
                <a:cubicBezTo>
                  <a:pt x="1890497" y="104496"/>
                  <a:pt x="1886840" y="106223"/>
                  <a:pt x="1882369" y="107442"/>
                </a:cubicBezTo>
                <a:cubicBezTo>
                  <a:pt x="1874648" y="108458"/>
                  <a:pt x="1866520" y="104496"/>
                  <a:pt x="1857984" y="95555"/>
                </a:cubicBezTo>
                <a:cubicBezTo>
                  <a:pt x="1855141" y="92101"/>
                  <a:pt x="1852600" y="90373"/>
                  <a:pt x="1850365" y="90374"/>
                </a:cubicBezTo>
                <a:cubicBezTo>
                  <a:pt x="1849349" y="90373"/>
                  <a:pt x="1848790" y="90424"/>
                  <a:pt x="1848689" y="90526"/>
                </a:cubicBezTo>
                <a:cubicBezTo>
                  <a:pt x="1848587" y="90628"/>
                  <a:pt x="1848638" y="91085"/>
                  <a:pt x="1848840" y="91897"/>
                </a:cubicBezTo>
                <a:cubicBezTo>
                  <a:pt x="1849044" y="92914"/>
                  <a:pt x="1849349" y="93930"/>
                  <a:pt x="1849755" y="94946"/>
                </a:cubicBezTo>
                <a:cubicBezTo>
                  <a:pt x="1850569" y="98197"/>
                  <a:pt x="1851076" y="102057"/>
                  <a:pt x="1851279" y="106528"/>
                </a:cubicBezTo>
                <a:cubicBezTo>
                  <a:pt x="1850872" y="111405"/>
                  <a:pt x="1850568" y="115012"/>
                  <a:pt x="1850365" y="117348"/>
                </a:cubicBezTo>
                <a:cubicBezTo>
                  <a:pt x="1850162" y="119685"/>
                  <a:pt x="1849959" y="120955"/>
                  <a:pt x="1849755" y="121158"/>
                </a:cubicBezTo>
                <a:cubicBezTo>
                  <a:pt x="1849552" y="121565"/>
                  <a:pt x="1849349" y="122378"/>
                  <a:pt x="1849146" y="123597"/>
                </a:cubicBezTo>
                <a:cubicBezTo>
                  <a:pt x="1848129" y="129692"/>
                  <a:pt x="1846809" y="135078"/>
                  <a:pt x="1845183" y="139751"/>
                </a:cubicBezTo>
                <a:cubicBezTo>
                  <a:pt x="1844980" y="140361"/>
                  <a:pt x="1844878" y="140970"/>
                  <a:pt x="1844879" y="141580"/>
                </a:cubicBezTo>
                <a:cubicBezTo>
                  <a:pt x="1844879" y="142596"/>
                  <a:pt x="1843253" y="145847"/>
                  <a:pt x="1840002" y="151333"/>
                </a:cubicBezTo>
                <a:cubicBezTo>
                  <a:pt x="1836953" y="155600"/>
                  <a:pt x="1834618" y="157226"/>
                  <a:pt x="1832992" y="156210"/>
                </a:cubicBezTo>
                <a:cubicBezTo>
                  <a:pt x="1832585" y="156007"/>
                  <a:pt x="1832382" y="155906"/>
                  <a:pt x="1832382" y="155906"/>
                </a:cubicBezTo>
                <a:cubicBezTo>
                  <a:pt x="1832179" y="155906"/>
                  <a:pt x="1831569" y="155499"/>
                  <a:pt x="1830552" y="154686"/>
                </a:cubicBezTo>
                <a:cubicBezTo>
                  <a:pt x="1829537" y="154077"/>
                  <a:pt x="1828317" y="153467"/>
                  <a:pt x="1826896" y="152858"/>
                </a:cubicBezTo>
                <a:cubicBezTo>
                  <a:pt x="1825270" y="152248"/>
                  <a:pt x="1823848" y="150826"/>
                  <a:pt x="1822628" y="148590"/>
                </a:cubicBezTo>
                <a:cubicBezTo>
                  <a:pt x="1821409" y="146558"/>
                  <a:pt x="1820495" y="145034"/>
                  <a:pt x="1819885" y="144018"/>
                </a:cubicBezTo>
                <a:cubicBezTo>
                  <a:pt x="1819072" y="141173"/>
                  <a:pt x="1819072" y="138735"/>
                  <a:pt x="1819885" y="136703"/>
                </a:cubicBezTo>
                <a:cubicBezTo>
                  <a:pt x="1821104" y="133858"/>
                  <a:pt x="1821714" y="132131"/>
                  <a:pt x="1821714" y="131522"/>
                </a:cubicBezTo>
                <a:cubicBezTo>
                  <a:pt x="1821713" y="131115"/>
                  <a:pt x="1822120" y="130201"/>
                  <a:pt x="1822933" y="128778"/>
                </a:cubicBezTo>
                <a:cubicBezTo>
                  <a:pt x="1823745" y="127356"/>
                  <a:pt x="1824355" y="125934"/>
                  <a:pt x="1824761" y="124511"/>
                </a:cubicBezTo>
                <a:cubicBezTo>
                  <a:pt x="1825168" y="122886"/>
                  <a:pt x="1825575" y="121666"/>
                  <a:pt x="1825981" y="120853"/>
                </a:cubicBezTo>
                <a:cubicBezTo>
                  <a:pt x="1826388" y="120041"/>
                  <a:pt x="1826590" y="119431"/>
                  <a:pt x="1826590" y="119025"/>
                </a:cubicBezTo>
                <a:cubicBezTo>
                  <a:pt x="1826591" y="118212"/>
                  <a:pt x="1827302" y="115977"/>
                  <a:pt x="1828725" y="112319"/>
                </a:cubicBezTo>
                <a:cubicBezTo>
                  <a:pt x="1829131" y="111913"/>
                  <a:pt x="1829537" y="110998"/>
                  <a:pt x="1829943" y="109576"/>
                </a:cubicBezTo>
                <a:cubicBezTo>
                  <a:pt x="1830350" y="107950"/>
                  <a:pt x="1830959" y="105817"/>
                  <a:pt x="1831772" y="103175"/>
                </a:cubicBezTo>
                <a:cubicBezTo>
                  <a:pt x="1834008" y="95657"/>
                  <a:pt x="1835429" y="90526"/>
                  <a:pt x="1836040" y="87783"/>
                </a:cubicBezTo>
                <a:cubicBezTo>
                  <a:pt x="1836649" y="85039"/>
                  <a:pt x="1836547" y="83465"/>
                  <a:pt x="1835734" y="83058"/>
                </a:cubicBezTo>
                <a:cubicBezTo>
                  <a:pt x="1835125" y="82042"/>
                  <a:pt x="1834008" y="82347"/>
                  <a:pt x="1832382" y="83973"/>
                </a:cubicBezTo>
                <a:cubicBezTo>
                  <a:pt x="1831366" y="84989"/>
                  <a:pt x="1830756" y="85395"/>
                  <a:pt x="1830553" y="85192"/>
                </a:cubicBezTo>
                <a:cubicBezTo>
                  <a:pt x="1830350" y="84989"/>
                  <a:pt x="1830452" y="84176"/>
                  <a:pt x="1830858" y="82754"/>
                </a:cubicBezTo>
                <a:cubicBezTo>
                  <a:pt x="1832687" y="79503"/>
                  <a:pt x="1834312" y="77877"/>
                  <a:pt x="1835734" y="77877"/>
                </a:cubicBezTo>
                <a:cubicBezTo>
                  <a:pt x="1837970" y="77876"/>
                  <a:pt x="1841729" y="81026"/>
                  <a:pt x="1847012" y="87326"/>
                </a:cubicBezTo>
                <a:cubicBezTo>
                  <a:pt x="1847621" y="88342"/>
                  <a:pt x="1848028" y="88850"/>
                  <a:pt x="1848231" y="88849"/>
                </a:cubicBezTo>
                <a:cubicBezTo>
                  <a:pt x="1848435" y="88849"/>
                  <a:pt x="1849045" y="88341"/>
                  <a:pt x="1850059" y="87325"/>
                </a:cubicBezTo>
                <a:lnTo>
                  <a:pt x="1851584" y="85497"/>
                </a:lnTo>
                <a:lnTo>
                  <a:pt x="1855851" y="86716"/>
                </a:lnTo>
                <a:cubicBezTo>
                  <a:pt x="1861540" y="88341"/>
                  <a:pt x="1869059" y="87833"/>
                  <a:pt x="1878406" y="85192"/>
                </a:cubicBezTo>
                <a:cubicBezTo>
                  <a:pt x="1891818" y="81535"/>
                  <a:pt x="1900758" y="78689"/>
                  <a:pt x="1905229" y="76657"/>
                </a:cubicBezTo>
                <a:cubicBezTo>
                  <a:pt x="1905636" y="76454"/>
                  <a:pt x="1905839" y="76455"/>
                  <a:pt x="1905838" y="76658"/>
                </a:cubicBezTo>
                <a:cubicBezTo>
                  <a:pt x="1905838" y="76861"/>
                  <a:pt x="1906042" y="76759"/>
                  <a:pt x="1906448" y="76353"/>
                </a:cubicBezTo>
                <a:cubicBezTo>
                  <a:pt x="1906854" y="75946"/>
                  <a:pt x="1907058" y="75845"/>
                  <a:pt x="1907058" y="76048"/>
                </a:cubicBezTo>
                <a:cubicBezTo>
                  <a:pt x="1907057" y="76251"/>
                  <a:pt x="1907260" y="76251"/>
                  <a:pt x="1907667" y="76048"/>
                </a:cubicBezTo>
                <a:cubicBezTo>
                  <a:pt x="1908480" y="75641"/>
                  <a:pt x="1910817" y="74829"/>
                  <a:pt x="1914678" y="73610"/>
                </a:cubicBezTo>
                <a:cubicBezTo>
                  <a:pt x="1918742" y="72187"/>
                  <a:pt x="1921993" y="71069"/>
                  <a:pt x="1924431" y="70256"/>
                </a:cubicBezTo>
                <a:cubicBezTo>
                  <a:pt x="1926667" y="69241"/>
                  <a:pt x="1928597" y="68529"/>
                  <a:pt x="1930223" y="68123"/>
                </a:cubicBezTo>
                <a:cubicBezTo>
                  <a:pt x="1935099" y="66497"/>
                  <a:pt x="1939773" y="64872"/>
                  <a:pt x="1944243" y="63246"/>
                </a:cubicBezTo>
                <a:cubicBezTo>
                  <a:pt x="1944649" y="63043"/>
                  <a:pt x="1944955" y="62942"/>
                  <a:pt x="1945158" y="62941"/>
                </a:cubicBezTo>
                <a:cubicBezTo>
                  <a:pt x="1945361" y="62941"/>
                  <a:pt x="1945869" y="62738"/>
                  <a:pt x="1946682" y="62332"/>
                </a:cubicBezTo>
                <a:cubicBezTo>
                  <a:pt x="1947495" y="61926"/>
                  <a:pt x="1949018" y="61418"/>
                  <a:pt x="1951253" y="60808"/>
                </a:cubicBezTo>
                <a:cubicBezTo>
                  <a:pt x="1953692" y="60198"/>
                  <a:pt x="1956130" y="59487"/>
                  <a:pt x="1958569" y="58674"/>
                </a:cubicBezTo>
                <a:cubicBezTo>
                  <a:pt x="1963649" y="57049"/>
                  <a:pt x="1970354" y="55321"/>
                  <a:pt x="1978686" y="53493"/>
                </a:cubicBezTo>
                <a:cubicBezTo>
                  <a:pt x="1985392" y="51867"/>
                  <a:pt x="1989963" y="50648"/>
                  <a:pt x="1992402" y="49835"/>
                </a:cubicBezTo>
                <a:cubicBezTo>
                  <a:pt x="1993012" y="49632"/>
                  <a:pt x="1993417" y="49428"/>
                  <a:pt x="1993621" y="49226"/>
                </a:cubicBezTo>
                <a:cubicBezTo>
                  <a:pt x="1994028" y="49226"/>
                  <a:pt x="1994433" y="49124"/>
                  <a:pt x="1994840" y="48921"/>
                </a:cubicBezTo>
                <a:cubicBezTo>
                  <a:pt x="1995450" y="48718"/>
                  <a:pt x="1997279" y="48210"/>
                  <a:pt x="2000327" y="47397"/>
                </a:cubicBezTo>
                <a:cubicBezTo>
                  <a:pt x="2004188" y="46381"/>
                  <a:pt x="2007794" y="46127"/>
                  <a:pt x="2011147" y="46634"/>
                </a:cubicBezTo>
                <a:close/>
                <a:moveTo>
                  <a:pt x="1920468" y="18440"/>
                </a:moveTo>
                <a:cubicBezTo>
                  <a:pt x="1921282" y="18847"/>
                  <a:pt x="1922704" y="19558"/>
                  <a:pt x="1924736" y="20574"/>
                </a:cubicBezTo>
                <a:cubicBezTo>
                  <a:pt x="1930833" y="23623"/>
                  <a:pt x="1936013" y="27279"/>
                  <a:pt x="1940281" y="31547"/>
                </a:cubicBezTo>
                <a:cubicBezTo>
                  <a:pt x="1947596" y="40488"/>
                  <a:pt x="1951254" y="47397"/>
                  <a:pt x="1951253" y="52273"/>
                </a:cubicBezTo>
                <a:cubicBezTo>
                  <a:pt x="1951254" y="54915"/>
                  <a:pt x="1947799" y="55931"/>
                  <a:pt x="1940890" y="55321"/>
                </a:cubicBezTo>
                <a:cubicBezTo>
                  <a:pt x="1938046" y="55118"/>
                  <a:pt x="1935912" y="55119"/>
                  <a:pt x="1934490" y="55322"/>
                </a:cubicBezTo>
                <a:cubicBezTo>
                  <a:pt x="1933067" y="55525"/>
                  <a:pt x="1931036" y="55728"/>
                  <a:pt x="1928394" y="55931"/>
                </a:cubicBezTo>
                <a:cubicBezTo>
                  <a:pt x="1922704" y="56337"/>
                  <a:pt x="1917522" y="57150"/>
                  <a:pt x="1912849" y="58370"/>
                </a:cubicBezTo>
                <a:cubicBezTo>
                  <a:pt x="1907566" y="59995"/>
                  <a:pt x="1904009" y="61316"/>
                  <a:pt x="1902181" y="62332"/>
                </a:cubicBezTo>
                <a:cubicBezTo>
                  <a:pt x="1901978" y="62535"/>
                  <a:pt x="1901674" y="62637"/>
                  <a:pt x="1901266" y="62637"/>
                </a:cubicBezTo>
                <a:cubicBezTo>
                  <a:pt x="1901266" y="62637"/>
                  <a:pt x="1899946" y="63348"/>
                  <a:pt x="1897304" y="64770"/>
                </a:cubicBezTo>
                <a:lnTo>
                  <a:pt x="1893342" y="66599"/>
                </a:lnTo>
                <a:lnTo>
                  <a:pt x="1897914" y="62027"/>
                </a:lnTo>
                <a:cubicBezTo>
                  <a:pt x="1899133" y="60808"/>
                  <a:pt x="1900200" y="59690"/>
                  <a:pt x="1901114" y="58674"/>
                </a:cubicBezTo>
                <a:cubicBezTo>
                  <a:pt x="1902028" y="57658"/>
                  <a:pt x="1902486" y="57150"/>
                  <a:pt x="1902486" y="57150"/>
                </a:cubicBezTo>
                <a:cubicBezTo>
                  <a:pt x="1902486" y="56947"/>
                  <a:pt x="1902689" y="56744"/>
                  <a:pt x="1903096" y="56541"/>
                </a:cubicBezTo>
                <a:cubicBezTo>
                  <a:pt x="1903502" y="56541"/>
                  <a:pt x="1904620" y="55575"/>
                  <a:pt x="1906448" y="53645"/>
                </a:cubicBezTo>
                <a:cubicBezTo>
                  <a:pt x="1908277" y="51715"/>
                  <a:pt x="1909191" y="50546"/>
                  <a:pt x="1909191" y="50140"/>
                </a:cubicBezTo>
                <a:cubicBezTo>
                  <a:pt x="1909191" y="49733"/>
                  <a:pt x="1909395" y="49225"/>
                  <a:pt x="1909800" y="48616"/>
                </a:cubicBezTo>
                <a:cubicBezTo>
                  <a:pt x="1912646" y="42317"/>
                  <a:pt x="1914068" y="38456"/>
                  <a:pt x="1914068" y="37033"/>
                </a:cubicBezTo>
                <a:cubicBezTo>
                  <a:pt x="1914068" y="35205"/>
                  <a:pt x="1913052" y="34087"/>
                  <a:pt x="1911021" y="33681"/>
                </a:cubicBezTo>
                <a:cubicBezTo>
                  <a:pt x="1907566" y="32258"/>
                  <a:pt x="1903095" y="31648"/>
                  <a:pt x="1897608" y="31852"/>
                </a:cubicBezTo>
                <a:cubicBezTo>
                  <a:pt x="1891310" y="32258"/>
                  <a:pt x="1887042" y="33172"/>
                  <a:pt x="1884808" y="34595"/>
                </a:cubicBezTo>
                <a:cubicBezTo>
                  <a:pt x="1882979" y="35814"/>
                  <a:pt x="1882877" y="35306"/>
                  <a:pt x="1884503" y="33071"/>
                </a:cubicBezTo>
                <a:cubicBezTo>
                  <a:pt x="1886129" y="30836"/>
                  <a:pt x="1889278" y="28499"/>
                  <a:pt x="1893952" y="26060"/>
                </a:cubicBezTo>
                <a:cubicBezTo>
                  <a:pt x="1896187" y="24841"/>
                  <a:pt x="1897812" y="23825"/>
                  <a:pt x="1898829" y="23013"/>
                </a:cubicBezTo>
                <a:cubicBezTo>
                  <a:pt x="1899844" y="22606"/>
                  <a:pt x="1900454" y="22301"/>
                  <a:pt x="1900657" y="22098"/>
                </a:cubicBezTo>
                <a:cubicBezTo>
                  <a:pt x="1901876" y="21692"/>
                  <a:pt x="1904721" y="20574"/>
                  <a:pt x="1909191" y="18745"/>
                </a:cubicBezTo>
                <a:cubicBezTo>
                  <a:pt x="1910004" y="18339"/>
                  <a:pt x="1910817" y="18136"/>
                  <a:pt x="1911629" y="18136"/>
                </a:cubicBezTo>
                <a:cubicBezTo>
                  <a:pt x="1915287" y="17729"/>
                  <a:pt x="1918234" y="17831"/>
                  <a:pt x="1920468" y="18440"/>
                </a:cubicBezTo>
                <a:close/>
              </a:path>
            </a:pathLst>
          </a:custGeom>
          <a:gradFill>
            <a:gsLst>
              <a:gs pos="0">
                <a:schemeClr val="accent1"/>
              </a:gs>
              <a:gs pos="100000">
                <a:schemeClr val="accent1"/>
              </a:gs>
            </a:gsLst>
            <a:lin ang="5400000" scaled="1"/>
          </a:gradFill>
          <a:ln>
            <a:noFill/>
          </a:ln>
          <a:effectLst>
            <a:outerShdw blurRad="107378" dist="85903" sx="102000" sy="102000" algn="ctr" rotWithShape="0">
              <a:schemeClr val="accent1">
                <a:lumMod val="75000"/>
                <a:alpha val="20000"/>
              </a:scheme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buClrTx/>
              <a:buSzTx/>
              <a:buFontTx/>
              <a:buNone/>
              <a:tabLst/>
              <a:defRPr/>
            </a:pPr>
            <a:endParaRPr kumimoji="0" lang="zh-CN" altLang="en-US" sz="2367" b="0" i="0" u="none" strike="noStrike" kern="1200" cap="none" spc="0" normalizeH="0" baseline="0" noProof="0" dirty="0">
              <a:ln>
                <a:noFill/>
              </a:ln>
              <a:gradFill>
                <a:gsLst>
                  <a:gs pos="0">
                    <a:schemeClr val="accent1"/>
                  </a:gs>
                  <a:gs pos="100000">
                    <a:schemeClr val="accent1"/>
                  </a:gs>
                </a:gsLst>
                <a:lin ang="5400000" scaled="1"/>
              </a:gradFill>
              <a:effectLst>
                <a:outerShdw blurRad="107378" dist="85903" sx="102000" sy="102000" algn="ctr" rotWithShape="0">
                  <a:schemeClr val="accent1">
                    <a:lumMod val="75000"/>
                    <a:alpha val="20000"/>
                  </a:schemeClr>
                </a:outerShdw>
              </a:effectLst>
              <a:uLnTx/>
              <a:uFillTx/>
              <a:latin typeface="Arial" panose="020B0604020202020204" pitchFamily="34" charset="0"/>
              <a:ea typeface="微软雅黑" panose="020B0503020204020204" pitchFamily="34" charset="-122"/>
              <a:cs typeface="演示流云楷" panose="02000600000000000000" pitchFamily="2" charset="-122"/>
              <a:sym typeface="Arial" panose="020B0604020202020204" pitchFamily="34" charset="0"/>
            </a:endParaRPr>
          </a:p>
        </p:txBody>
      </p:sp>
    </p:spTree>
    <p:extLst>
      <p:ext uri="{BB962C8B-B14F-4D97-AF65-F5344CB8AC3E}">
        <p14:creationId xmlns:p14="http://schemas.microsoft.com/office/powerpoint/2010/main" val="28516473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 name="努力1">
            <a:extLst>
              <a:ext uri="{FF2B5EF4-FFF2-40B4-BE49-F238E27FC236}">
                <a16:creationId xmlns:a16="http://schemas.microsoft.com/office/drawing/2014/main" id="{1DEE172C-8148-62DC-C94E-89DC35167E04}"/>
              </a:ext>
            </a:extLst>
          </p:cNvPr>
          <p:cNvGrpSpPr/>
          <p:nvPr/>
        </p:nvGrpSpPr>
        <p:grpSpPr>
          <a:xfrm>
            <a:off x="915002" y="208456"/>
            <a:ext cx="10361996" cy="7171871"/>
            <a:chOff x="884807" y="-157819"/>
            <a:chExt cx="10361996" cy="7171871"/>
          </a:xfrm>
        </p:grpSpPr>
        <p:grpSp>
          <p:nvGrpSpPr>
            <p:cNvPr id="2" name="组合 1">
              <a:extLst>
                <a:ext uri="{FF2B5EF4-FFF2-40B4-BE49-F238E27FC236}">
                  <a16:creationId xmlns:a16="http://schemas.microsoft.com/office/drawing/2014/main" id="{A0176446-0A9E-C1F8-8A11-DA3A37101E6E}"/>
                </a:ext>
              </a:extLst>
            </p:cNvPr>
            <p:cNvGrpSpPr/>
            <p:nvPr/>
          </p:nvGrpSpPr>
          <p:grpSpPr>
            <a:xfrm>
              <a:off x="884807" y="-157819"/>
              <a:ext cx="10361996" cy="7171871"/>
              <a:chOff x="748785" y="755783"/>
              <a:chExt cx="10632470" cy="7171688"/>
            </a:xfrm>
          </p:grpSpPr>
          <p:grpSp>
            <p:nvGrpSpPr>
              <p:cNvPr id="25" name="图形 1">
                <a:extLst>
                  <a:ext uri="{FF2B5EF4-FFF2-40B4-BE49-F238E27FC236}">
                    <a16:creationId xmlns:a16="http://schemas.microsoft.com/office/drawing/2014/main" id="{9CDA6953-250F-FA14-42A0-5B4B00E93E10}"/>
                  </a:ext>
                </a:extLst>
              </p:cNvPr>
              <p:cNvGrpSpPr/>
              <p:nvPr/>
            </p:nvGrpSpPr>
            <p:grpSpPr>
              <a:xfrm>
                <a:off x="748785" y="755783"/>
                <a:ext cx="10632470" cy="7171688"/>
                <a:chOff x="885165" y="976128"/>
                <a:chExt cx="10632470" cy="7171688"/>
              </a:xfrm>
              <a:effectLst>
                <a:outerShdw blurRad="812800" dist="228600" dir="18900000" algn="bl" rotWithShape="0">
                  <a:schemeClr val="accent2">
                    <a:alpha val="10000"/>
                  </a:schemeClr>
                </a:outerShdw>
              </a:effectLst>
            </p:grpSpPr>
            <p:grpSp>
              <p:nvGrpSpPr>
                <p:cNvPr id="29" name="图形 1">
                  <a:extLst>
                    <a:ext uri="{FF2B5EF4-FFF2-40B4-BE49-F238E27FC236}">
                      <a16:creationId xmlns:a16="http://schemas.microsoft.com/office/drawing/2014/main" id="{03BA13E7-00AD-62AB-B137-A22EC9442AA5}"/>
                    </a:ext>
                  </a:extLst>
                </p:cNvPr>
                <p:cNvGrpSpPr/>
                <p:nvPr/>
              </p:nvGrpSpPr>
              <p:grpSpPr>
                <a:xfrm>
                  <a:off x="885165" y="994924"/>
                  <a:ext cx="10632470" cy="7122222"/>
                  <a:chOff x="885165" y="994924"/>
                  <a:chExt cx="10632470" cy="7122222"/>
                </a:xfrm>
              </p:grpSpPr>
              <p:grpSp>
                <p:nvGrpSpPr>
                  <p:cNvPr id="33" name="图形 1">
                    <a:extLst>
                      <a:ext uri="{FF2B5EF4-FFF2-40B4-BE49-F238E27FC236}">
                        <a16:creationId xmlns:a16="http://schemas.microsoft.com/office/drawing/2014/main" id="{A4F57475-B0A1-D053-18AA-20A2F36F2B06}"/>
                      </a:ext>
                    </a:extLst>
                  </p:cNvPr>
                  <p:cNvGrpSpPr/>
                  <p:nvPr/>
                </p:nvGrpSpPr>
                <p:grpSpPr>
                  <a:xfrm>
                    <a:off x="885165" y="994924"/>
                    <a:ext cx="423664" cy="7111472"/>
                    <a:chOff x="885165" y="994924"/>
                    <a:chExt cx="423664" cy="7111472"/>
                  </a:xfrm>
                </p:grpSpPr>
                <p:sp>
                  <p:nvSpPr>
                    <p:cNvPr id="41" name="努力1-1">
                      <a:extLst>
                        <a:ext uri="{FF2B5EF4-FFF2-40B4-BE49-F238E27FC236}">
                          <a16:creationId xmlns:a16="http://schemas.microsoft.com/office/drawing/2014/main" id="{44DF1BCB-A3FE-4B2F-3FC9-651E86AC3C8A}"/>
                        </a:ext>
                      </a:extLst>
                    </p:cNvPr>
                    <p:cNvSpPr/>
                    <p:nvPr/>
                  </p:nvSpPr>
                  <p:spPr>
                    <a:xfrm>
                      <a:off x="885165" y="1030167"/>
                      <a:ext cx="225537" cy="7037858"/>
                    </a:xfrm>
                    <a:custGeom>
                      <a:avLst/>
                      <a:gdLst>
                        <a:gd name="connsiteX0" fmla="*/ 0 w 227298"/>
                        <a:gd name="connsiteY0" fmla="*/ 0 h 7092817"/>
                        <a:gd name="connsiteX1" fmla="*/ 227298 w 227298"/>
                        <a:gd name="connsiteY1" fmla="*/ 0 h 7092817"/>
                        <a:gd name="connsiteX2" fmla="*/ 227298 w 227298"/>
                        <a:gd name="connsiteY2" fmla="*/ 7092817 h 7092817"/>
                        <a:gd name="connsiteX3" fmla="*/ 0 w 227298"/>
                        <a:gd name="connsiteY3" fmla="*/ 7092817 h 7092817"/>
                      </a:gdLst>
                      <a:ahLst/>
                      <a:cxnLst>
                        <a:cxn ang="0">
                          <a:pos x="connsiteX0" y="connsiteY0"/>
                        </a:cxn>
                        <a:cxn ang="0">
                          <a:pos x="connsiteX1" y="connsiteY1"/>
                        </a:cxn>
                        <a:cxn ang="0">
                          <a:pos x="connsiteX2" y="connsiteY2"/>
                        </a:cxn>
                        <a:cxn ang="0">
                          <a:pos x="connsiteX3" y="connsiteY3"/>
                        </a:cxn>
                      </a:cxnLst>
                      <a:rect l="l" t="t" r="r" b="b"/>
                      <a:pathLst>
                        <a:path w="227298" h="7092817">
                          <a:moveTo>
                            <a:pt x="0" y="0"/>
                          </a:moveTo>
                          <a:lnTo>
                            <a:pt x="227298" y="0"/>
                          </a:lnTo>
                          <a:lnTo>
                            <a:pt x="227298" y="7092817"/>
                          </a:lnTo>
                          <a:lnTo>
                            <a:pt x="0" y="7092817"/>
                          </a:lnTo>
                          <a:close/>
                        </a:path>
                      </a:pathLst>
                    </a:custGeom>
                    <a:gradFill flip="none" rotWithShape="1">
                      <a:gsLst>
                        <a:gs pos="0">
                          <a:schemeClr val="accent1">
                            <a:lumMod val="60000"/>
                            <a:lumOff val="40000"/>
                          </a:schemeClr>
                        </a:gs>
                        <a:gs pos="85000">
                          <a:schemeClr val="accent1"/>
                        </a:gs>
                      </a:gsLst>
                      <a:lin ang="5400000" scaled="1"/>
                      <a:tileRect/>
                    </a:gradFill>
                    <a:ln w="7891" cap="flat">
                      <a:noFill/>
                      <a:prstDash val="solid"/>
                      <a:miter/>
                    </a:ln>
                    <a:effectLst/>
                  </p:spPr>
                  <p:txBody>
                    <a:bodyPr lIns="90732" tIns="45365" rIns="90732" bIns="45365" rtlCol="0" anchor="ctr"/>
                    <a:lstStyle>
                      <a:defPPr>
                        <a:defRPr lang="zh-CN"/>
                      </a:defPPr>
                      <a:lvl1pPr marL="0" lvl="0" indent="0" algn="l" defTabSz="914400" rtl="0" eaLnBrk="1" fontAlgn="base" latinLnBrk="0" hangingPunct="1">
                        <a:lnSpc>
                          <a:spcPct val="100000"/>
                        </a:lnSpc>
                        <a:spcBef>
                          <a:spcPct val="0"/>
                        </a:spcBef>
                        <a:spcAft>
                          <a:spcPct val="0"/>
                        </a:spcAft>
                        <a:buNone/>
                        <a:defRPr kern="1200">
                          <a:solidFill>
                            <a:schemeClr val="tx1"/>
                          </a:solidFill>
                          <a:latin typeface="Arial" panose="020B0604020202020204" pitchFamily="34" charset="0"/>
                          <a:ea typeface="黑体" panose="02010609060101010101" charset="-122"/>
                          <a:cs typeface="+mn-cs"/>
                        </a:defRPr>
                      </a:lvl1pPr>
                      <a:lvl2pPr marL="457200" lvl="1" indent="0" algn="l" defTabSz="914400" rtl="0" eaLnBrk="1" fontAlgn="base" latinLnBrk="0" hangingPunct="1">
                        <a:lnSpc>
                          <a:spcPct val="100000"/>
                        </a:lnSpc>
                        <a:spcBef>
                          <a:spcPct val="0"/>
                        </a:spcBef>
                        <a:spcAft>
                          <a:spcPct val="0"/>
                        </a:spcAft>
                        <a:buNone/>
                        <a:defRPr kern="1200">
                          <a:solidFill>
                            <a:schemeClr val="tx1"/>
                          </a:solidFill>
                          <a:latin typeface="Arial" panose="020B0604020202020204" pitchFamily="34" charset="0"/>
                          <a:ea typeface="黑体" panose="02010609060101010101" charset="-122"/>
                          <a:cs typeface="+mn-cs"/>
                        </a:defRPr>
                      </a:lvl2pPr>
                      <a:lvl3pPr marL="914400" lvl="2" indent="0" algn="l" defTabSz="914400" rtl="0" eaLnBrk="1" fontAlgn="base" latinLnBrk="0" hangingPunct="1">
                        <a:lnSpc>
                          <a:spcPct val="100000"/>
                        </a:lnSpc>
                        <a:spcBef>
                          <a:spcPct val="0"/>
                        </a:spcBef>
                        <a:spcAft>
                          <a:spcPct val="0"/>
                        </a:spcAft>
                        <a:buNone/>
                        <a:defRPr kern="1200">
                          <a:solidFill>
                            <a:schemeClr val="tx1"/>
                          </a:solidFill>
                          <a:latin typeface="Arial" panose="020B0604020202020204" pitchFamily="34" charset="0"/>
                          <a:ea typeface="黑体" panose="02010609060101010101" charset="-122"/>
                          <a:cs typeface="+mn-cs"/>
                        </a:defRPr>
                      </a:lvl3pPr>
                      <a:lvl4pPr marL="1371600" lvl="3" indent="0" algn="l" defTabSz="914400" rtl="0" eaLnBrk="1" fontAlgn="base" latinLnBrk="0" hangingPunct="1">
                        <a:lnSpc>
                          <a:spcPct val="100000"/>
                        </a:lnSpc>
                        <a:spcBef>
                          <a:spcPct val="0"/>
                        </a:spcBef>
                        <a:spcAft>
                          <a:spcPct val="0"/>
                        </a:spcAft>
                        <a:buNone/>
                        <a:defRPr kern="1200">
                          <a:solidFill>
                            <a:schemeClr val="tx1"/>
                          </a:solidFill>
                          <a:latin typeface="Arial" panose="020B0604020202020204" pitchFamily="34" charset="0"/>
                          <a:ea typeface="黑体" panose="02010609060101010101" charset="-122"/>
                          <a:cs typeface="+mn-cs"/>
                        </a:defRPr>
                      </a:lvl4pPr>
                      <a:lvl5pPr marL="1828800" lvl="4" indent="0" algn="l" defTabSz="914400" rtl="0" eaLnBrk="1" fontAlgn="base" latinLnBrk="0" hangingPunct="1">
                        <a:lnSpc>
                          <a:spcPct val="100000"/>
                        </a:lnSpc>
                        <a:spcBef>
                          <a:spcPct val="0"/>
                        </a:spcBef>
                        <a:spcAft>
                          <a:spcPct val="0"/>
                        </a:spcAft>
                        <a:buNone/>
                        <a:defRPr kern="1200">
                          <a:solidFill>
                            <a:schemeClr val="tx1"/>
                          </a:solidFill>
                          <a:latin typeface="Arial" panose="020B0604020202020204" pitchFamily="34" charset="0"/>
                          <a:ea typeface="黑体" panose="02010609060101010101" charset="-122"/>
                          <a:cs typeface="+mn-cs"/>
                        </a:defRPr>
                      </a:lvl5pPr>
                      <a:lvl6pPr marL="2286000" lvl="5" indent="0" algn="l" defTabSz="914400" rtl="0" eaLnBrk="1" fontAlgn="base" latinLnBrk="0" hangingPunct="1">
                        <a:lnSpc>
                          <a:spcPct val="100000"/>
                        </a:lnSpc>
                        <a:spcBef>
                          <a:spcPct val="0"/>
                        </a:spcBef>
                        <a:spcAft>
                          <a:spcPct val="0"/>
                        </a:spcAft>
                        <a:buNone/>
                        <a:defRPr kern="1200">
                          <a:solidFill>
                            <a:schemeClr val="tx1"/>
                          </a:solidFill>
                          <a:latin typeface="Arial" panose="020B0604020202020204" pitchFamily="34" charset="0"/>
                          <a:ea typeface="黑体" panose="02010609060101010101" charset="-122"/>
                          <a:cs typeface="+mn-cs"/>
                        </a:defRPr>
                      </a:lvl6pPr>
                      <a:lvl7pPr marL="2743200" lvl="6" indent="0" algn="l" defTabSz="914400" rtl="0" eaLnBrk="1" fontAlgn="base" latinLnBrk="0" hangingPunct="1">
                        <a:lnSpc>
                          <a:spcPct val="100000"/>
                        </a:lnSpc>
                        <a:spcBef>
                          <a:spcPct val="0"/>
                        </a:spcBef>
                        <a:spcAft>
                          <a:spcPct val="0"/>
                        </a:spcAft>
                        <a:buNone/>
                        <a:defRPr kern="1200">
                          <a:solidFill>
                            <a:schemeClr val="tx1"/>
                          </a:solidFill>
                          <a:latin typeface="Arial" panose="020B0604020202020204" pitchFamily="34" charset="0"/>
                          <a:ea typeface="黑体" panose="02010609060101010101" charset="-122"/>
                          <a:cs typeface="+mn-cs"/>
                        </a:defRPr>
                      </a:lvl7pPr>
                      <a:lvl8pPr marL="3200400" lvl="7" indent="0" algn="l" defTabSz="914400" rtl="0" eaLnBrk="1" fontAlgn="base" latinLnBrk="0" hangingPunct="1">
                        <a:lnSpc>
                          <a:spcPct val="100000"/>
                        </a:lnSpc>
                        <a:spcBef>
                          <a:spcPct val="0"/>
                        </a:spcBef>
                        <a:spcAft>
                          <a:spcPct val="0"/>
                        </a:spcAft>
                        <a:buNone/>
                        <a:defRPr kern="1200">
                          <a:solidFill>
                            <a:schemeClr val="tx1"/>
                          </a:solidFill>
                          <a:latin typeface="Arial" panose="020B0604020202020204" pitchFamily="34" charset="0"/>
                          <a:ea typeface="黑体" panose="02010609060101010101" charset="-122"/>
                          <a:cs typeface="+mn-cs"/>
                        </a:defRPr>
                      </a:lvl8pPr>
                      <a:lvl9pPr marL="3657600" lvl="8" indent="0" algn="l" defTabSz="914400" rtl="0" eaLnBrk="1" fontAlgn="base" latinLnBrk="0" hangingPunct="1">
                        <a:lnSpc>
                          <a:spcPct val="100000"/>
                        </a:lnSpc>
                        <a:spcBef>
                          <a:spcPct val="0"/>
                        </a:spcBef>
                        <a:spcAft>
                          <a:spcPct val="0"/>
                        </a:spcAft>
                        <a:buNone/>
                        <a:defRPr kern="1200">
                          <a:solidFill>
                            <a:schemeClr val="tx1"/>
                          </a:solidFill>
                          <a:latin typeface="Arial" panose="020B0604020202020204" pitchFamily="34" charset="0"/>
                          <a:ea typeface="黑体" panose="02010609060101010101" charset="-122"/>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86" b="0" i="0" u="none" strike="noStrike" kern="1200" cap="none" spc="0" normalizeH="0" baseline="0" noProof="0">
                        <a:ln>
                          <a:noFill/>
                        </a:ln>
                        <a:solidFill>
                          <a:prstClr val="black"/>
                        </a:solidFill>
                        <a:effectLst/>
                        <a:uLnTx/>
                        <a:uFillTx/>
                        <a:ea typeface="微软雅黑" panose="020B0503020204020204" pitchFamily="34" charset="-122"/>
                        <a:sym typeface="Arial" panose="020B0604020202020204" pitchFamily="34" charset="0"/>
                      </a:endParaRPr>
                    </a:p>
                  </p:txBody>
                </p:sp>
                <p:sp>
                  <p:nvSpPr>
                    <p:cNvPr id="42" name="努力1-2">
                      <a:extLst>
                        <a:ext uri="{FF2B5EF4-FFF2-40B4-BE49-F238E27FC236}">
                          <a16:creationId xmlns:a16="http://schemas.microsoft.com/office/drawing/2014/main" id="{4435A990-6F55-6302-A2CC-1AA9CCEC47C2}"/>
                        </a:ext>
                      </a:extLst>
                    </p:cNvPr>
                    <p:cNvSpPr/>
                    <p:nvPr/>
                  </p:nvSpPr>
                  <p:spPr>
                    <a:xfrm>
                      <a:off x="977573" y="1023903"/>
                      <a:ext cx="226319" cy="7050388"/>
                    </a:xfrm>
                    <a:custGeom>
                      <a:avLst/>
                      <a:gdLst>
                        <a:gd name="connsiteX0" fmla="*/ 0 w 228087"/>
                        <a:gd name="connsiteY0" fmla="*/ 0 h 7105444"/>
                        <a:gd name="connsiteX1" fmla="*/ 228088 w 228087"/>
                        <a:gd name="connsiteY1" fmla="*/ 0 h 7105444"/>
                        <a:gd name="connsiteX2" fmla="*/ 228088 w 228087"/>
                        <a:gd name="connsiteY2" fmla="*/ 7105445 h 7105444"/>
                        <a:gd name="connsiteX3" fmla="*/ 0 w 228087"/>
                        <a:gd name="connsiteY3" fmla="*/ 7105445 h 7105444"/>
                      </a:gdLst>
                      <a:ahLst/>
                      <a:cxnLst>
                        <a:cxn ang="0">
                          <a:pos x="connsiteX0" y="connsiteY0"/>
                        </a:cxn>
                        <a:cxn ang="0">
                          <a:pos x="connsiteX1" y="connsiteY1"/>
                        </a:cxn>
                        <a:cxn ang="0">
                          <a:pos x="connsiteX2" y="connsiteY2"/>
                        </a:cxn>
                        <a:cxn ang="0">
                          <a:pos x="connsiteX3" y="connsiteY3"/>
                        </a:cxn>
                      </a:cxnLst>
                      <a:rect l="l" t="t" r="r" b="b"/>
                      <a:pathLst>
                        <a:path w="228087" h="7105444">
                          <a:moveTo>
                            <a:pt x="0" y="0"/>
                          </a:moveTo>
                          <a:lnTo>
                            <a:pt x="228088" y="0"/>
                          </a:lnTo>
                          <a:lnTo>
                            <a:pt x="228088" y="7105445"/>
                          </a:lnTo>
                          <a:lnTo>
                            <a:pt x="0" y="7105445"/>
                          </a:lnTo>
                          <a:close/>
                        </a:path>
                      </a:pathLst>
                    </a:custGeom>
                    <a:solidFill>
                      <a:srgbClr val="EBEBEB"/>
                    </a:solidFill>
                    <a:ln w="7891" cap="flat">
                      <a:noFill/>
                      <a:prstDash val="solid"/>
                      <a:miter/>
                    </a:ln>
                    <a:effectLst/>
                  </p:spPr>
                  <p:txBody>
                    <a:bodyPr lIns="90732" tIns="45365" rIns="90732" bIns="45365" rtlCol="0" anchor="ctr"/>
                    <a:lstStyle>
                      <a:defPPr>
                        <a:defRPr lang="zh-CN"/>
                      </a:defPPr>
                      <a:lvl1pPr marL="0" lvl="0" indent="0" algn="l" defTabSz="914400" rtl="0" eaLnBrk="1" fontAlgn="base" latinLnBrk="0" hangingPunct="1">
                        <a:lnSpc>
                          <a:spcPct val="100000"/>
                        </a:lnSpc>
                        <a:spcBef>
                          <a:spcPct val="0"/>
                        </a:spcBef>
                        <a:spcAft>
                          <a:spcPct val="0"/>
                        </a:spcAft>
                        <a:buNone/>
                        <a:defRPr kern="1200">
                          <a:solidFill>
                            <a:schemeClr val="tx1"/>
                          </a:solidFill>
                          <a:latin typeface="Arial" panose="020B0604020202020204" pitchFamily="34" charset="0"/>
                          <a:ea typeface="黑体" panose="02010609060101010101" charset="-122"/>
                          <a:cs typeface="+mn-cs"/>
                        </a:defRPr>
                      </a:lvl1pPr>
                      <a:lvl2pPr marL="457200" lvl="1" indent="0" algn="l" defTabSz="914400" rtl="0" eaLnBrk="1" fontAlgn="base" latinLnBrk="0" hangingPunct="1">
                        <a:lnSpc>
                          <a:spcPct val="100000"/>
                        </a:lnSpc>
                        <a:spcBef>
                          <a:spcPct val="0"/>
                        </a:spcBef>
                        <a:spcAft>
                          <a:spcPct val="0"/>
                        </a:spcAft>
                        <a:buNone/>
                        <a:defRPr kern="1200">
                          <a:solidFill>
                            <a:schemeClr val="tx1"/>
                          </a:solidFill>
                          <a:latin typeface="Arial" panose="020B0604020202020204" pitchFamily="34" charset="0"/>
                          <a:ea typeface="黑体" panose="02010609060101010101" charset="-122"/>
                          <a:cs typeface="+mn-cs"/>
                        </a:defRPr>
                      </a:lvl2pPr>
                      <a:lvl3pPr marL="914400" lvl="2" indent="0" algn="l" defTabSz="914400" rtl="0" eaLnBrk="1" fontAlgn="base" latinLnBrk="0" hangingPunct="1">
                        <a:lnSpc>
                          <a:spcPct val="100000"/>
                        </a:lnSpc>
                        <a:spcBef>
                          <a:spcPct val="0"/>
                        </a:spcBef>
                        <a:spcAft>
                          <a:spcPct val="0"/>
                        </a:spcAft>
                        <a:buNone/>
                        <a:defRPr kern="1200">
                          <a:solidFill>
                            <a:schemeClr val="tx1"/>
                          </a:solidFill>
                          <a:latin typeface="Arial" panose="020B0604020202020204" pitchFamily="34" charset="0"/>
                          <a:ea typeface="黑体" panose="02010609060101010101" charset="-122"/>
                          <a:cs typeface="+mn-cs"/>
                        </a:defRPr>
                      </a:lvl3pPr>
                      <a:lvl4pPr marL="1371600" lvl="3" indent="0" algn="l" defTabSz="914400" rtl="0" eaLnBrk="1" fontAlgn="base" latinLnBrk="0" hangingPunct="1">
                        <a:lnSpc>
                          <a:spcPct val="100000"/>
                        </a:lnSpc>
                        <a:spcBef>
                          <a:spcPct val="0"/>
                        </a:spcBef>
                        <a:spcAft>
                          <a:spcPct val="0"/>
                        </a:spcAft>
                        <a:buNone/>
                        <a:defRPr kern="1200">
                          <a:solidFill>
                            <a:schemeClr val="tx1"/>
                          </a:solidFill>
                          <a:latin typeface="Arial" panose="020B0604020202020204" pitchFamily="34" charset="0"/>
                          <a:ea typeface="黑体" panose="02010609060101010101" charset="-122"/>
                          <a:cs typeface="+mn-cs"/>
                        </a:defRPr>
                      </a:lvl4pPr>
                      <a:lvl5pPr marL="1828800" lvl="4" indent="0" algn="l" defTabSz="914400" rtl="0" eaLnBrk="1" fontAlgn="base" latinLnBrk="0" hangingPunct="1">
                        <a:lnSpc>
                          <a:spcPct val="100000"/>
                        </a:lnSpc>
                        <a:spcBef>
                          <a:spcPct val="0"/>
                        </a:spcBef>
                        <a:spcAft>
                          <a:spcPct val="0"/>
                        </a:spcAft>
                        <a:buNone/>
                        <a:defRPr kern="1200">
                          <a:solidFill>
                            <a:schemeClr val="tx1"/>
                          </a:solidFill>
                          <a:latin typeface="Arial" panose="020B0604020202020204" pitchFamily="34" charset="0"/>
                          <a:ea typeface="黑体" panose="02010609060101010101" charset="-122"/>
                          <a:cs typeface="+mn-cs"/>
                        </a:defRPr>
                      </a:lvl5pPr>
                      <a:lvl6pPr marL="2286000" lvl="5" indent="0" algn="l" defTabSz="914400" rtl="0" eaLnBrk="1" fontAlgn="base" latinLnBrk="0" hangingPunct="1">
                        <a:lnSpc>
                          <a:spcPct val="100000"/>
                        </a:lnSpc>
                        <a:spcBef>
                          <a:spcPct val="0"/>
                        </a:spcBef>
                        <a:spcAft>
                          <a:spcPct val="0"/>
                        </a:spcAft>
                        <a:buNone/>
                        <a:defRPr kern="1200">
                          <a:solidFill>
                            <a:schemeClr val="tx1"/>
                          </a:solidFill>
                          <a:latin typeface="Arial" panose="020B0604020202020204" pitchFamily="34" charset="0"/>
                          <a:ea typeface="黑体" panose="02010609060101010101" charset="-122"/>
                          <a:cs typeface="+mn-cs"/>
                        </a:defRPr>
                      </a:lvl6pPr>
                      <a:lvl7pPr marL="2743200" lvl="6" indent="0" algn="l" defTabSz="914400" rtl="0" eaLnBrk="1" fontAlgn="base" latinLnBrk="0" hangingPunct="1">
                        <a:lnSpc>
                          <a:spcPct val="100000"/>
                        </a:lnSpc>
                        <a:spcBef>
                          <a:spcPct val="0"/>
                        </a:spcBef>
                        <a:spcAft>
                          <a:spcPct val="0"/>
                        </a:spcAft>
                        <a:buNone/>
                        <a:defRPr kern="1200">
                          <a:solidFill>
                            <a:schemeClr val="tx1"/>
                          </a:solidFill>
                          <a:latin typeface="Arial" panose="020B0604020202020204" pitchFamily="34" charset="0"/>
                          <a:ea typeface="黑体" panose="02010609060101010101" charset="-122"/>
                          <a:cs typeface="+mn-cs"/>
                        </a:defRPr>
                      </a:lvl7pPr>
                      <a:lvl8pPr marL="3200400" lvl="7" indent="0" algn="l" defTabSz="914400" rtl="0" eaLnBrk="1" fontAlgn="base" latinLnBrk="0" hangingPunct="1">
                        <a:lnSpc>
                          <a:spcPct val="100000"/>
                        </a:lnSpc>
                        <a:spcBef>
                          <a:spcPct val="0"/>
                        </a:spcBef>
                        <a:spcAft>
                          <a:spcPct val="0"/>
                        </a:spcAft>
                        <a:buNone/>
                        <a:defRPr kern="1200">
                          <a:solidFill>
                            <a:schemeClr val="tx1"/>
                          </a:solidFill>
                          <a:latin typeface="Arial" panose="020B0604020202020204" pitchFamily="34" charset="0"/>
                          <a:ea typeface="黑体" panose="02010609060101010101" charset="-122"/>
                          <a:cs typeface="+mn-cs"/>
                        </a:defRPr>
                      </a:lvl8pPr>
                      <a:lvl9pPr marL="3657600" lvl="8" indent="0" algn="l" defTabSz="914400" rtl="0" eaLnBrk="1" fontAlgn="base" latinLnBrk="0" hangingPunct="1">
                        <a:lnSpc>
                          <a:spcPct val="100000"/>
                        </a:lnSpc>
                        <a:spcBef>
                          <a:spcPct val="0"/>
                        </a:spcBef>
                        <a:spcAft>
                          <a:spcPct val="0"/>
                        </a:spcAft>
                        <a:buNone/>
                        <a:defRPr kern="1200">
                          <a:solidFill>
                            <a:schemeClr val="tx1"/>
                          </a:solidFill>
                          <a:latin typeface="Arial" panose="020B0604020202020204" pitchFamily="34" charset="0"/>
                          <a:ea typeface="黑体" panose="02010609060101010101" charset="-122"/>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86" b="0" i="0" u="none" strike="noStrike" kern="1200" cap="none" spc="0" normalizeH="0" baseline="0" noProof="0">
                        <a:ln>
                          <a:noFill/>
                        </a:ln>
                        <a:solidFill>
                          <a:prstClr val="black"/>
                        </a:solidFill>
                        <a:effectLst/>
                        <a:uLnTx/>
                        <a:uFillTx/>
                        <a:ea typeface="微软雅黑" panose="020B0503020204020204" pitchFamily="34" charset="-122"/>
                        <a:sym typeface="Arial" panose="020B0604020202020204" pitchFamily="34" charset="0"/>
                      </a:endParaRPr>
                    </a:p>
                  </p:txBody>
                </p:sp>
                <p:sp>
                  <p:nvSpPr>
                    <p:cNvPr id="44" name="努力1-3">
                      <a:extLst>
                        <a:ext uri="{FF2B5EF4-FFF2-40B4-BE49-F238E27FC236}">
                          <a16:creationId xmlns:a16="http://schemas.microsoft.com/office/drawing/2014/main" id="{AA03F2A2-A970-DFD8-40CB-0898AF3DC899}"/>
                        </a:ext>
                      </a:extLst>
                    </p:cNvPr>
                    <p:cNvSpPr/>
                    <p:nvPr/>
                  </p:nvSpPr>
                  <p:spPr>
                    <a:xfrm>
                      <a:off x="1023777" y="1011371"/>
                      <a:ext cx="227102" cy="7077797"/>
                    </a:xfrm>
                    <a:custGeom>
                      <a:avLst/>
                      <a:gdLst>
                        <a:gd name="connsiteX0" fmla="*/ 0 w 228876"/>
                        <a:gd name="connsiteY0" fmla="*/ 0 h 7133067"/>
                        <a:gd name="connsiteX1" fmla="*/ 228877 w 228876"/>
                        <a:gd name="connsiteY1" fmla="*/ 0 h 7133067"/>
                        <a:gd name="connsiteX2" fmla="*/ 228877 w 228876"/>
                        <a:gd name="connsiteY2" fmla="*/ 7133068 h 7133067"/>
                        <a:gd name="connsiteX3" fmla="*/ 0 w 228876"/>
                        <a:gd name="connsiteY3" fmla="*/ 7133068 h 7133067"/>
                      </a:gdLst>
                      <a:ahLst/>
                      <a:cxnLst>
                        <a:cxn ang="0">
                          <a:pos x="connsiteX0" y="connsiteY0"/>
                        </a:cxn>
                        <a:cxn ang="0">
                          <a:pos x="connsiteX1" y="connsiteY1"/>
                        </a:cxn>
                        <a:cxn ang="0">
                          <a:pos x="connsiteX2" y="connsiteY2"/>
                        </a:cxn>
                        <a:cxn ang="0">
                          <a:pos x="connsiteX3" y="connsiteY3"/>
                        </a:cxn>
                      </a:cxnLst>
                      <a:rect l="l" t="t" r="r" b="b"/>
                      <a:pathLst>
                        <a:path w="228876" h="7133067">
                          <a:moveTo>
                            <a:pt x="0" y="0"/>
                          </a:moveTo>
                          <a:lnTo>
                            <a:pt x="228877" y="0"/>
                          </a:lnTo>
                          <a:lnTo>
                            <a:pt x="228877" y="7133068"/>
                          </a:lnTo>
                          <a:lnTo>
                            <a:pt x="0" y="7133068"/>
                          </a:lnTo>
                          <a:close/>
                        </a:path>
                      </a:pathLst>
                    </a:custGeom>
                    <a:solidFill>
                      <a:srgbClr val="EBEBEB"/>
                    </a:solidFill>
                    <a:ln w="7891" cap="flat">
                      <a:noFill/>
                      <a:prstDash val="solid"/>
                      <a:miter/>
                    </a:ln>
                    <a:effectLst/>
                  </p:spPr>
                  <p:txBody>
                    <a:bodyPr lIns="90732" tIns="45365" rIns="90732" bIns="45365" rtlCol="0" anchor="ctr"/>
                    <a:lstStyle>
                      <a:defPPr>
                        <a:defRPr lang="zh-CN"/>
                      </a:defPPr>
                      <a:lvl1pPr marL="0" lvl="0" indent="0" algn="l" defTabSz="914400" rtl="0" eaLnBrk="1" fontAlgn="base" latinLnBrk="0" hangingPunct="1">
                        <a:lnSpc>
                          <a:spcPct val="100000"/>
                        </a:lnSpc>
                        <a:spcBef>
                          <a:spcPct val="0"/>
                        </a:spcBef>
                        <a:spcAft>
                          <a:spcPct val="0"/>
                        </a:spcAft>
                        <a:buNone/>
                        <a:defRPr kern="1200">
                          <a:solidFill>
                            <a:schemeClr val="tx1"/>
                          </a:solidFill>
                          <a:latin typeface="Arial" panose="020B0604020202020204" pitchFamily="34" charset="0"/>
                          <a:ea typeface="黑体" panose="02010609060101010101" charset="-122"/>
                          <a:cs typeface="+mn-cs"/>
                        </a:defRPr>
                      </a:lvl1pPr>
                      <a:lvl2pPr marL="457200" lvl="1" indent="0" algn="l" defTabSz="914400" rtl="0" eaLnBrk="1" fontAlgn="base" latinLnBrk="0" hangingPunct="1">
                        <a:lnSpc>
                          <a:spcPct val="100000"/>
                        </a:lnSpc>
                        <a:spcBef>
                          <a:spcPct val="0"/>
                        </a:spcBef>
                        <a:spcAft>
                          <a:spcPct val="0"/>
                        </a:spcAft>
                        <a:buNone/>
                        <a:defRPr kern="1200">
                          <a:solidFill>
                            <a:schemeClr val="tx1"/>
                          </a:solidFill>
                          <a:latin typeface="Arial" panose="020B0604020202020204" pitchFamily="34" charset="0"/>
                          <a:ea typeface="黑体" panose="02010609060101010101" charset="-122"/>
                          <a:cs typeface="+mn-cs"/>
                        </a:defRPr>
                      </a:lvl2pPr>
                      <a:lvl3pPr marL="914400" lvl="2" indent="0" algn="l" defTabSz="914400" rtl="0" eaLnBrk="1" fontAlgn="base" latinLnBrk="0" hangingPunct="1">
                        <a:lnSpc>
                          <a:spcPct val="100000"/>
                        </a:lnSpc>
                        <a:spcBef>
                          <a:spcPct val="0"/>
                        </a:spcBef>
                        <a:spcAft>
                          <a:spcPct val="0"/>
                        </a:spcAft>
                        <a:buNone/>
                        <a:defRPr kern="1200">
                          <a:solidFill>
                            <a:schemeClr val="tx1"/>
                          </a:solidFill>
                          <a:latin typeface="Arial" panose="020B0604020202020204" pitchFamily="34" charset="0"/>
                          <a:ea typeface="黑体" panose="02010609060101010101" charset="-122"/>
                          <a:cs typeface="+mn-cs"/>
                        </a:defRPr>
                      </a:lvl3pPr>
                      <a:lvl4pPr marL="1371600" lvl="3" indent="0" algn="l" defTabSz="914400" rtl="0" eaLnBrk="1" fontAlgn="base" latinLnBrk="0" hangingPunct="1">
                        <a:lnSpc>
                          <a:spcPct val="100000"/>
                        </a:lnSpc>
                        <a:spcBef>
                          <a:spcPct val="0"/>
                        </a:spcBef>
                        <a:spcAft>
                          <a:spcPct val="0"/>
                        </a:spcAft>
                        <a:buNone/>
                        <a:defRPr kern="1200">
                          <a:solidFill>
                            <a:schemeClr val="tx1"/>
                          </a:solidFill>
                          <a:latin typeface="Arial" panose="020B0604020202020204" pitchFamily="34" charset="0"/>
                          <a:ea typeface="黑体" panose="02010609060101010101" charset="-122"/>
                          <a:cs typeface="+mn-cs"/>
                        </a:defRPr>
                      </a:lvl4pPr>
                      <a:lvl5pPr marL="1828800" lvl="4" indent="0" algn="l" defTabSz="914400" rtl="0" eaLnBrk="1" fontAlgn="base" latinLnBrk="0" hangingPunct="1">
                        <a:lnSpc>
                          <a:spcPct val="100000"/>
                        </a:lnSpc>
                        <a:spcBef>
                          <a:spcPct val="0"/>
                        </a:spcBef>
                        <a:spcAft>
                          <a:spcPct val="0"/>
                        </a:spcAft>
                        <a:buNone/>
                        <a:defRPr kern="1200">
                          <a:solidFill>
                            <a:schemeClr val="tx1"/>
                          </a:solidFill>
                          <a:latin typeface="Arial" panose="020B0604020202020204" pitchFamily="34" charset="0"/>
                          <a:ea typeface="黑体" panose="02010609060101010101" charset="-122"/>
                          <a:cs typeface="+mn-cs"/>
                        </a:defRPr>
                      </a:lvl5pPr>
                      <a:lvl6pPr marL="2286000" lvl="5" indent="0" algn="l" defTabSz="914400" rtl="0" eaLnBrk="1" fontAlgn="base" latinLnBrk="0" hangingPunct="1">
                        <a:lnSpc>
                          <a:spcPct val="100000"/>
                        </a:lnSpc>
                        <a:spcBef>
                          <a:spcPct val="0"/>
                        </a:spcBef>
                        <a:spcAft>
                          <a:spcPct val="0"/>
                        </a:spcAft>
                        <a:buNone/>
                        <a:defRPr kern="1200">
                          <a:solidFill>
                            <a:schemeClr val="tx1"/>
                          </a:solidFill>
                          <a:latin typeface="Arial" panose="020B0604020202020204" pitchFamily="34" charset="0"/>
                          <a:ea typeface="黑体" panose="02010609060101010101" charset="-122"/>
                          <a:cs typeface="+mn-cs"/>
                        </a:defRPr>
                      </a:lvl6pPr>
                      <a:lvl7pPr marL="2743200" lvl="6" indent="0" algn="l" defTabSz="914400" rtl="0" eaLnBrk="1" fontAlgn="base" latinLnBrk="0" hangingPunct="1">
                        <a:lnSpc>
                          <a:spcPct val="100000"/>
                        </a:lnSpc>
                        <a:spcBef>
                          <a:spcPct val="0"/>
                        </a:spcBef>
                        <a:spcAft>
                          <a:spcPct val="0"/>
                        </a:spcAft>
                        <a:buNone/>
                        <a:defRPr kern="1200">
                          <a:solidFill>
                            <a:schemeClr val="tx1"/>
                          </a:solidFill>
                          <a:latin typeface="Arial" panose="020B0604020202020204" pitchFamily="34" charset="0"/>
                          <a:ea typeface="黑体" panose="02010609060101010101" charset="-122"/>
                          <a:cs typeface="+mn-cs"/>
                        </a:defRPr>
                      </a:lvl7pPr>
                      <a:lvl8pPr marL="3200400" lvl="7" indent="0" algn="l" defTabSz="914400" rtl="0" eaLnBrk="1" fontAlgn="base" latinLnBrk="0" hangingPunct="1">
                        <a:lnSpc>
                          <a:spcPct val="100000"/>
                        </a:lnSpc>
                        <a:spcBef>
                          <a:spcPct val="0"/>
                        </a:spcBef>
                        <a:spcAft>
                          <a:spcPct val="0"/>
                        </a:spcAft>
                        <a:buNone/>
                        <a:defRPr kern="1200">
                          <a:solidFill>
                            <a:schemeClr val="tx1"/>
                          </a:solidFill>
                          <a:latin typeface="Arial" panose="020B0604020202020204" pitchFamily="34" charset="0"/>
                          <a:ea typeface="黑体" panose="02010609060101010101" charset="-122"/>
                          <a:cs typeface="+mn-cs"/>
                        </a:defRPr>
                      </a:lvl8pPr>
                      <a:lvl9pPr marL="3657600" lvl="8" indent="0" algn="l" defTabSz="914400" rtl="0" eaLnBrk="1" fontAlgn="base" latinLnBrk="0" hangingPunct="1">
                        <a:lnSpc>
                          <a:spcPct val="100000"/>
                        </a:lnSpc>
                        <a:spcBef>
                          <a:spcPct val="0"/>
                        </a:spcBef>
                        <a:spcAft>
                          <a:spcPct val="0"/>
                        </a:spcAft>
                        <a:buNone/>
                        <a:defRPr kern="1200">
                          <a:solidFill>
                            <a:schemeClr val="tx1"/>
                          </a:solidFill>
                          <a:latin typeface="Arial" panose="020B0604020202020204" pitchFamily="34" charset="0"/>
                          <a:ea typeface="黑体" panose="02010609060101010101" charset="-122"/>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86" b="0" i="0" u="none" strike="noStrike" kern="1200" cap="none" spc="0" normalizeH="0" baseline="0" noProof="0">
                        <a:ln>
                          <a:noFill/>
                        </a:ln>
                        <a:solidFill>
                          <a:prstClr val="black"/>
                        </a:solidFill>
                        <a:effectLst/>
                        <a:uLnTx/>
                        <a:uFillTx/>
                        <a:ea typeface="微软雅黑" panose="020B0503020204020204" pitchFamily="34" charset="-122"/>
                        <a:sym typeface="Arial" panose="020B0604020202020204" pitchFamily="34" charset="0"/>
                      </a:endParaRPr>
                    </a:p>
                  </p:txBody>
                </p:sp>
                <p:sp>
                  <p:nvSpPr>
                    <p:cNvPr id="45" name="努力1-4">
                      <a:extLst>
                        <a:ext uri="{FF2B5EF4-FFF2-40B4-BE49-F238E27FC236}">
                          <a16:creationId xmlns:a16="http://schemas.microsoft.com/office/drawing/2014/main" id="{F160D125-9ACD-E34E-AF97-76E1E94512F7}"/>
                        </a:ext>
                      </a:extLst>
                    </p:cNvPr>
                    <p:cNvSpPr/>
                    <p:nvPr/>
                  </p:nvSpPr>
                  <p:spPr>
                    <a:xfrm>
                      <a:off x="1040221" y="1001972"/>
                      <a:ext cx="227102" cy="7095811"/>
                    </a:xfrm>
                    <a:custGeom>
                      <a:avLst/>
                      <a:gdLst>
                        <a:gd name="connsiteX0" fmla="*/ 0 w 228876"/>
                        <a:gd name="connsiteY0" fmla="*/ 0 h 7151220"/>
                        <a:gd name="connsiteX1" fmla="*/ 228877 w 228876"/>
                        <a:gd name="connsiteY1" fmla="*/ 0 h 7151220"/>
                        <a:gd name="connsiteX2" fmla="*/ 228877 w 228876"/>
                        <a:gd name="connsiteY2" fmla="*/ 7151221 h 7151220"/>
                        <a:gd name="connsiteX3" fmla="*/ 0 w 228876"/>
                        <a:gd name="connsiteY3" fmla="*/ 7151221 h 7151220"/>
                      </a:gdLst>
                      <a:ahLst/>
                      <a:cxnLst>
                        <a:cxn ang="0">
                          <a:pos x="connsiteX0" y="connsiteY0"/>
                        </a:cxn>
                        <a:cxn ang="0">
                          <a:pos x="connsiteX1" y="connsiteY1"/>
                        </a:cxn>
                        <a:cxn ang="0">
                          <a:pos x="connsiteX2" y="connsiteY2"/>
                        </a:cxn>
                        <a:cxn ang="0">
                          <a:pos x="connsiteX3" y="connsiteY3"/>
                        </a:cxn>
                      </a:cxnLst>
                      <a:rect l="l" t="t" r="r" b="b"/>
                      <a:pathLst>
                        <a:path w="228876" h="7151220">
                          <a:moveTo>
                            <a:pt x="0" y="0"/>
                          </a:moveTo>
                          <a:lnTo>
                            <a:pt x="228877" y="0"/>
                          </a:lnTo>
                          <a:lnTo>
                            <a:pt x="228877" y="7151221"/>
                          </a:lnTo>
                          <a:lnTo>
                            <a:pt x="0" y="7151221"/>
                          </a:lnTo>
                          <a:close/>
                        </a:path>
                      </a:pathLst>
                    </a:custGeom>
                    <a:solidFill>
                      <a:srgbClr val="E3E3E3"/>
                    </a:solidFill>
                    <a:ln w="7891" cap="flat">
                      <a:noFill/>
                      <a:prstDash val="solid"/>
                      <a:miter/>
                    </a:ln>
                    <a:effectLst/>
                  </p:spPr>
                  <p:txBody>
                    <a:bodyPr lIns="90732" tIns="45365" rIns="90732" bIns="45365" rtlCol="0" anchor="ctr"/>
                    <a:lstStyle>
                      <a:defPPr>
                        <a:defRPr lang="zh-CN"/>
                      </a:defPPr>
                      <a:lvl1pPr marL="0" lvl="0" indent="0" algn="l" defTabSz="914400" rtl="0" eaLnBrk="1" fontAlgn="base" latinLnBrk="0" hangingPunct="1">
                        <a:lnSpc>
                          <a:spcPct val="100000"/>
                        </a:lnSpc>
                        <a:spcBef>
                          <a:spcPct val="0"/>
                        </a:spcBef>
                        <a:spcAft>
                          <a:spcPct val="0"/>
                        </a:spcAft>
                        <a:buNone/>
                        <a:defRPr kern="1200">
                          <a:solidFill>
                            <a:schemeClr val="tx1"/>
                          </a:solidFill>
                          <a:latin typeface="Arial" panose="020B0604020202020204" pitchFamily="34" charset="0"/>
                          <a:ea typeface="黑体" panose="02010609060101010101" charset="-122"/>
                          <a:cs typeface="+mn-cs"/>
                        </a:defRPr>
                      </a:lvl1pPr>
                      <a:lvl2pPr marL="457200" lvl="1" indent="0" algn="l" defTabSz="914400" rtl="0" eaLnBrk="1" fontAlgn="base" latinLnBrk="0" hangingPunct="1">
                        <a:lnSpc>
                          <a:spcPct val="100000"/>
                        </a:lnSpc>
                        <a:spcBef>
                          <a:spcPct val="0"/>
                        </a:spcBef>
                        <a:spcAft>
                          <a:spcPct val="0"/>
                        </a:spcAft>
                        <a:buNone/>
                        <a:defRPr kern="1200">
                          <a:solidFill>
                            <a:schemeClr val="tx1"/>
                          </a:solidFill>
                          <a:latin typeface="Arial" panose="020B0604020202020204" pitchFamily="34" charset="0"/>
                          <a:ea typeface="黑体" panose="02010609060101010101" charset="-122"/>
                          <a:cs typeface="+mn-cs"/>
                        </a:defRPr>
                      </a:lvl2pPr>
                      <a:lvl3pPr marL="914400" lvl="2" indent="0" algn="l" defTabSz="914400" rtl="0" eaLnBrk="1" fontAlgn="base" latinLnBrk="0" hangingPunct="1">
                        <a:lnSpc>
                          <a:spcPct val="100000"/>
                        </a:lnSpc>
                        <a:spcBef>
                          <a:spcPct val="0"/>
                        </a:spcBef>
                        <a:spcAft>
                          <a:spcPct val="0"/>
                        </a:spcAft>
                        <a:buNone/>
                        <a:defRPr kern="1200">
                          <a:solidFill>
                            <a:schemeClr val="tx1"/>
                          </a:solidFill>
                          <a:latin typeface="Arial" panose="020B0604020202020204" pitchFamily="34" charset="0"/>
                          <a:ea typeface="黑体" panose="02010609060101010101" charset="-122"/>
                          <a:cs typeface="+mn-cs"/>
                        </a:defRPr>
                      </a:lvl3pPr>
                      <a:lvl4pPr marL="1371600" lvl="3" indent="0" algn="l" defTabSz="914400" rtl="0" eaLnBrk="1" fontAlgn="base" latinLnBrk="0" hangingPunct="1">
                        <a:lnSpc>
                          <a:spcPct val="100000"/>
                        </a:lnSpc>
                        <a:spcBef>
                          <a:spcPct val="0"/>
                        </a:spcBef>
                        <a:spcAft>
                          <a:spcPct val="0"/>
                        </a:spcAft>
                        <a:buNone/>
                        <a:defRPr kern="1200">
                          <a:solidFill>
                            <a:schemeClr val="tx1"/>
                          </a:solidFill>
                          <a:latin typeface="Arial" panose="020B0604020202020204" pitchFamily="34" charset="0"/>
                          <a:ea typeface="黑体" panose="02010609060101010101" charset="-122"/>
                          <a:cs typeface="+mn-cs"/>
                        </a:defRPr>
                      </a:lvl4pPr>
                      <a:lvl5pPr marL="1828800" lvl="4" indent="0" algn="l" defTabSz="914400" rtl="0" eaLnBrk="1" fontAlgn="base" latinLnBrk="0" hangingPunct="1">
                        <a:lnSpc>
                          <a:spcPct val="100000"/>
                        </a:lnSpc>
                        <a:spcBef>
                          <a:spcPct val="0"/>
                        </a:spcBef>
                        <a:spcAft>
                          <a:spcPct val="0"/>
                        </a:spcAft>
                        <a:buNone/>
                        <a:defRPr kern="1200">
                          <a:solidFill>
                            <a:schemeClr val="tx1"/>
                          </a:solidFill>
                          <a:latin typeface="Arial" panose="020B0604020202020204" pitchFamily="34" charset="0"/>
                          <a:ea typeface="黑体" panose="02010609060101010101" charset="-122"/>
                          <a:cs typeface="+mn-cs"/>
                        </a:defRPr>
                      </a:lvl5pPr>
                      <a:lvl6pPr marL="2286000" lvl="5" indent="0" algn="l" defTabSz="914400" rtl="0" eaLnBrk="1" fontAlgn="base" latinLnBrk="0" hangingPunct="1">
                        <a:lnSpc>
                          <a:spcPct val="100000"/>
                        </a:lnSpc>
                        <a:spcBef>
                          <a:spcPct val="0"/>
                        </a:spcBef>
                        <a:spcAft>
                          <a:spcPct val="0"/>
                        </a:spcAft>
                        <a:buNone/>
                        <a:defRPr kern="1200">
                          <a:solidFill>
                            <a:schemeClr val="tx1"/>
                          </a:solidFill>
                          <a:latin typeface="Arial" panose="020B0604020202020204" pitchFamily="34" charset="0"/>
                          <a:ea typeface="黑体" panose="02010609060101010101" charset="-122"/>
                          <a:cs typeface="+mn-cs"/>
                        </a:defRPr>
                      </a:lvl6pPr>
                      <a:lvl7pPr marL="2743200" lvl="6" indent="0" algn="l" defTabSz="914400" rtl="0" eaLnBrk="1" fontAlgn="base" latinLnBrk="0" hangingPunct="1">
                        <a:lnSpc>
                          <a:spcPct val="100000"/>
                        </a:lnSpc>
                        <a:spcBef>
                          <a:spcPct val="0"/>
                        </a:spcBef>
                        <a:spcAft>
                          <a:spcPct val="0"/>
                        </a:spcAft>
                        <a:buNone/>
                        <a:defRPr kern="1200">
                          <a:solidFill>
                            <a:schemeClr val="tx1"/>
                          </a:solidFill>
                          <a:latin typeface="Arial" panose="020B0604020202020204" pitchFamily="34" charset="0"/>
                          <a:ea typeface="黑体" panose="02010609060101010101" charset="-122"/>
                          <a:cs typeface="+mn-cs"/>
                        </a:defRPr>
                      </a:lvl7pPr>
                      <a:lvl8pPr marL="3200400" lvl="7" indent="0" algn="l" defTabSz="914400" rtl="0" eaLnBrk="1" fontAlgn="base" latinLnBrk="0" hangingPunct="1">
                        <a:lnSpc>
                          <a:spcPct val="100000"/>
                        </a:lnSpc>
                        <a:spcBef>
                          <a:spcPct val="0"/>
                        </a:spcBef>
                        <a:spcAft>
                          <a:spcPct val="0"/>
                        </a:spcAft>
                        <a:buNone/>
                        <a:defRPr kern="1200">
                          <a:solidFill>
                            <a:schemeClr val="tx1"/>
                          </a:solidFill>
                          <a:latin typeface="Arial" panose="020B0604020202020204" pitchFamily="34" charset="0"/>
                          <a:ea typeface="黑体" panose="02010609060101010101" charset="-122"/>
                          <a:cs typeface="+mn-cs"/>
                        </a:defRPr>
                      </a:lvl8pPr>
                      <a:lvl9pPr marL="3657600" lvl="8" indent="0" algn="l" defTabSz="914400" rtl="0" eaLnBrk="1" fontAlgn="base" latinLnBrk="0" hangingPunct="1">
                        <a:lnSpc>
                          <a:spcPct val="100000"/>
                        </a:lnSpc>
                        <a:spcBef>
                          <a:spcPct val="0"/>
                        </a:spcBef>
                        <a:spcAft>
                          <a:spcPct val="0"/>
                        </a:spcAft>
                        <a:buNone/>
                        <a:defRPr kern="1200">
                          <a:solidFill>
                            <a:schemeClr val="tx1"/>
                          </a:solidFill>
                          <a:latin typeface="Arial" panose="020B0604020202020204" pitchFamily="34" charset="0"/>
                          <a:ea typeface="黑体" panose="02010609060101010101" charset="-122"/>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86" b="0" i="0" u="none" strike="noStrike" kern="1200" cap="none" spc="0" normalizeH="0" baseline="0" noProof="0">
                        <a:ln>
                          <a:noFill/>
                        </a:ln>
                        <a:solidFill>
                          <a:prstClr val="black"/>
                        </a:solidFill>
                        <a:effectLst/>
                        <a:uLnTx/>
                        <a:uFillTx/>
                        <a:ea typeface="微软雅黑" panose="020B0503020204020204" pitchFamily="34" charset="-122"/>
                        <a:sym typeface="Arial" panose="020B0604020202020204" pitchFamily="34" charset="0"/>
                      </a:endParaRPr>
                    </a:p>
                  </p:txBody>
                </p:sp>
                <p:sp>
                  <p:nvSpPr>
                    <p:cNvPr id="46" name="努力1-5">
                      <a:extLst>
                        <a:ext uri="{FF2B5EF4-FFF2-40B4-BE49-F238E27FC236}">
                          <a16:creationId xmlns:a16="http://schemas.microsoft.com/office/drawing/2014/main" id="{B825A50D-7D62-544B-E30A-15E59FCDCC59}"/>
                        </a:ext>
                      </a:extLst>
                    </p:cNvPr>
                    <p:cNvSpPr/>
                    <p:nvPr/>
                  </p:nvSpPr>
                  <p:spPr>
                    <a:xfrm>
                      <a:off x="1080942" y="994924"/>
                      <a:ext cx="227887" cy="7111472"/>
                    </a:xfrm>
                    <a:custGeom>
                      <a:avLst/>
                      <a:gdLst>
                        <a:gd name="connsiteX0" fmla="*/ 0 w 229666"/>
                        <a:gd name="connsiteY0" fmla="*/ 0 h 7167004"/>
                        <a:gd name="connsiteX1" fmla="*/ 229666 w 229666"/>
                        <a:gd name="connsiteY1" fmla="*/ 0 h 7167004"/>
                        <a:gd name="connsiteX2" fmla="*/ 229666 w 229666"/>
                        <a:gd name="connsiteY2" fmla="*/ 7167005 h 7167004"/>
                        <a:gd name="connsiteX3" fmla="*/ 0 w 229666"/>
                        <a:gd name="connsiteY3" fmla="*/ 7167005 h 7167004"/>
                      </a:gdLst>
                      <a:ahLst/>
                      <a:cxnLst>
                        <a:cxn ang="0">
                          <a:pos x="connsiteX0" y="connsiteY0"/>
                        </a:cxn>
                        <a:cxn ang="0">
                          <a:pos x="connsiteX1" y="connsiteY1"/>
                        </a:cxn>
                        <a:cxn ang="0">
                          <a:pos x="connsiteX2" y="connsiteY2"/>
                        </a:cxn>
                        <a:cxn ang="0">
                          <a:pos x="connsiteX3" y="connsiteY3"/>
                        </a:cxn>
                      </a:cxnLst>
                      <a:rect l="l" t="t" r="r" b="b"/>
                      <a:pathLst>
                        <a:path w="229666" h="7167004">
                          <a:moveTo>
                            <a:pt x="0" y="0"/>
                          </a:moveTo>
                          <a:lnTo>
                            <a:pt x="229666" y="0"/>
                          </a:lnTo>
                          <a:lnTo>
                            <a:pt x="229666" y="7167005"/>
                          </a:lnTo>
                          <a:lnTo>
                            <a:pt x="0" y="7167005"/>
                          </a:lnTo>
                          <a:close/>
                        </a:path>
                      </a:pathLst>
                    </a:custGeom>
                    <a:solidFill>
                      <a:srgbClr val="EBEBEB"/>
                    </a:solidFill>
                    <a:ln w="7891" cap="flat">
                      <a:noFill/>
                      <a:prstDash val="solid"/>
                      <a:miter/>
                    </a:ln>
                    <a:effectLst/>
                  </p:spPr>
                  <p:txBody>
                    <a:bodyPr lIns="90732" tIns="45365" rIns="90732" bIns="45365" rtlCol="0" anchor="ctr"/>
                    <a:lstStyle>
                      <a:defPPr>
                        <a:defRPr lang="zh-CN"/>
                      </a:defPPr>
                      <a:lvl1pPr marL="0" lvl="0" indent="0" algn="l" defTabSz="914400" rtl="0" eaLnBrk="1" fontAlgn="base" latinLnBrk="0" hangingPunct="1">
                        <a:lnSpc>
                          <a:spcPct val="100000"/>
                        </a:lnSpc>
                        <a:spcBef>
                          <a:spcPct val="0"/>
                        </a:spcBef>
                        <a:spcAft>
                          <a:spcPct val="0"/>
                        </a:spcAft>
                        <a:buNone/>
                        <a:defRPr kern="1200">
                          <a:solidFill>
                            <a:schemeClr val="tx1"/>
                          </a:solidFill>
                          <a:latin typeface="Arial" panose="020B0604020202020204" pitchFamily="34" charset="0"/>
                          <a:ea typeface="黑体" panose="02010609060101010101" charset="-122"/>
                          <a:cs typeface="+mn-cs"/>
                        </a:defRPr>
                      </a:lvl1pPr>
                      <a:lvl2pPr marL="457200" lvl="1" indent="0" algn="l" defTabSz="914400" rtl="0" eaLnBrk="1" fontAlgn="base" latinLnBrk="0" hangingPunct="1">
                        <a:lnSpc>
                          <a:spcPct val="100000"/>
                        </a:lnSpc>
                        <a:spcBef>
                          <a:spcPct val="0"/>
                        </a:spcBef>
                        <a:spcAft>
                          <a:spcPct val="0"/>
                        </a:spcAft>
                        <a:buNone/>
                        <a:defRPr kern="1200">
                          <a:solidFill>
                            <a:schemeClr val="tx1"/>
                          </a:solidFill>
                          <a:latin typeface="Arial" panose="020B0604020202020204" pitchFamily="34" charset="0"/>
                          <a:ea typeface="黑体" panose="02010609060101010101" charset="-122"/>
                          <a:cs typeface="+mn-cs"/>
                        </a:defRPr>
                      </a:lvl2pPr>
                      <a:lvl3pPr marL="914400" lvl="2" indent="0" algn="l" defTabSz="914400" rtl="0" eaLnBrk="1" fontAlgn="base" latinLnBrk="0" hangingPunct="1">
                        <a:lnSpc>
                          <a:spcPct val="100000"/>
                        </a:lnSpc>
                        <a:spcBef>
                          <a:spcPct val="0"/>
                        </a:spcBef>
                        <a:spcAft>
                          <a:spcPct val="0"/>
                        </a:spcAft>
                        <a:buNone/>
                        <a:defRPr kern="1200">
                          <a:solidFill>
                            <a:schemeClr val="tx1"/>
                          </a:solidFill>
                          <a:latin typeface="Arial" panose="020B0604020202020204" pitchFamily="34" charset="0"/>
                          <a:ea typeface="黑体" panose="02010609060101010101" charset="-122"/>
                          <a:cs typeface="+mn-cs"/>
                        </a:defRPr>
                      </a:lvl3pPr>
                      <a:lvl4pPr marL="1371600" lvl="3" indent="0" algn="l" defTabSz="914400" rtl="0" eaLnBrk="1" fontAlgn="base" latinLnBrk="0" hangingPunct="1">
                        <a:lnSpc>
                          <a:spcPct val="100000"/>
                        </a:lnSpc>
                        <a:spcBef>
                          <a:spcPct val="0"/>
                        </a:spcBef>
                        <a:spcAft>
                          <a:spcPct val="0"/>
                        </a:spcAft>
                        <a:buNone/>
                        <a:defRPr kern="1200">
                          <a:solidFill>
                            <a:schemeClr val="tx1"/>
                          </a:solidFill>
                          <a:latin typeface="Arial" panose="020B0604020202020204" pitchFamily="34" charset="0"/>
                          <a:ea typeface="黑体" panose="02010609060101010101" charset="-122"/>
                          <a:cs typeface="+mn-cs"/>
                        </a:defRPr>
                      </a:lvl4pPr>
                      <a:lvl5pPr marL="1828800" lvl="4" indent="0" algn="l" defTabSz="914400" rtl="0" eaLnBrk="1" fontAlgn="base" latinLnBrk="0" hangingPunct="1">
                        <a:lnSpc>
                          <a:spcPct val="100000"/>
                        </a:lnSpc>
                        <a:spcBef>
                          <a:spcPct val="0"/>
                        </a:spcBef>
                        <a:spcAft>
                          <a:spcPct val="0"/>
                        </a:spcAft>
                        <a:buNone/>
                        <a:defRPr kern="1200">
                          <a:solidFill>
                            <a:schemeClr val="tx1"/>
                          </a:solidFill>
                          <a:latin typeface="Arial" panose="020B0604020202020204" pitchFamily="34" charset="0"/>
                          <a:ea typeface="黑体" panose="02010609060101010101" charset="-122"/>
                          <a:cs typeface="+mn-cs"/>
                        </a:defRPr>
                      </a:lvl5pPr>
                      <a:lvl6pPr marL="2286000" lvl="5" indent="0" algn="l" defTabSz="914400" rtl="0" eaLnBrk="1" fontAlgn="base" latinLnBrk="0" hangingPunct="1">
                        <a:lnSpc>
                          <a:spcPct val="100000"/>
                        </a:lnSpc>
                        <a:spcBef>
                          <a:spcPct val="0"/>
                        </a:spcBef>
                        <a:spcAft>
                          <a:spcPct val="0"/>
                        </a:spcAft>
                        <a:buNone/>
                        <a:defRPr kern="1200">
                          <a:solidFill>
                            <a:schemeClr val="tx1"/>
                          </a:solidFill>
                          <a:latin typeface="Arial" panose="020B0604020202020204" pitchFamily="34" charset="0"/>
                          <a:ea typeface="黑体" panose="02010609060101010101" charset="-122"/>
                          <a:cs typeface="+mn-cs"/>
                        </a:defRPr>
                      </a:lvl6pPr>
                      <a:lvl7pPr marL="2743200" lvl="6" indent="0" algn="l" defTabSz="914400" rtl="0" eaLnBrk="1" fontAlgn="base" latinLnBrk="0" hangingPunct="1">
                        <a:lnSpc>
                          <a:spcPct val="100000"/>
                        </a:lnSpc>
                        <a:spcBef>
                          <a:spcPct val="0"/>
                        </a:spcBef>
                        <a:spcAft>
                          <a:spcPct val="0"/>
                        </a:spcAft>
                        <a:buNone/>
                        <a:defRPr kern="1200">
                          <a:solidFill>
                            <a:schemeClr val="tx1"/>
                          </a:solidFill>
                          <a:latin typeface="Arial" panose="020B0604020202020204" pitchFamily="34" charset="0"/>
                          <a:ea typeface="黑体" panose="02010609060101010101" charset="-122"/>
                          <a:cs typeface="+mn-cs"/>
                        </a:defRPr>
                      </a:lvl7pPr>
                      <a:lvl8pPr marL="3200400" lvl="7" indent="0" algn="l" defTabSz="914400" rtl="0" eaLnBrk="1" fontAlgn="base" latinLnBrk="0" hangingPunct="1">
                        <a:lnSpc>
                          <a:spcPct val="100000"/>
                        </a:lnSpc>
                        <a:spcBef>
                          <a:spcPct val="0"/>
                        </a:spcBef>
                        <a:spcAft>
                          <a:spcPct val="0"/>
                        </a:spcAft>
                        <a:buNone/>
                        <a:defRPr kern="1200">
                          <a:solidFill>
                            <a:schemeClr val="tx1"/>
                          </a:solidFill>
                          <a:latin typeface="Arial" panose="020B0604020202020204" pitchFamily="34" charset="0"/>
                          <a:ea typeface="黑体" panose="02010609060101010101" charset="-122"/>
                          <a:cs typeface="+mn-cs"/>
                        </a:defRPr>
                      </a:lvl8pPr>
                      <a:lvl9pPr marL="3657600" lvl="8" indent="0" algn="l" defTabSz="914400" rtl="0" eaLnBrk="1" fontAlgn="base" latinLnBrk="0" hangingPunct="1">
                        <a:lnSpc>
                          <a:spcPct val="100000"/>
                        </a:lnSpc>
                        <a:spcBef>
                          <a:spcPct val="0"/>
                        </a:spcBef>
                        <a:spcAft>
                          <a:spcPct val="0"/>
                        </a:spcAft>
                        <a:buNone/>
                        <a:defRPr kern="1200">
                          <a:solidFill>
                            <a:schemeClr val="tx1"/>
                          </a:solidFill>
                          <a:latin typeface="Arial" panose="020B0604020202020204" pitchFamily="34" charset="0"/>
                          <a:ea typeface="黑体" panose="02010609060101010101" charset="-122"/>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86" b="0" i="0" u="none" strike="noStrike" kern="1200" cap="none" spc="0" normalizeH="0" baseline="0" noProof="0">
                        <a:ln>
                          <a:noFill/>
                        </a:ln>
                        <a:solidFill>
                          <a:prstClr val="black"/>
                        </a:solidFill>
                        <a:effectLst/>
                        <a:uLnTx/>
                        <a:uFillTx/>
                        <a:ea typeface="微软雅黑" panose="020B0503020204020204" pitchFamily="34" charset="-122"/>
                        <a:sym typeface="Arial" panose="020B0604020202020204" pitchFamily="34" charset="0"/>
                      </a:endParaRPr>
                    </a:p>
                  </p:txBody>
                </p:sp>
              </p:grpSp>
              <p:grpSp>
                <p:nvGrpSpPr>
                  <p:cNvPr id="34" name="图形 1">
                    <a:extLst>
                      <a:ext uri="{FF2B5EF4-FFF2-40B4-BE49-F238E27FC236}">
                        <a16:creationId xmlns:a16="http://schemas.microsoft.com/office/drawing/2014/main" id="{90B63DA0-2E22-8345-A5EA-D6D664F308EB}"/>
                      </a:ext>
                    </a:extLst>
                  </p:cNvPr>
                  <p:cNvGrpSpPr/>
                  <p:nvPr/>
                </p:nvGrpSpPr>
                <p:grpSpPr>
                  <a:xfrm>
                    <a:off x="11073140" y="1005670"/>
                    <a:ext cx="444495" cy="7111476"/>
                    <a:chOff x="11073140" y="1005670"/>
                    <a:chExt cx="444495" cy="7111476"/>
                  </a:xfrm>
                </p:grpSpPr>
                <p:sp>
                  <p:nvSpPr>
                    <p:cNvPr id="35" name="努力1-6">
                      <a:extLst>
                        <a:ext uri="{FF2B5EF4-FFF2-40B4-BE49-F238E27FC236}">
                          <a16:creationId xmlns:a16="http://schemas.microsoft.com/office/drawing/2014/main" id="{D4B5CC9B-BC53-741A-C3A6-F3F67BF1E229}"/>
                        </a:ext>
                      </a:extLst>
                    </p:cNvPr>
                    <p:cNvSpPr/>
                    <p:nvPr/>
                  </p:nvSpPr>
                  <p:spPr>
                    <a:xfrm rot="10800000">
                      <a:off x="11292098" y="1042081"/>
                      <a:ext cx="225537" cy="7037859"/>
                    </a:xfrm>
                    <a:custGeom>
                      <a:avLst/>
                      <a:gdLst>
                        <a:gd name="connsiteX0" fmla="*/ 0 w 227298"/>
                        <a:gd name="connsiteY0" fmla="*/ 0 h 7092817"/>
                        <a:gd name="connsiteX1" fmla="*/ 227299 w 227298"/>
                        <a:gd name="connsiteY1" fmla="*/ 0 h 7092817"/>
                        <a:gd name="connsiteX2" fmla="*/ 227299 w 227298"/>
                        <a:gd name="connsiteY2" fmla="*/ 7092817 h 7092817"/>
                        <a:gd name="connsiteX3" fmla="*/ 0 w 227298"/>
                        <a:gd name="connsiteY3" fmla="*/ 7092817 h 7092817"/>
                      </a:gdLst>
                      <a:ahLst/>
                      <a:cxnLst>
                        <a:cxn ang="0">
                          <a:pos x="connsiteX0" y="connsiteY0"/>
                        </a:cxn>
                        <a:cxn ang="0">
                          <a:pos x="connsiteX1" y="connsiteY1"/>
                        </a:cxn>
                        <a:cxn ang="0">
                          <a:pos x="connsiteX2" y="connsiteY2"/>
                        </a:cxn>
                        <a:cxn ang="0">
                          <a:pos x="connsiteX3" y="connsiteY3"/>
                        </a:cxn>
                      </a:cxnLst>
                      <a:rect l="l" t="t" r="r" b="b"/>
                      <a:pathLst>
                        <a:path w="227298" h="7092817">
                          <a:moveTo>
                            <a:pt x="0" y="0"/>
                          </a:moveTo>
                          <a:lnTo>
                            <a:pt x="227299" y="0"/>
                          </a:lnTo>
                          <a:lnTo>
                            <a:pt x="227299" y="7092817"/>
                          </a:lnTo>
                          <a:lnTo>
                            <a:pt x="0" y="7092817"/>
                          </a:lnTo>
                          <a:close/>
                        </a:path>
                      </a:pathLst>
                    </a:custGeom>
                    <a:gradFill>
                      <a:gsLst>
                        <a:gs pos="0">
                          <a:schemeClr val="accent1">
                            <a:lumMod val="60000"/>
                            <a:lumOff val="40000"/>
                          </a:schemeClr>
                        </a:gs>
                        <a:gs pos="85000">
                          <a:schemeClr val="accent1"/>
                        </a:gs>
                      </a:gsLst>
                      <a:lin ang="16200000" scaled="1"/>
                    </a:gradFill>
                    <a:ln w="7891" cap="flat">
                      <a:noFill/>
                      <a:prstDash val="solid"/>
                      <a:miter/>
                    </a:ln>
                    <a:effectLst/>
                  </p:spPr>
                  <p:txBody>
                    <a:bodyPr lIns="90732" tIns="45365" rIns="90732" bIns="45365" rtlCol="0" anchor="ctr"/>
                    <a:lstStyle>
                      <a:defPPr>
                        <a:defRPr lang="zh-CN"/>
                      </a:defPPr>
                      <a:lvl1pPr marL="0" lvl="0" indent="0" algn="l" defTabSz="914400" rtl="0" eaLnBrk="1" fontAlgn="base" latinLnBrk="0" hangingPunct="1">
                        <a:lnSpc>
                          <a:spcPct val="100000"/>
                        </a:lnSpc>
                        <a:spcBef>
                          <a:spcPct val="0"/>
                        </a:spcBef>
                        <a:spcAft>
                          <a:spcPct val="0"/>
                        </a:spcAft>
                        <a:buNone/>
                        <a:defRPr kern="1200">
                          <a:solidFill>
                            <a:schemeClr val="tx1"/>
                          </a:solidFill>
                          <a:latin typeface="Arial" panose="020B0604020202020204" pitchFamily="34" charset="0"/>
                          <a:ea typeface="黑体" panose="02010609060101010101" charset="-122"/>
                          <a:cs typeface="+mn-cs"/>
                        </a:defRPr>
                      </a:lvl1pPr>
                      <a:lvl2pPr marL="457200" lvl="1" indent="0" algn="l" defTabSz="914400" rtl="0" eaLnBrk="1" fontAlgn="base" latinLnBrk="0" hangingPunct="1">
                        <a:lnSpc>
                          <a:spcPct val="100000"/>
                        </a:lnSpc>
                        <a:spcBef>
                          <a:spcPct val="0"/>
                        </a:spcBef>
                        <a:spcAft>
                          <a:spcPct val="0"/>
                        </a:spcAft>
                        <a:buNone/>
                        <a:defRPr kern="1200">
                          <a:solidFill>
                            <a:schemeClr val="tx1"/>
                          </a:solidFill>
                          <a:latin typeface="Arial" panose="020B0604020202020204" pitchFamily="34" charset="0"/>
                          <a:ea typeface="黑体" panose="02010609060101010101" charset="-122"/>
                          <a:cs typeface="+mn-cs"/>
                        </a:defRPr>
                      </a:lvl2pPr>
                      <a:lvl3pPr marL="914400" lvl="2" indent="0" algn="l" defTabSz="914400" rtl="0" eaLnBrk="1" fontAlgn="base" latinLnBrk="0" hangingPunct="1">
                        <a:lnSpc>
                          <a:spcPct val="100000"/>
                        </a:lnSpc>
                        <a:spcBef>
                          <a:spcPct val="0"/>
                        </a:spcBef>
                        <a:spcAft>
                          <a:spcPct val="0"/>
                        </a:spcAft>
                        <a:buNone/>
                        <a:defRPr kern="1200">
                          <a:solidFill>
                            <a:schemeClr val="tx1"/>
                          </a:solidFill>
                          <a:latin typeface="Arial" panose="020B0604020202020204" pitchFamily="34" charset="0"/>
                          <a:ea typeface="黑体" panose="02010609060101010101" charset="-122"/>
                          <a:cs typeface="+mn-cs"/>
                        </a:defRPr>
                      </a:lvl3pPr>
                      <a:lvl4pPr marL="1371600" lvl="3" indent="0" algn="l" defTabSz="914400" rtl="0" eaLnBrk="1" fontAlgn="base" latinLnBrk="0" hangingPunct="1">
                        <a:lnSpc>
                          <a:spcPct val="100000"/>
                        </a:lnSpc>
                        <a:spcBef>
                          <a:spcPct val="0"/>
                        </a:spcBef>
                        <a:spcAft>
                          <a:spcPct val="0"/>
                        </a:spcAft>
                        <a:buNone/>
                        <a:defRPr kern="1200">
                          <a:solidFill>
                            <a:schemeClr val="tx1"/>
                          </a:solidFill>
                          <a:latin typeface="Arial" panose="020B0604020202020204" pitchFamily="34" charset="0"/>
                          <a:ea typeface="黑体" panose="02010609060101010101" charset="-122"/>
                          <a:cs typeface="+mn-cs"/>
                        </a:defRPr>
                      </a:lvl4pPr>
                      <a:lvl5pPr marL="1828800" lvl="4" indent="0" algn="l" defTabSz="914400" rtl="0" eaLnBrk="1" fontAlgn="base" latinLnBrk="0" hangingPunct="1">
                        <a:lnSpc>
                          <a:spcPct val="100000"/>
                        </a:lnSpc>
                        <a:spcBef>
                          <a:spcPct val="0"/>
                        </a:spcBef>
                        <a:spcAft>
                          <a:spcPct val="0"/>
                        </a:spcAft>
                        <a:buNone/>
                        <a:defRPr kern="1200">
                          <a:solidFill>
                            <a:schemeClr val="tx1"/>
                          </a:solidFill>
                          <a:latin typeface="Arial" panose="020B0604020202020204" pitchFamily="34" charset="0"/>
                          <a:ea typeface="黑体" panose="02010609060101010101" charset="-122"/>
                          <a:cs typeface="+mn-cs"/>
                        </a:defRPr>
                      </a:lvl5pPr>
                      <a:lvl6pPr marL="2286000" lvl="5" indent="0" algn="l" defTabSz="914400" rtl="0" eaLnBrk="1" fontAlgn="base" latinLnBrk="0" hangingPunct="1">
                        <a:lnSpc>
                          <a:spcPct val="100000"/>
                        </a:lnSpc>
                        <a:spcBef>
                          <a:spcPct val="0"/>
                        </a:spcBef>
                        <a:spcAft>
                          <a:spcPct val="0"/>
                        </a:spcAft>
                        <a:buNone/>
                        <a:defRPr kern="1200">
                          <a:solidFill>
                            <a:schemeClr val="tx1"/>
                          </a:solidFill>
                          <a:latin typeface="Arial" panose="020B0604020202020204" pitchFamily="34" charset="0"/>
                          <a:ea typeface="黑体" panose="02010609060101010101" charset="-122"/>
                          <a:cs typeface="+mn-cs"/>
                        </a:defRPr>
                      </a:lvl6pPr>
                      <a:lvl7pPr marL="2743200" lvl="6" indent="0" algn="l" defTabSz="914400" rtl="0" eaLnBrk="1" fontAlgn="base" latinLnBrk="0" hangingPunct="1">
                        <a:lnSpc>
                          <a:spcPct val="100000"/>
                        </a:lnSpc>
                        <a:spcBef>
                          <a:spcPct val="0"/>
                        </a:spcBef>
                        <a:spcAft>
                          <a:spcPct val="0"/>
                        </a:spcAft>
                        <a:buNone/>
                        <a:defRPr kern="1200">
                          <a:solidFill>
                            <a:schemeClr val="tx1"/>
                          </a:solidFill>
                          <a:latin typeface="Arial" panose="020B0604020202020204" pitchFamily="34" charset="0"/>
                          <a:ea typeface="黑体" panose="02010609060101010101" charset="-122"/>
                          <a:cs typeface="+mn-cs"/>
                        </a:defRPr>
                      </a:lvl7pPr>
                      <a:lvl8pPr marL="3200400" lvl="7" indent="0" algn="l" defTabSz="914400" rtl="0" eaLnBrk="1" fontAlgn="base" latinLnBrk="0" hangingPunct="1">
                        <a:lnSpc>
                          <a:spcPct val="100000"/>
                        </a:lnSpc>
                        <a:spcBef>
                          <a:spcPct val="0"/>
                        </a:spcBef>
                        <a:spcAft>
                          <a:spcPct val="0"/>
                        </a:spcAft>
                        <a:buNone/>
                        <a:defRPr kern="1200">
                          <a:solidFill>
                            <a:schemeClr val="tx1"/>
                          </a:solidFill>
                          <a:latin typeface="Arial" panose="020B0604020202020204" pitchFamily="34" charset="0"/>
                          <a:ea typeface="黑体" panose="02010609060101010101" charset="-122"/>
                          <a:cs typeface="+mn-cs"/>
                        </a:defRPr>
                      </a:lvl8pPr>
                      <a:lvl9pPr marL="3657600" lvl="8" indent="0" algn="l" defTabSz="914400" rtl="0" eaLnBrk="1" fontAlgn="base" latinLnBrk="0" hangingPunct="1">
                        <a:lnSpc>
                          <a:spcPct val="100000"/>
                        </a:lnSpc>
                        <a:spcBef>
                          <a:spcPct val="0"/>
                        </a:spcBef>
                        <a:spcAft>
                          <a:spcPct val="0"/>
                        </a:spcAft>
                        <a:buNone/>
                        <a:defRPr kern="1200">
                          <a:solidFill>
                            <a:schemeClr val="tx1"/>
                          </a:solidFill>
                          <a:latin typeface="Arial" panose="020B0604020202020204" pitchFamily="34" charset="0"/>
                          <a:ea typeface="黑体" panose="02010609060101010101" charset="-122"/>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86" b="0" i="0" u="none" strike="noStrike" kern="1200" cap="none" spc="0" normalizeH="0" baseline="0" noProof="0">
                        <a:ln>
                          <a:noFill/>
                        </a:ln>
                        <a:solidFill>
                          <a:prstClr val="black"/>
                        </a:solidFill>
                        <a:effectLst/>
                        <a:uLnTx/>
                        <a:uFillTx/>
                        <a:ea typeface="微软雅黑" panose="020B0503020204020204" pitchFamily="34" charset="-122"/>
                        <a:sym typeface="Arial" panose="020B0604020202020204" pitchFamily="34" charset="0"/>
                      </a:endParaRPr>
                    </a:p>
                  </p:txBody>
                </p:sp>
                <p:sp>
                  <p:nvSpPr>
                    <p:cNvPr id="36" name="努力1-7">
                      <a:extLst>
                        <a:ext uri="{FF2B5EF4-FFF2-40B4-BE49-F238E27FC236}">
                          <a16:creationId xmlns:a16="http://schemas.microsoft.com/office/drawing/2014/main" id="{EEE0EA70-805C-DDAF-350F-F1DDC86CF549}"/>
                        </a:ext>
                      </a:extLst>
                    </p:cNvPr>
                    <p:cNvSpPr/>
                    <p:nvPr/>
                  </p:nvSpPr>
                  <p:spPr>
                    <a:xfrm rot="10800000">
                      <a:off x="11178467" y="1035294"/>
                      <a:ext cx="226319" cy="7050389"/>
                    </a:xfrm>
                    <a:custGeom>
                      <a:avLst/>
                      <a:gdLst>
                        <a:gd name="connsiteX0" fmla="*/ 0 w 228087"/>
                        <a:gd name="connsiteY0" fmla="*/ 0 h 7105444"/>
                        <a:gd name="connsiteX1" fmla="*/ 228088 w 228087"/>
                        <a:gd name="connsiteY1" fmla="*/ 0 h 7105444"/>
                        <a:gd name="connsiteX2" fmla="*/ 228088 w 228087"/>
                        <a:gd name="connsiteY2" fmla="*/ 7105445 h 7105444"/>
                        <a:gd name="connsiteX3" fmla="*/ 0 w 228087"/>
                        <a:gd name="connsiteY3" fmla="*/ 7105445 h 7105444"/>
                      </a:gdLst>
                      <a:ahLst/>
                      <a:cxnLst>
                        <a:cxn ang="0">
                          <a:pos x="connsiteX0" y="connsiteY0"/>
                        </a:cxn>
                        <a:cxn ang="0">
                          <a:pos x="connsiteX1" y="connsiteY1"/>
                        </a:cxn>
                        <a:cxn ang="0">
                          <a:pos x="connsiteX2" y="connsiteY2"/>
                        </a:cxn>
                        <a:cxn ang="0">
                          <a:pos x="connsiteX3" y="connsiteY3"/>
                        </a:cxn>
                      </a:cxnLst>
                      <a:rect l="l" t="t" r="r" b="b"/>
                      <a:pathLst>
                        <a:path w="228087" h="7105444">
                          <a:moveTo>
                            <a:pt x="0" y="0"/>
                          </a:moveTo>
                          <a:lnTo>
                            <a:pt x="228088" y="0"/>
                          </a:lnTo>
                          <a:lnTo>
                            <a:pt x="228088" y="7105445"/>
                          </a:lnTo>
                          <a:lnTo>
                            <a:pt x="0" y="7105445"/>
                          </a:lnTo>
                          <a:close/>
                        </a:path>
                      </a:pathLst>
                    </a:custGeom>
                    <a:solidFill>
                      <a:srgbClr val="EBEBEB"/>
                    </a:solidFill>
                    <a:ln w="7891" cap="flat">
                      <a:noFill/>
                      <a:prstDash val="solid"/>
                      <a:miter/>
                    </a:ln>
                    <a:effectLst/>
                  </p:spPr>
                  <p:txBody>
                    <a:bodyPr lIns="90732" tIns="45365" rIns="90732" bIns="45365" rtlCol="0" anchor="ctr"/>
                    <a:lstStyle>
                      <a:defPPr>
                        <a:defRPr lang="zh-CN"/>
                      </a:defPPr>
                      <a:lvl1pPr marL="0" lvl="0" indent="0" algn="l" defTabSz="914400" rtl="0" eaLnBrk="1" fontAlgn="base" latinLnBrk="0" hangingPunct="1">
                        <a:lnSpc>
                          <a:spcPct val="100000"/>
                        </a:lnSpc>
                        <a:spcBef>
                          <a:spcPct val="0"/>
                        </a:spcBef>
                        <a:spcAft>
                          <a:spcPct val="0"/>
                        </a:spcAft>
                        <a:buNone/>
                        <a:defRPr kern="1200">
                          <a:solidFill>
                            <a:schemeClr val="tx1"/>
                          </a:solidFill>
                          <a:latin typeface="Arial" panose="020B0604020202020204" pitchFamily="34" charset="0"/>
                          <a:ea typeface="黑体" panose="02010609060101010101" charset="-122"/>
                          <a:cs typeface="+mn-cs"/>
                        </a:defRPr>
                      </a:lvl1pPr>
                      <a:lvl2pPr marL="457200" lvl="1" indent="0" algn="l" defTabSz="914400" rtl="0" eaLnBrk="1" fontAlgn="base" latinLnBrk="0" hangingPunct="1">
                        <a:lnSpc>
                          <a:spcPct val="100000"/>
                        </a:lnSpc>
                        <a:spcBef>
                          <a:spcPct val="0"/>
                        </a:spcBef>
                        <a:spcAft>
                          <a:spcPct val="0"/>
                        </a:spcAft>
                        <a:buNone/>
                        <a:defRPr kern="1200">
                          <a:solidFill>
                            <a:schemeClr val="tx1"/>
                          </a:solidFill>
                          <a:latin typeface="Arial" panose="020B0604020202020204" pitchFamily="34" charset="0"/>
                          <a:ea typeface="黑体" panose="02010609060101010101" charset="-122"/>
                          <a:cs typeface="+mn-cs"/>
                        </a:defRPr>
                      </a:lvl2pPr>
                      <a:lvl3pPr marL="914400" lvl="2" indent="0" algn="l" defTabSz="914400" rtl="0" eaLnBrk="1" fontAlgn="base" latinLnBrk="0" hangingPunct="1">
                        <a:lnSpc>
                          <a:spcPct val="100000"/>
                        </a:lnSpc>
                        <a:spcBef>
                          <a:spcPct val="0"/>
                        </a:spcBef>
                        <a:spcAft>
                          <a:spcPct val="0"/>
                        </a:spcAft>
                        <a:buNone/>
                        <a:defRPr kern="1200">
                          <a:solidFill>
                            <a:schemeClr val="tx1"/>
                          </a:solidFill>
                          <a:latin typeface="Arial" panose="020B0604020202020204" pitchFamily="34" charset="0"/>
                          <a:ea typeface="黑体" panose="02010609060101010101" charset="-122"/>
                          <a:cs typeface="+mn-cs"/>
                        </a:defRPr>
                      </a:lvl3pPr>
                      <a:lvl4pPr marL="1371600" lvl="3" indent="0" algn="l" defTabSz="914400" rtl="0" eaLnBrk="1" fontAlgn="base" latinLnBrk="0" hangingPunct="1">
                        <a:lnSpc>
                          <a:spcPct val="100000"/>
                        </a:lnSpc>
                        <a:spcBef>
                          <a:spcPct val="0"/>
                        </a:spcBef>
                        <a:spcAft>
                          <a:spcPct val="0"/>
                        </a:spcAft>
                        <a:buNone/>
                        <a:defRPr kern="1200">
                          <a:solidFill>
                            <a:schemeClr val="tx1"/>
                          </a:solidFill>
                          <a:latin typeface="Arial" panose="020B0604020202020204" pitchFamily="34" charset="0"/>
                          <a:ea typeface="黑体" panose="02010609060101010101" charset="-122"/>
                          <a:cs typeface="+mn-cs"/>
                        </a:defRPr>
                      </a:lvl4pPr>
                      <a:lvl5pPr marL="1828800" lvl="4" indent="0" algn="l" defTabSz="914400" rtl="0" eaLnBrk="1" fontAlgn="base" latinLnBrk="0" hangingPunct="1">
                        <a:lnSpc>
                          <a:spcPct val="100000"/>
                        </a:lnSpc>
                        <a:spcBef>
                          <a:spcPct val="0"/>
                        </a:spcBef>
                        <a:spcAft>
                          <a:spcPct val="0"/>
                        </a:spcAft>
                        <a:buNone/>
                        <a:defRPr kern="1200">
                          <a:solidFill>
                            <a:schemeClr val="tx1"/>
                          </a:solidFill>
                          <a:latin typeface="Arial" panose="020B0604020202020204" pitchFamily="34" charset="0"/>
                          <a:ea typeface="黑体" panose="02010609060101010101" charset="-122"/>
                          <a:cs typeface="+mn-cs"/>
                        </a:defRPr>
                      </a:lvl5pPr>
                      <a:lvl6pPr marL="2286000" lvl="5" indent="0" algn="l" defTabSz="914400" rtl="0" eaLnBrk="1" fontAlgn="base" latinLnBrk="0" hangingPunct="1">
                        <a:lnSpc>
                          <a:spcPct val="100000"/>
                        </a:lnSpc>
                        <a:spcBef>
                          <a:spcPct val="0"/>
                        </a:spcBef>
                        <a:spcAft>
                          <a:spcPct val="0"/>
                        </a:spcAft>
                        <a:buNone/>
                        <a:defRPr kern="1200">
                          <a:solidFill>
                            <a:schemeClr val="tx1"/>
                          </a:solidFill>
                          <a:latin typeface="Arial" panose="020B0604020202020204" pitchFamily="34" charset="0"/>
                          <a:ea typeface="黑体" panose="02010609060101010101" charset="-122"/>
                          <a:cs typeface="+mn-cs"/>
                        </a:defRPr>
                      </a:lvl6pPr>
                      <a:lvl7pPr marL="2743200" lvl="6" indent="0" algn="l" defTabSz="914400" rtl="0" eaLnBrk="1" fontAlgn="base" latinLnBrk="0" hangingPunct="1">
                        <a:lnSpc>
                          <a:spcPct val="100000"/>
                        </a:lnSpc>
                        <a:spcBef>
                          <a:spcPct val="0"/>
                        </a:spcBef>
                        <a:spcAft>
                          <a:spcPct val="0"/>
                        </a:spcAft>
                        <a:buNone/>
                        <a:defRPr kern="1200">
                          <a:solidFill>
                            <a:schemeClr val="tx1"/>
                          </a:solidFill>
                          <a:latin typeface="Arial" panose="020B0604020202020204" pitchFamily="34" charset="0"/>
                          <a:ea typeface="黑体" panose="02010609060101010101" charset="-122"/>
                          <a:cs typeface="+mn-cs"/>
                        </a:defRPr>
                      </a:lvl7pPr>
                      <a:lvl8pPr marL="3200400" lvl="7" indent="0" algn="l" defTabSz="914400" rtl="0" eaLnBrk="1" fontAlgn="base" latinLnBrk="0" hangingPunct="1">
                        <a:lnSpc>
                          <a:spcPct val="100000"/>
                        </a:lnSpc>
                        <a:spcBef>
                          <a:spcPct val="0"/>
                        </a:spcBef>
                        <a:spcAft>
                          <a:spcPct val="0"/>
                        </a:spcAft>
                        <a:buNone/>
                        <a:defRPr kern="1200">
                          <a:solidFill>
                            <a:schemeClr val="tx1"/>
                          </a:solidFill>
                          <a:latin typeface="Arial" panose="020B0604020202020204" pitchFamily="34" charset="0"/>
                          <a:ea typeface="黑体" panose="02010609060101010101" charset="-122"/>
                          <a:cs typeface="+mn-cs"/>
                        </a:defRPr>
                      </a:lvl8pPr>
                      <a:lvl9pPr marL="3657600" lvl="8" indent="0" algn="l" defTabSz="914400" rtl="0" eaLnBrk="1" fontAlgn="base" latinLnBrk="0" hangingPunct="1">
                        <a:lnSpc>
                          <a:spcPct val="100000"/>
                        </a:lnSpc>
                        <a:spcBef>
                          <a:spcPct val="0"/>
                        </a:spcBef>
                        <a:spcAft>
                          <a:spcPct val="0"/>
                        </a:spcAft>
                        <a:buNone/>
                        <a:defRPr kern="1200">
                          <a:solidFill>
                            <a:schemeClr val="tx1"/>
                          </a:solidFill>
                          <a:latin typeface="Arial" panose="020B0604020202020204" pitchFamily="34" charset="0"/>
                          <a:ea typeface="黑体" panose="02010609060101010101" charset="-122"/>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86" b="0" i="0" u="none" strike="noStrike" kern="1200" cap="none" spc="0" normalizeH="0" baseline="0" noProof="0">
                        <a:ln>
                          <a:noFill/>
                        </a:ln>
                        <a:solidFill>
                          <a:prstClr val="black"/>
                        </a:solidFill>
                        <a:effectLst/>
                        <a:uLnTx/>
                        <a:uFillTx/>
                        <a:ea typeface="微软雅黑" panose="020B0503020204020204" pitchFamily="34" charset="-122"/>
                        <a:sym typeface="Arial" panose="020B0604020202020204" pitchFamily="34" charset="0"/>
                      </a:endParaRPr>
                    </a:p>
                  </p:txBody>
                </p:sp>
                <p:sp>
                  <p:nvSpPr>
                    <p:cNvPr id="37" name="努力1-8">
                      <a:extLst>
                        <a:ext uri="{FF2B5EF4-FFF2-40B4-BE49-F238E27FC236}">
                          <a16:creationId xmlns:a16="http://schemas.microsoft.com/office/drawing/2014/main" id="{1748F600-A308-414D-8B16-9E520522145E}"/>
                        </a:ext>
                      </a:extLst>
                    </p:cNvPr>
                    <p:cNvSpPr/>
                    <p:nvPr/>
                  </p:nvSpPr>
                  <p:spPr>
                    <a:xfrm rot="10800000">
                      <a:off x="11158262" y="1031894"/>
                      <a:ext cx="226319" cy="7059007"/>
                    </a:xfrm>
                    <a:custGeom>
                      <a:avLst/>
                      <a:gdLst>
                        <a:gd name="connsiteX0" fmla="*/ 0 w 228087"/>
                        <a:gd name="connsiteY0" fmla="*/ 0 h 7114126"/>
                        <a:gd name="connsiteX1" fmla="*/ 228088 w 228087"/>
                        <a:gd name="connsiteY1" fmla="*/ 0 h 7114126"/>
                        <a:gd name="connsiteX2" fmla="*/ 228088 w 228087"/>
                        <a:gd name="connsiteY2" fmla="*/ 7114126 h 7114126"/>
                        <a:gd name="connsiteX3" fmla="*/ 0 w 228087"/>
                        <a:gd name="connsiteY3" fmla="*/ 7114126 h 7114126"/>
                      </a:gdLst>
                      <a:ahLst/>
                      <a:cxnLst>
                        <a:cxn ang="0">
                          <a:pos x="connsiteX0" y="connsiteY0"/>
                        </a:cxn>
                        <a:cxn ang="0">
                          <a:pos x="connsiteX1" y="connsiteY1"/>
                        </a:cxn>
                        <a:cxn ang="0">
                          <a:pos x="connsiteX2" y="connsiteY2"/>
                        </a:cxn>
                        <a:cxn ang="0">
                          <a:pos x="connsiteX3" y="connsiteY3"/>
                        </a:cxn>
                      </a:cxnLst>
                      <a:rect l="l" t="t" r="r" b="b"/>
                      <a:pathLst>
                        <a:path w="228087" h="7114126">
                          <a:moveTo>
                            <a:pt x="0" y="0"/>
                          </a:moveTo>
                          <a:lnTo>
                            <a:pt x="228088" y="0"/>
                          </a:lnTo>
                          <a:lnTo>
                            <a:pt x="228088" y="7114126"/>
                          </a:lnTo>
                          <a:lnTo>
                            <a:pt x="0" y="7114126"/>
                          </a:lnTo>
                          <a:close/>
                        </a:path>
                      </a:pathLst>
                    </a:custGeom>
                    <a:solidFill>
                      <a:srgbClr val="D9D9D9"/>
                    </a:solidFill>
                    <a:ln w="7891" cap="flat">
                      <a:noFill/>
                      <a:prstDash val="solid"/>
                      <a:miter/>
                    </a:ln>
                    <a:effectLst/>
                  </p:spPr>
                  <p:txBody>
                    <a:bodyPr lIns="90732" tIns="45365" rIns="90732" bIns="45365" rtlCol="0" anchor="ctr"/>
                    <a:lstStyle>
                      <a:defPPr>
                        <a:defRPr lang="zh-CN"/>
                      </a:defPPr>
                      <a:lvl1pPr marL="0" lvl="0" indent="0" algn="l" defTabSz="914400" rtl="0" eaLnBrk="1" fontAlgn="base" latinLnBrk="0" hangingPunct="1">
                        <a:lnSpc>
                          <a:spcPct val="100000"/>
                        </a:lnSpc>
                        <a:spcBef>
                          <a:spcPct val="0"/>
                        </a:spcBef>
                        <a:spcAft>
                          <a:spcPct val="0"/>
                        </a:spcAft>
                        <a:buNone/>
                        <a:defRPr kern="1200">
                          <a:solidFill>
                            <a:schemeClr val="tx1"/>
                          </a:solidFill>
                          <a:latin typeface="Arial" panose="020B0604020202020204" pitchFamily="34" charset="0"/>
                          <a:ea typeface="黑体" panose="02010609060101010101" charset="-122"/>
                          <a:cs typeface="+mn-cs"/>
                        </a:defRPr>
                      </a:lvl1pPr>
                      <a:lvl2pPr marL="457200" lvl="1" indent="0" algn="l" defTabSz="914400" rtl="0" eaLnBrk="1" fontAlgn="base" latinLnBrk="0" hangingPunct="1">
                        <a:lnSpc>
                          <a:spcPct val="100000"/>
                        </a:lnSpc>
                        <a:spcBef>
                          <a:spcPct val="0"/>
                        </a:spcBef>
                        <a:spcAft>
                          <a:spcPct val="0"/>
                        </a:spcAft>
                        <a:buNone/>
                        <a:defRPr kern="1200">
                          <a:solidFill>
                            <a:schemeClr val="tx1"/>
                          </a:solidFill>
                          <a:latin typeface="Arial" panose="020B0604020202020204" pitchFamily="34" charset="0"/>
                          <a:ea typeface="黑体" panose="02010609060101010101" charset="-122"/>
                          <a:cs typeface="+mn-cs"/>
                        </a:defRPr>
                      </a:lvl2pPr>
                      <a:lvl3pPr marL="914400" lvl="2" indent="0" algn="l" defTabSz="914400" rtl="0" eaLnBrk="1" fontAlgn="base" latinLnBrk="0" hangingPunct="1">
                        <a:lnSpc>
                          <a:spcPct val="100000"/>
                        </a:lnSpc>
                        <a:spcBef>
                          <a:spcPct val="0"/>
                        </a:spcBef>
                        <a:spcAft>
                          <a:spcPct val="0"/>
                        </a:spcAft>
                        <a:buNone/>
                        <a:defRPr kern="1200">
                          <a:solidFill>
                            <a:schemeClr val="tx1"/>
                          </a:solidFill>
                          <a:latin typeface="Arial" panose="020B0604020202020204" pitchFamily="34" charset="0"/>
                          <a:ea typeface="黑体" panose="02010609060101010101" charset="-122"/>
                          <a:cs typeface="+mn-cs"/>
                        </a:defRPr>
                      </a:lvl3pPr>
                      <a:lvl4pPr marL="1371600" lvl="3" indent="0" algn="l" defTabSz="914400" rtl="0" eaLnBrk="1" fontAlgn="base" latinLnBrk="0" hangingPunct="1">
                        <a:lnSpc>
                          <a:spcPct val="100000"/>
                        </a:lnSpc>
                        <a:spcBef>
                          <a:spcPct val="0"/>
                        </a:spcBef>
                        <a:spcAft>
                          <a:spcPct val="0"/>
                        </a:spcAft>
                        <a:buNone/>
                        <a:defRPr kern="1200">
                          <a:solidFill>
                            <a:schemeClr val="tx1"/>
                          </a:solidFill>
                          <a:latin typeface="Arial" panose="020B0604020202020204" pitchFamily="34" charset="0"/>
                          <a:ea typeface="黑体" panose="02010609060101010101" charset="-122"/>
                          <a:cs typeface="+mn-cs"/>
                        </a:defRPr>
                      </a:lvl4pPr>
                      <a:lvl5pPr marL="1828800" lvl="4" indent="0" algn="l" defTabSz="914400" rtl="0" eaLnBrk="1" fontAlgn="base" latinLnBrk="0" hangingPunct="1">
                        <a:lnSpc>
                          <a:spcPct val="100000"/>
                        </a:lnSpc>
                        <a:spcBef>
                          <a:spcPct val="0"/>
                        </a:spcBef>
                        <a:spcAft>
                          <a:spcPct val="0"/>
                        </a:spcAft>
                        <a:buNone/>
                        <a:defRPr kern="1200">
                          <a:solidFill>
                            <a:schemeClr val="tx1"/>
                          </a:solidFill>
                          <a:latin typeface="Arial" panose="020B0604020202020204" pitchFamily="34" charset="0"/>
                          <a:ea typeface="黑体" panose="02010609060101010101" charset="-122"/>
                          <a:cs typeface="+mn-cs"/>
                        </a:defRPr>
                      </a:lvl5pPr>
                      <a:lvl6pPr marL="2286000" lvl="5" indent="0" algn="l" defTabSz="914400" rtl="0" eaLnBrk="1" fontAlgn="base" latinLnBrk="0" hangingPunct="1">
                        <a:lnSpc>
                          <a:spcPct val="100000"/>
                        </a:lnSpc>
                        <a:spcBef>
                          <a:spcPct val="0"/>
                        </a:spcBef>
                        <a:spcAft>
                          <a:spcPct val="0"/>
                        </a:spcAft>
                        <a:buNone/>
                        <a:defRPr kern="1200">
                          <a:solidFill>
                            <a:schemeClr val="tx1"/>
                          </a:solidFill>
                          <a:latin typeface="Arial" panose="020B0604020202020204" pitchFamily="34" charset="0"/>
                          <a:ea typeface="黑体" panose="02010609060101010101" charset="-122"/>
                          <a:cs typeface="+mn-cs"/>
                        </a:defRPr>
                      </a:lvl6pPr>
                      <a:lvl7pPr marL="2743200" lvl="6" indent="0" algn="l" defTabSz="914400" rtl="0" eaLnBrk="1" fontAlgn="base" latinLnBrk="0" hangingPunct="1">
                        <a:lnSpc>
                          <a:spcPct val="100000"/>
                        </a:lnSpc>
                        <a:spcBef>
                          <a:spcPct val="0"/>
                        </a:spcBef>
                        <a:spcAft>
                          <a:spcPct val="0"/>
                        </a:spcAft>
                        <a:buNone/>
                        <a:defRPr kern="1200">
                          <a:solidFill>
                            <a:schemeClr val="tx1"/>
                          </a:solidFill>
                          <a:latin typeface="Arial" panose="020B0604020202020204" pitchFamily="34" charset="0"/>
                          <a:ea typeface="黑体" panose="02010609060101010101" charset="-122"/>
                          <a:cs typeface="+mn-cs"/>
                        </a:defRPr>
                      </a:lvl7pPr>
                      <a:lvl8pPr marL="3200400" lvl="7" indent="0" algn="l" defTabSz="914400" rtl="0" eaLnBrk="1" fontAlgn="base" latinLnBrk="0" hangingPunct="1">
                        <a:lnSpc>
                          <a:spcPct val="100000"/>
                        </a:lnSpc>
                        <a:spcBef>
                          <a:spcPct val="0"/>
                        </a:spcBef>
                        <a:spcAft>
                          <a:spcPct val="0"/>
                        </a:spcAft>
                        <a:buNone/>
                        <a:defRPr kern="1200">
                          <a:solidFill>
                            <a:schemeClr val="tx1"/>
                          </a:solidFill>
                          <a:latin typeface="Arial" panose="020B0604020202020204" pitchFamily="34" charset="0"/>
                          <a:ea typeface="黑体" panose="02010609060101010101" charset="-122"/>
                          <a:cs typeface="+mn-cs"/>
                        </a:defRPr>
                      </a:lvl8pPr>
                      <a:lvl9pPr marL="3657600" lvl="8" indent="0" algn="l" defTabSz="914400" rtl="0" eaLnBrk="1" fontAlgn="base" latinLnBrk="0" hangingPunct="1">
                        <a:lnSpc>
                          <a:spcPct val="100000"/>
                        </a:lnSpc>
                        <a:spcBef>
                          <a:spcPct val="0"/>
                        </a:spcBef>
                        <a:spcAft>
                          <a:spcPct val="0"/>
                        </a:spcAft>
                        <a:buNone/>
                        <a:defRPr kern="1200">
                          <a:solidFill>
                            <a:schemeClr val="tx1"/>
                          </a:solidFill>
                          <a:latin typeface="Arial" panose="020B0604020202020204" pitchFamily="34" charset="0"/>
                          <a:ea typeface="黑体" panose="02010609060101010101" charset="-122"/>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86" b="0" i="0" u="none" strike="noStrike" kern="1200" cap="none" spc="0" normalizeH="0" baseline="0" noProof="0">
                        <a:ln>
                          <a:noFill/>
                        </a:ln>
                        <a:solidFill>
                          <a:prstClr val="black"/>
                        </a:solidFill>
                        <a:effectLst/>
                        <a:uLnTx/>
                        <a:uFillTx/>
                        <a:ea typeface="微软雅黑" panose="020B0503020204020204" pitchFamily="34" charset="-122"/>
                        <a:sym typeface="Arial" panose="020B0604020202020204" pitchFamily="34" charset="0"/>
                      </a:endParaRPr>
                    </a:p>
                  </p:txBody>
                </p:sp>
                <p:sp>
                  <p:nvSpPr>
                    <p:cNvPr id="39" name="努力1-9">
                      <a:extLst>
                        <a:ext uri="{FF2B5EF4-FFF2-40B4-BE49-F238E27FC236}">
                          <a16:creationId xmlns:a16="http://schemas.microsoft.com/office/drawing/2014/main" id="{4D0C384D-4007-BB63-6FD9-2C0D9D2619D6}"/>
                        </a:ext>
                      </a:extLst>
                    </p:cNvPr>
                    <p:cNvSpPr/>
                    <p:nvPr/>
                  </p:nvSpPr>
                  <p:spPr>
                    <a:xfrm rot="10800000">
                      <a:off x="11115428" y="1012398"/>
                      <a:ext cx="227102" cy="7095811"/>
                    </a:xfrm>
                    <a:custGeom>
                      <a:avLst/>
                      <a:gdLst>
                        <a:gd name="connsiteX0" fmla="*/ 0 w 228876"/>
                        <a:gd name="connsiteY0" fmla="*/ 0 h 7151220"/>
                        <a:gd name="connsiteX1" fmla="*/ 228877 w 228876"/>
                        <a:gd name="connsiteY1" fmla="*/ 0 h 7151220"/>
                        <a:gd name="connsiteX2" fmla="*/ 228877 w 228876"/>
                        <a:gd name="connsiteY2" fmla="*/ 7151220 h 7151220"/>
                        <a:gd name="connsiteX3" fmla="*/ 0 w 228876"/>
                        <a:gd name="connsiteY3" fmla="*/ 7151220 h 7151220"/>
                      </a:gdLst>
                      <a:ahLst/>
                      <a:cxnLst>
                        <a:cxn ang="0">
                          <a:pos x="connsiteX0" y="connsiteY0"/>
                        </a:cxn>
                        <a:cxn ang="0">
                          <a:pos x="connsiteX1" y="connsiteY1"/>
                        </a:cxn>
                        <a:cxn ang="0">
                          <a:pos x="connsiteX2" y="connsiteY2"/>
                        </a:cxn>
                        <a:cxn ang="0">
                          <a:pos x="connsiteX3" y="connsiteY3"/>
                        </a:cxn>
                      </a:cxnLst>
                      <a:rect l="l" t="t" r="r" b="b"/>
                      <a:pathLst>
                        <a:path w="228876" h="7151220">
                          <a:moveTo>
                            <a:pt x="0" y="0"/>
                          </a:moveTo>
                          <a:lnTo>
                            <a:pt x="228877" y="0"/>
                          </a:lnTo>
                          <a:lnTo>
                            <a:pt x="228877" y="7151220"/>
                          </a:lnTo>
                          <a:lnTo>
                            <a:pt x="0" y="7151220"/>
                          </a:lnTo>
                          <a:close/>
                        </a:path>
                      </a:pathLst>
                    </a:custGeom>
                    <a:solidFill>
                      <a:srgbClr val="E3E3E3"/>
                    </a:solidFill>
                    <a:ln w="7891" cap="flat">
                      <a:noFill/>
                      <a:prstDash val="solid"/>
                      <a:miter/>
                    </a:ln>
                    <a:effectLst/>
                  </p:spPr>
                  <p:txBody>
                    <a:bodyPr lIns="90732" tIns="45365" rIns="90732" bIns="45365" rtlCol="0" anchor="ctr"/>
                    <a:lstStyle>
                      <a:defPPr>
                        <a:defRPr lang="zh-CN"/>
                      </a:defPPr>
                      <a:lvl1pPr marL="0" lvl="0" indent="0" algn="l" defTabSz="914400" rtl="0" eaLnBrk="1" fontAlgn="base" latinLnBrk="0" hangingPunct="1">
                        <a:lnSpc>
                          <a:spcPct val="100000"/>
                        </a:lnSpc>
                        <a:spcBef>
                          <a:spcPct val="0"/>
                        </a:spcBef>
                        <a:spcAft>
                          <a:spcPct val="0"/>
                        </a:spcAft>
                        <a:buNone/>
                        <a:defRPr kern="1200">
                          <a:solidFill>
                            <a:schemeClr val="tx1"/>
                          </a:solidFill>
                          <a:latin typeface="Arial" panose="020B0604020202020204" pitchFamily="34" charset="0"/>
                          <a:ea typeface="黑体" panose="02010609060101010101" charset="-122"/>
                          <a:cs typeface="+mn-cs"/>
                        </a:defRPr>
                      </a:lvl1pPr>
                      <a:lvl2pPr marL="457200" lvl="1" indent="0" algn="l" defTabSz="914400" rtl="0" eaLnBrk="1" fontAlgn="base" latinLnBrk="0" hangingPunct="1">
                        <a:lnSpc>
                          <a:spcPct val="100000"/>
                        </a:lnSpc>
                        <a:spcBef>
                          <a:spcPct val="0"/>
                        </a:spcBef>
                        <a:spcAft>
                          <a:spcPct val="0"/>
                        </a:spcAft>
                        <a:buNone/>
                        <a:defRPr kern="1200">
                          <a:solidFill>
                            <a:schemeClr val="tx1"/>
                          </a:solidFill>
                          <a:latin typeface="Arial" panose="020B0604020202020204" pitchFamily="34" charset="0"/>
                          <a:ea typeface="黑体" panose="02010609060101010101" charset="-122"/>
                          <a:cs typeface="+mn-cs"/>
                        </a:defRPr>
                      </a:lvl2pPr>
                      <a:lvl3pPr marL="914400" lvl="2" indent="0" algn="l" defTabSz="914400" rtl="0" eaLnBrk="1" fontAlgn="base" latinLnBrk="0" hangingPunct="1">
                        <a:lnSpc>
                          <a:spcPct val="100000"/>
                        </a:lnSpc>
                        <a:spcBef>
                          <a:spcPct val="0"/>
                        </a:spcBef>
                        <a:spcAft>
                          <a:spcPct val="0"/>
                        </a:spcAft>
                        <a:buNone/>
                        <a:defRPr kern="1200">
                          <a:solidFill>
                            <a:schemeClr val="tx1"/>
                          </a:solidFill>
                          <a:latin typeface="Arial" panose="020B0604020202020204" pitchFamily="34" charset="0"/>
                          <a:ea typeface="黑体" panose="02010609060101010101" charset="-122"/>
                          <a:cs typeface="+mn-cs"/>
                        </a:defRPr>
                      </a:lvl3pPr>
                      <a:lvl4pPr marL="1371600" lvl="3" indent="0" algn="l" defTabSz="914400" rtl="0" eaLnBrk="1" fontAlgn="base" latinLnBrk="0" hangingPunct="1">
                        <a:lnSpc>
                          <a:spcPct val="100000"/>
                        </a:lnSpc>
                        <a:spcBef>
                          <a:spcPct val="0"/>
                        </a:spcBef>
                        <a:spcAft>
                          <a:spcPct val="0"/>
                        </a:spcAft>
                        <a:buNone/>
                        <a:defRPr kern="1200">
                          <a:solidFill>
                            <a:schemeClr val="tx1"/>
                          </a:solidFill>
                          <a:latin typeface="Arial" panose="020B0604020202020204" pitchFamily="34" charset="0"/>
                          <a:ea typeface="黑体" panose="02010609060101010101" charset="-122"/>
                          <a:cs typeface="+mn-cs"/>
                        </a:defRPr>
                      </a:lvl4pPr>
                      <a:lvl5pPr marL="1828800" lvl="4" indent="0" algn="l" defTabSz="914400" rtl="0" eaLnBrk="1" fontAlgn="base" latinLnBrk="0" hangingPunct="1">
                        <a:lnSpc>
                          <a:spcPct val="100000"/>
                        </a:lnSpc>
                        <a:spcBef>
                          <a:spcPct val="0"/>
                        </a:spcBef>
                        <a:spcAft>
                          <a:spcPct val="0"/>
                        </a:spcAft>
                        <a:buNone/>
                        <a:defRPr kern="1200">
                          <a:solidFill>
                            <a:schemeClr val="tx1"/>
                          </a:solidFill>
                          <a:latin typeface="Arial" panose="020B0604020202020204" pitchFamily="34" charset="0"/>
                          <a:ea typeface="黑体" panose="02010609060101010101" charset="-122"/>
                          <a:cs typeface="+mn-cs"/>
                        </a:defRPr>
                      </a:lvl5pPr>
                      <a:lvl6pPr marL="2286000" lvl="5" indent="0" algn="l" defTabSz="914400" rtl="0" eaLnBrk="1" fontAlgn="base" latinLnBrk="0" hangingPunct="1">
                        <a:lnSpc>
                          <a:spcPct val="100000"/>
                        </a:lnSpc>
                        <a:spcBef>
                          <a:spcPct val="0"/>
                        </a:spcBef>
                        <a:spcAft>
                          <a:spcPct val="0"/>
                        </a:spcAft>
                        <a:buNone/>
                        <a:defRPr kern="1200">
                          <a:solidFill>
                            <a:schemeClr val="tx1"/>
                          </a:solidFill>
                          <a:latin typeface="Arial" panose="020B0604020202020204" pitchFamily="34" charset="0"/>
                          <a:ea typeface="黑体" panose="02010609060101010101" charset="-122"/>
                          <a:cs typeface="+mn-cs"/>
                        </a:defRPr>
                      </a:lvl6pPr>
                      <a:lvl7pPr marL="2743200" lvl="6" indent="0" algn="l" defTabSz="914400" rtl="0" eaLnBrk="1" fontAlgn="base" latinLnBrk="0" hangingPunct="1">
                        <a:lnSpc>
                          <a:spcPct val="100000"/>
                        </a:lnSpc>
                        <a:spcBef>
                          <a:spcPct val="0"/>
                        </a:spcBef>
                        <a:spcAft>
                          <a:spcPct val="0"/>
                        </a:spcAft>
                        <a:buNone/>
                        <a:defRPr kern="1200">
                          <a:solidFill>
                            <a:schemeClr val="tx1"/>
                          </a:solidFill>
                          <a:latin typeface="Arial" panose="020B0604020202020204" pitchFamily="34" charset="0"/>
                          <a:ea typeface="黑体" panose="02010609060101010101" charset="-122"/>
                          <a:cs typeface="+mn-cs"/>
                        </a:defRPr>
                      </a:lvl7pPr>
                      <a:lvl8pPr marL="3200400" lvl="7" indent="0" algn="l" defTabSz="914400" rtl="0" eaLnBrk="1" fontAlgn="base" latinLnBrk="0" hangingPunct="1">
                        <a:lnSpc>
                          <a:spcPct val="100000"/>
                        </a:lnSpc>
                        <a:spcBef>
                          <a:spcPct val="0"/>
                        </a:spcBef>
                        <a:spcAft>
                          <a:spcPct val="0"/>
                        </a:spcAft>
                        <a:buNone/>
                        <a:defRPr kern="1200">
                          <a:solidFill>
                            <a:schemeClr val="tx1"/>
                          </a:solidFill>
                          <a:latin typeface="Arial" panose="020B0604020202020204" pitchFamily="34" charset="0"/>
                          <a:ea typeface="黑体" panose="02010609060101010101" charset="-122"/>
                          <a:cs typeface="+mn-cs"/>
                        </a:defRPr>
                      </a:lvl8pPr>
                      <a:lvl9pPr marL="3657600" lvl="8" indent="0" algn="l" defTabSz="914400" rtl="0" eaLnBrk="1" fontAlgn="base" latinLnBrk="0" hangingPunct="1">
                        <a:lnSpc>
                          <a:spcPct val="100000"/>
                        </a:lnSpc>
                        <a:spcBef>
                          <a:spcPct val="0"/>
                        </a:spcBef>
                        <a:spcAft>
                          <a:spcPct val="0"/>
                        </a:spcAft>
                        <a:buNone/>
                        <a:defRPr kern="1200">
                          <a:solidFill>
                            <a:schemeClr val="tx1"/>
                          </a:solidFill>
                          <a:latin typeface="Arial" panose="020B0604020202020204" pitchFamily="34" charset="0"/>
                          <a:ea typeface="黑体" panose="02010609060101010101" charset="-122"/>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86" b="0" i="0" u="none" strike="noStrike" kern="1200" cap="none" spc="0" normalizeH="0" baseline="0" noProof="0">
                        <a:ln>
                          <a:noFill/>
                        </a:ln>
                        <a:solidFill>
                          <a:prstClr val="black"/>
                        </a:solidFill>
                        <a:effectLst/>
                        <a:uLnTx/>
                        <a:uFillTx/>
                        <a:ea typeface="微软雅黑" panose="020B0503020204020204" pitchFamily="34" charset="-122"/>
                        <a:sym typeface="Arial" panose="020B0604020202020204" pitchFamily="34" charset="0"/>
                      </a:endParaRPr>
                    </a:p>
                  </p:txBody>
                </p:sp>
                <p:sp>
                  <p:nvSpPr>
                    <p:cNvPr id="40" name="努力1-10">
                      <a:extLst>
                        <a:ext uri="{FF2B5EF4-FFF2-40B4-BE49-F238E27FC236}">
                          <a16:creationId xmlns:a16="http://schemas.microsoft.com/office/drawing/2014/main" id="{74826AC2-D015-A28E-4C72-0E33B0C4B626}"/>
                        </a:ext>
                      </a:extLst>
                    </p:cNvPr>
                    <p:cNvSpPr/>
                    <p:nvPr/>
                  </p:nvSpPr>
                  <p:spPr>
                    <a:xfrm rot="10800000">
                      <a:off x="11073140" y="1005670"/>
                      <a:ext cx="227887" cy="7111476"/>
                    </a:xfrm>
                    <a:custGeom>
                      <a:avLst/>
                      <a:gdLst>
                        <a:gd name="connsiteX0" fmla="*/ 0 w 229666"/>
                        <a:gd name="connsiteY0" fmla="*/ 0 h 7167004"/>
                        <a:gd name="connsiteX1" fmla="*/ 229666 w 229666"/>
                        <a:gd name="connsiteY1" fmla="*/ 0 h 7167004"/>
                        <a:gd name="connsiteX2" fmla="*/ 229666 w 229666"/>
                        <a:gd name="connsiteY2" fmla="*/ 7167005 h 7167004"/>
                        <a:gd name="connsiteX3" fmla="*/ 0 w 229666"/>
                        <a:gd name="connsiteY3" fmla="*/ 7167005 h 7167004"/>
                      </a:gdLst>
                      <a:ahLst/>
                      <a:cxnLst>
                        <a:cxn ang="0">
                          <a:pos x="connsiteX0" y="connsiteY0"/>
                        </a:cxn>
                        <a:cxn ang="0">
                          <a:pos x="connsiteX1" y="connsiteY1"/>
                        </a:cxn>
                        <a:cxn ang="0">
                          <a:pos x="connsiteX2" y="connsiteY2"/>
                        </a:cxn>
                        <a:cxn ang="0">
                          <a:pos x="connsiteX3" y="connsiteY3"/>
                        </a:cxn>
                      </a:cxnLst>
                      <a:rect l="l" t="t" r="r" b="b"/>
                      <a:pathLst>
                        <a:path w="229666" h="7167004">
                          <a:moveTo>
                            <a:pt x="0" y="0"/>
                          </a:moveTo>
                          <a:lnTo>
                            <a:pt x="229666" y="0"/>
                          </a:lnTo>
                          <a:lnTo>
                            <a:pt x="229666" y="7167005"/>
                          </a:lnTo>
                          <a:lnTo>
                            <a:pt x="0" y="7167005"/>
                          </a:lnTo>
                          <a:close/>
                        </a:path>
                      </a:pathLst>
                    </a:custGeom>
                    <a:solidFill>
                      <a:srgbClr val="EBEBEB"/>
                    </a:solidFill>
                    <a:ln w="7891" cap="flat">
                      <a:noFill/>
                      <a:prstDash val="solid"/>
                      <a:miter/>
                    </a:ln>
                    <a:effectLst/>
                  </p:spPr>
                  <p:txBody>
                    <a:bodyPr lIns="90732" tIns="45365" rIns="90732" bIns="45365" rtlCol="0" anchor="ctr"/>
                    <a:lstStyle>
                      <a:defPPr>
                        <a:defRPr lang="zh-CN"/>
                      </a:defPPr>
                      <a:lvl1pPr marL="0" lvl="0" indent="0" algn="l" defTabSz="914400" rtl="0" eaLnBrk="1" fontAlgn="base" latinLnBrk="0" hangingPunct="1">
                        <a:lnSpc>
                          <a:spcPct val="100000"/>
                        </a:lnSpc>
                        <a:spcBef>
                          <a:spcPct val="0"/>
                        </a:spcBef>
                        <a:spcAft>
                          <a:spcPct val="0"/>
                        </a:spcAft>
                        <a:buNone/>
                        <a:defRPr kern="1200">
                          <a:solidFill>
                            <a:schemeClr val="tx1"/>
                          </a:solidFill>
                          <a:latin typeface="Arial" panose="020B0604020202020204" pitchFamily="34" charset="0"/>
                          <a:ea typeface="黑体" panose="02010609060101010101" charset="-122"/>
                          <a:cs typeface="+mn-cs"/>
                        </a:defRPr>
                      </a:lvl1pPr>
                      <a:lvl2pPr marL="457200" lvl="1" indent="0" algn="l" defTabSz="914400" rtl="0" eaLnBrk="1" fontAlgn="base" latinLnBrk="0" hangingPunct="1">
                        <a:lnSpc>
                          <a:spcPct val="100000"/>
                        </a:lnSpc>
                        <a:spcBef>
                          <a:spcPct val="0"/>
                        </a:spcBef>
                        <a:spcAft>
                          <a:spcPct val="0"/>
                        </a:spcAft>
                        <a:buNone/>
                        <a:defRPr kern="1200">
                          <a:solidFill>
                            <a:schemeClr val="tx1"/>
                          </a:solidFill>
                          <a:latin typeface="Arial" panose="020B0604020202020204" pitchFamily="34" charset="0"/>
                          <a:ea typeface="黑体" panose="02010609060101010101" charset="-122"/>
                          <a:cs typeface="+mn-cs"/>
                        </a:defRPr>
                      </a:lvl2pPr>
                      <a:lvl3pPr marL="914400" lvl="2" indent="0" algn="l" defTabSz="914400" rtl="0" eaLnBrk="1" fontAlgn="base" latinLnBrk="0" hangingPunct="1">
                        <a:lnSpc>
                          <a:spcPct val="100000"/>
                        </a:lnSpc>
                        <a:spcBef>
                          <a:spcPct val="0"/>
                        </a:spcBef>
                        <a:spcAft>
                          <a:spcPct val="0"/>
                        </a:spcAft>
                        <a:buNone/>
                        <a:defRPr kern="1200">
                          <a:solidFill>
                            <a:schemeClr val="tx1"/>
                          </a:solidFill>
                          <a:latin typeface="Arial" panose="020B0604020202020204" pitchFamily="34" charset="0"/>
                          <a:ea typeface="黑体" panose="02010609060101010101" charset="-122"/>
                          <a:cs typeface="+mn-cs"/>
                        </a:defRPr>
                      </a:lvl3pPr>
                      <a:lvl4pPr marL="1371600" lvl="3" indent="0" algn="l" defTabSz="914400" rtl="0" eaLnBrk="1" fontAlgn="base" latinLnBrk="0" hangingPunct="1">
                        <a:lnSpc>
                          <a:spcPct val="100000"/>
                        </a:lnSpc>
                        <a:spcBef>
                          <a:spcPct val="0"/>
                        </a:spcBef>
                        <a:spcAft>
                          <a:spcPct val="0"/>
                        </a:spcAft>
                        <a:buNone/>
                        <a:defRPr kern="1200">
                          <a:solidFill>
                            <a:schemeClr val="tx1"/>
                          </a:solidFill>
                          <a:latin typeface="Arial" panose="020B0604020202020204" pitchFamily="34" charset="0"/>
                          <a:ea typeface="黑体" panose="02010609060101010101" charset="-122"/>
                          <a:cs typeface="+mn-cs"/>
                        </a:defRPr>
                      </a:lvl4pPr>
                      <a:lvl5pPr marL="1828800" lvl="4" indent="0" algn="l" defTabSz="914400" rtl="0" eaLnBrk="1" fontAlgn="base" latinLnBrk="0" hangingPunct="1">
                        <a:lnSpc>
                          <a:spcPct val="100000"/>
                        </a:lnSpc>
                        <a:spcBef>
                          <a:spcPct val="0"/>
                        </a:spcBef>
                        <a:spcAft>
                          <a:spcPct val="0"/>
                        </a:spcAft>
                        <a:buNone/>
                        <a:defRPr kern="1200">
                          <a:solidFill>
                            <a:schemeClr val="tx1"/>
                          </a:solidFill>
                          <a:latin typeface="Arial" panose="020B0604020202020204" pitchFamily="34" charset="0"/>
                          <a:ea typeface="黑体" panose="02010609060101010101" charset="-122"/>
                          <a:cs typeface="+mn-cs"/>
                        </a:defRPr>
                      </a:lvl5pPr>
                      <a:lvl6pPr marL="2286000" lvl="5" indent="0" algn="l" defTabSz="914400" rtl="0" eaLnBrk="1" fontAlgn="base" latinLnBrk="0" hangingPunct="1">
                        <a:lnSpc>
                          <a:spcPct val="100000"/>
                        </a:lnSpc>
                        <a:spcBef>
                          <a:spcPct val="0"/>
                        </a:spcBef>
                        <a:spcAft>
                          <a:spcPct val="0"/>
                        </a:spcAft>
                        <a:buNone/>
                        <a:defRPr kern="1200">
                          <a:solidFill>
                            <a:schemeClr val="tx1"/>
                          </a:solidFill>
                          <a:latin typeface="Arial" panose="020B0604020202020204" pitchFamily="34" charset="0"/>
                          <a:ea typeface="黑体" panose="02010609060101010101" charset="-122"/>
                          <a:cs typeface="+mn-cs"/>
                        </a:defRPr>
                      </a:lvl6pPr>
                      <a:lvl7pPr marL="2743200" lvl="6" indent="0" algn="l" defTabSz="914400" rtl="0" eaLnBrk="1" fontAlgn="base" latinLnBrk="0" hangingPunct="1">
                        <a:lnSpc>
                          <a:spcPct val="100000"/>
                        </a:lnSpc>
                        <a:spcBef>
                          <a:spcPct val="0"/>
                        </a:spcBef>
                        <a:spcAft>
                          <a:spcPct val="0"/>
                        </a:spcAft>
                        <a:buNone/>
                        <a:defRPr kern="1200">
                          <a:solidFill>
                            <a:schemeClr val="tx1"/>
                          </a:solidFill>
                          <a:latin typeface="Arial" panose="020B0604020202020204" pitchFamily="34" charset="0"/>
                          <a:ea typeface="黑体" panose="02010609060101010101" charset="-122"/>
                          <a:cs typeface="+mn-cs"/>
                        </a:defRPr>
                      </a:lvl7pPr>
                      <a:lvl8pPr marL="3200400" lvl="7" indent="0" algn="l" defTabSz="914400" rtl="0" eaLnBrk="1" fontAlgn="base" latinLnBrk="0" hangingPunct="1">
                        <a:lnSpc>
                          <a:spcPct val="100000"/>
                        </a:lnSpc>
                        <a:spcBef>
                          <a:spcPct val="0"/>
                        </a:spcBef>
                        <a:spcAft>
                          <a:spcPct val="0"/>
                        </a:spcAft>
                        <a:buNone/>
                        <a:defRPr kern="1200">
                          <a:solidFill>
                            <a:schemeClr val="tx1"/>
                          </a:solidFill>
                          <a:latin typeface="Arial" panose="020B0604020202020204" pitchFamily="34" charset="0"/>
                          <a:ea typeface="黑体" panose="02010609060101010101" charset="-122"/>
                          <a:cs typeface="+mn-cs"/>
                        </a:defRPr>
                      </a:lvl8pPr>
                      <a:lvl9pPr marL="3657600" lvl="8" indent="0" algn="l" defTabSz="914400" rtl="0" eaLnBrk="1" fontAlgn="base" latinLnBrk="0" hangingPunct="1">
                        <a:lnSpc>
                          <a:spcPct val="100000"/>
                        </a:lnSpc>
                        <a:spcBef>
                          <a:spcPct val="0"/>
                        </a:spcBef>
                        <a:spcAft>
                          <a:spcPct val="0"/>
                        </a:spcAft>
                        <a:buNone/>
                        <a:defRPr kern="1200">
                          <a:solidFill>
                            <a:schemeClr val="tx1"/>
                          </a:solidFill>
                          <a:latin typeface="Arial" panose="020B0604020202020204" pitchFamily="34" charset="0"/>
                          <a:ea typeface="黑体" panose="02010609060101010101" charset="-122"/>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86" b="0" i="0" u="none" strike="noStrike" kern="1200" cap="none" spc="0" normalizeH="0" baseline="0" noProof="0">
                        <a:ln>
                          <a:noFill/>
                        </a:ln>
                        <a:solidFill>
                          <a:prstClr val="black"/>
                        </a:solidFill>
                        <a:effectLst/>
                        <a:uLnTx/>
                        <a:uFillTx/>
                        <a:ea typeface="微软雅黑" panose="020B0503020204020204" pitchFamily="34" charset="-122"/>
                        <a:sym typeface="Arial" panose="020B0604020202020204" pitchFamily="34" charset="0"/>
                      </a:endParaRPr>
                    </a:p>
                  </p:txBody>
                </p:sp>
              </p:grpSp>
            </p:grpSp>
            <p:sp>
              <p:nvSpPr>
                <p:cNvPr id="30" name="努力1-11">
                  <a:extLst>
                    <a:ext uri="{FF2B5EF4-FFF2-40B4-BE49-F238E27FC236}">
                      <a16:creationId xmlns:a16="http://schemas.microsoft.com/office/drawing/2014/main" id="{64EA5DF6-2EA5-E02D-70BB-B1D20B376CF7}"/>
                    </a:ext>
                  </a:extLst>
                </p:cNvPr>
                <p:cNvSpPr/>
                <p:nvPr/>
              </p:nvSpPr>
              <p:spPr>
                <a:xfrm>
                  <a:off x="1120884" y="976128"/>
                  <a:ext cx="5055004" cy="7171687"/>
                </a:xfrm>
                <a:custGeom>
                  <a:avLst/>
                  <a:gdLst>
                    <a:gd name="connsiteX0" fmla="*/ 0 w 5094484"/>
                    <a:gd name="connsiteY0" fmla="*/ 7204888 h 7227688"/>
                    <a:gd name="connsiteX1" fmla="*/ 5094485 w 5094484"/>
                    <a:gd name="connsiteY1" fmla="*/ 7204888 h 7227688"/>
                    <a:gd name="connsiteX2" fmla="*/ 5094485 w 5094484"/>
                    <a:gd name="connsiteY2" fmla="*/ 0 h 7227688"/>
                    <a:gd name="connsiteX3" fmla="*/ 0 w 5094484"/>
                    <a:gd name="connsiteY3" fmla="*/ 0 h 7227688"/>
                    <a:gd name="connsiteX4" fmla="*/ 0 w 5094484"/>
                    <a:gd name="connsiteY4" fmla="*/ 7204888 h 72276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94484" h="7227688">
                      <a:moveTo>
                        <a:pt x="0" y="7204888"/>
                      </a:moveTo>
                      <a:cubicBezTo>
                        <a:pt x="0" y="7204888"/>
                        <a:pt x="5094485" y="7256188"/>
                        <a:pt x="5094485" y="7204888"/>
                      </a:cubicBezTo>
                      <a:cubicBezTo>
                        <a:pt x="5094485" y="7153588"/>
                        <a:pt x="5094485" y="0"/>
                        <a:pt x="5094485" y="0"/>
                      </a:cubicBezTo>
                      <a:lnTo>
                        <a:pt x="0" y="0"/>
                      </a:lnTo>
                      <a:lnTo>
                        <a:pt x="0" y="7204888"/>
                      </a:lnTo>
                      <a:close/>
                    </a:path>
                  </a:pathLst>
                </a:custGeom>
                <a:solidFill>
                  <a:srgbClr val="FFFFFF"/>
                </a:solidFill>
                <a:ln w="7891" cap="flat">
                  <a:noFill/>
                  <a:prstDash val="solid"/>
                  <a:miter/>
                </a:ln>
                <a:effectLst/>
              </p:spPr>
              <p:txBody>
                <a:bodyPr lIns="90732" tIns="45365" rIns="90732" bIns="45365" rtlCol="0" anchor="ctr"/>
                <a:lstStyle>
                  <a:defPPr>
                    <a:defRPr lang="zh-CN"/>
                  </a:defPPr>
                  <a:lvl1pPr marL="0" lvl="0" indent="0" algn="l" defTabSz="914400" rtl="0" eaLnBrk="1" fontAlgn="base" latinLnBrk="0" hangingPunct="1">
                    <a:lnSpc>
                      <a:spcPct val="100000"/>
                    </a:lnSpc>
                    <a:spcBef>
                      <a:spcPct val="0"/>
                    </a:spcBef>
                    <a:spcAft>
                      <a:spcPct val="0"/>
                    </a:spcAft>
                    <a:buNone/>
                    <a:defRPr kern="1200">
                      <a:solidFill>
                        <a:schemeClr val="tx1"/>
                      </a:solidFill>
                      <a:latin typeface="Arial" panose="020B0604020202020204" pitchFamily="34" charset="0"/>
                      <a:ea typeface="黑体" panose="02010609060101010101" charset="-122"/>
                      <a:cs typeface="+mn-cs"/>
                    </a:defRPr>
                  </a:lvl1pPr>
                  <a:lvl2pPr marL="457200" lvl="1" indent="0" algn="l" defTabSz="914400" rtl="0" eaLnBrk="1" fontAlgn="base" latinLnBrk="0" hangingPunct="1">
                    <a:lnSpc>
                      <a:spcPct val="100000"/>
                    </a:lnSpc>
                    <a:spcBef>
                      <a:spcPct val="0"/>
                    </a:spcBef>
                    <a:spcAft>
                      <a:spcPct val="0"/>
                    </a:spcAft>
                    <a:buNone/>
                    <a:defRPr kern="1200">
                      <a:solidFill>
                        <a:schemeClr val="tx1"/>
                      </a:solidFill>
                      <a:latin typeface="Arial" panose="020B0604020202020204" pitchFamily="34" charset="0"/>
                      <a:ea typeface="黑体" panose="02010609060101010101" charset="-122"/>
                      <a:cs typeface="+mn-cs"/>
                    </a:defRPr>
                  </a:lvl2pPr>
                  <a:lvl3pPr marL="914400" lvl="2" indent="0" algn="l" defTabSz="914400" rtl="0" eaLnBrk="1" fontAlgn="base" latinLnBrk="0" hangingPunct="1">
                    <a:lnSpc>
                      <a:spcPct val="100000"/>
                    </a:lnSpc>
                    <a:spcBef>
                      <a:spcPct val="0"/>
                    </a:spcBef>
                    <a:spcAft>
                      <a:spcPct val="0"/>
                    </a:spcAft>
                    <a:buNone/>
                    <a:defRPr kern="1200">
                      <a:solidFill>
                        <a:schemeClr val="tx1"/>
                      </a:solidFill>
                      <a:latin typeface="Arial" panose="020B0604020202020204" pitchFamily="34" charset="0"/>
                      <a:ea typeface="黑体" panose="02010609060101010101" charset="-122"/>
                      <a:cs typeface="+mn-cs"/>
                    </a:defRPr>
                  </a:lvl3pPr>
                  <a:lvl4pPr marL="1371600" lvl="3" indent="0" algn="l" defTabSz="914400" rtl="0" eaLnBrk="1" fontAlgn="base" latinLnBrk="0" hangingPunct="1">
                    <a:lnSpc>
                      <a:spcPct val="100000"/>
                    </a:lnSpc>
                    <a:spcBef>
                      <a:spcPct val="0"/>
                    </a:spcBef>
                    <a:spcAft>
                      <a:spcPct val="0"/>
                    </a:spcAft>
                    <a:buNone/>
                    <a:defRPr kern="1200">
                      <a:solidFill>
                        <a:schemeClr val="tx1"/>
                      </a:solidFill>
                      <a:latin typeface="Arial" panose="020B0604020202020204" pitchFamily="34" charset="0"/>
                      <a:ea typeface="黑体" panose="02010609060101010101" charset="-122"/>
                      <a:cs typeface="+mn-cs"/>
                    </a:defRPr>
                  </a:lvl4pPr>
                  <a:lvl5pPr marL="1828800" lvl="4" indent="0" algn="l" defTabSz="914400" rtl="0" eaLnBrk="1" fontAlgn="base" latinLnBrk="0" hangingPunct="1">
                    <a:lnSpc>
                      <a:spcPct val="100000"/>
                    </a:lnSpc>
                    <a:spcBef>
                      <a:spcPct val="0"/>
                    </a:spcBef>
                    <a:spcAft>
                      <a:spcPct val="0"/>
                    </a:spcAft>
                    <a:buNone/>
                    <a:defRPr kern="1200">
                      <a:solidFill>
                        <a:schemeClr val="tx1"/>
                      </a:solidFill>
                      <a:latin typeface="Arial" panose="020B0604020202020204" pitchFamily="34" charset="0"/>
                      <a:ea typeface="黑体" panose="02010609060101010101" charset="-122"/>
                      <a:cs typeface="+mn-cs"/>
                    </a:defRPr>
                  </a:lvl5pPr>
                  <a:lvl6pPr marL="2286000" lvl="5" indent="0" algn="l" defTabSz="914400" rtl="0" eaLnBrk="1" fontAlgn="base" latinLnBrk="0" hangingPunct="1">
                    <a:lnSpc>
                      <a:spcPct val="100000"/>
                    </a:lnSpc>
                    <a:spcBef>
                      <a:spcPct val="0"/>
                    </a:spcBef>
                    <a:spcAft>
                      <a:spcPct val="0"/>
                    </a:spcAft>
                    <a:buNone/>
                    <a:defRPr kern="1200">
                      <a:solidFill>
                        <a:schemeClr val="tx1"/>
                      </a:solidFill>
                      <a:latin typeface="Arial" panose="020B0604020202020204" pitchFamily="34" charset="0"/>
                      <a:ea typeface="黑体" panose="02010609060101010101" charset="-122"/>
                      <a:cs typeface="+mn-cs"/>
                    </a:defRPr>
                  </a:lvl6pPr>
                  <a:lvl7pPr marL="2743200" lvl="6" indent="0" algn="l" defTabSz="914400" rtl="0" eaLnBrk="1" fontAlgn="base" latinLnBrk="0" hangingPunct="1">
                    <a:lnSpc>
                      <a:spcPct val="100000"/>
                    </a:lnSpc>
                    <a:spcBef>
                      <a:spcPct val="0"/>
                    </a:spcBef>
                    <a:spcAft>
                      <a:spcPct val="0"/>
                    </a:spcAft>
                    <a:buNone/>
                    <a:defRPr kern="1200">
                      <a:solidFill>
                        <a:schemeClr val="tx1"/>
                      </a:solidFill>
                      <a:latin typeface="Arial" panose="020B0604020202020204" pitchFamily="34" charset="0"/>
                      <a:ea typeface="黑体" panose="02010609060101010101" charset="-122"/>
                      <a:cs typeface="+mn-cs"/>
                    </a:defRPr>
                  </a:lvl7pPr>
                  <a:lvl8pPr marL="3200400" lvl="7" indent="0" algn="l" defTabSz="914400" rtl="0" eaLnBrk="1" fontAlgn="base" latinLnBrk="0" hangingPunct="1">
                    <a:lnSpc>
                      <a:spcPct val="100000"/>
                    </a:lnSpc>
                    <a:spcBef>
                      <a:spcPct val="0"/>
                    </a:spcBef>
                    <a:spcAft>
                      <a:spcPct val="0"/>
                    </a:spcAft>
                    <a:buNone/>
                    <a:defRPr kern="1200">
                      <a:solidFill>
                        <a:schemeClr val="tx1"/>
                      </a:solidFill>
                      <a:latin typeface="Arial" panose="020B0604020202020204" pitchFamily="34" charset="0"/>
                      <a:ea typeface="黑体" panose="02010609060101010101" charset="-122"/>
                      <a:cs typeface="+mn-cs"/>
                    </a:defRPr>
                  </a:lvl8pPr>
                  <a:lvl9pPr marL="3657600" lvl="8" indent="0" algn="l" defTabSz="914400" rtl="0" eaLnBrk="1" fontAlgn="base" latinLnBrk="0" hangingPunct="1">
                    <a:lnSpc>
                      <a:spcPct val="100000"/>
                    </a:lnSpc>
                    <a:spcBef>
                      <a:spcPct val="0"/>
                    </a:spcBef>
                    <a:spcAft>
                      <a:spcPct val="0"/>
                    </a:spcAft>
                    <a:buNone/>
                    <a:defRPr kern="1200">
                      <a:solidFill>
                        <a:schemeClr val="tx1"/>
                      </a:solidFill>
                      <a:latin typeface="Arial" panose="020B0604020202020204" pitchFamily="34" charset="0"/>
                      <a:ea typeface="黑体" panose="02010609060101010101" charset="-122"/>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86" b="0" i="0" u="none" strike="noStrike" kern="1200" cap="none" spc="0" normalizeH="0" baseline="0" noProof="0">
                    <a:ln>
                      <a:noFill/>
                    </a:ln>
                    <a:solidFill>
                      <a:prstClr val="black"/>
                    </a:solidFill>
                    <a:effectLst/>
                    <a:uLnTx/>
                    <a:uFillTx/>
                    <a:ea typeface="微软雅黑" panose="020B0503020204020204" pitchFamily="34" charset="-122"/>
                    <a:sym typeface="Arial" panose="020B0604020202020204" pitchFamily="34" charset="0"/>
                  </a:endParaRPr>
                </a:p>
              </p:txBody>
            </p:sp>
            <p:sp>
              <p:nvSpPr>
                <p:cNvPr id="31" name="努力1-12">
                  <a:extLst>
                    <a:ext uri="{FF2B5EF4-FFF2-40B4-BE49-F238E27FC236}">
                      <a16:creationId xmlns:a16="http://schemas.microsoft.com/office/drawing/2014/main" id="{29D4EDBD-48A4-28F8-D5EC-A49FE658E222}"/>
                    </a:ext>
                  </a:extLst>
                </p:cNvPr>
                <p:cNvSpPr/>
                <p:nvPr/>
              </p:nvSpPr>
              <p:spPr>
                <a:xfrm>
                  <a:off x="6175888" y="976129"/>
                  <a:ext cx="5055004" cy="7171687"/>
                </a:xfrm>
                <a:custGeom>
                  <a:avLst/>
                  <a:gdLst>
                    <a:gd name="connsiteX0" fmla="*/ 5094485 w 5094484"/>
                    <a:gd name="connsiteY0" fmla="*/ 7204888 h 7227688"/>
                    <a:gd name="connsiteX1" fmla="*/ 0 w 5094484"/>
                    <a:gd name="connsiteY1" fmla="*/ 7204888 h 7227688"/>
                    <a:gd name="connsiteX2" fmla="*/ 0 w 5094484"/>
                    <a:gd name="connsiteY2" fmla="*/ 0 h 7227688"/>
                    <a:gd name="connsiteX3" fmla="*/ 5094485 w 5094484"/>
                    <a:gd name="connsiteY3" fmla="*/ 0 h 7227688"/>
                    <a:gd name="connsiteX4" fmla="*/ 5094485 w 5094484"/>
                    <a:gd name="connsiteY4" fmla="*/ 7204888 h 72276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94484" h="7227688">
                      <a:moveTo>
                        <a:pt x="5094485" y="7204888"/>
                      </a:moveTo>
                      <a:cubicBezTo>
                        <a:pt x="5094485" y="7204888"/>
                        <a:pt x="0" y="7256188"/>
                        <a:pt x="0" y="7204888"/>
                      </a:cubicBezTo>
                      <a:cubicBezTo>
                        <a:pt x="0" y="7153588"/>
                        <a:pt x="0" y="0"/>
                        <a:pt x="0" y="0"/>
                      </a:cubicBezTo>
                      <a:lnTo>
                        <a:pt x="5094485" y="0"/>
                      </a:lnTo>
                      <a:lnTo>
                        <a:pt x="5094485" y="7204888"/>
                      </a:lnTo>
                      <a:close/>
                    </a:path>
                  </a:pathLst>
                </a:custGeom>
                <a:solidFill>
                  <a:srgbClr val="FFFFFF"/>
                </a:solidFill>
                <a:ln w="7891" cap="flat">
                  <a:noFill/>
                  <a:prstDash val="solid"/>
                  <a:miter/>
                </a:ln>
                <a:effectLst/>
              </p:spPr>
              <p:txBody>
                <a:bodyPr lIns="90732" tIns="45365" rIns="90732" bIns="45365" rtlCol="0" anchor="ctr"/>
                <a:lstStyle>
                  <a:defPPr>
                    <a:defRPr lang="zh-CN"/>
                  </a:defPPr>
                  <a:lvl1pPr marL="0" lvl="0" indent="0" algn="l" defTabSz="914400" rtl="0" eaLnBrk="1" fontAlgn="base" latinLnBrk="0" hangingPunct="1">
                    <a:lnSpc>
                      <a:spcPct val="100000"/>
                    </a:lnSpc>
                    <a:spcBef>
                      <a:spcPct val="0"/>
                    </a:spcBef>
                    <a:spcAft>
                      <a:spcPct val="0"/>
                    </a:spcAft>
                    <a:buNone/>
                    <a:defRPr kern="1200">
                      <a:solidFill>
                        <a:schemeClr val="tx1"/>
                      </a:solidFill>
                      <a:latin typeface="Arial" panose="020B0604020202020204" pitchFamily="34" charset="0"/>
                      <a:ea typeface="黑体" panose="02010609060101010101" charset="-122"/>
                      <a:cs typeface="+mn-cs"/>
                    </a:defRPr>
                  </a:lvl1pPr>
                  <a:lvl2pPr marL="457200" lvl="1" indent="0" algn="l" defTabSz="914400" rtl="0" eaLnBrk="1" fontAlgn="base" latinLnBrk="0" hangingPunct="1">
                    <a:lnSpc>
                      <a:spcPct val="100000"/>
                    </a:lnSpc>
                    <a:spcBef>
                      <a:spcPct val="0"/>
                    </a:spcBef>
                    <a:spcAft>
                      <a:spcPct val="0"/>
                    </a:spcAft>
                    <a:buNone/>
                    <a:defRPr kern="1200">
                      <a:solidFill>
                        <a:schemeClr val="tx1"/>
                      </a:solidFill>
                      <a:latin typeface="Arial" panose="020B0604020202020204" pitchFamily="34" charset="0"/>
                      <a:ea typeface="黑体" panose="02010609060101010101" charset="-122"/>
                      <a:cs typeface="+mn-cs"/>
                    </a:defRPr>
                  </a:lvl2pPr>
                  <a:lvl3pPr marL="914400" lvl="2" indent="0" algn="l" defTabSz="914400" rtl="0" eaLnBrk="1" fontAlgn="base" latinLnBrk="0" hangingPunct="1">
                    <a:lnSpc>
                      <a:spcPct val="100000"/>
                    </a:lnSpc>
                    <a:spcBef>
                      <a:spcPct val="0"/>
                    </a:spcBef>
                    <a:spcAft>
                      <a:spcPct val="0"/>
                    </a:spcAft>
                    <a:buNone/>
                    <a:defRPr kern="1200">
                      <a:solidFill>
                        <a:schemeClr val="tx1"/>
                      </a:solidFill>
                      <a:latin typeface="Arial" panose="020B0604020202020204" pitchFamily="34" charset="0"/>
                      <a:ea typeface="黑体" panose="02010609060101010101" charset="-122"/>
                      <a:cs typeface="+mn-cs"/>
                    </a:defRPr>
                  </a:lvl3pPr>
                  <a:lvl4pPr marL="1371600" lvl="3" indent="0" algn="l" defTabSz="914400" rtl="0" eaLnBrk="1" fontAlgn="base" latinLnBrk="0" hangingPunct="1">
                    <a:lnSpc>
                      <a:spcPct val="100000"/>
                    </a:lnSpc>
                    <a:spcBef>
                      <a:spcPct val="0"/>
                    </a:spcBef>
                    <a:spcAft>
                      <a:spcPct val="0"/>
                    </a:spcAft>
                    <a:buNone/>
                    <a:defRPr kern="1200">
                      <a:solidFill>
                        <a:schemeClr val="tx1"/>
                      </a:solidFill>
                      <a:latin typeface="Arial" panose="020B0604020202020204" pitchFamily="34" charset="0"/>
                      <a:ea typeface="黑体" panose="02010609060101010101" charset="-122"/>
                      <a:cs typeface="+mn-cs"/>
                    </a:defRPr>
                  </a:lvl4pPr>
                  <a:lvl5pPr marL="1828800" lvl="4" indent="0" algn="l" defTabSz="914400" rtl="0" eaLnBrk="1" fontAlgn="base" latinLnBrk="0" hangingPunct="1">
                    <a:lnSpc>
                      <a:spcPct val="100000"/>
                    </a:lnSpc>
                    <a:spcBef>
                      <a:spcPct val="0"/>
                    </a:spcBef>
                    <a:spcAft>
                      <a:spcPct val="0"/>
                    </a:spcAft>
                    <a:buNone/>
                    <a:defRPr kern="1200">
                      <a:solidFill>
                        <a:schemeClr val="tx1"/>
                      </a:solidFill>
                      <a:latin typeface="Arial" panose="020B0604020202020204" pitchFamily="34" charset="0"/>
                      <a:ea typeface="黑体" panose="02010609060101010101" charset="-122"/>
                      <a:cs typeface="+mn-cs"/>
                    </a:defRPr>
                  </a:lvl5pPr>
                  <a:lvl6pPr marL="2286000" lvl="5" indent="0" algn="l" defTabSz="914400" rtl="0" eaLnBrk="1" fontAlgn="base" latinLnBrk="0" hangingPunct="1">
                    <a:lnSpc>
                      <a:spcPct val="100000"/>
                    </a:lnSpc>
                    <a:spcBef>
                      <a:spcPct val="0"/>
                    </a:spcBef>
                    <a:spcAft>
                      <a:spcPct val="0"/>
                    </a:spcAft>
                    <a:buNone/>
                    <a:defRPr kern="1200">
                      <a:solidFill>
                        <a:schemeClr val="tx1"/>
                      </a:solidFill>
                      <a:latin typeface="Arial" panose="020B0604020202020204" pitchFamily="34" charset="0"/>
                      <a:ea typeface="黑体" panose="02010609060101010101" charset="-122"/>
                      <a:cs typeface="+mn-cs"/>
                    </a:defRPr>
                  </a:lvl6pPr>
                  <a:lvl7pPr marL="2743200" lvl="6" indent="0" algn="l" defTabSz="914400" rtl="0" eaLnBrk="1" fontAlgn="base" latinLnBrk="0" hangingPunct="1">
                    <a:lnSpc>
                      <a:spcPct val="100000"/>
                    </a:lnSpc>
                    <a:spcBef>
                      <a:spcPct val="0"/>
                    </a:spcBef>
                    <a:spcAft>
                      <a:spcPct val="0"/>
                    </a:spcAft>
                    <a:buNone/>
                    <a:defRPr kern="1200">
                      <a:solidFill>
                        <a:schemeClr val="tx1"/>
                      </a:solidFill>
                      <a:latin typeface="Arial" panose="020B0604020202020204" pitchFamily="34" charset="0"/>
                      <a:ea typeface="黑体" panose="02010609060101010101" charset="-122"/>
                      <a:cs typeface="+mn-cs"/>
                    </a:defRPr>
                  </a:lvl7pPr>
                  <a:lvl8pPr marL="3200400" lvl="7" indent="0" algn="l" defTabSz="914400" rtl="0" eaLnBrk="1" fontAlgn="base" latinLnBrk="0" hangingPunct="1">
                    <a:lnSpc>
                      <a:spcPct val="100000"/>
                    </a:lnSpc>
                    <a:spcBef>
                      <a:spcPct val="0"/>
                    </a:spcBef>
                    <a:spcAft>
                      <a:spcPct val="0"/>
                    </a:spcAft>
                    <a:buNone/>
                    <a:defRPr kern="1200">
                      <a:solidFill>
                        <a:schemeClr val="tx1"/>
                      </a:solidFill>
                      <a:latin typeface="Arial" panose="020B0604020202020204" pitchFamily="34" charset="0"/>
                      <a:ea typeface="黑体" panose="02010609060101010101" charset="-122"/>
                      <a:cs typeface="+mn-cs"/>
                    </a:defRPr>
                  </a:lvl8pPr>
                  <a:lvl9pPr marL="3657600" lvl="8" indent="0" algn="l" defTabSz="914400" rtl="0" eaLnBrk="1" fontAlgn="base" latinLnBrk="0" hangingPunct="1">
                    <a:lnSpc>
                      <a:spcPct val="100000"/>
                    </a:lnSpc>
                    <a:spcBef>
                      <a:spcPct val="0"/>
                    </a:spcBef>
                    <a:spcAft>
                      <a:spcPct val="0"/>
                    </a:spcAft>
                    <a:buNone/>
                    <a:defRPr kern="1200">
                      <a:solidFill>
                        <a:schemeClr val="tx1"/>
                      </a:solidFill>
                      <a:latin typeface="Arial" panose="020B0604020202020204" pitchFamily="34" charset="0"/>
                      <a:ea typeface="黑体" panose="02010609060101010101" charset="-122"/>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86" b="0" i="0" u="none" strike="noStrike" kern="1200" cap="none" spc="0" normalizeH="0" baseline="0" noProof="0">
                    <a:ln>
                      <a:noFill/>
                    </a:ln>
                    <a:solidFill>
                      <a:prstClr val="black"/>
                    </a:solidFill>
                    <a:effectLst/>
                    <a:uLnTx/>
                    <a:uFillTx/>
                    <a:ea typeface="微软雅黑" panose="020B0503020204020204" pitchFamily="34" charset="-122"/>
                    <a:sym typeface="Arial" panose="020B0604020202020204" pitchFamily="34" charset="0"/>
                  </a:endParaRPr>
                </a:p>
              </p:txBody>
            </p:sp>
            <p:sp>
              <p:nvSpPr>
                <p:cNvPr id="32" name="努力1-13">
                  <a:extLst>
                    <a:ext uri="{FF2B5EF4-FFF2-40B4-BE49-F238E27FC236}">
                      <a16:creationId xmlns:a16="http://schemas.microsoft.com/office/drawing/2014/main" id="{ABFAFD45-C294-8CE0-9DB7-D72F974E360A}"/>
                    </a:ext>
                  </a:extLst>
                </p:cNvPr>
                <p:cNvSpPr/>
                <p:nvPr/>
              </p:nvSpPr>
              <p:spPr>
                <a:xfrm>
                  <a:off x="5854029" y="976130"/>
                  <a:ext cx="321860" cy="7166293"/>
                </a:xfrm>
                <a:custGeom>
                  <a:avLst/>
                  <a:gdLst>
                    <a:gd name="connsiteX0" fmla="*/ 0 w 324373"/>
                    <a:gd name="connsiteY0" fmla="*/ 0 h 7222250"/>
                    <a:gd name="connsiteX1" fmla="*/ 0 w 324373"/>
                    <a:gd name="connsiteY1" fmla="*/ 7222251 h 7222250"/>
                    <a:gd name="connsiteX2" fmla="*/ 324374 w 324373"/>
                    <a:gd name="connsiteY2" fmla="*/ 7204888 h 7222250"/>
                    <a:gd name="connsiteX3" fmla="*/ 324374 w 324373"/>
                    <a:gd name="connsiteY3" fmla="*/ 0 h 7222250"/>
                    <a:gd name="connsiteX4" fmla="*/ 0 w 324373"/>
                    <a:gd name="connsiteY4" fmla="*/ 0 h 7222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373" h="7222250">
                      <a:moveTo>
                        <a:pt x="0" y="0"/>
                      </a:moveTo>
                      <a:lnTo>
                        <a:pt x="0" y="7222251"/>
                      </a:lnTo>
                      <a:cubicBezTo>
                        <a:pt x="203621" y="7218305"/>
                        <a:pt x="324374" y="7212781"/>
                        <a:pt x="324374" y="7204888"/>
                      </a:cubicBezTo>
                      <a:cubicBezTo>
                        <a:pt x="324374" y="7153588"/>
                        <a:pt x="324374" y="0"/>
                        <a:pt x="324374" y="0"/>
                      </a:cubicBezTo>
                      <a:lnTo>
                        <a:pt x="0" y="0"/>
                      </a:lnTo>
                      <a:close/>
                    </a:path>
                  </a:pathLst>
                </a:custGeom>
                <a:solidFill>
                  <a:srgbClr val="FFFFFF"/>
                </a:solidFill>
                <a:ln w="7891" cap="flat">
                  <a:noFill/>
                  <a:prstDash val="solid"/>
                  <a:miter/>
                </a:ln>
                <a:effectLst/>
              </p:spPr>
              <p:txBody>
                <a:bodyPr lIns="90732" tIns="45365" rIns="90732" bIns="45365" rtlCol="0" anchor="ctr"/>
                <a:lstStyle>
                  <a:defPPr>
                    <a:defRPr lang="zh-CN"/>
                  </a:defPPr>
                  <a:lvl1pPr marL="0" lvl="0" indent="0" algn="l" defTabSz="914400" rtl="0" eaLnBrk="1" fontAlgn="base" latinLnBrk="0" hangingPunct="1">
                    <a:lnSpc>
                      <a:spcPct val="100000"/>
                    </a:lnSpc>
                    <a:spcBef>
                      <a:spcPct val="0"/>
                    </a:spcBef>
                    <a:spcAft>
                      <a:spcPct val="0"/>
                    </a:spcAft>
                    <a:buNone/>
                    <a:defRPr kern="1200">
                      <a:solidFill>
                        <a:schemeClr val="tx1"/>
                      </a:solidFill>
                      <a:latin typeface="Arial" panose="020B0604020202020204" pitchFamily="34" charset="0"/>
                      <a:ea typeface="黑体" panose="02010609060101010101" charset="-122"/>
                      <a:cs typeface="+mn-cs"/>
                    </a:defRPr>
                  </a:lvl1pPr>
                  <a:lvl2pPr marL="457200" lvl="1" indent="0" algn="l" defTabSz="914400" rtl="0" eaLnBrk="1" fontAlgn="base" latinLnBrk="0" hangingPunct="1">
                    <a:lnSpc>
                      <a:spcPct val="100000"/>
                    </a:lnSpc>
                    <a:spcBef>
                      <a:spcPct val="0"/>
                    </a:spcBef>
                    <a:spcAft>
                      <a:spcPct val="0"/>
                    </a:spcAft>
                    <a:buNone/>
                    <a:defRPr kern="1200">
                      <a:solidFill>
                        <a:schemeClr val="tx1"/>
                      </a:solidFill>
                      <a:latin typeface="Arial" panose="020B0604020202020204" pitchFamily="34" charset="0"/>
                      <a:ea typeface="黑体" panose="02010609060101010101" charset="-122"/>
                      <a:cs typeface="+mn-cs"/>
                    </a:defRPr>
                  </a:lvl2pPr>
                  <a:lvl3pPr marL="914400" lvl="2" indent="0" algn="l" defTabSz="914400" rtl="0" eaLnBrk="1" fontAlgn="base" latinLnBrk="0" hangingPunct="1">
                    <a:lnSpc>
                      <a:spcPct val="100000"/>
                    </a:lnSpc>
                    <a:spcBef>
                      <a:spcPct val="0"/>
                    </a:spcBef>
                    <a:spcAft>
                      <a:spcPct val="0"/>
                    </a:spcAft>
                    <a:buNone/>
                    <a:defRPr kern="1200">
                      <a:solidFill>
                        <a:schemeClr val="tx1"/>
                      </a:solidFill>
                      <a:latin typeface="Arial" panose="020B0604020202020204" pitchFamily="34" charset="0"/>
                      <a:ea typeface="黑体" panose="02010609060101010101" charset="-122"/>
                      <a:cs typeface="+mn-cs"/>
                    </a:defRPr>
                  </a:lvl3pPr>
                  <a:lvl4pPr marL="1371600" lvl="3" indent="0" algn="l" defTabSz="914400" rtl="0" eaLnBrk="1" fontAlgn="base" latinLnBrk="0" hangingPunct="1">
                    <a:lnSpc>
                      <a:spcPct val="100000"/>
                    </a:lnSpc>
                    <a:spcBef>
                      <a:spcPct val="0"/>
                    </a:spcBef>
                    <a:spcAft>
                      <a:spcPct val="0"/>
                    </a:spcAft>
                    <a:buNone/>
                    <a:defRPr kern="1200">
                      <a:solidFill>
                        <a:schemeClr val="tx1"/>
                      </a:solidFill>
                      <a:latin typeface="Arial" panose="020B0604020202020204" pitchFamily="34" charset="0"/>
                      <a:ea typeface="黑体" panose="02010609060101010101" charset="-122"/>
                      <a:cs typeface="+mn-cs"/>
                    </a:defRPr>
                  </a:lvl4pPr>
                  <a:lvl5pPr marL="1828800" lvl="4" indent="0" algn="l" defTabSz="914400" rtl="0" eaLnBrk="1" fontAlgn="base" latinLnBrk="0" hangingPunct="1">
                    <a:lnSpc>
                      <a:spcPct val="100000"/>
                    </a:lnSpc>
                    <a:spcBef>
                      <a:spcPct val="0"/>
                    </a:spcBef>
                    <a:spcAft>
                      <a:spcPct val="0"/>
                    </a:spcAft>
                    <a:buNone/>
                    <a:defRPr kern="1200">
                      <a:solidFill>
                        <a:schemeClr val="tx1"/>
                      </a:solidFill>
                      <a:latin typeface="Arial" panose="020B0604020202020204" pitchFamily="34" charset="0"/>
                      <a:ea typeface="黑体" panose="02010609060101010101" charset="-122"/>
                      <a:cs typeface="+mn-cs"/>
                    </a:defRPr>
                  </a:lvl5pPr>
                  <a:lvl6pPr marL="2286000" lvl="5" indent="0" algn="l" defTabSz="914400" rtl="0" eaLnBrk="1" fontAlgn="base" latinLnBrk="0" hangingPunct="1">
                    <a:lnSpc>
                      <a:spcPct val="100000"/>
                    </a:lnSpc>
                    <a:spcBef>
                      <a:spcPct val="0"/>
                    </a:spcBef>
                    <a:spcAft>
                      <a:spcPct val="0"/>
                    </a:spcAft>
                    <a:buNone/>
                    <a:defRPr kern="1200">
                      <a:solidFill>
                        <a:schemeClr val="tx1"/>
                      </a:solidFill>
                      <a:latin typeface="Arial" panose="020B0604020202020204" pitchFamily="34" charset="0"/>
                      <a:ea typeface="黑体" panose="02010609060101010101" charset="-122"/>
                      <a:cs typeface="+mn-cs"/>
                    </a:defRPr>
                  </a:lvl6pPr>
                  <a:lvl7pPr marL="2743200" lvl="6" indent="0" algn="l" defTabSz="914400" rtl="0" eaLnBrk="1" fontAlgn="base" latinLnBrk="0" hangingPunct="1">
                    <a:lnSpc>
                      <a:spcPct val="100000"/>
                    </a:lnSpc>
                    <a:spcBef>
                      <a:spcPct val="0"/>
                    </a:spcBef>
                    <a:spcAft>
                      <a:spcPct val="0"/>
                    </a:spcAft>
                    <a:buNone/>
                    <a:defRPr kern="1200">
                      <a:solidFill>
                        <a:schemeClr val="tx1"/>
                      </a:solidFill>
                      <a:latin typeface="Arial" panose="020B0604020202020204" pitchFamily="34" charset="0"/>
                      <a:ea typeface="黑体" panose="02010609060101010101" charset="-122"/>
                      <a:cs typeface="+mn-cs"/>
                    </a:defRPr>
                  </a:lvl7pPr>
                  <a:lvl8pPr marL="3200400" lvl="7" indent="0" algn="l" defTabSz="914400" rtl="0" eaLnBrk="1" fontAlgn="base" latinLnBrk="0" hangingPunct="1">
                    <a:lnSpc>
                      <a:spcPct val="100000"/>
                    </a:lnSpc>
                    <a:spcBef>
                      <a:spcPct val="0"/>
                    </a:spcBef>
                    <a:spcAft>
                      <a:spcPct val="0"/>
                    </a:spcAft>
                    <a:buNone/>
                    <a:defRPr kern="1200">
                      <a:solidFill>
                        <a:schemeClr val="tx1"/>
                      </a:solidFill>
                      <a:latin typeface="Arial" panose="020B0604020202020204" pitchFamily="34" charset="0"/>
                      <a:ea typeface="黑体" panose="02010609060101010101" charset="-122"/>
                      <a:cs typeface="+mn-cs"/>
                    </a:defRPr>
                  </a:lvl8pPr>
                  <a:lvl9pPr marL="3657600" lvl="8" indent="0" algn="l" defTabSz="914400" rtl="0" eaLnBrk="1" fontAlgn="base" latinLnBrk="0" hangingPunct="1">
                    <a:lnSpc>
                      <a:spcPct val="100000"/>
                    </a:lnSpc>
                    <a:spcBef>
                      <a:spcPct val="0"/>
                    </a:spcBef>
                    <a:spcAft>
                      <a:spcPct val="0"/>
                    </a:spcAft>
                    <a:buNone/>
                    <a:defRPr kern="1200">
                      <a:solidFill>
                        <a:schemeClr val="tx1"/>
                      </a:solidFill>
                      <a:latin typeface="Arial" panose="020B0604020202020204" pitchFamily="34" charset="0"/>
                      <a:ea typeface="黑体" panose="02010609060101010101" charset="-122"/>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86" b="0" i="0" u="none" strike="noStrike" kern="1200" cap="none" spc="0" normalizeH="0" baseline="0" noProof="0">
                    <a:ln>
                      <a:noFill/>
                    </a:ln>
                    <a:solidFill>
                      <a:prstClr val="black"/>
                    </a:solidFill>
                    <a:effectLst/>
                    <a:uLnTx/>
                    <a:uFillTx/>
                    <a:ea typeface="微软雅黑" panose="020B0503020204020204" pitchFamily="34" charset="-122"/>
                    <a:sym typeface="Arial" panose="020B0604020202020204" pitchFamily="34" charset="0"/>
                  </a:endParaRPr>
                </a:p>
              </p:txBody>
            </p:sp>
          </p:grpSp>
          <p:grpSp>
            <p:nvGrpSpPr>
              <p:cNvPr id="26" name="组合 25">
                <a:extLst>
                  <a:ext uri="{FF2B5EF4-FFF2-40B4-BE49-F238E27FC236}">
                    <a16:creationId xmlns:a16="http://schemas.microsoft.com/office/drawing/2014/main" id="{C9AD8838-2B59-3133-B7AD-F8EB05F5EA6F}"/>
                  </a:ext>
                </a:extLst>
              </p:cNvPr>
              <p:cNvGrpSpPr/>
              <p:nvPr/>
            </p:nvGrpSpPr>
            <p:grpSpPr>
              <a:xfrm>
                <a:off x="5290302" y="755785"/>
                <a:ext cx="2218680" cy="7166293"/>
                <a:chOff x="5290302" y="975613"/>
                <a:chExt cx="2218680" cy="7029763"/>
              </a:xfrm>
            </p:grpSpPr>
            <p:sp>
              <p:nvSpPr>
                <p:cNvPr id="27" name="努力1-14">
                  <a:extLst>
                    <a:ext uri="{FF2B5EF4-FFF2-40B4-BE49-F238E27FC236}">
                      <a16:creationId xmlns:a16="http://schemas.microsoft.com/office/drawing/2014/main" id="{278942CF-DA81-8CB1-068A-21B0E5F50012}"/>
                    </a:ext>
                  </a:extLst>
                </p:cNvPr>
                <p:cNvSpPr/>
                <p:nvPr/>
              </p:nvSpPr>
              <p:spPr>
                <a:xfrm>
                  <a:off x="6079445" y="975613"/>
                  <a:ext cx="1429537" cy="7029763"/>
                </a:xfrm>
                <a:prstGeom prst="rect">
                  <a:avLst/>
                </a:prstGeom>
                <a:gradFill flip="none" rotWithShape="1">
                  <a:gsLst>
                    <a:gs pos="12000">
                      <a:schemeClr val="tx1">
                        <a:lumMod val="50000"/>
                        <a:lumOff val="50000"/>
                        <a:alpha val="0"/>
                      </a:schemeClr>
                    </a:gs>
                    <a:gs pos="100000">
                      <a:schemeClr val="tx1">
                        <a:lumMod val="85000"/>
                        <a:lumOff val="15000"/>
                        <a:alpha val="10000"/>
                      </a:schemeClr>
                    </a:gs>
                  </a:gsLst>
                  <a:lin ang="108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0732" tIns="45365" rIns="90732" bIns="45365" rtlCol="0" anchor="ctr"/>
                <a:lstStyle>
                  <a:defPPr>
                    <a:defRPr lang="zh-CN">
                      <a:solidFill>
                        <a:schemeClr val="lt1"/>
                      </a:solidFill>
                    </a:defRPr>
                  </a:defPPr>
                  <a:lvl1pPr marL="0" lvl="0" indent="0" algn="l" defTabSz="914400" rtl="0" eaLnBrk="1" fontAlgn="base" latinLnBrk="0" hangingPunct="1">
                    <a:lnSpc>
                      <a:spcPct val="100000"/>
                    </a:lnSpc>
                    <a:spcBef>
                      <a:spcPct val="0"/>
                    </a:spcBef>
                    <a:spcAft>
                      <a:spcPct val="0"/>
                    </a:spcAft>
                    <a:buNone/>
                    <a:defRPr kern="1200">
                      <a:solidFill>
                        <a:schemeClr val="lt1"/>
                      </a:solidFill>
                      <a:latin typeface="Arial" panose="020B0604020202020204" pitchFamily="34" charset="0"/>
                      <a:ea typeface="黑体" panose="02010609060101010101" charset="-122"/>
                      <a:cs typeface="+mn-cs"/>
                    </a:defRPr>
                  </a:lvl1pPr>
                  <a:lvl2pPr marL="457200" lvl="1" indent="0" algn="l" defTabSz="914400" rtl="0" eaLnBrk="1" fontAlgn="base" latinLnBrk="0" hangingPunct="1">
                    <a:lnSpc>
                      <a:spcPct val="100000"/>
                    </a:lnSpc>
                    <a:spcBef>
                      <a:spcPct val="0"/>
                    </a:spcBef>
                    <a:spcAft>
                      <a:spcPct val="0"/>
                    </a:spcAft>
                    <a:buNone/>
                    <a:defRPr kern="1200">
                      <a:solidFill>
                        <a:schemeClr val="lt1"/>
                      </a:solidFill>
                      <a:latin typeface="Arial" panose="020B0604020202020204" pitchFamily="34" charset="0"/>
                      <a:ea typeface="黑体" panose="02010609060101010101" charset="-122"/>
                      <a:cs typeface="+mn-cs"/>
                    </a:defRPr>
                  </a:lvl2pPr>
                  <a:lvl3pPr marL="914400" lvl="2" indent="0" algn="l" defTabSz="914400" rtl="0" eaLnBrk="1" fontAlgn="base" latinLnBrk="0" hangingPunct="1">
                    <a:lnSpc>
                      <a:spcPct val="100000"/>
                    </a:lnSpc>
                    <a:spcBef>
                      <a:spcPct val="0"/>
                    </a:spcBef>
                    <a:spcAft>
                      <a:spcPct val="0"/>
                    </a:spcAft>
                    <a:buNone/>
                    <a:defRPr kern="1200">
                      <a:solidFill>
                        <a:schemeClr val="lt1"/>
                      </a:solidFill>
                      <a:latin typeface="Arial" panose="020B0604020202020204" pitchFamily="34" charset="0"/>
                      <a:ea typeface="黑体" panose="02010609060101010101" charset="-122"/>
                      <a:cs typeface="+mn-cs"/>
                    </a:defRPr>
                  </a:lvl3pPr>
                  <a:lvl4pPr marL="1371600" lvl="3" indent="0" algn="l" defTabSz="914400" rtl="0" eaLnBrk="1" fontAlgn="base" latinLnBrk="0" hangingPunct="1">
                    <a:lnSpc>
                      <a:spcPct val="100000"/>
                    </a:lnSpc>
                    <a:spcBef>
                      <a:spcPct val="0"/>
                    </a:spcBef>
                    <a:spcAft>
                      <a:spcPct val="0"/>
                    </a:spcAft>
                    <a:buNone/>
                    <a:defRPr kern="1200">
                      <a:solidFill>
                        <a:schemeClr val="lt1"/>
                      </a:solidFill>
                      <a:latin typeface="Arial" panose="020B0604020202020204" pitchFamily="34" charset="0"/>
                      <a:ea typeface="黑体" panose="02010609060101010101" charset="-122"/>
                      <a:cs typeface="+mn-cs"/>
                    </a:defRPr>
                  </a:lvl4pPr>
                  <a:lvl5pPr marL="1828800" lvl="4" indent="0" algn="l" defTabSz="914400" rtl="0" eaLnBrk="1" fontAlgn="base" latinLnBrk="0" hangingPunct="1">
                    <a:lnSpc>
                      <a:spcPct val="100000"/>
                    </a:lnSpc>
                    <a:spcBef>
                      <a:spcPct val="0"/>
                    </a:spcBef>
                    <a:spcAft>
                      <a:spcPct val="0"/>
                    </a:spcAft>
                    <a:buNone/>
                    <a:defRPr kern="1200">
                      <a:solidFill>
                        <a:schemeClr val="lt1"/>
                      </a:solidFill>
                      <a:latin typeface="Arial" panose="020B0604020202020204" pitchFamily="34" charset="0"/>
                      <a:ea typeface="黑体" panose="02010609060101010101" charset="-122"/>
                      <a:cs typeface="+mn-cs"/>
                    </a:defRPr>
                  </a:lvl5pPr>
                  <a:lvl6pPr marL="2286000" lvl="5" indent="0" algn="l" defTabSz="914400" rtl="0" eaLnBrk="1" fontAlgn="base" latinLnBrk="0" hangingPunct="1">
                    <a:lnSpc>
                      <a:spcPct val="100000"/>
                    </a:lnSpc>
                    <a:spcBef>
                      <a:spcPct val="0"/>
                    </a:spcBef>
                    <a:spcAft>
                      <a:spcPct val="0"/>
                    </a:spcAft>
                    <a:buNone/>
                    <a:defRPr kern="1200">
                      <a:solidFill>
                        <a:schemeClr val="lt1"/>
                      </a:solidFill>
                      <a:latin typeface="Arial" panose="020B0604020202020204" pitchFamily="34" charset="0"/>
                      <a:ea typeface="黑体" panose="02010609060101010101" charset="-122"/>
                      <a:cs typeface="+mn-cs"/>
                    </a:defRPr>
                  </a:lvl6pPr>
                  <a:lvl7pPr marL="2743200" lvl="6" indent="0" algn="l" defTabSz="914400" rtl="0" eaLnBrk="1" fontAlgn="base" latinLnBrk="0" hangingPunct="1">
                    <a:lnSpc>
                      <a:spcPct val="100000"/>
                    </a:lnSpc>
                    <a:spcBef>
                      <a:spcPct val="0"/>
                    </a:spcBef>
                    <a:spcAft>
                      <a:spcPct val="0"/>
                    </a:spcAft>
                    <a:buNone/>
                    <a:defRPr kern="1200">
                      <a:solidFill>
                        <a:schemeClr val="lt1"/>
                      </a:solidFill>
                      <a:latin typeface="Arial" panose="020B0604020202020204" pitchFamily="34" charset="0"/>
                      <a:ea typeface="黑体" panose="02010609060101010101" charset="-122"/>
                      <a:cs typeface="+mn-cs"/>
                    </a:defRPr>
                  </a:lvl7pPr>
                  <a:lvl8pPr marL="3200400" lvl="7" indent="0" algn="l" defTabSz="914400" rtl="0" eaLnBrk="1" fontAlgn="base" latinLnBrk="0" hangingPunct="1">
                    <a:lnSpc>
                      <a:spcPct val="100000"/>
                    </a:lnSpc>
                    <a:spcBef>
                      <a:spcPct val="0"/>
                    </a:spcBef>
                    <a:spcAft>
                      <a:spcPct val="0"/>
                    </a:spcAft>
                    <a:buNone/>
                    <a:defRPr kern="1200">
                      <a:solidFill>
                        <a:schemeClr val="lt1"/>
                      </a:solidFill>
                      <a:latin typeface="Arial" panose="020B0604020202020204" pitchFamily="34" charset="0"/>
                      <a:ea typeface="黑体" panose="02010609060101010101" charset="-122"/>
                      <a:cs typeface="+mn-cs"/>
                    </a:defRPr>
                  </a:lvl8pPr>
                  <a:lvl9pPr marL="3657600" lvl="8" indent="0" algn="l" defTabSz="914400" rtl="0" eaLnBrk="1" fontAlgn="base" latinLnBrk="0" hangingPunct="1">
                    <a:lnSpc>
                      <a:spcPct val="100000"/>
                    </a:lnSpc>
                    <a:spcBef>
                      <a:spcPct val="0"/>
                    </a:spcBef>
                    <a:spcAft>
                      <a:spcPct val="0"/>
                    </a:spcAft>
                    <a:buNone/>
                    <a:defRPr kern="1200">
                      <a:solidFill>
                        <a:schemeClr val="lt1"/>
                      </a:solidFill>
                      <a:latin typeface="Arial" panose="020B0604020202020204" pitchFamily="34" charset="0"/>
                      <a:ea typeface="黑体" panose="02010609060101010101" charset="-122"/>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786" b="0" i="0" u="none" strike="noStrike" kern="1200" cap="none" spc="0" normalizeH="0" baseline="0" noProof="0">
                    <a:ln>
                      <a:noFill/>
                    </a:ln>
                    <a:solidFill>
                      <a:prstClr val="white"/>
                    </a:solidFill>
                    <a:effectLst/>
                    <a:uLnTx/>
                    <a:uFillTx/>
                    <a:ea typeface="微软雅黑" panose="020B0503020204020204" pitchFamily="34" charset="-122"/>
                    <a:sym typeface="Arial" panose="020B0604020202020204" pitchFamily="34" charset="0"/>
                  </a:endParaRPr>
                </a:p>
              </p:txBody>
            </p:sp>
            <p:sp>
              <p:nvSpPr>
                <p:cNvPr id="28" name="努力1-15">
                  <a:extLst>
                    <a:ext uri="{FF2B5EF4-FFF2-40B4-BE49-F238E27FC236}">
                      <a16:creationId xmlns:a16="http://schemas.microsoft.com/office/drawing/2014/main" id="{C990F9D8-874E-41EB-0E38-08203A3CB2DA}"/>
                    </a:ext>
                  </a:extLst>
                </p:cNvPr>
                <p:cNvSpPr/>
                <p:nvPr/>
              </p:nvSpPr>
              <p:spPr>
                <a:xfrm>
                  <a:off x="5290302" y="975613"/>
                  <a:ext cx="799877" cy="7029763"/>
                </a:xfrm>
                <a:prstGeom prst="rect">
                  <a:avLst/>
                </a:prstGeom>
                <a:gradFill flip="none" rotWithShape="1">
                  <a:gsLst>
                    <a:gs pos="12000">
                      <a:schemeClr val="tx1">
                        <a:lumMod val="50000"/>
                        <a:lumOff val="50000"/>
                        <a:alpha val="0"/>
                      </a:schemeClr>
                    </a:gs>
                    <a:gs pos="100000">
                      <a:schemeClr val="tx1">
                        <a:lumMod val="85000"/>
                        <a:lumOff val="15000"/>
                        <a:alpha val="10000"/>
                      </a:schemeClr>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0732" tIns="45365" rIns="90732" bIns="45365" rtlCol="0" anchor="ctr"/>
                <a:lstStyle>
                  <a:defPPr>
                    <a:defRPr lang="zh-CN">
                      <a:solidFill>
                        <a:schemeClr val="lt1"/>
                      </a:solidFill>
                    </a:defRPr>
                  </a:defPPr>
                  <a:lvl1pPr marL="0" lvl="0" indent="0" algn="l" defTabSz="914400" rtl="0" eaLnBrk="1" fontAlgn="base" latinLnBrk="0" hangingPunct="1">
                    <a:lnSpc>
                      <a:spcPct val="100000"/>
                    </a:lnSpc>
                    <a:spcBef>
                      <a:spcPct val="0"/>
                    </a:spcBef>
                    <a:spcAft>
                      <a:spcPct val="0"/>
                    </a:spcAft>
                    <a:buNone/>
                    <a:defRPr kern="1200">
                      <a:solidFill>
                        <a:schemeClr val="lt1"/>
                      </a:solidFill>
                      <a:latin typeface="Arial" panose="020B0604020202020204" pitchFamily="34" charset="0"/>
                      <a:ea typeface="黑体" panose="02010609060101010101" charset="-122"/>
                      <a:cs typeface="+mn-cs"/>
                    </a:defRPr>
                  </a:lvl1pPr>
                  <a:lvl2pPr marL="457200" lvl="1" indent="0" algn="l" defTabSz="914400" rtl="0" eaLnBrk="1" fontAlgn="base" latinLnBrk="0" hangingPunct="1">
                    <a:lnSpc>
                      <a:spcPct val="100000"/>
                    </a:lnSpc>
                    <a:spcBef>
                      <a:spcPct val="0"/>
                    </a:spcBef>
                    <a:spcAft>
                      <a:spcPct val="0"/>
                    </a:spcAft>
                    <a:buNone/>
                    <a:defRPr kern="1200">
                      <a:solidFill>
                        <a:schemeClr val="lt1"/>
                      </a:solidFill>
                      <a:latin typeface="Arial" panose="020B0604020202020204" pitchFamily="34" charset="0"/>
                      <a:ea typeface="黑体" panose="02010609060101010101" charset="-122"/>
                      <a:cs typeface="+mn-cs"/>
                    </a:defRPr>
                  </a:lvl2pPr>
                  <a:lvl3pPr marL="914400" lvl="2" indent="0" algn="l" defTabSz="914400" rtl="0" eaLnBrk="1" fontAlgn="base" latinLnBrk="0" hangingPunct="1">
                    <a:lnSpc>
                      <a:spcPct val="100000"/>
                    </a:lnSpc>
                    <a:spcBef>
                      <a:spcPct val="0"/>
                    </a:spcBef>
                    <a:spcAft>
                      <a:spcPct val="0"/>
                    </a:spcAft>
                    <a:buNone/>
                    <a:defRPr kern="1200">
                      <a:solidFill>
                        <a:schemeClr val="lt1"/>
                      </a:solidFill>
                      <a:latin typeface="Arial" panose="020B0604020202020204" pitchFamily="34" charset="0"/>
                      <a:ea typeface="黑体" panose="02010609060101010101" charset="-122"/>
                      <a:cs typeface="+mn-cs"/>
                    </a:defRPr>
                  </a:lvl3pPr>
                  <a:lvl4pPr marL="1371600" lvl="3" indent="0" algn="l" defTabSz="914400" rtl="0" eaLnBrk="1" fontAlgn="base" latinLnBrk="0" hangingPunct="1">
                    <a:lnSpc>
                      <a:spcPct val="100000"/>
                    </a:lnSpc>
                    <a:spcBef>
                      <a:spcPct val="0"/>
                    </a:spcBef>
                    <a:spcAft>
                      <a:spcPct val="0"/>
                    </a:spcAft>
                    <a:buNone/>
                    <a:defRPr kern="1200">
                      <a:solidFill>
                        <a:schemeClr val="lt1"/>
                      </a:solidFill>
                      <a:latin typeface="Arial" panose="020B0604020202020204" pitchFamily="34" charset="0"/>
                      <a:ea typeface="黑体" panose="02010609060101010101" charset="-122"/>
                      <a:cs typeface="+mn-cs"/>
                    </a:defRPr>
                  </a:lvl4pPr>
                  <a:lvl5pPr marL="1828800" lvl="4" indent="0" algn="l" defTabSz="914400" rtl="0" eaLnBrk="1" fontAlgn="base" latinLnBrk="0" hangingPunct="1">
                    <a:lnSpc>
                      <a:spcPct val="100000"/>
                    </a:lnSpc>
                    <a:spcBef>
                      <a:spcPct val="0"/>
                    </a:spcBef>
                    <a:spcAft>
                      <a:spcPct val="0"/>
                    </a:spcAft>
                    <a:buNone/>
                    <a:defRPr kern="1200">
                      <a:solidFill>
                        <a:schemeClr val="lt1"/>
                      </a:solidFill>
                      <a:latin typeface="Arial" panose="020B0604020202020204" pitchFamily="34" charset="0"/>
                      <a:ea typeface="黑体" panose="02010609060101010101" charset="-122"/>
                      <a:cs typeface="+mn-cs"/>
                    </a:defRPr>
                  </a:lvl5pPr>
                  <a:lvl6pPr marL="2286000" lvl="5" indent="0" algn="l" defTabSz="914400" rtl="0" eaLnBrk="1" fontAlgn="base" latinLnBrk="0" hangingPunct="1">
                    <a:lnSpc>
                      <a:spcPct val="100000"/>
                    </a:lnSpc>
                    <a:spcBef>
                      <a:spcPct val="0"/>
                    </a:spcBef>
                    <a:spcAft>
                      <a:spcPct val="0"/>
                    </a:spcAft>
                    <a:buNone/>
                    <a:defRPr kern="1200">
                      <a:solidFill>
                        <a:schemeClr val="lt1"/>
                      </a:solidFill>
                      <a:latin typeface="Arial" panose="020B0604020202020204" pitchFamily="34" charset="0"/>
                      <a:ea typeface="黑体" panose="02010609060101010101" charset="-122"/>
                      <a:cs typeface="+mn-cs"/>
                    </a:defRPr>
                  </a:lvl6pPr>
                  <a:lvl7pPr marL="2743200" lvl="6" indent="0" algn="l" defTabSz="914400" rtl="0" eaLnBrk="1" fontAlgn="base" latinLnBrk="0" hangingPunct="1">
                    <a:lnSpc>
                      <a:spcPct val="100000"/>
                    </a:lnSpc>
                    <a:spcBef>
                      <a:spcPct val="0"/>
                    </a:spcBef>
                    <a:spcAft>
                      <a:spcPct val="0"/>
                    </a:spcAft>
                    <a:buNone/>
                    <a:defRPr kern="1200">
                      <a:solidFill>
                        <a:schemeClr val="lt1"/>
                      </a:solidFill>
                      <a:latin typeface="Arial" panose="020B0604020202020204" pitchFamily="34" charset="0"/>
                      <a:ea typeface="黑体" panose="02010609060101010101" charset="-122"/>
                      <a:cs typeface="+mn-cs"/>
                    </a:defRPr>
                  </a:lvl7pPr>
                  <a:lvl8pPr marL="3200400" lvl="7" indent="0" algn="l" defTabSz="914400" rtl="0" eaLnBrk="1" fontAlgn="base" latinLnBrk="0" hangingPunct="1">
                    <a:lnSpc>
                      <a:spcPct val="100000"/>
                    </a:lnSpc>
                    <a:spcBef>
                      <a:spcPct val="0"/>
                    </a:spcBef>
                    <a:spcAft>
                      <a:spcPct val="0"/>
                    </a:spcAft>
                    <a:buNone/>
                    <a:defRPr kern="1200">
                      <a:solidFill>
                        <a:schemeClr val="lt1"/>
                      </a:solidFill>
                      <a:latin typeface="Arial" panose="020B0604020202020204" pitchFamily="34" charset="0"/>
                      <a:ea typeface="黑体" panose="02010609060101010101" charset="-122"/>
                      <a:cs typeface="+mn-cs"/>
                    </a:defRPr>
                  </a:lvl8pPr>
                  <a:lvl9pPr marL="3657600" lvl="8" indent="0" algn="l" defTabSz="914400" rtl="0" eaLnBrk="1" fontAlgn="base" latinLnBrk="0" hangingPunct="1">
                    <a:lnSpc>
                      <a:spcPct val="100000"/>
                    </a:lnSpc>
                    <a:spcBef>
                      <a:spcPct val="0"/>
                    </a:spcBef>
                    <a:spcAft>
                      <a:spcPct val="0"/>
                    </a:spcAft>
                    <a:buNone/>
                    <a:defRPr kern="1200">
                      <a:solidFill>
                        <a:schemeClr val="lt1"/>
                      </a:solidFill>
                      <a:latin typeface="Arial" panose="020B0604020202020204" pitchFamily="34" charset="0"/>
                      <a:ea typeface="黑体" panose="02010609060101010101" charset="-122"/>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786" b="0" i="0" u="none" strike="noStrike" kern="1200" cap="none" spc="0" normalizeH="0" baseline="0" noProof="0">
                    <a:ln>
                      <a:noFill/>
                    </a:ln>
                    <a:solidFill>
                      <a:prstClr val="white"/>
                    </a:solidFill>
                    <a:effectLst/>
                    <a:uLnTx/>
                    <a:uFillTx/>
                    <a:ea typeface="微软雅黑" panose="020B0503020204020204" pitchFamily="34" charset="-122"/>
                    <a:sym typeface="Arial" panose="020B0604020202020204" pitchFamily="34" charset="0"/>
                  </a:endParaRPr>
                </a:p>
              </p:txBody>
            </p:sp>
          </p:grpSp>
        </p:grpSp>
        <p:sp>
          <p:nvSpPr>
            <p:cNvPr id="3" name="努力1-16">
              <a:extLst>
                <a:ext uri="{FF2B5EF4-FFF2-40B4-BE49-F238E27FC236}">
                  <a16:creationId xmlns:a16="http://schemas.microsoft.com/office/drawing/2014/main" id="{B24CA22A-A083-6B57-384D-37F61EF86108}"/>
                </a:ext>
              </a:extLst>
            </p:cNvPr>
            <p:cNvSpPr/>
            <p:nvPr>
              <p:custDataLst>
                <p:tags r:id="rId1"/>
              </p:custDataLst>
            </p:nvPr>
          </p:nvSpPr>
          <p:spPr>
            <a:xfrm>
              <a:off x="1529062" y="270636"/>
              <a:ext cx="1811477" cy="579672"/>
            </a:xfrm>
            <a:prstGeom prst="rect">
              <a:avLst/>
            </a:prstGeom>
            <a:effectLst/>
          </p:spPr>
          <p:txBody>
            <a:bodyPr wrap="none" lIns="90732" tIns="45365" rIns="90732" bIns="45365">
              <a:spAutoFit/>
            </a:bodyPr>
            <a:lstStyle>
              <a:defPPr>
                <a:defRPr lang="zh-CN"/>
              </a:defPPr>
              <a:lvl1pPr marL="0" lvl="0" indent="0" algn="l" defTabSz="914400" rtl="0" eaLnBrk="1" fontAlgn="base" latinLnBrk="0" hangingPunct="1">
                <a:lnSpc>
                  <a:spcPct val="100000"/>
                </a:lnSpc>
                <a:spcBef>
                  <a:spcPct val="0"/>
                </a:spcBef>
                <a:spcAft>
                  <a:spcPct val="0"/>
                </a:spcAft>
                <a:buNone/>
                <a:defRPr kern="1200">
                  <a:solidFill>
                    <a:schemeClr val="tx1"/>
                  </a:solidFill>
                  <a:latin typeface="Arial" panose="020B0604020202020204" pitchFamily="34" charset="0"/>
                  <a:ea typeface="黑体" panose="02010609060101010101" charset="-122"/>
                  <a:cs typeface="+mn-cs"/>
                </a:defRPr>
              </a:lvl1pPr>
              <a:lvl2pPr marL="457200" lvl="1" indent="0" algn="l" defTabSz="914400" rtl="0" eaLnBrk="1" fontAlgn="base" latinLnBrk="0" hangingPunct="1">
                <a:lnSpc>
                  <a:spcPct val="100000"/>
                </a:lnSpc>
                <a:spcBef>
                  <a:spcPct val="0"/>
                </a:spcBef>
                <a:spcAft>
                  <a:spcPct val="0"/>
                </a:spcAft>
                <a:buNone/>
                <a:defRPr kern="1200">
                  <a:solidFill>
                    <a:schemeClr val="tx1"/>
                  </a:solidFill>
                  <a:latin typeface="Arial" panose="020B0604020202020204" pitchFamily="34" charset="0"/>
                  <a:ea typeface="黑体" panose="02010609060101010101" charset="-122"/>
                  <a:cs typeface="+mn-cs"/>
                </a:defRPr>
              </a:lvl2pPr>
              <a:lvl3pPr marL="914400" lvl="2" indent="0" algn="l" defTabSz="914400" rtl="0" eaLnBrk="1" fontAlgn="base" latinLnBrk="0" hangingPunct="1">
                <a:lnSpc>
                  <a:spcPct val="100000"/>
                </a:lnSpc>
                <a:spcBef>
                  <a:spcPct val="0"/>
                </a:spcBef>
                <a:spcAft>
                  <a:spcPct val="0"/>
                </a:spcAft>
                <a:buNone/>
                <a:defRPr kern="1200">
                  <a:solidFill>
                    <a:schemeClr val="tx1"/>
                  </a:solidFill>
                  <a:latin typeface="Arial" panose="020B0604020202020204" pitchFamily="34" charset="0"/>
                  <a:ea typeface="黑体" panose="02010609060101010101" charset="-122"/>
                  <a:cs typeface="+mn-cs"/>
                </a:defRPr>
              </a:lvl3pPr>
              <a:lvl4pPr marL="1371600" lvl="3" indent="0" algn="l" defTabSz="914400" rtl="0" eaLnBrk="1" fontAlgn="base" latinLnBrk="0" hangingPunct="1">
                <a:lnSpc>
                  <a:spcPct val="100000"/>
                </a:lnSpc>
                <a:spcBef>
                  <a:spcPct val="0"/>
                </a:spcBef>
                <a:spcAft>
                  <a:spcPct val="0"/>
                </a:spcAft>
                <a:buNone/>
                <a:defRPr kern="1200">
                  <a:solidFill>
                    <a:schemeClr val="tx1"/>
                  </a:solidFill>
                  <a:latin typeface="Arial" panose="020B0604020202020204" pitchFamily="34" charset="0"/>
                  <a:ea typeface="黑体" panose="02010609060101010101" charset="-122"/>
                  <a:cs typeface="+mn-cs"/>
                </a:defRPr>
              </a:lvl4pPr>
              <a:lvl5pPr marL="1828800" lvl="4" indent="0" algn="l" defTabSz="914400" rtl="0" eaLnBrk="1" fontAlgn="base" latinLnBrk="0" hangingPunct="1">
                <a:lnSpc>
                  <a:spcPct val="100000"/>
                </a:lnSpc>
                <a:spcBef>
                  <a:spcPct val="0"/>
                </a:spcBef>
                <a:spcAft>
                  <a:spcPct val="0"/>
                </a:spcAft>
                <a:buNone/>
                <a:defRPr kern="1200">
                  <a:solidFill>
                    <a:schemeClr val="tx1"/>
                  </a:solidFill>
                  <a:latin typeface="Arial" panose="020B0604020202020204" pitchFamily="34" charset="0"/>
                  <a:ea typeface="黑体" panose="02010609060101010101" charset="-122"/>
                  <a:cs typeface="+mn-cs"/>
                </a:defRPr>
              </a:lvl5pPr>
              <a:lvl6pPr marL="2286000" lvl="5" indent="0" algn="l" defTabSz="914400" rtl="0" eaLnBrk="1" fontAlgn="base" latinLnBrk="0" hangingPunct="1">
                <a:lnSpc>
                  <a:spcPct val="100000"/>
                </a:lnSpc>
                <a:spcBef>
                  <a:spcPct val="0"/>
                </a:spcBef>
                <a:spcAft>
                  <a:spcPct val="0"/>
                </a:spcAft>
                <a:buNone/>
                <a:defRPr kern="1200">
                  <a:solidFill>
                    <a:schemeClr val="tx1"/>
                  </a:solidFill>
                  <a:latin typeface="Arial" panose="020B0604020202020204" pitchFamily="34" charset="0"/>
                  <a:ea typeface="黑体" panose="02010609060101010101" charset="-122"/>
                  <a:cs typeface="+mn-cs"/>
                </a:defRPr>
              </a:lvl6pPr>
              <a:lvl7pPr marL="2743200" lvl="6" indent="0" algn="l" defTabSz="914400" rtl="0" eaLnBrk="1" fontAlgn="base" latinLnBrk="0" hangingPunct="1">
                <a:lnSpc>
                  <a:spcPct val="100000"/>
                </a:lnSpc>
                <a:spcBef>
                  <a:spcPct val="0"/>
                </a:spcBef>
                <a:spcAft>
                  <a:spcPct val="0"/>
                </a:spcAft>
                <a:buNone/>
                <a:defRPr kern="1200">
                  <a:solidFill>
                    <a:schemeClr val="tx1"/>
                  </a:solidFill>
                  <a:latin typeface="Arial" panose="020B0604020202020204" pitchFamily="34" charset="0"/>
                  <a:ea typeface="黑体" panose="02010609060101010101" charset="-122"/>
                  <a:cs typeface="+mn-cs"/>
                </a:defRPr>
              </a:lvl7pPr>
              <a:lvl8pPr marL="3200400" lvl="7" indent="0" algn="l" defTabSz="914400" rtl="0" eaLnBrk="1" fontAlgn="base" latinLnBrk="0" hangingPunct="1">
                <a:lnSpc>
                  <a:spcPct val="100000"/>
                </a:lnSpc>
                <a:spcBef>
                  <a:spcPct val="0"/>
                </a:spcBef>
                <a:spcAft>
                  <a:spcPct val="0"/>
                </a:spcAft>
                <a:buNone/>
                <a:defRPr kern="1200">
                  <a:solidFill>
                    <a:schemeClr val="tx1"/>
                  </a:solidFill>
                  <a:latin typeface="Arial" panose="020B0604020202020204" pitchFamily="34" charset="0"/>
                  <a:ea typeface="黑体" panose="02010609060101010101" charset="-122"/>
                  <a:cs typeface="+mn-cs"/>
                </a:defRPr>
              </a:lvl8pPr>
              <a:lvl9pPr marL="3657600" lvl="8" indent="0" algn="l" defTabSz="914400" rtl="0" eaLnBrk="1" fontAlgn="base" latinLnBrk="0" hangingPunct="1">
                <a:lnSpc>
                  <a:spcPct val="100000"/>
                </a:lnSpc>
                <a:spcBef>
                  <a:spcPct val="0"/>
                </a:spcBef>
                <a:spcAft>
                  <a:spcPct val="0"/>
                </a:spcAft>
                <a:buNone/>
                <a:defRPr kern="1200">
                  <a:solidFill>
                    <a:schemeClr val="tx1"/>
                  </a:solidFill>
                  <a:latin typeface="Arial" panose="020B0604020202020204" pitchFamily="34" charset="0"/>
                  <a:ea typeface="黑体" panose="02010609060101010101" charset="-122"/>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175" b="0" i="0" u="none" strike="noStrike" kern="1200" cap="none" spc="0" normalizeH="0" baseline="0" noProof="0" dirty="0">
                  <a:ln>
                    <a:noFill/>
                  </a:ln>
                  <a:gradFill flip="none" rotWithShape="1">
                    <a:gsLst>
                      <a:gs pos="0">
                        <a:schemeClr val="accent1"/>
                      </a:gs>
                      <a:gs pos="100000">
                        <a:schemeClr val="accent1">
                          <a:lumMod val="62000"/>
                        </a:schemeClr>
                      </a:gs>
                    </a:gsLst>
                    <a:path path="circle">
                      <a:fillToRect r="100000" b="100000"/>
                    </a:path>
                    <a:tileRect l="-100000" t="-100000"/>
                  </a:gradFill>
                  <a:effectLst>
                    <a:outerShdw blurRad="441056" dist="189024" sx="102000" sy="102000" algn="ctr" rotWithShape="0">
                      <a:schemeClr val="accent1">
                        <a:lumMod val="75000"/>
                        <a:alpha val="15000"/>
                      </a:schemeClr>
                    </a:outerShdw>
                  </a:effectLst>
                  <a:uLnTx/>
                  <a:uFillTx/>
                  <a:ea typeface="微软雅黑" panose="020B0503020204020204" pitchFamily="34" charset="-122"/>
                  <a:sym typeface="Arial" panose="020B0604020202020204" pitchFamily="34" charset="0"/>
                </a:rPr>
                <a:t>参考文献</a:t>
              </a:r>
            </a:p>
          </p:txBody>
        </p:sp>
        <p:sp>
          <p:nvSpPr>
            <p:cNvPr id="4" name="努力1-17">
              <a:extLst>
                <a:ext uri="{FF2B5EF4-FFF2-40B4-BE49-F238E27FC236}">
                  <a16:creationId xmlns:a16="http://schemas.microsoft.com/office/drawing/2014/main" id="{D38C61B9-4616-79CD-DE6A-AFE248F7CC17}"/>
                </a:ext>
              </a:extLst>
            </p:cNvPr>
            <p:cNvSpPr txBox="1"/>
            <p:nvPr/>
          </p:nvSpPr>
          <p:spPr>
            <a:xfrm>
              <a:off x="1577894" y="977900"/>
              <a:ext cx="4260909" cy="541752"/>
            </a:xfrm>
            <a:prstGeom prst="rect">
              <a:avLst/>
            </a:prstGeom>
            <a:noFill/>
            <a:ln w="9525">
              <a:noFill/>
            </a:ln>
            <a:effectLst/>
          </p:spPr>
          <p:txBody>
            <a:bodyPr wrap="square" lIns="90732" tIns="45365" rIns="90732" bIns="45365" anchor="t" anchorCtr="0">
              <a:spAutoFit/>
            </a:bodyPr>
            <a:lstStyle>
              <a:defPPr>
                <a:defRPr lang="zh-CN"/>
              </a:defPPr>
              <a:lvl1pPr marL="0" lvl="0" indent="0" algn="l" defTabSz="914400" rtl="0" eaLnBrk="1" fontAlgn="base" latinLnBrk="0" hangingPunct="1">
                <a:lnSpc>
                  <a:spcPct val="100000"/>
                </a:lnSpc>
                <a:spcBef>
                  <a:spcPct val="0"/>
                </a:spcBef>
                <a:spcAft>
                  <a:spcPct val="0"/>
                </a:spcAft>
                <a:buNone/>
                <a:defRPr kern="1200">
                  <a:solidFill>
                    <a:schemeClr val="tx1"/>
                  </a:solidFill>
                  <a:latin typeface="Arial" panose="020B0604020202020204" pitchFamily="34" charset="0"/>
                  <a:ea typeface="黑体" panose="02010609060101010101" charset="-122"/>
                  <a:cs typeface="+mn-cs"/>
                </a:defRPr>
              </a:lvl1pPr>
              <a:lvl2pPr marL="457200" lvl="1" indent="0" algn="l" defTabSz="914400" rtl="0" eaLnBrk="1" fontAlgn="base" latinLnBrk="0" hangingPunct="1">
                <a:lnSpc>
                  <a:spcPct val="100000"/>
                </a:lnSpc>
                <a:spcBef>
                  <a:spcPct val="0"/>
                </a:spcBef>
                <a:spcAft>
                  <a:spcPct val="0"/>
                </a:spcAft>
                <a:buNone/>
                <a:defRPr kern="1200">
                  <a:solidFill>
                    <a:schemeClr val="tx1"/>
                  </a:solidFill>
                  <a:latin typeface="Arial" panose="020B0604020202020204" pitchFamily="34" charset="0"/>
                  <a:ea typeface="黑体" panose="02010609060101010101" charset="-122"/>
                  <a:cs typeface="+mn-cs"/>
                </a:defRPr>
              </a:lvl2pPr>
              <a:lvl3pPr marL="914400" lvl="2" indent="0" algn="l" defTabSz="914400" rtl="0" eaLnBrk="1" fontAlgn="base" latinLnBrk="0" hangingPunct="1">
                <a:lnSpc>
                  <a:spcPct val="100000"/>
                </a:lnSpc>
                <a:spcBef>
                  <a:spcPct val="0"/>
                </a:spcBef>
                <a:spcAft>
                  <a:spcPct val="0"/>
                </a:spcAft>
                <a:buNone/>
                <a:defRPr kern="1200">
                  <a:solidFill>
                    <a:schemeClr val="tx1"/>
                  </a:solidFill>
                  <a:latin typeface="Arial" panose="020B0604020202020204" pitchFamily="34" charset="0"/>
                  <a:ea typeface="黑体" panose="02010609060101010101" charset="-122"/>
                  <a:cs typeface="+mn-cs"/>
                </a:defRPr>
              </a:lvl3pPr>
              <a:lvl4pPr marL="1371600" lvl="3" indent="0" algn="l" defTabSz="914400" rtl="0" eaLnBrk="1" fontAlgn="base" latinLnBrk="0" hangingPunct="1">
                <a:lnSpc>
                  <a:spcPct val="100000"/>
                </a:lnSpc>
                <a:spcBef>
                  <a:spcPct val="0"/>
                </a:spcBef>
                <a:spcAft>
                  <a:spcPct val="0"/>
                </a:spcAft>
                <a:buNone/>
                <a:defRPr kern="1200">
                  <a:solidFill>
                    <a:schemeClr val="tx1"/>
                  </a:solidFill>
                  <a:latin typeface="Arial" panose="020B0604020202020204" pitchFamily="34" charset="0"/>
                  <a:ea typeface="黑体" panose="02010609060101010101" charset="-122"/>
                  <a:cs typeface="+mn-cs"/>
                </a:defRPr>
              </a:lvl4pPr>
              <a:lvl5pPr marL="1828800" lvl="4" indent="0" algn="l" defTabSz="914400" rtl="0" eaLnBrk="1" fontAlgn="base" latinLnBrk="0" hangingPunct="1">
                <a:lnSpc>
                  <a:spcPct val="100000"/>
                </a:lnSpc>
                <a:spcBef>
                  <a:spcPct val="0"/>
                </a:spcBef>
                <a:spcAft>
                  <a:spcPct val="0"/>
                </a:spcAft>
                <a:buNone/>
                <a:defRPr kern="1200">
                  <a:solidFill>
                    <a:schemeClr val="tx1"/>
                  </a:solidFill>
                  <a:latin typeface="Arial" panose="020B0604020202020204" pitchFamily="34" charset="0"/>
                  <a:ea typeface="黑体" panose="02010609060101010101" charset="-122"/>
                  <a:cs typeface="+mn-cs"/>
                </a:defRPr>
              </a:lvl5pPr>
              <a:lvl6pPr marL="2286000" lvl="5" indent="0" algn="l" defTabSz="914400" rtl="0" eaLnBrk="1" fontAlgn="base" latinLnBrk="0" hangingPunct="1">
                <a:lnSpc>
                  <a:spcPct val="100000"/>
                </a:lnSpc>
                <a:spcBef>
                  <a:spcPct val="0"/>
                </a:spcBef>
                <a:spcAft>
                  <a:spcPct val="0"/>
                </a:spcAft>
                <a:buNone/>
                <a:defRPr kern="1200">
                  <a:solidFill>
                    <a:schemeClr val="tx1"/>
                  </a:solidFill>
                  <a:latin typeface="Arial" panose="020B0604020202020204" pitchFamily="34" charset="0"/>
                  <a:ea typeface="黑体" panose="02010609060101010101" charset="-122"/>
                  <a:cs typeface="+mn-cs"/>
                </a:defRPr>
              </a:lvl6pPr>
              <a:lvl7pPr marL="2743200" lvl="6" indent="0" algn="l" defTabSz="914400" rtl="0" eaLnBrk="1" fontAlgn="base" latinLnBrk="0" hangingPunct="1">
                <a:lnSpc>
                  <a:spcPct val="100000"/>
                </a:lnSpc>
                <a:spcBef>
                  <a:spcPct val="0"/>
                </a:spcBef>
                <a:spcAft>
                  <a:spcPct val="0"/>
                </a:spcAft>
                <a:buNone/>
                <a:defRPr kern="1200">
                  <a:solidFill>
                    <a:schemeClr val="tx1"/>
                  </a:solidFill>
                  <a:latin typeface="Arial" panose="020B0604020202020204" pitchFamily="34" charset="0"/>
                  <a:ea typeface="黑体" panose="02010609060101010101" charset="-122"/>
                  <a:cs typeface="+mn-cs"/>
                </a:defRPr>
              </a:lvl7pPr>
              <a:lvl8pPr marL="3200400" lvl="7" indent="0" algn="l" defTabSz="914400" rtl="0" eaLnBrk="1" fontAlgn="base" latinLnBrk="0" hangingPunct="1">
                <a:lnSpc>
                  <a:spcPct val="100000"/>
                </a:lnSpc>
                <a:spcBef>
                  <a:spcPct val="0"/>
                </a:spcBef>
                <a:spcAft>
                  <a:spcPct val="0"/>
                </a:spcAft>
                <a:buNone/>
                <a:defRPr kern="1200">
                  <a:solidFill>
                    <a:schemeClr val="tx1"/>
                  </a:solidFill>
                  <a:latin typeface="Arial" panose="020B0604020202020204" pitchFamily="34" charset="0"/>
                  <a:ea typeface="黑体" panose="02010609060101010101" charset="-122"/>
                  <a:cs typeface="+mn-cs"/>
                </a:defRPr>
              </a:lvl8pPr>
              <a:lvl9pPr marL="3657600" lvl="8" indent="0" algn="l" defTabSz="914400" rtl="0" eaLnBrk="1" fontAlgn="base" latinLnBrk="0" hangingPunct="1">
                <a:lnSpc>
                  <a:spcPct val="100000"/>
                </a:lnSpc>
                <a:spcBef>
                  <a:spcPct val="0"/>
                </a:spcBef>
                <a:spcAft>
                  <a:spcPct val="0"/>
                </a:spcAft>
                <a:buNone/>
                <a:defRPr kern="1200">
                  <a:solidFill>
                    <a:schemeClr val="tx1"/>
                  </a:solidFill>
                  <a:latin typeface="Arial" panose="020B0604020202020204" pitchFamily="34" charset="0"/>
                  <a:ea typeface="黑体" panose="02010609060101010101" charset="-122"/>
                  <a:cs typeface="+mn-cs"/>
                </a:defRPr>
              </a:lvl9pPr>
            </a:lstStyle>
            <a:p>
              <a:pPr>
                <a:lnSpc>
                  <a:spcPct val="110000"/>
                </a:lnSpc>
              </a:pPr>
              <a:r>
                <a:rPr lang="en-US" altLang="zh-CN" sz="1389" baseline="0" dirty="0">
                  <a:ea typeface="微软雅黑" panose="020B0503020204020204" pitchFamily="34" charset="-122"/>
                  <a:sym typeface="Arial" panose="020B0604020202020204" pitchFamily="34" charset="0"/>
                </a:rPr>
                <a:t>[1]</a:t>
              </a:r>
              <a:r>
                <a:rPr lang="zh-CN" altLang="en-US" sz="1389" baseline="0" dirty="0">
                  <a:ea typeface="微软雅黑" panose="020B0503020204020204" pitchFamily="34" charset="-122"/>
                  <a:sym typeface="Arial" panose="020B0604020202020204" pitchFamily="34" charset="0"/>
                </a:rPr>
                <a:t>点击此处请输入您想要输入的内容</a:t>
              </a:r>
              <a:r>
                <a:rPr lang="zh-CN" altLang="en-US" sz="1389" dirty="0">
                  <a:ea typeface="微软雅黑" panose="020B0503020204020204" pitchFamily="34" charset="-122"/>
                  <a:sym typeface="Arial" panose="020B0604020202020204" pitchFamily="34" charset="0"/>
                </a:rPr>
                <a:t>点击此处请输入您想要输入的内容</a:t>
              </a:r>
              <a:endParaRPr lang="en-US" altLang="zh-CN" sz="1389" dirty="0">
                <a:ea typeface="微软雅黑" panose="020B0503020204020204" pitchFamily="34" charset="-122"/>
                <a:sym typeface="Arial" panose="020B0604020202020204" pitchFamily="34" charset="0"/>
              </a:endParaRPr>
            </a:p>
          </p:txBody>
        </p:sp>
        <p:sp>
          <p:nvSpPr>
            <p:cNvPr id="5" name="努力1-18">
              <a:extLst>
                <a:ext uri="{FF2B5EF4-FFF2-40B4-BE49-F238E27FC236}">
                  <a16:creationId xmlns:a16="http://schemas.microsoft.com/office/drawing/2014/main" id="{31958CE9-3B8A-643D-1D01-4C399E242B4A}"/>
                </a:ext>
              </a:extLst>
            </p:cNvPr>
            <p:cNvSpPr txBox="1"/>
            <p:nvPr/>
          </p:nvSpPr>
          <p:spPr>
            <a:xfrm>
              <a:off x="1577894" y="1825357"/>
              <a:ext cx="4372747" cy="554794"/>
            </a:xfrm>
            <a:prstGeom prst="rect">
              <a:avLst/>
            </a:prstGeom>
            <a:noFill/>
            <a:ln w="9525">
              <a:noFill/>
            </a:ln>
            <a:effectLst/>
          </p:spPr>
          <p:txBody>
            <a:bodyPr wrap="square" lIns="90732" tIns="45365" rIns="90732" bIns="45365" anchor="t" anchorCtr="0">
              <a:spAutoFit/>
            </a:bodyPr>
            <a:lstStyle>
              <a:defPPr>
                <a:defRPr lang="zh-CN"/>
              </a:defPPr>
              <a:lvl1pPr marL="0" lvl="0" indent="0" algn="l" defTabSz="914400" rtl="0" eaLnBrk="1" fontAlgn="base" latinLnBrk="0" hangingPunct="1">
                <a:lnSpc>
                  <a:spcPct val="100000"/>
                </a:lnSpc>
                <a:spcBef>
                  <a:spcPct val="0"/>
                </a:spcBef>
                <a:spcAft>
                  <a:spcPct val="0"/>
                </a:spcAft>
                <a:buNone/>
                <a:defRPr kern="1200">
                  <a:solidFill>
                    <a:schemeClr val="tx1"/>
                  </a:solidFill>
                  <a:latin typeface="Arial" panose="020B0604020202020204" pitchFamily="34" charset="0"/>
                  <a:ea typeface="黑体" panose="02010609060101010101" charset="-122"/>
                  <a:cs typeface="+mn-cs"/>
                </a:defRPr>
              </a:lvl1pPr>
              <a:lvl2pPr marL="457200" lvl="1" indent="0" algn="l" defTabSz="914400" rtl="0" eaLnBrk="1" fontAlgn="base" latinLnBrk="0" hangingPunct="1">
                <a:lnSpc>
                  <a:spcPct val="100000"/>
                </a:lnSpc>
                <a:spcBef>
                  <a:spcPct val="0"/>
                </a:spcBef>
                <a:spcAft>
                  <a:spcPct val="0"/>
                </a:spcAft>
                <a:buNone/>
                <a:defRPr kern="1200">
                  <a:solidFill>
                    <a:schemeClr val="tx1"/>
                  </a:solidFill>
                  <a:latin typeface="Arial" panose="020B0604020202020204" pitchFamily="34" charset="0"/>
                  <a:ea typeface="黑体" panose="02010609060101010101" charset="-122"/>
                  <a:cs typeface="+mn-cs"/>
                </a:defRPr>
              </a:lvl2pPr>
              <a:lvl3pPr marL="914400" lvl="2" indent="0" algn="l" defTabSz="914400" rtl="0" eaLnBrk="1" fontAlgn="base" latinLnBrk="0" hangingPunct="1">
                <a:lnSpc>
                  <a:spcPct val="100000"/>
                </a:lnSpc>
                <a:spcBef>
                  <a:spcPct val="0"/>
                </a:spcBef>
                <a:spcAft>
                  <a:spcPct val="0"/>
                </a:spcAft>
                <a:buNone/>
                <a:defRPr kern="1200">
                  <a:solidFill>
                    <a:schemeClr val="tx1"/>
                  </a:solidFill>
                  <a:latin typeface="Arial" panose="020B0604020202020204" pitchFamily="34" charset="0"/>
                  <a:ea typeface="黑体" panose="02010609060101010101" charset="-122"/>
                  <a:cs typeface="+mn-cs"/>
                </a:defRPr>
              </a:lvl3pPr>
              <a:lvl4pPr marL="1371600" lvl="3" indent="0" algn="l" defTabSz="914400" rtl="0" eaLnBrk="1" fontAlgn="base" latinLnBrk="0" hangingPunct="1">
                <a:lnSpc>
                  <a:spcPct val="100000"/>
                </a:lnSpc>
                <a:spcBef>
                  <a:spcPct val="0"/>
                </a:spcBef>
                <a:spcAft>
                  <a:spcPct val="0"/>
                </a:spcAft>
                <a:buNone/>
                <a:defRPr kern="1200">
                  <a:solidFill>
                    <a:schemeClr val="tx1"/>
                  </a:solidFill>
                  <a:latin typeface="Arial" panose="020B0604020202020204" pitchFamily="34" charset="0"/>
                  <a:ea typeface="黑体" panose="02010609060101010101" charset="-122"/>
                  <a:cs typeface="+mn-cs"/>
                </a:defRPr>
              </a:lvl4pPr>
              <a:lvl5pPr marL="1828800" lvl="4" indent="0" algn="l" defTabSz="914400" rtl="0" eaLnBrk="1" fontAlgn="base" latinLnBrk="0" hangingPunct="1">
                <a:lnSpc>
                  <a:spcPct val="100000"/>
                </a:lnSpc>
                <a:spcBef>
                  <a:spcPct val="0"/>
                </a:spcBef>
                <a:spcAft>
                  <a:spcPct val="0"/>
                </a:spcAft>
                <a:buNone/>
                <a:defRPr kern="1200">
                  <a:solidFill>
                    <a:schemeClr val="tx1"/>
                  </a:solidFill>
                  <a:latin typeface="Arial" panose="020B0604020202020204" pitchFamily="34" charset="0"/>
                  <a:ea typeface="黑体" panose="02010609060101010101" charset="-122"/>
                  <a:cs typeface="+mn-cs"/>
                </a:defRPr>
              </a:lvl5pPr>
              <a:lvl6pPr marL="2286000" lvl="5" indent="0" algn="l" defTabSz="914400" rtl="0" eaLnBrk="1" fontAlgn="base" latinLnBrk="0" hangingPunct="1">
                <a:lnSpc>
                  <a:spcPct val="100000"/>
                </a:lnSpc>
                <a:spcBef>
                  <a:spcPct val="0"/>
                </a:spcBef>
                <a:spcAft>
                  <a:spcPct val="0"/>
                </a:spcAft>
                <a:buNone/>
                <a:defRPr kern="1200">
                  <a:solidFill>
                    <a:schemeClr val="tx1"/>
                  </a:solidFill>
                  <a:latin typeface="Arial" panose="020B0604020202020204" pitchFamily="34" charset="0"/>
                  <a:ea typeface="黑体" panose="02010609060101010101" charset="-122"/>
                  <a:cs typeface="+mn-cs"/>
                </a:defRPr>
              </a:lvl6pPr>
              <a:lvl7pPr marL="2743200" lvl="6" indent="0" algn="l" defTabSz="914400" rtl="0" eaLnBrk="1" fontAlgn="base" latinLnBrk="0" hangingPunct="1">
                <a:lnSpc>
                  <a:spcPct val="100000"/>
                </a:lnSpc>
                <a:spcBef>
                  <a:spcPct val="0"/>
                </a:spcBef>
                <a:spcAft>
                  <a:spcPct val="0"/>
                </a:spcAft>
                <a:buNone/>
                <a:defRPr kern="1200">
                  <a:solidFill>
                    <a:schemeClr val="tx1"/>
                  </a:solidFill>
                  <a:latin typeface="Arial" panose="020B0604020202020204" pitchFamily="34" charset="0"/>
                  <a:ea typeface="黑体" panose="02010609060101010101" charset="-122"/>
                  <a:cs typeface="+mn-cs"/>
                </a:defRPr>
              </a:lvl7pPr>
              <a:lvl8pPr marL="3200400" lvl="7" indent="0" algn="l" defTabSz="914400" rtl="0" eaLnBrk="1" fontAlgn="base" latinLnBrk="0" hangingPunct="1">
                <a:lnSpc>
                  <a:spcPct val="100000"/>
                </a:lnSpc>
                <a:spcBef>
                  <a:spcPct val="0"/>
                </a:spcBef>
                <a:spcAft>
                  <a:spcPct val="0"/>
                </a:spcAft>
                <a:buNone/>
                <a:defRPr kern="1200">
                  <a:solidFill>
                    <a:schemeClr val="tx1"/>
                  </a:solidFill>
                  <a:latin typeface="Arial" panose="020B0604020202020204" pitchFamily="34" charset="0"/>
                  <a:ea typeface="黑体" panose="02010609060101010101" charset="-122"/>
                  <a:cs typeface="+mn-cs"/>
                </a:defRPr>
              </a:lvl8pPr>
              <a:lvl9pPr marL="3657600" lvl="8" indent="0" algn="l" defTabSz="914400" rtl="0" eaLnBrk="1" fontAlgn="base" latinLnBrk="0" hangingPunct="1">
                <a:lnSpc>
                  <a:spcPct val="100000"/>
                </a:lnSpc>
                <a:spcBef>
                  <a:spcPct val="0"/>
                </a:spcBef>
                <a:spcAft>
                  <a:spcPct val="0"/>
                </a:spcAft>
                <a:buNone/>
                <a:defRPr kern="1200">
                  <a:solidFill>
                    <a:schemeClr val="tx1"/>
                  </a:solidFill>
                  <a:latin typeface="Arial" panose="020B0604020202020204" pitchFamily="34" charset="0"/>
                  <a:ea typeface="黑体" panose="02010609060101010101" charset="-122"/>
                  <a:cs typeface="+mn-cs"/>
                </a:defRPr>
              </a:lvl9pPr>
            </a:lstStyle>
            <a:p>
              <a:pPr>
                <a:lnSpc>
                  <a:spcPct val="110000"/>
                </a:lnSpc>
                <a:buClrTx/>
                <a:buFontTx/>
              </a:pPr>
              <a:r>
                <a:rPr lang="en-US" altLang="zh-CN" sz="1389" baseline="0" dirty="0">
                  <a:ea typeface="微软雅黑" panose="020B0503020204020204" pitchFamily="34" charset="-122"/>
                  <a:sym typeface="Arial" panose="020B0604020202020204" pitchFamily="34" charset="0"/>
                </a:rPr>
                <a:t>[2]</a:t>
              </a:r>
              <a:r>
                <a:rPr lang="zh-CN" altLang="en-US" sz="1389" baseline="0" dirty="0">
                  <a:ea typeface="微软雅黑" panose="020B0503020204020204" pitchFamily="34" charset="-122"/>
                  <a:sym typeface="Arial" panose="020B0604020202020204" pitchFamily="34" charset="0"/>
                </a:rPr>
                <a:t>点击此处请输入您想要输入的内容点击此处请输入您想要输入的内容</a:t>
              </a:r>
              <a:endParaRPr lang="en-US" altLang="zh-CN" sz="1389" baseline="0" dirty="0">
                <a:ea typeface="微软雅黑" panose="020B0503020204020204" pitchFamily="34" charset="-122"/>
                <a:sym typeface="Arial" panose="020B0604020202020204" pitchFamily="34" charset="0"/>
              </a:endParaRPr>
            </a:p>
          </p:txBody>
        </p:sp>
        <p:sp>
          <p:nvSpPr>
            <p:cNvPr id="6" name="努力1-19">
              <a:extLst>
                <a:ext uri="{FF2B5EF4-FFF2-40B4-BE49-F238E27FC236}">
                  <a16:creationId xmlns:a16="http://schemas.microsoft.com/office/drawing/2014/main" id="{F1B4E8D5-6F91-6025-0173-E5AE84F72095}"/>
                </a:ext>
              </a:extLst>
            </p:cNvPr>
            <p:cNvSpPr txBox="1"/>
            <p:nvPr/>
          </p:nvSpPr>
          <p:spPr>
            <a:xfrm>
              <a:off x="1577894" y="2674387"/>
              <a:ext cx="4260909" cy="555906"/>
            </a:xfrm>
            <a:prstGeom prst="rect">
              <a:avLst/>
            </a:prstGeom>
            <a:noFill/>
            <a:ln w="9525">
              <a:noFill/>
            </a:ln>
            <a:effectLst/>
          </p:spPr>
          <p:txBody>
            <a:bodyPr wrap="square" lIns="90732" tIns="45365" rIns="90732" bIns="45365" anchor="t" anchorCtr="0">
              <a:spAutoFit/>
            </a:bodyPr>
            <a:lstStyle>
              <a:defPPr>
                <a:defRPr lang="zh-CN"/>
              </a:defPPr>
              <a:lvl1pPr marL="0" lvl="0" indent="0" algn="l" defTabSz="914400" rtl="0" eaLnBrk="1" fontAlgn="base" latinLnBrk="0" hangingPunct="1">
                <a:lnSpc>
                  <a:spcPct val="100000"/>
                </a:lnSpc>
                <a:spcBef>
                  <a:spcPct val="0"/>
                </a:spcBef>
                <a:spcAft>
                  <a:spcPct val="0"/>
                </a:spcAft>
                <a:buNone/>
                <a:defRPr kern="1200">
                  <a:solidFill>
                    <a:schemeClr val="tx1"/>
                  </a:solidFill>
                  <a:latin typeface="Arial" panose="020B0604020202020204" pitchFamily="34" charset="0"/>
                  <a:ea typeface="黑体" panose="02010609060101010101" charset="-122"/>
                  <a:cs typeface="+mn-cs"/>
                </a:defRPr>
              </a:lvl1pPr>
              <a:lvl2pPr marL="457200" lvl="1" indent="0" algn="l" defTabSz="914400" rtl="0" eaLnBrk="1" fontAlgn="base" latinLnBrk="0" hangingPunct="1">
                <a:lnSpc>
                  <a:spcPct val="100000"/>
                </a:lnSpc>
                <a:spcBef>
                  <a:spcPct val="0"/>
                </a:spcBef>
                <a:spcAft>
                  <a:spcPct val="0"/>
                </a:spcAft>
                <a:buNone/>
                <a:defRPr kern="1200">
                  <a:solidFill>
                    <a:schemeClr val="tx1"/>
                  </a:solidFill>
                  <a:latin typeface="Arial" panose="020B0604020202020204" pitchFamily="34" charset="0"/>
                  <a:ea typeface="黑体" panose="02010609060101010101" charset="-122"/>
                  <a:cs typeface="+mn-cs"/>
                </a:defRPr>
              </a:lvl2pPr>
              <a:lvl3pPr marL="914400" lvl="2" indent="0" algn="l" defTabSz="914400" rtl="0" eaLnBrk="1" fontAlgn="base" latinLnBrk="0" hangingPunct="1">
                <a:lnSpc>
                  <a:spcPct val="100000"/>
                </a:lnSpc>
                <a:spcBef>
                  <a:spcPct val="0"/>
                </a:spcBef>
                <a:spcAft>
                  <a:spcPct val="0"/>
                </a:spcAft>
                <a:buNone/>
                <a:defRPr kern="1200">
                  <a:solidFill>
                    <a:schemeClr val="tx1"/>
                  </a:solidFill>
                  <a:latin typeface="Arial" panose="020B0604020202020204" pitchFamily="34" charset="0"/>
                  <a:ea typeface="黑体" panose="02010609060101010101" charset="-122"/>
                  <a:cs typeface="+mn-cs"/>
                </a:defRPr>
              </a:lvl3pPr>
              <a:lvl4pPr marL="1371600" lvl="3" indent="0" algn="l" defTabSz="914400" rtl="0" eaLnBrk="1" fontAlgn="base" latinLnBrk="0" hangingPunct="1">
                <a:lnSpc>
                  <a:spcPct val="100000"/>
                </a:lnSpc>
                <a:spcBef>
                  <a:spcPct val="0"/>
                </a:spcBef>
                <a:spcAft>
                  <a:spcPct val="0"/>
                </a:spcAft>
                <a:buNone/>
                <a:defRPr kern="1200">
                  <a:solidFill>
                    <a:schemeClr val="tx1"/>
                  </a:solidFill>
                  <a:latin typeface="Arial" panose="020B0604020202020204" pitchFamily="34" charset="0"/>
                  <a:ea typeface="黑体" panose="02010609060101010101" charset="-122"/>
                  <a:cs typeface="+mn-cs"/>
                </a:defRPr>
              </a:lvl4pPr>
              <a:lvl5pPr marL="1828800" lvl="4" indent="0" algn="l" defTabSz="914400" rtl="0" eaLnBrk="1" fontAlgn="base" latinLnBrk="0" hangingPunct="1">
                <a:lnSpc>
                  <a:spcPct val="100000"/>
                </a:lnSpc>
                <a:spcBef>
                  <a:spcPct val="0"/>
                </a:spcBef>
                <a:spcAft>
                  <a:spcPct val="0"/>
                </a:spcAft>
                <a:buNone/>
                <a:defRPr kern="1200">
                  <a:solidFill>
                    <a:schemeClr val="tx1"/>
                  </a:solidFill>
                  <a:latin typeface="Arial" panose="020B0604020202020204" pitchFamily="34" charset="0"/>
                  <a:ea typeface="黑体" panose="02010609060101010101" charset="-122"/>
                  <a:cs typeface="+mn-cs"/>
                </a:defRPr>
              </a:lvl5pPr>
              <a:lvl6pPr marL="2286000" lvl="5" indent="0" algn="l" defTabSz="914400" rtl="0" eaLnBrk="1" fontAlgn="base" latinLnBrk="0" hangingPunct="1">
                <a:lnSpc>
                  <a:spcPct val="100000"/>
                </a:lnSpc>
                <a:spcBef>
                  <a:spcPct val="0"/>
                </a:spcBef>
                <a:spcAft>
                  <a:spcPct val="0"/>
                </a:spcAft>
                <a:buNone/>
                <a:defRPr kern="1200">
                  <a:solidFill>
                    <a:schemeClr val="tx1"/>
                  </a:solidFill>
                  <a:latin typeface="Arial" panose="020B0604020202020204" pitchFamily="34" charset="0"/>
                  <a:ea typeface="黑体" panose="02010609060101010101" charset="-122"/>
                  <a:cs typeface="+mn-cs"/>
                </a:defRPr>
              </a:lvl6pPr>
              <a:lvl7pPr marL="2743200" lvl="6" indent="0" algn="l" defTabSz="914400" rtl="0" eaLnBrk="1" fontAlgn="base" latinLnBrk="0" hangingPunct="1">
                <a:lnSpc>
                  <a:spcPct val="100000"/>
                </a:lnSpc>
                <a:spcBef>
                  <a:spcPct val="0"/>
                </a:spcBef>
                <a:spcAft>
                  <a:spcPct val="0"/>
                </a:spcAft>
                <a:buNone/>
                <a:defRPr kern="1200">
                  <a:solidFill>
                    <a:schemeClr val="tx1"/>
                  </a:solidFill>
                  <a:latin typeface="Arial" panose="020B0604020202020204" pitchFamily="34" charset="0"/>
                  <a:ea typeface="黑体" panose="02010609060101010101" charset="-122"/>
                  <a:cs typeface="+mn-cs"/>
                </a:defRPr>
              </a:lvl7pPr>
              <a:lvl8pPr marL="3200400" lvl="7" indent="0" algn="l" defTabSz="914400" rtl="0" eaLnBrk="1" fontAlgn="base" latinLnBrk="0" hangingPunct="1">
                <a:lnSpc>
                  <a:spcPct val="100000"/>
                </a:lnSpc>
                <a:spcBef>
                  <a:spcPct val="0"/>
                </a:spcBef>
                <a:spcAft>
                  <a:spcPct val="0"/>
                </a:spcAft>
                <a:buNone/>
                <a:defRPr kern="1200">
                  <a:solidFill>
                    <a:schemeClr val="tx1"/>
                  </a:solidFill>
                  <a:latin typeface="Arial" panose="020B0604020202020204" pitchFamily="34" charset="0"/>
                  <a:ea typeface="黑体" panose="02010609060101010101" charset="-122"/>
                  <a:cs typeface="+mn-cs"/>
                </a:defRPr>
              </a:lvl8pPr>
              <a:lvl9pPr marL="3657600" lvl="8" indent="0" algn="l" defTabSz="914400" rtl="0" eaLnBrk="1" fontAlgn="base" latinLnBrk="0" hangingPunct="1">
                <a:lnSpc>
                  <a:spcPct val="100000"/>
                </a:lnSpc>
                <a:spcBef>
                  <a:spcPct val="0"/>
                </a:spcBef>
                <a:spcAft>
                  <a:spcPct val="0"/>
                </a:spcAft>
                <a:buNone/>
                <a:defRPr kern="1200">
                  <a:solidFill>
                    <a:schemeClr val="tx1"/>
                  </a:solidFill>
                  <a:latin typeface="Arial" panose="020B0604020202020204" pitchFamily="34" charset="0"/>
                  <a:ea typeface="黑体" panose="02010609060101010101" charset="-122"/>
                  <a:cs typeface="+mn-cs"/>
                </a:defRPr>
              </a:lvl9pPr>
            </a:lstStyle>
            <a:p>
              <a:pPr>
                <a:lnSpc>
                  <a:spcPct val="110000"/>
                </a:lnSpc>
                <a:buClrTx/>
                <a:buFontTx/>
              </a:pPr>
              <a:r>
                <a:rPr lang="en-US" altLang="zh-CN" sz="1389" baseline="0" dirty="0">
                  <a:ea typeface="微软雅黑" panose="020B0503020204020204" pitchFamily="34" charset="-122"/>
                  <a:sym typeface="Arial" panose="020B0604020202020204" pitchFamily="34" charset="0"/>
                </a:rPr>
                <a:t>[3]</a:t>
              </a:r>
              <a:r>
                <a:rPr lang="zh-CN" altLang="en-US" sz="1389" baseline="0" dirty="0">
                  <a:ea typeface="微软雅黑" panose="020B0503020204020204" pitchFamily="34" charset="-122"/>
                  <a:sym typeface="Arial" panose="020B0604020202020204" pitchFamily="34" charset="0"/>
                </a:rPr>
                <a:t>点击此处请输入您想要输入的内容点击此处请输入您想要输入的内容</a:t>
              </a:r>
              <a:endParaRPr lang="en-US" altLang="zh-CN" sz="1389" baseline="0" dirty="0">
                <a:ea typeface="微软雅黑" panose="020B0503020204020204" pitchFamily="34" charset="-122"/>
                <a:sym typeface="Arial" panose="020B0604020202020204" pitchFamily="34" charset="0"/>
              </a:endParaRPr>
            </a:p>
          </p:txBody>
        </p:sp>
        <p:sp>
          <p:nvSpPr>
            <p:cNvPr id="7" name="努力1-20">
              <a:extLst>
                <a:ext uri="{FF2B5EF4-FFF2-40B4-BE49-F238E27FC236}">
                  <a16:creationId xmlns:a16="http://schemas.microsoft.com/office/drawing/2014/main" id="{599F3BF3-FD19-4475-6F35-E6AEAF9DC153}"/>
                </a:ext>
              </a:extLst>
            </p:cNvPr>
            <p:cNvSpPr txBox="1"/>
            <p:nvPr/>
          </p:nvSpPr>
          <p:spPr>
            <a:xfrm>
              <a:off x="1577894" y="3523417"/>
              <a:ext cx="4347544" cy="555906"/>
            </a:xfrm>
            <a:prstGeom prst="rect">
              <a:avLst/>
            </a:prstGeom>
            <a:noFill/>
            <a:ln w="9525">
              <a:noFill/>
            </a:ln>
            <a:effectLst/>
          </p:spPr>
          <p:txBody>
            <a:bodyPr wrap="square" lIns="90732" tIns="45365" rIns="90732" bIns="45365" anchor="t" anchorCtr="0">
              <a:spAutoFit/>
            </a:bodyPr>
            <a:lstStyle>
              <a:defPPr>
                <a:defRPr lang="zh-CN"/>
              </a:defPPr>
              <a:lvl1pPr marL="0" lvl="0" indent="0" algn="l" defTabSz="914400" rtl="0" eaLnBrk="1" fontAlgn="base" latinLnBrk="0" hangingPunct="1">
                <a:lnSpc>
                  <a:spcPct val="100000"/>
                </a:lnSpc>
                <a:spcBef>
                  <a:spcPct val="0"/>
                </a:spcBef>
                <a:spcAft>
                  <a:spcPct val="0"/>
                </a:spcAft>
                <a:buNone/>
                <a:defRPr kern="1200">
                  <a:solidFill>
                    <a:schemeClr val="tx1"/>
                  </a:solidFill>
                  <a:latin typeface="Arial" panose="020B0604020202020204" pitchFamily="34" charset="0"/>
                  <a:ea typeface="黑体" panose="02010609060101010101" charset="-122"/>
                  <a:cs typeface="+mn-cs"/>
                </a:defRPr>
              </a:lvl1pPr>
              <a:lvl2pPr marL="457200" lvl="1" indent="0" algn="l" defTabSz="914400" rtl="0" eaLnBrk="1" fontAlgn="base" latinLnBrk="0" hangingPunct="1">
                <a:lnSpc>
                  <a:spcPct val="100000"/>
                </a:lnSpc>
                <a:spcBef>
                  <a:spcPct val="0"/>
                </a:spcBef>
                <a:spcAft>
                  <a:spcPct val="0"/>
                </a:spcAft>
                <a:buNone/>
                <a:defRPr kern="1200">
                  <a:solidFill>
                    <a:schemeClr val="tx1"/>
                  </a:solidFill>
                  <a:latin typeface="Arial" panose="020B0604020202020204" pitchFamily="34" charset="0"/>
                  <a:ea typeface="黑体" panose="02010609060101010101" charset="-122"/>
                  <a:cs typeface="+mn-cs"/>
                </a:defRPr>
              </a:lvl2pPr>
              <a:lvl3pPr marL="914400" lvl="2" indent="0" algn="l" defTabSz="914400" rtl="0" eaLnBrk="1" fontAlgn="base" latinLnBrk="0" hangingPunct="1">
                <a:lnSpc>
                  <a:spcPct val="100000"/>
                </a:lnSpc>
                <a:spcBef>
                  <a:spcPct val="0"/>
                </a:spcBef>
                <a:spcAft>
                  <a:spcPct val="0"/>
                </a:spcAft>
                <a:buNone/>
                <a:defRPr kern="1200">
                  <a:solidFill>
                    <a:schemeClr val="tx1"/>
                  </a:solidFill>
                  <a:latin typeface="Arial" panose="020B0604020202020204" pitchFamily="34" charset="0"/>
                  <a:ea typeface="黑体" panose="02010609060101010101" charset="-122"/>
                  <a:cs typeface="+mn-cs"/>
                </a:defRPr>
              </a:lvl3pPr>
              <a:lvl4pPr marL="1371600" lvl="3" indent="0" algn="l" defTabSz="914400" rtl="0" eaLnBrk="1" fontAlgn="base" latinLnBrk="0" hangingPunct="1">
                <a:lnSpc>
                  <a:spcPct val="100000"/>
                </a:lnSpc>
                <a:spcBef>
                  <a:spcPct val="0"/>
                </a:spcBef>
                <a:spcAft>
                  <a:spcPct val="0"/>
                </a:spcAft>
                <a:buNone/>
                <a:defRPr kern="1200">
                  <a:solidFill>
                    <a:schemeClr val="tx1"/>
                  </a:solidFill>
                  <a:latin typeface="Arial" panose="020B0604020202020204" pitchFamily="34" charset="0"/>
                  <a:ea typeface="黑体" panose="02010609060101010101" charset="-122"/>
                  <a:cs typeface="+mn-cs"/>
                </a:defRPr>
              </a:lvl4pPr>
              <a:lvl5pPr marL="1828800" lvl="4" indent="0" algn="l" defTabSz="914400" rtl="0" eaLnBrk="1" fontAlgn="base" latinLnBrk="0" hangingPunct="1">
                <a:lnSpc>
                  <a:spcPct val="100000"/>
                </a:lnSpc>
                <a:spcBef>
                  <a:spcPct val="0"/>
                </a:spcBef>
                <a:spcAft>
                  <a:spcPct val="0"/>
                </a:spcAft>
                <a:buNone/>
                <a:defRPr kern="1200">
                  <a:solidFill>
                    <a:schemeClr val="tx1"/>
                  </a:solidFill>
                  <a:latin typeface="Arial" panose="020B0604020202020204" pitchFamily="34" charset="0"/>
                  <a:ea typeface="黑体" panose="02010609060101010101" charset="-122"/>
                  <a:cs typeface="+mn-cs"/>
                </a:defRPr>
              </a:lvl5pPr>
              <a:lvl6pPr marL="2286000" lvl="5" indent="0" algn="l" defTabSz="914400" rtl="0" eaLnBrk="1" fontAlgn="base" latinLnBrk="0" hangingPunct="1">
                <a:lnSpc>
                  <a:spcPct val="100000"/>
                </a:lnSpc>
                <a:spcBef>
                  <a:spcPct val="0"/>
                </a:spcBef>
                <a:spcAft>
                  <a:spcPct val="0"/>
                </a:spcAft>
                <a:buNone/>
                <a:defRPr kern="1200">
                  <a:solidFill>
                    <a:schemeClr val="tx1"/>
                  </a:solidFill>
                  <a:latin typeface="Arial" panose="020B0604020202020204" pitchFamily="34" charset="0"/>
                  <a:ea typeface="黑体" panose="02010609060101010101" charset="-122"/>
                  <a:cs typeface="+mn-cs"/>
                </a:defRPr>
              </a:lvl6pPr>
              <a:lvl7pPr marL="2743200" lvl="6" indent="0" algn="l" defTabSz="914400" rtl="0" eaLnBrk="1" fontAlgn="base" latinLnBrk="0" hangingPunct="1">
                <a:lnSpc>
                  <a:spcPct val="100000"/>
                </a:lnSpc>
                <a:spcBef>
                  <a:spcPct val="0"/>
                </a:spcBef>
                <a:spcAft>
                  <a:spcPct val="0"/>
                </a:spcAft>
                <a:buNone/>
                <a:defRPr kern="1200">
                  <a:solidFill>
                    <a:schemeClr val="tx1"/>
                  </a:solidFill>
                  <a:latin typeface="Arial" panose="020B0604020202020204" pitchFamily="34" charset="0"/>
                  <a:ea typeface="黑体" panose="02010609060101010101" charset="-122"/>
                  <a:cs typeface="+mn-cs"/>
                </a:defRPr>
              </a:lvl7pPr>
              <a:lvl8pPr marL="3200400" lvl="7" indent="0" algn="l" defTabSz="914400" rtl="0" eaLnBrk="1" fontAlgn="base" latinLnBrk="0" hangingPunct="1">
                <a:lnSpc>
                  <a:spcPct val="100000"/>
                </a:lnSpc>
                <a:spcBef>
                  <a:spcPct val="0"/>
                </a:spcBef>
                <a:spcAft>
                  <a:spcPct val="0"/>
                </a:spcAft>
                <a:buNone/>
                <a:defRPr kern="1200">
                  <a:solidFill>
                    <a:schemeClr val="tx1"/>
                  </a:solidFill>
                  <a:latin typeface="Arial" panose="020B0604020202020204" pitchFamily="34" charset="0"/>
                  <a:ea typeface="黑体" panose="02010609060101010101" charset="-122"/>
                  <a:cs typeface="+mn-cs"/>
                </a:defRPr>
              </a:lvl8pPr>
              <a:lvl9pPr marL="3657600" lvl="8" indent="0" algn="l" defTabSz="914400" rtl="0" eaLnBrk="1" fontAlgn="base" latinLnBrk="0" hangingPunct="1">
                <a:lnSpc>
                  <a:spcPct val="100000"/>
                </a:lnSpc>
                <a:spcBef>
                  <a:spcPct val="0"/>
                </a:spcBef>
                <a:spcAft>
                  <a:spcPct val="0"/>
                </a:spcAft>
                <a:buNone/>
                <a:defRPr kern="1200">
                  <a:solidFill>
                    <a:schemeClr val="tx1"/>
                  </a:solidFill>
                  <a:latin typeface="Arial" panose="020B0604020202020204" pitchFamily="34" charset="0"/>
                  <a:ea typeface="黑体" panose="02010609060101010101" charset="-122"/>
                  <a:cs typeface="+mn-cs"/>
                </a:defRPr>
              </a:lvl9pPr>
            </a:lstStyle>
            <a:p>
              <a:pPr>
                <a:lnSpc>
                  <a:spcPct val="110000"/>
                </a:lnSpc>
                <a:buClrTx/>
                <a:buFontTx/>
              </a:pPr>
              <a:r>
                <a:rPr lang="en-US" altLang="zh-CN" sz="1389" baseline="0" dirty="0">
                  <a:ea typeface="微软雅黑" panose="020B0503020204020204" pitchFamily="34" charset="-122"/>
                  <a:sym typeface="Arial" panose="020B0604020202020204" pitchFamily="34" charset="0"/>
                </a:rPr>
                <a:t>[4]</a:t>
              </a:r>
              <a:r>
                <a:rPr lang="zh-CN" altLang="en-US" sz="1389" baseline="0" dirty="0">
                  <a:ea typeface="微软雅黑" panose="020B0503020204020204" pitchFamily="34" charset="-122"/>
                  <a:sym typeface="Arial" panose="020B0604020202020204" pitchFamily="34" charset="0"/>
                </a:rPr>
                <a:t>点击此处请输入您想要输入的内容点击此处请输入您想要输入的内容</a:t>
              </a:r>
              <a:endParaRPr lang="en-US" altLang="zh-CN" sz="1389" baseline="0" dirty="0">
                <a:ea typeface="微软雅黑" panose="020B0503020204020204" pitchFamily="34" charset="-122"/>
                <a:sym typeface="Arial" panose="020B0604020202020204" pitchFamily="34" charset="0"/>
              </a:endParaRPr>
            </a:p>
          </p:txBody>
        </p:sp>
        <p:sp>
          <p:nvSpPr>
            <p:cNvPr id="8" name="努力1-21">
              <a:extLst>
                <a:ext uri="{FF2B5EF4-FFF2-40B4-BE49-F238E27FC236}">
                  <a16:creationId xmlns:a16="http://schemas.microsoft.com/office/drawing/2014/main" id="{1A8EF97E-D3FF-708E-941C-92ED43B42086}"/>
                </a:ext>
              </a:extLst>
            </p:cNvPr>
            <p:cNvSpPr txBox="1"/>
            <p:nvPr/>
          </p:nvSpPr>
          <p:spPr>
            <a:xfrm>
              <a:off x="1577894" y="4372450"/>
              <a:ext cx="4260909" cy="554794"/>
            </a:xfrm>
            <a:prstGeom prst="rect">
              <a:avLst/>
            </a:prstGeom>
            <a:noFill/>
            <a:ln w="9525">
              <a:noFill/>
            </a:ln>
            <a:effectLst/>
          </p:spPr>
          <p:txBody>
            <a:bodyPr wrap="square" lIns="90732" tIns="45365" rIns="90732" bIns="45365" anchor="t" anchorCtr="0">
              <a:spAutoFit/>
            </a:bodyPr>
            <a:lstStyle>
              <a:defPPr>
                <a:defRPr lang="zh-CN"/>
              </a:defPPr>
              <a:lvl1pPr marL="0" lvl="0" indent="0" algn="l" defTabSz="914400" rtl="0" eaLnBrk="1" fontAlgn="base" latinLnBrk="0" hangingPunct="1">
                <a:lnSpc>
                  <a:spcPct val="100000"/>
                </a:lnSpc>
                <a:spcBef>
                  <a:spcPct val="0"/>
                </a:spcBef>
                <a:spcAft>
                  <a:spcPct val="0"/>
                </a:spcAft>
                <a:buNone/>
                <a:defRPr kern="1200">
                  <a:solidFill>
                    <a:schemeClr val="tx1"/>
                  </a:solidFill>
                  <a:latin typeface="Arial" panose="020B0604020202020204" pitchFamily="34" charset="0"/>
                  <a:ea typeface="黑体" panose="02010609060101010101" charset="-122"/>
                  <a:cs typeface="+mn-cs"/>
                </a:defRPr>
              </a:lvl1pPr>
              <a:lvl2pPr marL="457200" lvl="1" indent="0" algn="l" defTabSz="914400" rtl="0" eaLnBrk="1" fontAlgn="base" latinLnBrk="0" hangingPunct="1">
                <a:lnSpc>
                  <a:spcPct val="100000"/>
                </a:lnSpc>
                <a:spcBef>
                  <a:spcPct val="0"/>
                </a:spcBef>
                <a:spcAft>
                  <a:spcPct val="0"/>
                </a:spcAft>
                <a:buNone/>
                <a:defRPr kern="1200">
                  <a:solidFill>
                    <a:schemeClr val="tx1"/>
                  </a:solidFill>
                  <a:latin typeface="Arial" panose="020B0604020202020204" pitchFamily="34" charset="0"/>
                  <a:ea typeface="黑体" panose="02010609060101010101" charset="-122"/>
                  <a:cs typeface="+mn-cs"/>
                </a:defRPr>
              </a:lvl2pPr>
              <a:lvl3pPr marL="914400" lvl="2" indent="0" algn="l" defTabSz="914400" rtl="0" eaLnBrk="1" fontAlgn="base" latinLnBrk="0" hangingPunct="1">
                <a:lnSpc>
                  <a:spcPct val="100000"/>
                </a:lnSpc>
                <a:spcBef>
                  <a:spcPct val="0"/>
                </a:spcBef>
                <a:spcAft>
                  <a:spcPct val="0"/>
                </a:spcAft>
                <a:buNone/>
                <a:defRPr kern="1200">
                  <a:solidFill>
                    <a:schemeClr val="tx1"/>
                  </a:solidFill>
                  <a:latin typeface="Arial" panose="020B0604020202020204" pitchFamily="34" charset="0"/>
                  <a:ea typeface="黑体" panose="02010609060101010101" charset="-122"/>
                  <a:cs typeface="+mn-cs"/>
                </a:defRPr>
              </a:lvl3pPr>
              <a:lvl4pPr marL="1371600" lvl="3" indent="0" algn="l" defTabSz="914400" rtl="0" eaLnBrk="1" fontAlgn="base" latinLnBrk="0" hangingPunct="1">
                <a:lnSpc>
                  <a:spcPct val="100000"/>
                </a:lnSpc>
                <a:spcBef>
                  <a:spcPct val="0"/>
                </a:spcBef>
                <a:spcAft>
                  <a:spcPct val="0"/>
                </a:spcAft>
                <a:buNone/>
                <a:defRPr kern="1200">
                  <a:solidFill>
                    <a:schemeClr val="tx1"/>
                  </a:solidFill>
                  <a:latin typeface="Arial" panose="020B0604020202020204" pitchFamily="34" charset="0"/>
                  <a:ea typeface="黑体" panose="02010609060101010101" charset="-122"/>
                  <a:cs typeface="+mn-cs"/>
                </a:defRPr>
              </a:lvl4pPr>
              <a:lvl5pPr marL="1828800" lvl="4" indent="0" algn="l" defTabSz="914400" rtl="0" eaLnBrk="1" fontAlgn="base" latinLnBrk="0" hangingPunct="1">
                <a:lnSpc>
                  <a:spcPct val="100000"/>
                </a:lnSpc>
                <a:spcBef>
                  <a:spcPct val="0"/>
                </a:spcBef>
                <a:spcAft>
                  <a:spcPct val="0"/>
                </a:spcAft>
                <a:buNone/>
                <a:defRPr kern="1200">
                  <a:solidFill>
                    <a:schemeClr val="tx1"/>
                  </a:solidFill>
                  <a:latin typeface="Arial" panose="020B0604020202020204" pitchFamily="34" charset="0"/>
                  <a:ea typeface="黑体" panose="02010609060101010101" charset="-122"/>
                  <a:cs typeface="+mn-cs"/>
                </a:defRPr>
              </a:lvl5pPr>
              <a:lvl6pPr marL="2286000" lvl="5" indent="0" algn="l" defTabSz="914400" rtl="0" eaLnBrk="1" fontAlgn="base" latinLnBrk="0" hangingPunct="1">
                <a:lnSpc>
                  <a:spcPct val="100000"/>
                </a:lnSpc>
                <a:spcBef>
                  <a:spcPct val="0"/>
                </a:spcBef>
                <a:spcAft>
                  <a:spcPct val="0"/>
                </a:spcAft>
                <a:buNone/>
                <a:defRPr kern="1200">
                  <a:solidFill>
                    <a:schemeClr val="tx1"/>
                  </a:solidFill>
                  <a:latin typeface="Arial" panose="020B0604020202020204" pitchFamily="34" charset="0"/>
                  <a:ea typeface="黑体" panose="02010609060101010101" charset="-122"/>
                  <a:cs typeface="+mn-cs"/>
                </a:defRPr>
              </a:lvl6pPr>
              <a:lvl7pPr marL="2743200" lvl="6" indent="0" algn="l" defTabSz="914400" rtl="0" eaLnBrk="1" fontAlgn="base" latinLnBrk="0" hangingPunct="1">
                <a:lnSpc>
                  <a:spcPct val="100000"/>
                </a:lnSpc>
                <a:spcBef>
                  <a:spcPct val="0"/>
                </a:spcBef>
                <a:spcAft>
                  <a:spcPct val="0"/>
                </a:spcAft>
                <a:buNone/>
                <a:defRPr kern="1200">
                  <a:solidFill>
                    <a:schemeClr val="tx1"/>
                  </a:solidFill>
                  <a:latin typeface="Arial" panose="020B0604020202020204" pitchFamily="34" charset="0"/>
                  <a:ea typeface="黑体" panose="02010609060101010101" charset="-122"/>
                  <a:cs typeface="+mn-cs"/>
                </a:defRPr>
              </a:lvl7pPr>
              <a:lvl8pPr marL="3200400" lvl="7" indent="0" algn="l" defTabSz="914400" rtl="0" eaLnBrk="1" fontAlgn="base" latinLnBrk="0" hangingPunct="1">
                <a:lnSpc>
                  <a:spcPct val="100000"/>
                </a:lnSpc>
                <a:spcBef>
                  <a:spcPct val="0"/>
                </a:spcBef>
                <a:spcAft>
                  <a:spcPct val="0"/>
                </a:spcAft>
                <a:buNone/>
                <a:defRPr kern="1200">
                  <a:solidFill>
                    <a:schemeClr val="tx1"/>
                  </a:solidFill>
                  <a:latin typeface="Arial" panose="020B0604020202020204" pitchFamily="34" charset="0"/>
                  <a:ea typeface="黑体" panose="02010609060101010101" charset="-122"/>
                  <a:cs typeface="+mn-cs"/>
                </a:defRPr>
              </a:lvl8pPr>
              <a:lvl9pPr marL="3657600" lvl="8" indent="0" algn="l" defTabSz="914400" rtl="0" eaLnBrk="1" fontAlgn="base" latinLnBrk="0" hangingPunct="1">
                <a:lnSpc>
                  <a:spcPct val="100000"/>
                </a:lnSpc>
                <a:spcBef>
                  <a:spcPct val="0"/>
                </a:spcBef>
                <a:spcAft>
                  <a:spcPct val="0"/>
                </a:spcAft>
                <a:buNone/>
                <a:defRPr kern="1200">
                  <a:solidFill>
                    <a:schemeClr val="tx1"/>
                  </a:solidFill>
                  <a:latin typeface="Arial" panose="020B0604020202020204" pitchFamily="34" charset="0"/>
                  <a:ea typeface="黑体" panose="02010609060101010101" charset="-122"/>
                  <a:cs typeface="+mn-cs"/>
                </a:defRPr>
              </a:lvl9pPr>
            </a:lstStyle>
            <a:p>
              <a:pPr>
                <a:lnSpc>
                  <a:spcPct val="110000"/>
                </a:lnSpc>
                <a:buClrTx/>
                <a:buFontTx/>
              </a:pPr>
              <a:r>
                <a:rPr lang="en-US" altLang="zh-CN" sz="1389" baseline="0" dirty="0">
                  <a:ea typeface="微软雅黑" panose="020B0503020204020204" pitchFamily="34" charset="-122"/>
                  <a:sym typeface="Arial" panose="020B0604020202020204" pitchFamily="34" charset="0"/>
                </a:rPr>
                <a:t>[5]</a:t>
              </a:r>
              <a:r>
                <a:rPr lang="zh-CN" altLang="en-US" sz="1389" baseline="0" dirty="0">
                  <a:ea typeface="微软雅黑" panose="020B0503020204020204" pitchFamily="34" charset="-122"/>
                  <a:sym typeface="Arial" panose="020B0604020202020204" pitchFamily="34" charset="0"/>
                </a:rPr>
                <a:t>点击此处请输入您想要输入的内容点击此处请输入您想要输入的内容</a:t>
              </a:r>
              <a:endParaRPr lang="en-US" altLang="zh-CN" sz="1389" baseline="0" dirty="0">
                <a:ea typeface="微软雅黑" panose="020B0503020204020204" pitchFamily="34" charset="-122"/>
                <a:sym typeface="Arial" panose="020B0604020202020204" pitchFamily="34" charset="0"/>
              </a:endParaRPr>
            </a:p>
          </p:txBody>
        </p:sp>
        <p:cxnSp>
          <p:nvCxnSpPr>
            <p:cNvPr id="9" name="努力1-22">
              <a:extLst>
                <a:ext uri="{FF2B5EF4-FFF2-40B4-BE49-F238E27FC236}">
                  <a16:creationId xmlns:a16="http://schemas.microsoft.com/office/drawing/2014/main" id="{5E7C81C0-0741-DFED-643C-E557EC03B4E9}"/>
                </a:ext>
              </a:extLst>
            </p:cNvPr>
            <p:cNvCxnSpPr/>
            <p:nvPr/>
          </p:nvCxnSpPr>
          <p:spPr>
            <a:xfrm>
              <a:off x="1577894" y="1607979"/>
              <a:ext cx="4260909" cy="0"/>
            </a:xfrm>
            <a:prstGeom prst="line">
              <a:avLst/>
            </a:prstGeom>
            <a:ln w="12601">
              <a:solidFill>
                <a:schemeClr val="tx1">
                  <a:alpha val="22000"/>
                </a:schemeClr>
              </a:solidFill>
            </a:ln>
            <a:effectLst/>
          </p:spPr>
          <p:style>
            <a:lnRef idx="1">
              <a:schemeClr val="accent1"/>
            </a:lnRef>
            <a:fillRef idx="0">
              <a:schemeClr val="accent1"/>
            </a:fillRef>
            <a:effectRef idx="0">
              <a:schemeClr val="accent1"/>
            </a:effectRef>
            <a:fontRef idx="minor">
              <a:schemeClr val="tx1"/>
            </a:fontRef>
          </p:style>
        </p:cxnSp>
        <p:cxnSp>
          <p:nvCxnSpPr>
            <p:cNvPr id="10" name="努力1-23">
              <a:extLst>
                <a:ext uri="{FF2B5EF4-FFF2-40B4-BE49-F238E27FC236}">
                  <a16:creationId xmlns:a16="http://schemas.microsoft.com/office/drawing/2014/main" id="{364D1099-B9FD-388B-26C9-4796B960014E}"/>
                </a:ext>
              </a:extLst>
            </p:cNvPr>
            <p:cNvCxnSpPr/>
            <p:nvPr/>
          </p:nvCxnSpPr>
          <p:spPr>
            <a:xfrm>
              <a:off x="1577894" y="2457009"/>
              <a:ext cx="4260909" cy="0"/>
            </a:xfrm>
            <a:prstGeom prst="line">
              <a:avLst/>
            </a:prstGeom>
            <a:ln w="12601">
              <a:solidFill>
                <a:schemeClr val="tx1">
                  <a:alpha val="22000"/>
                </a:schemeClr>
              </a:solidFill>
            </a:ln>
            <a:effectLst/>
          </p:spPr>
          <p:style>
            <a:lnRef idx="1">
              <a:schemeClr val="accent1"/>
            </a:lnRef>
            <a:fillRef idx="0">
              <a:schemeClr val="accent1"/>
            </a:fillRef>
            <a:effectRef idx="0">
              <a:schemeClr val="accent1"/>
            </a:effectRef>
            <a:fontRef idx="minor">
              <a:schemeClr val="tx1"/>
            </a:fontRef>
          </p:style>
        </p:cxnSp>
        <p:cxnSp>
          <p:nvCxnSpPr>
            <p:cNvPr id="11" name="努力1-24">
              <a:extLst>
                <a:ext uri="{FF2B5EF4-FFF2-40B4-BE49-F238E27FC236}">
                  <a16:creationId xmlns:a16="http://schemas.microsoft.com/office/drawing/2014/main" id="{77DE3AA1-BBF9-21D6-B76C-1F1F59A23403}"/>
                </a:ext>
              </a:extLst>
            </p:cNvPr>
            <p:cNvCxnSpPr/>
            <p:nvPr/>
          </p:nvCxnSpPr>
          <p:spPr>
            <a:xfrm>
              <a:off x="1577894" y="3307617"/>
              <a:ext cx="4260909" cy="0"/>
            </a:xfrm>
            <a:prstGeom prst="line">
              <a:avLst/>
            </a:prstGeom>
            <a:ln w="12601">
              <a:solidFill>
                <a:schemeClr val="tx1">
                  <a:alpha val="22000"/>
                </a:schemeClr>
              </a:solidFill>
            </a:ln>
            <a:effectLst/>
          </p:spPr>
          <p:style>
            <a:lnRef idx="1">
              <a:schemeClr val="accent1"/>
            </a:lnRef>
            <a:fillRef idx="0">
              <a:schemeClr val="accent1"/>
            </a:fillRef>
            <a:effectRef idx="0">
              <a:schemeClr val="accent1"/>
            </a:effectRef>
            <a:fontRef idx="minor">
              <a:schemeClr val="tx1"/>
            </a:fontRef>
          </p:style>
        </p:cxnSp>
        <p:cxnSp>
          <p:nvCxnSpPr>
            <p:cNvPr id="12" name="努力1-25">
              <a:extLst>
                <a:ext uri="{FF2B5EF4-FFF2-40B4-BE49-F238E27FC236}">
                  <a16:creationId xmlns:a16="http://schemas.microsoft.com/office/drawing/2014/main" id="{3D13A0DA-0582-2BE3-407A-40A6E743A4F8}"/>
                </a:ext>
              </a:extLst>
            </p:cNvPr>
            <p:cNvCxnSpPr/>
            <p:nvPr/>
          </p:nvCxnSpPr>
          <p:spPr>
            <a:xfrm>
              <a:off x="1577894" y="4156647"/>
              <a:ext cx="4260909" cy="0"/>
            </a:xfrm>
            <a:prstGeom prst="line">
              <a:avLst/>
            </a:prstGeom>
            <a:ln w="12601">
              <a:solidFill>
                <a:schemeClr val="tx1">
                  <a:alpha val="22000"/>
                </a:schemeClr>
              </a:solidFill>
            </a:ln>
            <a:effectLst/>
          </p:spPr>
          <p:style>
            <a:lnRef idx="1">
              <a:schemeClr val="accent1"/>
            </a:lnRef>
            <a:fillRef idx="0">
              <a:schemeClr val="accent1"/>
            </a:fillRef>
            <a:effectRef idx="0">
              <a:schemeClr val="accent1"/>
            </a:effectRef>
            <a:fontRef idx="minor">
              <a:schemeClr val="tx1"/>
            </a:fontRef>
          </p:style>
        </p:cxnSp>
        <p:cxnSp>
          <p:nvCxnSpPr>
            <p:cNvPr id="13" name="努力1-26">
              <a:extLst>
                <a:ext uri="{FF2B5EF4-FFF2-40B4-BE49-F238E27FC236}">
                  <a16:creationId xmlns:a16="http://schemas.microsoft.com/office/drawing/2014/main" id="{38354AD3-09A3-753F-A1B6-25926E06F1FA}"/>
                </a:ext>
              </a:extLst>
            </p:cNvPr>
            <p:cNvCxnSpPr/>
            <p:nvPr/>
          </p:nvCxnSpPr>
          <p:spPr>
            <a:xfrm>
              <a:off x="1577894" y="5005678"/>
              <a:ext cx="4260909" cy="0"/>
            </a:xfrm>
            <a:prstGeom prst="line">
              <a:avLst/>
            </a:prstGeom>
            <a:ln w="12601">
              <a:solidFill>
                <a:schemeClr val="tx1">
                  <a:alpha val="22000"/>
                </a:schemeClr>
              </a:solidFill>
            </a:ln>
            <a:effectLst/>
          </p:spPr>
          <p:style>
            <a:lnRef idx="1">
              <a:schemeClr val="accent1"/>
            </a:lnRef>
            <a:fillRef idx="0">
              <a:schemeClr val="accent1"/>
            </a:fillRef>
            <a:effectRef idx="0">
              <a:schemeClr val="accent1"/>
            </a:effectRef>
            <a:fontRef idx="minor">
              <a:schemeClr val="tx1"/>
            </a:fontRef>
          </p:style>
        </p:cxnSp>
        <p:sp>
          <p:nvSpPr>
            <p:cNvPr id="14" name="努力1-27">
              <a:extLst>
                <a:ext uri="{FF2B5EF4-FFF2-40B4-BE49-F238E27FC236}">
                  <a16:creationId xmlns:a16="http://schemas.microsoft.com/office/drawing/2014/main" id="{4C7D41C6-4E13-86C7-6812-9526B9FA8932}"/>
                </a:ext>
              </a:extLst>
            </p:cNvPr>
            <p:cNvSpPr txBox="1"/>
            <p:nvPr/>
          </p:nvSpPr>
          <p:spPr>
            <a:xfrm>
              <a:off x="6410598" y="977900"/>
              <a:ext cx="4260909" cy="554794"/>
            </a:xfrm>
            <a:prstGeom prst="rect">
              <a:avLst/>
            </a:prstGeom>
            <a:noFill/>
            <a:ln w="9525">
              <a:noFill/>
            </a:ln>
            <a:effectLst/>
          </p:spPr>
          <p:txBody>
            <a:bodyPr wrap="square" lIns="90732" tIns="45365" rIns="90732" bIns="45365" anchor="t" anchorCtr="0">
              <a:spAutoFit/>
            </a:bodyPr>
            <a:lstStyle>
              <a:defPPr>
                <a:defRPr lang="zh-CN"/>
              </a:defPPr>
              <a:lvl1pPr marL="0" lvl="0" indent="0" algn="l" defTabSz="914400" rtl="0" eaLnBrk="1" fontAlgn="base" latinLnBrk="0" hangingPunct="1">
                <a:lnSpc>
                  <a:spcPct val="100000"/>
                </a:lnSpc>
                <a:spcBef>
                  <a:spcPct val="0"/>
                </a:spcBef>
                <a:spcAft>
                  <a:spcPct val="0"/>
                </a:spcAft>
                <a:buNone/>
                <a:defRPr kern="1200">
                  <a:solidFill>
                    <a:schemeClr val="tx1"/>
                  </a:solidFill>
                  <a:latin typeface="Arial" panose="020B0604020202020204" pitchFamily="34" charset="0"/>
                  <a:ea typeface="黑体" panose="02010609060101010101" charset="-122"/>
                  <a:cs typeface="+mn-cs"/>
                </a:defRPr>
              </a:lvl1pPr>
              <a:lvl2pPr marL="457200" lvl="1" indent="0" algn="l" defTabSz="914400" rtl="0" eaLnBrk="1" fontAlgn="base" latinLnBrk="0" hangingPunct="1">
                <a:lnSpc>
                  <a:spcPct val="100000"/>
                </a:lnSpc>
                <a:spcBef>
                  <a:spcPct val="0"/>
                </a:spcBef>
                <a:spcAft>
                  <a:spcPct val="0"/>
                </a:spcAft>
                <a:buNone/>
                <a:defRPr kern="1200">
                  <a:solidFill>
                    <a:schemeClr val="tx1"/>
                  </a:solidFill>
                  <a:latin typeface="Arial" panose="020B0604020202020204" pitchFamily="34" charset="0"/>
                  <a:ea typeface="黑体" panose="02010609060101010101" charset="-122"/>
                  <a:cs typeface="+mn-cs"/>
                </a:defRPr>
              </a:lvl2pPr>
              <a:lvl3pPr marL="914400" lvl="2" indent="0" algn="l" defTabSz="914400" rtl="0" eaLnBrk="1" fontAlgn="base" latinLnBrk="0" hangingPunct="1">
                <a:lnSpc>
                  <a:spcPct val="100000"/>
                </a:lnSpc>
                <a:spcBef>
                  <a:spcPct val="0"/>
                </a:spcBef>
                <a:spcAft>
                  <a:spcPct val="0"/>
                </a:spcAft>
                <a:buNone/>
                <a:defRPr kern="1200">
                  <a:solidFill>
                    <a:schemeClr val="tx1"/>
                  </a:solidFill>
                  <a:latin typeface="Arial" panose="020B0604020202020204" pitchFamily="34" charset="0"/>
                  <a:ea typeface="黑体" panose="02010609060101010101" charset="-122"/>
                  <a:cs typeface="+mn-cs"/>
                </a:defRPr>
              </a:lvl3pPr>
              <a:lvl4pPr marL="1371600" lvl="3" indent="0" algn="l" defTabSz="914400" rtl="0" eaLnBrk="1" fontAlgn="base" latinLnBrk="0" hangingPunct="1">
                <a:lnSpc>
                  <a:spcPct val="100000"/>
                </a:lnSpc>
                <a:spcBef>
                  <a:spcPct val="0"/>
                </a:spcBef>
                <a:spcAft>
                  <a:spcPct val="0"/>
                </a:spcAft>
                <a:buNone/>
                <a:defRPr kern="1200">
                  <a:solidFill>
                    <a:schemeClr val="tx1"/>
                  </a:solidFill>
                  <a:latin typeface="Arial" panose="020B0604020202020204" pitchFamily="34" charset="0"/>
                  <a:ea typeface="黑体" panose="02010609060101010101" charset="-122"/>
                  <a:cs typeface="+mn-cs"/>
                </a:defRPr>
              </a:lvl4pPr>
              <a:lvl5pPr marL="1828800" lvl="4" indent="0" algn="l" defTabSz="914400" rtl="0" eaLnBrk="1" fontAlgn="base" latinLnBrk="0" hangingPunct="1">
                <a:lnSpc>
                  <a:spcPct val="100000"/>
                </a:lnSpc>
                <a:spcBef>
                  <a:spcPct val="0"/>
                </a:spcBef>
                <a:spcAft>
                  <a:spcPct val="0"/>
                </a:spcAft>
                <a:buNone/>
                <a:defRPr kern="1200">
                  <a:solidFill>
                    <a:schemeClr val="tx1"/>
                  </a:solidFill>
                  <a:latin typeface="Arial" panose="020B0604020202020204" pitchFamily="34" charset="0"/>
                  <a:ea typeface="黑体" panose="02010609060101010101" charset="-122"/>
                  <a:cs typeface="+mn-cs"/>
                </a:defRPr>
              </a:lvl5pPr>
              <a:lvl6pPr marL="2286000" lvl="5" indent="0" algn="l" defTabSz="914400" rtl="0" eaLnBrk="1" fontAlgn="base" latinLnBrk="0" hangingPunct="1">
                <a:lnSpc>
                  <a:spcPct val="100000"/>
                </a:lnSpc>
                <a:spcBef>
                  <a:spcPct val="0"/>
                </a:spcBef>
                <a:spcAft>
                  <a:spcPct val="0"/>
                </a:spcAft>
                <a:buNone/>
                <a:defRPr kern="1200">
                  <a:solidFill>
                    <a:schemeClr val="tx1"/>
                  </a:solidFill>
                  <a:latin typeface="Arial" panose="020B0604020202020204" pitchFamily="34" charset="0"/>
                  <a:ea typeface="黑体" panose="02010609060101010101" charset="-122"/>
                  <a:cs typeface="+mn-cs"/>
                </a:defRPr>
              </a:lvl6pPr>
              <a:lvl7pPr marL="2743200" lvl="6" indent="0" algn="l" defTabSz="914400" rtl="0" eaLnBrk="1" fontAlgn="base" latinLnBrk="0" hangingPunct="1">
                <a:lnSpc>
                  <a:spcPct val="100000"/>
                </a:lnSpc>
                <a:spcBef>
                  <a:spcPct val="0"/>
                </a:spcBef>
                <a:spcAft>
                  <a:spcPct val="0"/>
                </a:spcAft>
                <a:buNone/>
                <a:defRPr kern="1200">
                  <a:solidFill>
                    <a:schemeClr val="tx1"/>
                  </a:solidFill>
                  <a:latin typeface="Arial" panose="020B0604020202020204" pitchFamily="34" charset="0"/>
                  <a:ea typeface="黑体" panose="02010609060101010101" charset="-122"/>
                  <a:cs typeface="+mn-cs"/>
                </a:defRPr>
              </a:lvl7pPr>
              <a:lvl8pPr marL="3200400" lvl="7" indent="0" algn="l" defTabSz="914400" rtl="0" eaLnBrk="1" fontAlgn="base" latinLnBrk="0" hangingPunct="1">
                <a:lnSpc>
                  <a:spcPct val="100000"/>
                </a:lnSpc>
                <a:spcBef>
                  <a:spcPct val="0"/>
                </a:spcBef>
                <a:spcAft>
                  <a:spcPct val="0"/>
                </a:spcAft>
                <a:buNone/>
                <a:defRPr kern="1200">
                  <a:solidFill>
                    <a:schemeClr val="tx1"/>
                  </a:solidFill>
                  <a:latin typeface="Arial" panose="020B0604020202020204" pitchFamily="34" charset="0"/>
                  <a:ea typeface="黑体" panose="02010609060101010101" charset="-122"/>
                  <a:cs typeface="+mn-cs"/>
                </a:defRPr>
              </a:lvl8pPr>
              <a:lvl9pPr marL="3657600" lvl="8" indent="0" algn="l" defTabSz="914400" rtl="0" eaLnBrk="1" fontAlgn="base" latinLnBrk="0" hangingPunct="1">
                <a:lnSpc>
                  <a:spcPct val="100000"/>
                </a:lnSpc>
                <a:spcBef>
                  <a:spcPct val="0"/>
                </a:spcBef>
                <a:spcAft>
                  <a:spcPct val="0"/>
                </a:spcAft>
                <a:buNone/>
                <a:defRPr kern="1200">
                  <a:solidFill>
                    <a:schemeClr val="tx1"/>
                  </a:solidFill>
                  <a:latin typeface="Arial" panose="020B0604020202020204" pitchFamily="34" charset="0"/>
                  <a:ea typeface="黑体" panose="02010609060101010101" charset="-122"/>
                  <a:cs typeface="+mn-cs"/>
                </a:defRPr>
              </a:lvl9pPr>
            </a:lstStyle>
            <a:p>
              <a:pPr>
                <a:lnSpc>
                  <a:spcPct val="110000"/>
                </a:lnSpc>
                <a:buClrTx/>
                <a:buFontTx/>
              </a:pPr>
              <a:r>
                <a:rPr lang="en-US" altLang="zh-CN" sz="1389" baseline="0" dirty="0">
                  <a:ea typeface="微软雅黑" panose="020B0503020204020204" pitchFamily="34" charset="-122"/>
                  <a:sym typeface="Arial" panose="020B0604020202020204" pitchFamily="34" charset="0"/>
                </a:rPr>
                <a:t>[6]</a:t>
              </a:r>
              <a:r>
                <a:rPr lang="zh-CN" altLang="en-US" sz="1389" baseline="0" dirty="0">
                  <a:ea typeface="微软雅黑" panose="020B0503020204020204" pitchFamily="34" charset="-122"/>
                  <a:sym typeface="Arial" panose="020B0604020202020204" pitchFamily="34" charset="0"/>
                </a:rPr>
                <a:t>点击此处请输入您想要输入的内容点击此处请输入您想要输入的内容</a:t>
              </a:r>
              <a:endParaRPr lang="en-US" altLang="zh-CN" sz="1389" baseline="0" dirty="0">
                <a:ea typeface="微软雅黑" panose="020B0503020204020204" pitchFamily="34" charset="-122"/>
                <a:sym typeface="Arial" panose="020B0604020202020204" pitchFamily="34" charset="0"/>
              </a:endParaRPr>
            </a:p>
          </p:txBody>
        </p:sp>
        <p:sp>
          <p:nvSpPr>
            <p:cNvPr id="15" name="努力1-28">
              <a:extLst>
                <a:ext uri="{FF2B5EF4-FFF2-40B4-BE49-F238E27FC236}">
                  <a16:creationId xmlns:a16="http://schemas.microsoft.com/office/drawing/2014/main" id="{C14639BC-E5B5-D3CE-C63E-1330286393A2}"/>
                </a:ext>
              </a:extLst>
            </p:cNvPr>
            <p:cNvSpPr txBox="1"/>
            <p:nvPr/>
          </p:nvSpPr>
          <p:spPr>
            <a:xfrm>
              <a:off x="6410598" y="1825357"/>
              <a:ext cx="4371172" cy="554794"/>
            </a:xfrm>
            <a:prstGeom prst="rect">
              <a:avLst/>
            </a:prstGeom>
            <a:noFill/>
            <a:ln w="9525">
              <a:noFill/>
            </a:ln>
            <a:effectLst/>
          </p:spPr>
          <p:txBody>
            <a:bodyPr wrap="square" lIns="90732" tIns="45365" rIns="90732" bIns="45365" anchor="t" anchorCtr="0">
              <a:spAutoFit/>
            </a:bodyPr>
            <a:lstStyle>
              <a:defPPr>
                <a:defRPr lang="zh-CN"/>
              </a:defPPr>
              <a:lvl1pPr marL="0" lvl="0" indent="0" algn="l" defTabSz="914400" rtl="0" eaLnBrk="1" fontAlgn="base" latinLnBrk="0" hangingPunct="1">
                <a:lnSpc>
                  <a:spcPct val="100000"/>
                </a:lnSpc>
                <a:spcBef>
                  <a:spcPct val="0"/>
                </a:spcBef>
                <a:spcAft>
                  <a:spcPct val="0"/>
                </a:spcAft>
                <a:buNone/>
                <a:defRPr kern="1200">
                  <a:solidFill>
                    <a:schemeClr val="tx1"/>
                  </a:solidFill>
                  <a:latin typeface="Arial" panose="020B0604020202020204" pitchFamily="34" charset="0"/>
                  <a:ea typeface="黑体" panose="02010609060101010101" charset="-122"/>
                  <a:cs typeface="+mn-cs"/>
                </a:defRPr>
              </a:lvl1pPr>
              <a:lvl2pPr marL="457200" lvl="1" indent="0" algn="l" defTabSz="914400" rtl="0" eaLnBrk="1" fontAlgn="base" latinLnBrk="0" hangingPunct="1">
                <a:lnSpc>
                  <a:spcPct val="100000"/>
                </a:lnSpc>
                <a:spcBef>
                  <a:spcPct val="0"/>
                </a:spcBef>
                <a:spcAft>
                  <a:spcPct val="0"/>
                </a:spcAft>
                <a:buNone/>
                <a:defRPr kern="1200">
                  <a:solidFill>
                    <a:schemeClr val="tx1"/>
                  </a:solidFill>
                  <a:latin typeface="Arial" panose="020B0604020202020204" pitchFamily="34" charset="0"/>
                  <a:ea typeface="黑体" panose="02010609060101010101" charset="-122"/>
                  <a:cs typeface="+mn-cs"/>
                </a:defRPr>
              </a:lvl2pPr>
              <a:lvl3pPr marL="914400" lvl="2" indent="0" algn="l" defTabSz="914400" rtl="0" eaLnBrk="1" fontAlgn="base" latinLnBrk="0" hangingPunct="1">
                <a:lnSpc>
                  <a:spcPct val="100000"/>
                </a:lnSpc>
                <a:spcBef>
                  <a:spcPct val="0"/>
                </a:spcBef>
                <a:spcAft>
                  <a:spcPct val="0"/>
                </a:spcAft>
                <a:buNone/>
                <a:defRPr kern="1200">
                  <a:solidFill>
                    <a:schemeClr val="tx1"/>
                  </a:solidFill>
                  <a:latin typeface="Arial" panose="020B0604020202020204" pitchFamily="34" charset="0"/>
                  <a:ea typeface="黑体" panose="02010609060101010101" charset="-122"/>
                  <a:cs typeface="+mn-cs"/>
                </a:defRPr>
              </a:lvl3pPr>
              <a:lvl4pPr marL="1371600" lvl="3" indent="0" algn="l" defTabSz="914400" rtl="0" eaLnBrk="1" fontAlgn="base" latinLnBrk="0" hangingPunct="1">
                <a:lnSpc>
                  <a:spcPct val="100000"/>
                </a:lnSpc>
                <a:spcBef>
                  <a:spcPct val="0"/>
                </a:spcBef>
                <a:spcAft>
                  <a:spcPct val="0"/>
                </a:spcAft>
                <a:buNone/>
                <a:defRPr kern="1200">
                  <a:solidFill>
                    <a:schemeClr val="tx1"/>
                  </a:solidFill>
                  <a:latin typeface="Arial" panose="020B0604020202020204" pitchFamily="34" charset="0"/>
                  <a:ea typeface="黑体" panose="02010609060101010101" charset="-122"/>
                  <a:cs typeface="+mn-cs"/>
                </a:defRPr>
              </a:lvl4pPr>
              <a:lvl5pPr marL="1828800" lvl="4" indent="0" algn="l" defTabSz="914400" rtl="0" eaLnBrk="1" fontAlgn="base" latinLnBrk="0" hangingPunct="1">
                <a:lnSpc>
                  <a:spcPct val="100000"/>
                </a:lnSpc>
                <a:spcBef>
                  <a:spcPct val="0"/>
                </a:spcBef>
                <a:spcAft>
                  <a:spcPct val="0"/>
                </a:spcAft>
                <a:buNone/>
                <a:defRPr kern="1200">
                  <a:solidFill>
                    <a:schemeClr val="tx1"/>
                  </a:solidFill>
                  <a:latin typeface="Arial" panose="020B0604020202020204" pitchFamily="34" charset="0"/>
                  <a:ea typeface="黑体" panose="02010609060101010101" charset="-122"/>
                  <a:cs typeface="+mn-cs"/>
                </a:defRPr>
              </a:lvl5pPr>
              <a:lvl6pPr marL="2286000" lvl="5" indent="0" algn="l" defTabSz="914400" rtl="0" eaLnBrk="1" fontAlgn="base" latinLnBrk="0" hangingPunct="1">
                <a:lnSpc>
                  <a:spcPct val="100000"/>
                </a:lnSpc>
                <a:spcBef>
                  <a:spcPct val="0"/>
                </a:spcBef>
                <a:spcAft>
                  <a:spcPct val="0"/>
                </a:spcAft>
                <a:buNone/>
                <a:defRPr kern="1200">
                  <a:solidFill>
                    <a:schemeClr val="tx1"/>
                  </a:solidFill>
                  <a:latin typeface="Arial" panose="020B0604020202020204" pitchFamily="34" charset="0"/>
                  <a:ea typeface="黑体" panose="02010609060101010101" charset="-122"/>
                  <a:cs typeface="+mn-cs"/>
                </a:defRPr>
              </a:lvl6pPr>
              <a:lvl7pPr marL="2743200" lvl="6" indent="0" algn="l" defTabSz="914400" rtl="0" eaLnBrk="1" fontAlgn="base" latinLnBrk="0" hangingPunct="1">
                <a:lnSpc>
                  <a:spcPct val="100000"/>
                </a:lnSpc>
                <a:spcBef>
                  <a:spcPct val="0"/>
                </a:spcBef>
                <a:spcAft>
                  <a:spcPct val="0"/>
                </a:spcAft>
                <a:buNone/>
                <a:defRPr kern="1200">
                  <a:solidFill>
                    <a:schemeClr val="tx1"/>
                  </a:solidFill>
                  <a:latin typeface="Arial" panose="020B0604020202020204" pitchFamily="34" charset="0"/>
                  <a:ea typeface="黑体" panose="02010609060101010101" charset="-122"/>
                  <a:cs typeface="+mn-cs"/>
                </a:defRPr>
              </a:lvl7pPr>
              <a:lvl8pPr marL="3200400" lvl="7" indent="0" algn="l" defTabSz="914400" rtl="0" eaLnBrk="1" fontAlgn="base" latinLnBrk="0" hangingPunct="1">
                <a:lnSpc>
                  <a:spcPct val="100000"/>
                </a:lnSpc>
                <a:spcBef>
                  <a:spcPct val="0"/>
                </a:spcBef>
                <a:spcAft>
                  <a:spcPct val="0"/>
                </a:spcAft>
                <a:buNone/>
                <a:defRPr kern="1200">
                  <a:solidFill>
                    <a:schemeClr val="tx1"/>
                  </a:solidFill>
                  <a:latin typeface="Arial" panose="020B0604020202020204" pitchFamily="34" charset="0"/>
                  <a:ea typeface="黑体" panose="02010609060101010101" charset="-122"/>
                  <a:cs typeface="+mn-cs"/>
                </a:defRPr>
              </a:lvl8pPr>
              <a:lvl9pPr marL="3657600" lvl="8" indent="0" algn="l" defTabSz="914400" rtl="0" eaLnBrk="1" fontAlgn="base" latinLnBrk="0" hangingPunct="1">
                <a:lnSpc>
                  <a:spcPct val="100000"/>
                </a:lnSpc>
                <a:spcBef>
                  <a:spcPct val="0"/>
                </a:spcBef>
                <a:spcAft>
                  <a:spcPct val="0"/>
                </a:spcAft>
                <a:buNone/>
                <a:defRPr kern="1200">
                  <a:solidFill>
                    <a:schemeClr val="tx1"/>
                  </a:solidFill>
                  <a:latin typeface="Arial" panose="020B0604020202020204" pitchFamily="34" charset="0"/>
                  <a:ea typeface="黑体" panose="02010609060101010101" charset="-122"/>
                  <a:cs typeface="+mn-cs"/>
                </a:defRPr>
              </a:lvl9pPr>
            </a:lstStyle>
            <a:p>
              <a:pPr>
                <a:lnSpc>
                  <a:spcPct val="110000"/>
                </a:lnSpc>
                <a:buClrTx/>
                <a:buFontTx/>
              </a:pPr>
              <a:r>
                <a:rPr lang="en-US" altLang="zh-CN" sz="1389" baseline="0" dirty="0">
                  <a:ea typeface="微软雅黑" panose="020B0503020204020204" pitchFamily="34" charset="-122"/>
                  <a:sym typeface="Arial" panose="020B0604020202020204" pitchFamily="34" charset="0"/>
                </a:rPr>
                <a:t>[7]</a:t>
              </a:r>
              <a:r>
                <a:rPr lang="zh-CN" altLang="en-US" sz="1389" baseline="0" dirty="0">
                  <a:ea typeface="微软雅黑" panose="020B0503020204020204" pitchFamily="34" charset="-122"/>
                  <a:sym typeface="Arial" panose="020B0604020202020204" pitchFamily="34" charset="0"/>
                </a:rPr>
                <a:t>点击此处请输入您想要输入的内容点击此处请输入您想要输入的内容</a:t>
              </a:r>
              <a:endParaRPr lang="en-US" altLang="zh-CN" sz="1389" baseline="0" dirty="0">
                <a:ea typeface="微软雅黑" panose="020B0503020204020204" pitchFamily="34" charset="-122"/>
                <a:sym typeface="Arial" panose="020B0604020202020204" pitchFamily="34" charset="0"/>
              </a:endParaRPr>
            </a:p>
          </p:txBody>
        </p:sp>
        <p:sp>
          <p:nvSpPr>
            <p:cNvPr id="16" name="努力1-29">
              <a:extLst>
                <a:ext uri="{FF2B5EF4-FFF2-40B4-BE49-F238E27FC236}">
                  <a16:creationId xmlns:a16="http://schemas.microsoft.com/office/drawing/2014/main" id="{7A3DF40B-DBF5-166E-CF18-DD106129BF48}"/>
                </a:ext>
              </a:extLst>
            </p:cNvPr>
            <p:cNvSpPr txBox="1"/>
            <p:nvPr/>
          </p:nvSpPr>
          <p:spPr>
            <a:xfrm>
              <a:off x="6410598" y="2674387"/>
              <a:ext cx="4260909" cy="555906"/>
            </a:xfrm>
            <a:prstGeom prst="rect">
              <a:avLst/>
            </a:prstGeom>
            <a:noFill/>
            <a:ln w="9525">
              <a:noFill/>
            </a:ln>
            <a:effectLst/>
          </p:spPr>
          <p:txBody>
            <a:bodyPr wrap="square" lIns="90732" tIns="45365" rIns="90732" bIns="45365" anchor="t" anchorCtr="0">
              <a:spAutoFit/>
            </a:bodyPr>
            <a:lstStyle>
              <a:defPPr>
                <a:defRPr lang="zh-CN"/>
              </a:defPPr>
              <a:lvl1pPr marL="0" lvl="0" indent="0" algn="l" defTabSz="914400" rtl="0" eaLnBrk="1" fontAlgn="base" latinLnBrk="0" hangingPunct="1">
                <a:lnSpc>
                  <a:spcPct val="100000"/>
                </a:lnSpc>
                <a:spcBef>
                  <a:spcPct val="0"/>
                </a:spcBef>
                <a:spcAft>
                  <a:spcPct val="0"/>
                </a:spcAft>
                <a:buNone/>
                <a:defRPr kern="1200">
                  <a:solidFill>
                    <a:schemeClr val="tx1"/>
                  </a:solidFill>
                  <a:latin typeface="Arial" panose="020B0604020202020204" pitchFamily="34" charset="0"/>
                  <a:ea typeface="黑体" panose="02010609060101010101" charset="-122"/>
                  <a:cs typeface="+mn-cs"/>
                </a:defRPr>
              </a:lvl1pPr>
              <a:lvl2pPr marL="457200" lvl="1" indent="0" algn="l" defTabSz="914400" rtl="0" eaLnBrk="1" fontAlgn="base" latinLnBrk="0" hangingPunct="1">
                <a:lnSpc>
                  <a:spcPct val="100000"/>
                </a:lnSpc>
                <a:spcBef>
                  <a:spcPct val="0"/>
                </a:spcBef>
                <a:spcAft>
                  <a:spcPct val="0"/>
                </a:spcAft>
                <a:buNone/>
                <a:defRPr kern="1200">
                  <a:solidFill>
                    <a:schemeClr val="tx1"/>
                  </a:solidFill>
                  <a:latin typeface="Arial" panose="020B0604020202020204" pitchFamily="34" charset="0"/>
                  <a:ea typeface="黑体" panose="02010609060101010101" charset="-122"/>
                  <a:cs typeface="+mn-cs"/>
                </a:defRPr>
              </a:lvl2pPr>
              <a:lvl3pPr marL="914400" lvl="2" indent="0" algn="l" defTabSz="914400" rtl="0" eaLnBrk="1" fontAlgn="base" latinLnBrk="0" hangingPunct="1">
                <a:lnSpc>
                  <a:spcPct val="100000"/>
                </a:lnSpc>
                <a:spcBef>
                  <a:spcPct val="0"/>
                </a:spcBef>
                <a:spcAft>
                  <a:spcPct val="0"/>
                </a:spcAft>
                <a:buNone/>
                <a:defRPr kern="1200">
                  <a:solidFill>
                    <a:schemeClr val="tx1"/>
                  </a:solidFill>
                  <a:latin typeface="Arial" panose="020B0604020202020204" pitchFamily="34" charset="0"/>
                  <a:ea typeface="黑体" panose="02010609060101010101" charset="-122"/>
                  <a:cs typeface="+mn-cs"/>
                </a:defRPr>
              </a:lvl3pPr>
              <a:lvl4pPr marL="1371600" lvl="3" indent="0" algn="l" defTabSz="914400" rtl="0" eaLnBrk="1" fontAlgn="base" latinLnBrk="0" hangingPunct="1">
                <a:lnSpc>
                  <a:spcPct val="100000"/>
                </a:lnSpc>
                <a:spcBef>
                  <a:spcPct val="0"/>
                </a:spcBef>
                <a:spcAft>
                  <a:spcPct val="0"/>
                </a:spcAft>
                <a:buNone/>
                <a:defRPr kern="1200">
                  <a:solidFill>
                    <a:schemeClr val="tx1"/>
                  </a:solidFill>
                  <a:latin typeface="Arial" panose="020B0604020202020204" pitchFamily="34" charset="0"/>
                  <a:ea typeface="黑体" panose="02010609060101010101" charset="-122"/>
                  <a:cs typeface="+mn-cs"/>
                </a:defRPr>
              </a:lvl4pPr>
              <a:lvl5pPr marL="1828800" lvl="4" indent="0" algn="l" defTabSz="914400" rtl="0" eaLnBrk="1" fontAlgn="base" latinLnBrk="0" hangingPunct="1">
                <a:lnSpc>
                  <a:spcPct val="100000"/>
                </a:lnSpc>
                <a:spcBef>
                  <a:spcPct val="0"/>
                </a:spcBef>
                <a:spcAft>
                  <a:spcPct val="0"/>
                </a:spcAft>
                <a:buNone/>
                <a:defRPr kern="1200">
                  <a:solidFill>
                    <a:schemeClr val="tx1"/>
                  </a:solidFill>
                  <a:latin typeface="Arial" panose="020B0604020202020204" pitchFamily="34" charset="0"/>
                  <a:ea typeface="黑体" panose="02010609060101010101" charset="-122"/>
                  <a:cs typeface="+mn-cs"/>
                </a:defRPr>
              </a:lvl5pPr>
              <a:lvl6pPr marL="2286000" lvl="5" indent="0" algn="l" defTabSz="914400" rtl="0" eaLnBrk="1" fontAlgn="base" latinLnBrk="0" hangingPunct="1">
                <a:lnSpc>
                  <a:spcPct val="100000"/>
                </a:lnSpc>
                <a:spcBef>
                  <a:spcPct val="0"/>
                </a:spcBef>
                <a:spcAft>
                  <a:spcPct val="0"/>
                </a:spcAft>
                <a:buNone/>
                <a:defRPr kern="1200">
                  <a:solidFill>
                    <a:schemeClr val="tx1"/>
                  </a:solidFill>
                  <a:latin typeface="Arial" panose="020B0604020202020204" pitchFamily="34" charset="0"/>
                  <a:ea typeface="黑体" panose="02010609060101010101" charset="-122"/>
                  <a:cs typeface="+mn-cs"/>
                </a:defRPr>
              </a:lvl6pPr>
              <a:lvl7pPr marL="2743200" lvl="6" indent="0" algn="l" defTabSz="914400" rtl="0" eaLnBrk="1" fontAlgn="base" latinLnBrk="0" hangingPunct="1">
                <a:lnSpc>
                  <a:spcPct val="100000"/>
                </a:lnSpc>
                <a:spcBef>
                  <a:spcPct val="0"/>
                </a:spcBef>
                <a:spcAft>
                  <a:spcPct val="0"/>
                </a:spcAft>
                <a:buNone/>
                <a:defRPr kern="1200">
                  <a:solidFill>
                    <a:schemeClr val="tx1"/>
                  </a:solidFill>
                  <a:latin typeface="Arial" panose="020B0604020202020204" pitchFamily="34" charset="0"/>
                  <a:ea typeface="黑体" panose="02010609060101010101" charset="-122"/>
                  <a:cs typeface="+mn-cs"/>
                </a:defRPr>
              </a:lvl7pPr>
              <a:lvl8pPr marL="3200400" lvl="7" indent="0" algn="l" defTabSz="914400" rtl="0" eaLnBrk="1" fontAlgn="base" latinLnBrk="0" hangingPunct="1">
                <a:lnSpc>
                  <a:spcPct val="100000"/>
                </a:lnSpc>
                <a:spcBef>
                  <a:spcPct val="0"/>
                </a:spcBef>
                <a:spcAft>
                  <a:spcPct val="0"/>
                </a:spcAft>
                <a:buNone/>
                <a:defRPr kern="1200">
                  <a:solidFill>
                    <a:schemeClr val="tx1"/>
                  </a:solidFill>
                  <a:latin typeface="Arial" panose="020B0604020202020204" pitchFamily="34" charset="0"/>
                  <a:ea typeface="黑体" panose="02010609060101010101" charset="-122"/>
                  <a:cs typeface="+mn-cs"/>
                </a:defRPr>
              </a:lvl8pPr>
              <a:lvl9pPr marL="3657600" lvl="8" indent="0" algn="l" defTabSz="914400" rtl="0" eaLnBrk="1" fontAlgn="base" latinLnBrk="0" hangingPunct="1">
                <a:lnSpc>
                  <a:spcPct val="100000"/>
                </a:lnSpc>
                <a:spcBef>
                  <a:spcPct val="0"/>
                </a:spcBef>
                <a:spcAft>
                  <a:spcPct val="0"/>
                </a:spcAft>
                <a:buNone/>
                <a:defRPr kern="1200">
                  <a:solidFill>
                    <a:schemeClr val="tx1"/>
                  </a:solidFill>
                  <a:latin typeface="Arial" panose="020B0604020202020204" pitchFamily="34" charset="0"/>
                  <a:ea typeface="黑体" panose="02010609060101010101" charset="-122"/>
                  <a:cs typeface="+mn-cs"/>
                </a:defRPr>
              </a:lvl9pPr>
            </a:lstStyle>
            <a:p>
              <a:pPr>
                <a:lnSpc>
                  <a:spcPct val="110000"/>
                </a:lnSpc>
                <a:buClrTx/>
                <a:buFontTx/>
              </a:pPr>
              <a:r>
                <a:rPr lang="en-US" altLang="zh-CN" sz="1389" baseline="0" dirty="0">
                  <a:ea typeface="微软雅黑" panose="020B0503020204020204" pitchFamily="34" charset="-122"/>
                  <a:sym typeface="Arial" panose="020B0604020202020204" pitchFamily="34" charset="0"/>
                </a:rPr>
                <a:t>[8]</a:t>
              </a:r>
              <a:r>
                <a:rPr lang="zh-CN" altLang="en-US" sz="1389" baseline="0" dirty="0">
                  <a:ea typeface="微软雅黑" panose="020B0503020204020204" pitchFamily="34" charset="-122"/>
                  <a:sym typeface="Arial" panose="020B0604020202020204" pitchFamily="34" charset="0"/>
                </a:rPr>
                <a:t>点击此处请输入您想要输入的内容点击此处请输入您想要输入的内容</a:t>
              </a:r>
              <a:endParaRPr lang="en-US" altLang="zh-CN" sz="1389" baseline="0" dirty="0">
                <a:ea typeface="微软雅黑" panose="020B0503020204020204" pitchFamily="34" charset="-122"/>
                <a:sym typeface="Arial" panose="020B0604020202020204" pitchFamily="34" charset="0"/>
              </a:endParaRPr>
            </a:p>
          </p:txBody>
        </p:sp>
        <p:sp>
          <p:nvSpPr>
            <p:cNvPr id="17" name="努力1-30">
              <a:extLst>
                <a:ext uri="{FF2B5EF4-FFF2-40B4-BE49-F238E27FC236}">
                  <a16:creationId xmlns:a16="http://schemas.microsoft.com/office/drawing/2014/main" id="{8E050FAE-06B8-F10A-CACB-B1E3121DA41D}"/>
                </a:ext>
              </a:extLst>
            </p:cNvPr>
            <p:cNvSpPr txBox="1"/>
            <p:nvPr/>
          </p:nvSpPr>
          <p:spPr>
            <a:xfrm>
              <a:off x="6410599" y="3523417"/>
              <a:ext cx="4345968" cy="555906"/>
            </a:xfrm>
            <a:prstGeom prst="rect">
              <a:avLst/>
            </a:prstGeom>
            <a:noFill/>
            <a:ln w="9525">
              <a:noFill/>
            </a:ln>
            <a:effectLst/>
          </p:spPr>
          <p:txBody>
            <a:bodyPr wrap="square" lIns="90732" tIns="45365" rIns="90732" bIns="45365" anchor="t" anchorCtr="0">
              <a:spAutoFit/>
            </a:bodyPr>
            <a:lstStyle>
              <a:defPPr>
                <a:defRPr lang="zh-CN"/>
              </a:defPPr>
              <a:lvl1pPr marL="0" lvl="0" indent="0" algn="l" defTabSz="914400" rtl="0" eaLnBrk="1" fontAlgn="base" latinLnBrk="0" hangingPunct="1">
                <a:lnSpc>
                  <a:spcPct val="100000"/>
                </a:lnSpc>
                <a:spcBef>
                  <a:spcPct val="0"/>
                </a:spcBef>
                <a:spcAft>
                  <a:spcPct val="0"/>
                </a:spcAft>
                <a:buNone/>
                <a:defRPr kern="1200">
                  <a:solidFill>
                    <a:schemeClr val="tx1"/>
                  </a:solidFill>
                  <a:latin typeface="Arial" panose="020B0604020202020204" pitchFamily="34" charset="0"/>
                  <a:ea typeface="黑体" panose="02010609060101010101" charset="-122"/>
                  <a:cs typeface="+mn-cs"/>
                </a:defRPr>
              </a:lvl1pPr>
              <a:lvl2pPr marL="457200" lvl="1" indent="0" algn="l" defTabSz="914400" rtl="0" eaLnBrk="1" fontAlgn="base" latinLnBrk="0" hangingPunct="1">
                <a:lnSpc>
                  <a:spcPct val="100000"/>
                </a:lnSpc>
                <a:spcBef>
                  <a:spcPct val="0"/>
                </a:spcBef>
                <a:spcAft>
                  <a:spcPct val="0"/>
                </a:spcAft>
                <a:buNone/>
                <a:defRPr kern="1200">
                  <a:solidFill>
                    <a:schemeClr val="tx1"/>
                  </a:solidFill>
                  <a:latin typeface="Arial" panose="020B0604020202020204" pitchFamily="34" charset="0"/>
                  <a:ea typeface="黑体" panose="02010609060101010101" charset="-122"/>
                  <a:cs typeface="+mn-cs"/>
                </a:defRPr>
              </a:lvl2pPr>
              <a:lvl3pPr marL="914400" lvl="2" indent="0" algn="l" defTabSz="914400" rtl="0" eaLnBrk="1" fontAlgn="base" latinLnBrk="0" hangingPunct="1">
                <a:lnSpc>
                  <a:spcPct val="100000"/>
                </a:lnSpc>
                <a:spcBef>
                  <a:spcPct val="0"/>
                </a:spcBef>
                <a:spcAft>
                  <a:spcPct val="0"/>
                </a:spcAft>
                <a:buNone/>
                <a:defRPr kern="1200">
                  <a:solidFill>
                    <a:schemeClr val="tx1"/>
                  </a:solidFill>
                  <a:latin typeface="Arial" panose="020B0604020202020204" pitchFamily="34" charset="0"/>
                  <a:ea typeface="黑体" panose="02010609060101010101" charset="-122"/>
                  <a:cs typeface="+mn-cs"/>
                </a:defRPr>
              </a:lvl3pPr>
              <a:lvl4pPr marL="1371600" lvl="3" indent="0" algn="l" defTabSz="914400" rtl="0" eaLnBrk="1" fontAlgn="base" latinLnBrk="0" hangingPunct="1">
                <a:lnSpc>
                  <a:spcPct val="100000"/>
                </a:lnSpc>
                <a:spcBef>
                  <a:spcPct val="0"/>
                </a:spcBef>
                <a:spcAft>
                  <a:spcPct val="0"/>
                </a:spcAft>
                <a:buNone/>
                <a:defRPr kern="1200">
                  <a:solidFill>
                    <a:schemeClr val="tx1"/>
                  </a:solidFill>
                  <a:latin typeface="Arial" panose="020B0604020202020204" pitchFamily="34" charset="0"/>
                  <a:ea typeface="黑体" panose="02010609060101010101" charset="-122"/>
                  <a:cs typeface="+mn-cs"/>
                </a:defRPr>
              </a:lvl4pPr>
              <a:lvl5pPr marL="1828800" lvl="4" indent="0" algn="l" defTabSz="914400" rtl="0" eaLnBrk="1" fontAlgn="base" latinLnBrk="0" hangingPunct="1">
                <a:lnSpc>
                  <a:spcPct val="100000"/>
                </a:lnSpc>
                <a:spcBef>
                  <a:spcPct val="0"/>
                </a:spcBef>
                <a:spcAft>
                  <a:spcPct val="0"/>
                </a:spcAft>
                <a:buNone/>
                <a:defRPr kern="1200">
                  <a:solidFill>
                    <a:schemeClr val="tx1"/>
                  </a:solidFill>
                  <a:latin typeface="Arial" panose="020B0604020202020204" pitchFamily="34" charset="0"/>
                  <a:ea typeface="黑体" panose="02010609060101010101" charset="-122"/>
                  <a:cs typeface="+mn-cs"/>
                </a:defRPr>
              </a:lvl5pPr>
              <a:lvl6pPr marL="2286000" lvl="5" indent="0" algn="l" defTabSz="914400" rtl="0" eaLnBrk="1" fontAlgn="base" latinLnBrk="0" hangingPunct="1">
                <a:lnSpc>
                  <a:spcPct val="100000"/>
                </a:lnSpc>
                <a:spcBef>
                  <a:spcPct val="0"/>
                </a:spcBef>
                <a:spcAft>
                  <a:spcPct val="0"/>
                </a:spcAft>
                <a:buNone/>
                <a:defRPr kern="1200">
                  <a:solidFill>
                    <a:schemeClr val="tx1"/>
                  </a:solidFill>
                  <a:latin typeface="Arial" panose="020B0604020202020204" pitchFamily="34" charset="0"/>
                  <a:ea typeface="黑体" panose="02010609060101010101" charset="-122"/>
                  <a:cs typeface="+mn-cs"/>
                </a:defRPr>
              </a:lvl6pPr>
              <a:lvl7pPr marL="2743200" lvl="6" indent="0" algn="l" defTabSz="914400" rtl="0" eaLnBrk="1" fontAlgn="base" latinLnBrk="0" hangingPunct="1">
                <a:lnSpc>
                  <a:spcPct val="100000"/>
                </a:lnSpc>
                <a:spcBef>
                  <a:spcPct val="0"/>
                </a:spcBef>
                <a:spcAft>
                  <a:spcPct val="0"/>
                </a:spcAft>
                <a:buNone/>
                <a:defRPr kern="1200">
                  <a:solidFill>
                    <a:schemeClr val="tx1"/>
                  </a:solidFill>
                  <a:latin typeface="Arial" panose="020B0604020202020204" pitchFamily="34" charset="0"/>
                  <a:ea typeface="黑体" panose="02010609060101010101" charset="-122"/>
                  <a:cs typeface="+mn-cs"/>
                </a:defRPr>
              </a:lvl7pPr>
              <a:lvl8pPr marL="3200400" lvl="7" indent="0" algn="l" defTabSz="914400" rtl="0" eaLnBrk="1" fontAlgn="base" latinLnBrk="0" hangingPunct="1">
                <a:lnSpc>
                  <a:spcPct val="100000"/>
                </a:lnSpc>
                <a:spcBef>
                  <a:spcPct val="0"/>
                </a:spcBef>
                <a:spcAft>
                  <a:spcPct val="0"/>
                </a:spcAft>
                <a:buNone/>
                <a:defRPr kern="1200">
                  <a:solidFill>
                    <a:schemeClr val="tx1"/>
                  </a:solidFill>
                  <a:latin typeface="Arial" panose="020B0604020202020204" pitchFamily="34" charset="0"/>
                  <a:ea typeface="黑体" panose="02010609060101010101" charset="-122"/>
                  <a:cs typeface="+mn-cs"/>
                </a:defRPr>
              </a:lvl8pPr>
              <a:lvl9pPr marL="3657600" lvl="8" indent="0" algn="l" defTabSz="914400" rtl="0" eaLnBrk="1" fontAlgn="base" latinLnBrk="0" hangingPunct="1">
                <a:lnSpc>
                  <a:spcPct val="100000"/>
                </a:lnSpc>
                <a:spcBef>
                  <a:spcPct val="0"/>
                </a:spcBef>
                <a:spcAft>
                  <a:spcPct val="0"/>
                </a:spcAft>
                <a:buNone/>
                <a:defRPr kern="1200">
                  <a:solidFill>
                    <a:schemeClr val="tx1"/>
                  </a:solidFill>
                  <a:latin typeface="Arial" panose="020B0604020202020204" pitchFamily="34" charset="0"/>
                  <a:ea typeface="黑体" panose="02010609060101010101" charset="-122"/>
                  <a:cs typeface="+mn-cs"/>
                </a:defRPr>
              </a:lvl9pPr>
            </a:lstStyle>
            <a:p>
              <a:pPr>
                <a:lnSpc>
                  <a:spcPct val="110000"/>
                </a:lnSpc>
                <a:buClrTx/>
                <a:buFontTx/>
              </a:pPr>
              <a:r>
                <a:rPr lang="en-US" altLang="zh-CN" sz="1389" baseline="0" dirty="0">
                  <a:ea typeface="微软雅黑" panose="020B0503020204020204" pitchFamily="34" charset="-122"/>
                  <a:sym typeface="Arial" panose="020B0604020202020204" pitchFamily="34" charset="0"/>
                </a:rPr>
                <a:t>[9]</a:t>
              </a:r>
              <a:r>
                <a:rPr lang="zh-CN" altLang="en-US" sz="1389" baseline="0" dirty="0">
                  <a:ea typeface="微软雅黑" panose="020B0503020204020204" pitchFamily="34" charset="-122"/>
                  <a:sym typeface="Arial" panose="020B0604020202020204" pitchFamily="34" charset="0"/>
                </a:rPr>
                <a:t>点击此处请输入您想要输入的内容点击此处请输入您想要输入的内容</a:t>
              </a:r>
              <a:endParaRPr lang="en-US" altLang="zh-CN" sz="1389" baseline="0" dirty="0">
                <a:ea typeface="微软雅黑" panose="020B0503020204020204" pitchFamily="34" charset="-122"/>
                <a:sym typeface="Arial" panose="020B0604020202020204" pitchFamily="34" charset="0"/>
              </a:endParaRPr>
            </a:p>
          </p:txBody>
        </p:sp>
        <p:sp>
          <p:nvSpPr>
            <p:cNvPr id="18" name="努力1-31">
              <a:extLst>
                <a:ext uri="{FF2B5EF4-FFF2-40B4-BE49-F238E27FC236}">
                  <a16:creationId xmlns:a16="http://schemas.microsoft.com/office/drawing/2014/main" id="{2288BC3E-22FA-B3B9-9BB2-B4ADBFB67F28}"/>
                </a:ext>
              </a:extLst>
            </p:cNvPr>
            <p:cNvSpPr txBox="1"/>
            <p:nvPr/>
          </p:nvSpPr>
          <p:spPr>
            <a:xfrm>
              <a:off x="6410598" y="4372450"/>
              <a:ext cx="4260909" cy="554794"/>
            </a:xfrm>
            <a:prstGeom prst="rect">
              <a:avLst/>
            </a:prstGeom>
            <a:noFill/>
            <a:ln w="9525">
              <a:noFill/>
            </a:ln>
            <a:effectLst/>
          </p:spPr>
          <p:txBody>
            <a:bodyPr wrap="square" lIns="90732" tIns="45365" rIns="90732" bIns="45365" anchor="t" anchorCtr="0">
              <a:spAutoFit/>
            </a:bodyPr>
            <a:lstStyle>
              <a:defPPr>
                <a:defRPr lang="zh-CN"/>
              </a:defPPr>
              <a:lvl1pPr marL="0" lvl="0" indent="0" algn="l" defTabSz="914400" rtl="0" eaLnBrk="1" fontAlgn="base" latinLnBrk="0" hangingPunct="1">
                <a:lnSpc>
                  <a:spcPct val="100000"/>
                </a:lnSpc>
                <a:spcBef>
                  <a:spcPct val="0"/>
                </a:spcBef>
                <a:spcAft>
                  <a:spcPct val="0"/>
                </a:spcAft>
                <a:buNone/>
                <a:defRPr kern="1200">
                  <a:solidFill>
                    <a:schemeClr val="tx1"/>
                  </a:solidFill>
                  <a:latin typeface="Arial" panose="020B0604020202020204" pitchFamily="34" charset="0"/>
                  <a:ea typeface="黑体" panose="02010609060101010101" charset="-122"/>
                  <a:cs typeface="+mn-cs"/>
                </a:defRPr>
              </a:lvl1pPr>
              <a:lvl2pPr marL="457200" lvl="1" indent="0" algn="l" defTabSz="914400" rtl="0" eaLnBrk="1" fontAlgn="base" latinLnBrk="0" hangingPunct="1">
                <a:lnSpc>
                  <a:spcPct val="100000"/>
                </a:lnSpc>
                <a:spcBef>
                  <a:spcPct val="0"/>
                </a:spcBef>
                <a:spcAft>
                  <a:spcPct val="0"/>
                </a:spcAft>
                <a:buNone/>
                <a:defRPr kern="1200">
                  <a:solidFill>
                    <a:schemeClr val="tx1"/>
                  </a:solidFill>
                  <a:latin typeface="Arial" panose="020B0604020202020204" pitchFamily="34" charset="0"/>
                  <a:ea typeface="黑体" panose="02010609060101010101" charset="-122"/>
                  <a:cs typeface="+mn-cs"/>
                </a:defRPr>
              </a:lvl2pPr>
              <a:lvl3pPr marL="914400" lvl="2" indent="0" algn="l" defTabSz="914400" rtl="0" eaLnBrk="1" fontAlgn="base" latinLnBrk="0" hangingPunct="1">
                <a:lnSpc>
                  <a:spcPct val="100000"/>
                </a:lnSpc>
                <a:spcBef>
                  <a:spcPct val="0"/>
                </a:spcBef>
                <a:spcAft>
                  <a:spcPct val="0"/>
                </a:spcAft>
                <a:buNone/>
                <a:defRPr kern="1200">
                  <a:solidFill>
                    <a:schemeClr val="tx1"/>
                  </a:solidFill>
                  <a:latin typeface="Arial" panose="020B0604020202020204" pitchFamily="34" charset="0"/>
                  <a:ea typeface="黑体" panose="02010609060101010101" charset="-122"/>
                  <a:cs typeface="+mn-cs"/>
                </a:defRPr>
              </a:lvl3pPr>
              <a:lvl4pPr marL="1371600" lvl="3" indent="0" algn="l" defTabSz="914400" rtl="0" eaLnBrk="1" fontAlgn="base" latinLnBrk="0" hangingPunct="1">
                <a:lnSpc>
                  <a:spcPct val="100000"/>
                </a:lnSpc>
                <a:spcBef>
                  <a:spcPct val="0"/>
                </a:spcBef>
                <a:spcAft>
                  <a:spcPct val="0"/>
                </a:spcAft>
                <a:buNone/>
                <a:defRPr kern="1200">
                  <a:solidFill>
                    <a:schemeClr val="tx1"/>
                  </a:solidFill>
                  <a:latin typeface="Arial" panose="020B0604020202020204" pitchFamily="34" charset="0"/>
                  <a:ea typeface="黑体" panose="02010609060101010101" charset="-122"/>
                  <a:cs typeface="+mn-cs"/>
                </a:defRPr>
              </a:lvl4pPr>
              <a:lvl5pPr marL="1828800" lvl="4" indent="0" algn="l" defTabSz="914400" rtl="0" eaLnBrk="1" fontAlgn="base" latinLnBrk="0" hangingPunct="1">
                <a:lnSpc>
                  <a:spcPct val="100000"/>
                </a:lnSpc>
                <a:spcBef>
                  <a:spcPct val="0"/>
                </a:spcBef>
                <a:spcAft>
                  <a:spcPct val="0"/>
                </a:spcAft>
                <a:buNone/>
                <a:defRPr kern="1200">
                  <a:solidFill>
                    <a:schemeClr val="tx1"/>
                  </a:solidFill>
                  <a:latin typeface="Arial" panose="020B0604020202020204" pitchFamily="34" charset="0"/>
                  <a:ea typeface="黑体" panose="02010609060101010101" charset="-122"/>
                  <a:cs typeface="+mn-cs"/>
                </a:defRPr>
              </a:lvl5pPr>
              <a:lvl6pPr marL="2286000" lvl="5" indent="0" algn="l" defTabSz="914400" rtl="0" eaLnBrk="1" fontAlgn="base" latinLnBrk="0" hangingPunct="1">
                <a:lnSpc>
                  <a:spcPct val="100000"/>
                </a:lnSpc>
                <a:spcBef>
                  <a:spcPct val="0"/>
                </a:spcBef>
                <a:spcAft>
                  <a:spcPct val="0"/>
                </a:spcAft>
                <a:buNone/>
                <a:defRPr kern="1200">
                  <a:solidFill>
                    <a:schemeClr val="tx1"/>
                  </a:solidFill>
                  <a:latin typeface="Arial" panose="020B0604020202020204" pitchFamily="34" charset="0"/>
                  <a:ea typeface="黑体" panose="02010609060101010101" charset="-122"/>
                  <a:cs typeface="+mn-cs"/>
                </a:defRPr>
              </a:lvl6pPr>
              <a:lvl7pPr marL="2743200" lvl="6" indent="0" algn="l" defTabSz="914400" rtl="0" eaLnBrk="1" fontAlgn="base" latinLnBrk="0" hangingPunct="1">
                <a:lnSpc>
                  <a:spcPct val="100000"/>
                </a:lnSpc>
                <a:spcBef>
                  <a:spcPct val="0"/>
                </a:spcBef>
                <a:spcAft>
                  <a:spcPct val="0"/>
                </a:spcAft>
                <a:buNone/>
                <a:defRPr kern="1200">
                  <a:solidFill>
                    <a:schemeClr val="tx1"/>
                  </a:solidFill>
                  <a:latin typeface="Arial" panose="020B0604020202020204" pitchFamily="34" charset="0"/>
                  <a:ea typeface="黑体" panose="02010609060101010101" charset="-122"/>
                  <a:cs typeface="+mn-cs"/>
                </a:defRPr>
              </a:lvl7pPr>
              <a:lvl8pPr marL="3200400" lvl="7" indent="0" algn="l" defTabSz="914400" rtl="0" eaLnBrk="1" fontAlgn="base" latinLnBrk="0" hangingPunct="1">
                <a:lnSpc>
                  <a:spcPct val="100000"/>
                </a:lnSpc>
                <a:spcBef>
                  <a:spcPct val="0"/>
                </a:spcBef>
                <a:spcAft>
                  <a:spcPct val="0"/>
                </a:spcAft>
                <a:buNone/>
                <a:defRPr kern="1200">
                  <a:solidFill>
                    <a:schemeClr val="tx1"/>
                  </a:solidFill>
                  <a:latin typeface="Arial" panose="020B0604020202020204" pitchFamily="34" charset="0"/>
                  <a:ea typeface="黑体" panose="02010609060101010101" charset="-122"/>
                  <a:cs typeface="+mn-cs"/>
                </a:defRPr>
              </a:lvl8pPr>
              <a:lvl9pPr marL="3657600" lvl="8" indent="0" algn="l" defTabSz="914400" rtl="0" eaLnBrk="1" fontAlgn="base" latinLnBrk="0" hangingPunct="1">
                <a:lnSpc>
                  <a:spcPct val="100000"/>
                </a:lnSpc>
                <a:spcBef>
                  <a:spcPct val="0"/>
                </a:spcBef>
                <a:spcAft>
                  <a:spcPct val="0"/>
                </a:spcAft>
                <a:buNone/>
                <a:defRPr kern="1200">
                  <a:solidFill>
                    <a:schemeClr val="tx1"/>
                  </a:solidFill>
                  <a:latin typeface="Arial" panose="020B0604020202020204" pitchFamily="34" charset="0"/>
                  <a:ea typeface="黑体" panose="02010609060101010101" charset="-122"/>
                  <a:cs typeface="+mn-cs"/>
                </a:defRPr>
              </a:lvl9pPr>
            </a:lstStyle>
            <a:p>
              <a:pPr>
                <a:lnSpc>
                  <a:spcPct val="110000"/>
                </a:lnSpc>
                <a:buClrTx/>
                <a:buFontTx/>
              </a:pPr>
              <a:r>
                <a:rPr lang="en-US" altLang="zh-CN" sz="1389" baseline="0" dirty="0">
                  <a:ea typeface="微软雅黑" panose="020B0503020204020204" pitchFamily="34" charset="-122"/>
                  <a:sym typeface="Arial" panose="020B0604020202020204" pitchFamily="34" charset="0"/>
                </a:rPr>
                <a:t>[10]</a:t>
              </a:r>
              <a:r>
                <a:rPr lang="zh-CN" altLang="en-US" sz="1389" baseline="0" dirty="0">
                  <a:ea typeface="微软雅黑" panose="020B0503020204020204" pitchFamily="34" charset="-122"/>
                  <a:sym typeface="Arial" panose="020B0604020202020204" pitchFamily="34" charset="0"/>
                </a:rPr>
                <a:t>点击此处请输入您想要输入的内容点击此处请输入您想要输入的内容</a:t>
              </a:r>
              <a:r>
                <a:rPr lang="en-US" altLang="zh-CN" sz="1389" baseline="0" dirty="0">
                  <a:ea typeface="微软雅黑" panose="020B0503020204020204" pitchFamily="34" charset="-122"/>
                  <a:sym typeface="Arial" panose="020B0604020202020204" pitchFamily="34" charset="0"/>
                </a:rPr>
                <a:t>.</a:t>
              </a:r>
            </a:p>
          </p:txBody>
        </p:sp>
        <p:cxnSp>
          <p:nvCxnSpPr>
            <p:cNvPr id="19" name="努力1-32">
              <a:extLst>
                <a:ext uri="{FF2B5EF4-FFF2-40B4-BE49-F238E27FC236}">
                  <a16:creationId xmlns:a16="http://schemas.microsoft.com/office/drawing/2014/main" id="{821E0E3E-575F-FB5B-913A-8D35482BDFCC}"/>
                </a:ext>
              </a:extLst>
            </p:cNvPr>
            <p:cNvCxnSpPr/>
            <p:nvPr/>
          </p:nvCxnSpPr>
          <p:spPr>
            <a:xfrm>
              <a:off x="6410598" y="1607979"/>
              <a:ext cx="4260909" cy="0"/>
            </a:xfrm>
            <a:prstGeom prst="line">
              <a:avLst/>
            </a:prstGeom>
            <a:ln w="12601">
              <a:solidFill>
                <a:schemeClr val="tx1">
                  <a:alpha val="22000"/>
                </a:schemeClr>
              </a:solidFill>
            </a:ln>
            <a:effectLst/>
          </p:spPr>
          <p:style>
            <a:lnRef idx="1">
              <a:schemeClr val="accent1"/>
            </a:lnRef>
            <a:fillRef idx="0">
              <a:schemeClr val="accent1"/>
            </a:fillRef>
            <a:effectRef idx="0">
              <a:schemeClr val="accent1"/>
            </a:effectRef>
            <a:fontRef idx="minor">
              <a:schemeClr val="tx1"/>
            </a:fontRef>
          </p:style>
        </p:cxnSp>
        <p:cxnSp>
          <p:nvCxnSpPr>
            <p:cNvPr id="20" name="努力1-33">
              <a:extLst>
                <a:ext uri="{FF2B5EF4-FFF2-40B4-BE49-F238E27FC236}">
                  <a16:creationId xmlns:a16="http://schemas.microsoft.com/office/drawing/2014/main" id="{92480DED-3908-AA8A-9965-F0A4AEA5EA08}"/>
                </a:ext>
              </a:extLst>
            </p:cNvPr>
            <p:cNvCxnSpPr/>
            <p:nvPr/>
          </p:nvCxnSpPr>
          <p:spPr>
            <a:xfrm>
              <a:off x="6410598" y="2457009"/>
              <a:ext cx="4260909" cy="0"/>
            </a:xfrm>
            <a:prstGeom prst="line">
              <a:avLst/>
            </a:prstGeom>
            <a:ln w="12601">
              <a:solidFill>
                <a:schemeClr val="tx1">
                  <a:alpha val="22000"/>
                </a:schemeClr>
              </a:solidFill>
            </a:ln>
            <a:effectLst/>
          </p:spPr>
          <p:style>
            <a:lnRef idx="1">
              <a:schemeClr val="accent1"/>
            </a:lnRef>
            <a:fillRef idx="0">
              <a:schemeClr val="accent1"/>
            </a:fillRef>
            <a:effectRef idx="0">
              <a:schemeClr val="accent1"/>
            </a:effectRef>
            <a:fontRef idx="minor">
              <a:schemeClr val="tx1"/>
            </a:fontRef>
          </p:style>
        </p:cxnSp>
        <p:cxnSp>
          <p:nvCxnSpPr>
            <p:cNvPr id="21" name="努力1-34">
              <a:extLst>
                <a:ext uri="{FF2B5EF4-FFF2-40B4-BE49-F238E27FC236}">
                  <a16:creationId xmlns:a16="http://schemas.microsoft.com/office/drawing/2014/main" id="{BEBD24BE-1B70-A208-63FC-0C839D336F02}"/>
                </a:ext>
              </a:extLst>
            </p:cNvPr>
            <p:cNvCxnSpPr/>
            <p:nvPr/>
          </p:nvCxnSpPr>
          <p:spPr>
            <a:xfrm>
              <a:off x="6410598" y="3307617"/>
              <a:ext cx="4260909" cy="0"/>
            </a:xfrm>
            <a:prstGeom prst="line">
              <a:avLst/>
            </a:prstGeom>
            <a:ln w="12601">
              <a:solidFill>
                <a:schemeClr val="tx1">
                  <a:alpha val="22000"/>
                </a:schemeClr>
              </a:solidFill>
            </a:ln>
            <a:effectLst/>
          </p:spPr>
          <p:style>
            <a:lnRef idx="1">
              <a:schemeClr val="accent1"/>
            </a:lnRef>
            <a:fillRef idx="0">
              <a:schemeClr val="accent1"/>
            </a:fillRef>
            <a:effectRef idx="0">
              <a:schemeClr val="accent1"/>
            </a:effectRef>
            <a:fontRef idx="minor">
              <a:schemeClr val="tx1"/>
            </a:fontRef>
          </p:style>
        </p:cxnSp>
        <p:cxnSp>
          <p:nvCxnSpPr>
            <p:cNvPr id="22" name="努力1-35">
              <a:extLst>
                <a:ext uri="{FF2B5EF4-FFF2-40B4-BE49-F238E27FC236}">
                  <a16:creationId xmlns:a16="http://schemas.microsoft.com/office/drawing/2014/main" id="{39F9C999-C12C-15D5-15CF-1341AD286EC8}"/>
                </a:ext>
              </a:extLst>
            </p:cNvPr>
            <p:cNvCxnSpPr/>
            <p:nvPr/>
          </p:nvCxnSpPr>
          <p:spPr>
            <a:xfrm>
              <a:off x="6410598" y="4156647"/>
              <a:ext cx="4260909" cy="0"/>
            </a:xfrm>
            <a:prstGeom prst="line">
              <a:avLst/>
            </a:prstGeom>
            <a:ln w="12601">
              <a:solidFill>
                <a:schemeClr val="tx1">
                  <a:alpha val="22000"/>
                </a:schemeClr>
              </a:solidFill>
            </a:ln>
            <a:effectLst/>
          </p:spPr>
          <p:style>
            <a:lnRef idx="1">
              <a:schemeClr val="accent1"/>
            </a:lnRef>
            <a:fillRef idx="0">
              <a:schemeClr val="accent1"/>
            </a:fillRef>
            <a:effectRef idx="0">
              <a:schemeClr val="accent1"/>
            </a:effectRef>
            <a:fontRef idx="minor">
              <a:schemeClr val="tx1"/>
            </a:fontRef>
          </p:style>
        </p:cxnSp>
        <p:cxnSp>
          <p:nvCxnSpPr>
            <p:cNvPr id="23" name="努力1-36">
              <a:extLst>
                <a:ext uri="{FF2B5EF4-FFF2-40B4-BE49-F238E27FC236}">
                  <a16:creationId xmlns:a16="http://schemas.microsoft.com/office/drawing/2014/main" id="{D19CCBA2-52A5-2EAC-1DD1-4217E01F65F1}"/>
                </a:ext>
              </a:extLst>
            </p:cNvPr>
            <p:cNvCxnSpPr/>
            <p:nvPr/>
          </p:nvCxnSpPr>
          <p:spPr>
            <a:xfrm>
              <a:off x="6410598" y="5005678"/>
              <a:ext cx="4260909" cy="0"/>
            </a:xfrm>
            <a:prstGeom prst="line">
              <a:avLst/>
            </a:prstGeom>
            <a:ln w="12601">
              <a:solidFill>
                <a:schemeClr val="tx1">
                  <a:alpha val="22000"/>
                </a:schemeClr>
              </a:solidFill>
            </a:ln>
            <a:effectLst/>
          </p:spPr>
          <p:style>
            <a:lnRef idx="1">
              <a:schemeClr val="accent1"/>
            </a:lnRef>
            <a:fillRef idx="0">
              <a:schemeClr val="accent1"/>
            </a:fillRef>
            <a:effectRef idx="0">
              <a:schemeClr val="accent1"/>
            </a:effectRef>
            <a:fontRef idx="minor">
              <a:schemeClr val="tx1"/>
            </a:fontRef>
          </p:style>
        </p:cxnSp>
      </p:grpSp>
      <p:grpSp>
        <p:nvGrpSpPr>
          <p:cNvPr id="49" name="努力2">
            <a:extLst>
              <a:ext uri="{FF2B5EF4-FFF2-40B4-BE49-F238E27FC236}">
                <a16:creationId xmlns:a16="http://schemas.microsoft.com/office/drawing/2014/main" id="{294B0764-2A40-98BA-928A-32C26D647951}"/>
              </a:ext>
            </a:extLst>
          </p:cNvPr>
          <p:cNvGrpSpPr/>
          <p:nvPr/>
        </p:nvGrpSpPr>
        <p:grpSpPr>
          <a:xfrm>
            <a:off x="0" y="5946264"/>
            <a:ext cx="12192000" cy="1028064"/>
            <a:chOff x="0" y="5967046"/>
            <a:chExt cx="12192000" cy="1028064"/>
          </a:xfrm>
        </p:grpSpPr>
        <p:pic>
          <p:nvPicPr>
            <p:cNvPr id="50" name="努力2-1" descr="查看图片">
              <a:extLst>
                <a:ext uri="{FF2B5EF4-FFF2-40B4-BE49-F238E27FC236}">
                  <a16:creationId xmlns:a16="http://schemas.microsoft.com/office/drawing/2014/main" id="{72530DB6-DC71-1FD2-B27E-AEFC46FAC1C7}"/>
                </a:ext>
              </a:extLst>
            </p:cNvPr>
            <p:cNvPicPr>
              <a:picLocks noChangeAspect="1" noChangeArrowheads="1"/>
            </p:cNvPicPr>
            <p:nvPr/>
          </p:nvPicPr>
          <p:blipFill rotWithShape="1">
            <a:blip r:embed="rId4" cstate="email">
              <a:extLst>
                <a:ext uri="{BEBA8EAE-BF5A-486C-A8C5-ECC9F3942E4B}">
                  <a14:imgProps xmlns:a14="http://schemas.microsoft.com/office/drawing/2010/main">
                    <a14:imgLayer r:embed="rId5">
                      <a14:imgEffect>
                        <a14:saturation sat="66000"/>
                      </a14:imgEffect>
                      <a14:imgEffect>
                        <a14:brightnessContrast contrast="40000"/>
                      </a14:imgEffect>
                    </a14:imgLayer>
                  </a14:imgProps>
                </a:ext>
                <a:ext uri="{28A0092B-C50C-407E-A947-70E740481C1C}">
                  <a14:useLocalDpi xmlns:a14="http://schemas.microsoft.com/office/drawing/2010/main"/>
                </a:ext>
              </a:extLst>
            </a:blip>
            <a:srcRect/>
            <a:stretch/>
          </p:blipFill>
          <p:spPr bwMode="auto">
            <a:xfrm rot="10800000">
              <a:off x="0" y="5967046"/>
              <a:ext cx="12192000" cy="1028064"/>
            </a:xfrm>
            <a:prstGeom prst="rect">
              <a:avLst/>
            </a:prstGeom>
            <a:noFill/>
            <a:extLst>
              <a:ext uri="{909E8E84-426E-40DD-AFC4-6F175D3DCCD1}">
                <a14:hiddenFill xmlns:a14="http://schemas.microsoft.com/office/drawing/2010/main">
                  <a:solidFill>
                    <a:srgbClr val="FFFFFF"/>
                  </a:solidFill>
                </a14:hiddenFill>
              </a:ext>
            </a:extLst>
          </p:spPr>
        </p:pic>
        <p:pic>
          <p:nvPicPr>
            <p:cNvPr id="51" name="努力2-2">
              <a:extLst>
                <a:ext uri="{FF2B5EF4-FFF2-40B4-BE49-F238E27FC236}">
                  <a16:creationId xmlns:a16="http://schemas.microsoft.com/office/drawing/2014/main" id="{D8AC8D08-3F5C-7DD0-D66F-415521B1791A}"/>
                </a:ext>
              </a:extLst>
            </p:cNvPr>
            <p:cNvPicPr>
              <a:picLocks noChangeAspect="1"/>
            </p:cNvPicPr>
            <p:nvPr/>
          </p:nvPicPr>
          <p:blipFill rotWithShape="1">
            <a:blip r:embed="rId6" cstate="email">
              <a:duotone>
                <a:schemeClr val="accent1">
                  <a:shade val="45000"/>
                  <a:satMod val="135000"/>
                </a:schemeClr>
                <a:prstClr val="white"/>
              </a:duotone>
              <a:extLst>
                <a:ext uri="{28A0092B-C50C-407E-A947-70E740481C1C}">
                  <a14:useLocalDpi xmlns:a14="http://schemas.microsoft.com/office/drawing/2010/main"/>
                </a:ext>
              </a:extLst>
            </a:blip>
            <a:srcRect/>
            <a:stretch/>
          </p:blipFill>
          <p:spPr>
            <a:xfrm rot="203427">
              <a:off x="780780" y="6022414"/>
              <a:ext cx="955226" cy="693795"/>
            </a:xfrm>
            <a:prstGeom prst="rect">
              <a:avLst/>
            </a:prstGeom>
          </p:spPr>
        </p:pic>
      </p:grpSp>
    </p:spTree>
    <p:extLst>
      <p:ext uri="{BB962C8B-B14F-4D97-AF65-F5344CB8AC3E}">
        <p14:creationId xmlns:p14="http://schemas.microsoft.com/office/powerpoint/2010/main" val="18840282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9"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136" name="努力1">
            <a:extLst>
              <a:ext uri="{FF2B5EF4-FFF2-40B4-BE49-F238E27FC236}">
                <a16:creationId xmlns:a16="http://schemas.microsoft.com/office/drawing/2014/main" id="{C5EA491B-EDCD-3030-BFAE-555009D7214D}"/>
              </a:ext>
            </a:extLst>
          </p:cNvPr>
          <p:cNvPicPr>
            <a:picLocks noChangeAspect="1"/>
          </p:cNvPicPr>
          <p:nvPr/>
        </p:nvPicPr>
        <p:blipFill rotWithShape="1">
          <a:blip r:embed="rId10" cstate="email">
            <a:extLst>
              <a:ext uri="{28A0092B-C50C-407E-A947-70E740481C1C}">
                <a14:useLocalDpi xmlns:a14="http://schemas.microsoft.com/office/drawing/2010/main"/>
              </a:ext>
            </a:extLst>
          </a:blip>
          <a:srcRect/>
          <a:stretch/>
        </p:blipFill>
        <p:spPr>
          <a:xfrm flipH="1">
            <a:off x="1424358" y="3252027"/>
            <a:ext cx="9330271" cy="3632143"/>
          </a:xfrm>
          <a:prstGeom prst="rect">
            <a:avLst/>
          </a:prstGeom>
        </p:spPr>
      </p:pic>
      <p:grpSp>
        <p:nvGrpSpPr>
          <p:cNvPr id="8" name="努力2">
            <a:extLst>
              <a:ext uri="{FF2B5EF4-FFF2-40B4-BE49-F238E27FC236}">
                <a16:creationId xmlns:a16="http://schemas.microsoft.com/office/drawing/2014/main" id="{910B5339-8168-F5CE-D371-43D65861F828}"/>
              </a:ext>
            </a:extLst>
          </p:cNvPr>
          <p:cNvGrpSpPr/>
          <p:nvPr/>
        </p:nvGrpSpPr>
        <p:grpSpPr>
          <a:xfrm>
            <a:off x="2227917" y="1102914"/>
            <a:ext cx="7736162" cy="1771310"/>
            <a:chOff x="2166368" y="1099223"/>
            <a:chExt cx="7736162" cy="1771310"/>
          </a:xfrm>
        </p:grpSpPr>
        <p:sp>
          <p:nvSpPr>
            <p:cNvPr id="6" name="努力2-1">
              <a:extLst>
                <a:ext uri="{FF2B5EF4-FFF2-40B4-BE49-F238E27FC236}">
                  <a16:creationId xmlns:a16="http://schemas.microsoft.com/office/drawing/2014/main" id="{A5BE0E94-E997-B70E-1163-E300C6AFB88E}"/>
                </a:ext>
              </a:extLst>
            </p:cNvPr>
            <p:cNvSpPr txBox="1"/>
            <p:nvPr>
              <p:custDataLst>
                <p:tags r:id="rId5"/>
              </p:custDataLst>
            </p:nvPr>
          </p:nvSpPr>
          <p:spPr>
            <a:xfrm>
              <a:off x="2166368" y="1099223"/>
              <a:ext cx="7736162" cy="1584047"/>
            </a:xfrm>
            <a:prstGeom prst="rect">
              <a:avLst/>
            </a:prstGeom>
            <a:noFill/>
            <a:effectLst/>
          </p:spPr>
          <p:txBody>
            <a:bodyPr wrap="square" lIns="392218" tIns="196111" rIns="392218" bIns="196111" rtlCol="0">
              <a:spAutoFit/>
            </a:bodyPr>
            <a:lstStyle/>
            <a:p>
              <a:pPr algn="dist"/>
              <a:r>
                <a:rPr lang="zh-CN" altLang="en-US" sz="7720" dirty="0">
                  <a:gradFill flip="none" rotWithShape="1">
                    <a:gsLst>
                      <a:gs pos="0">
                        <a:schemeClr val="accent1"/>
                      </a:gs>
                      <a:gs pos="70000">
                        <a:srgbClr val="FB111C"/>
                      </a:gs>
                    </a:gsLst>
                    <a:lin ang="16200000" scaled="1"/>
                    <a:tileRect/>
                  </a:gradFill>
                  <a:effectLst>
                    <a:outerShdw blurRad="562293" dist="240983" dir="2699996" algn="tl" rotWithShape="0">
                      <a:prstClr val="black">
                        <a:alpha val="15000"/>
                      </a:prstClr>
                    </a:outerShdw>
                  </a:effectLst>
                  <a:latin typeface="Arial" panose="020B0604020202020204" pitchFamily="34" charset="0"/>
                  <a:ea typeface="微软雅黑" panose="020B0503020204020204" pitchFamily="34" charset="-122"/>
                  <a:sym typeface="Arial" panose="020B0604020202020204" pitchFamily="34" charset="0"/>
                </a:rPr>
                <a:t>感谢老师指导</a:t>
              </a:r>
            </a:p>
          </p:txBody>
        </p:sp>
        <p:sp>
          <p:nvSpPr>
            <p:cNvPr id="7" name="努力2-2">
              <a:extLst>
                <a:ext uri="{FF2B5EF4-FFF2-40B4-BE49-F238E27FC236}">
                  <a16:creationId xmlns:a16="http://schemas.microsoft.com/office/drawing/2014/main" id="{FF558E14-0538-0CE2-D2F3-A275A256CAF1}"/>
                </a:ext>
              </a:extLst>
            </p:cNvPr>
            <p:cNvSpPr txBox="1"/>
            <p:nvPr>
              <p:custDataLst>
                <p:tags r:id="rId6"/>
              </p:custDataLst>
            </p:nvPr>
          </p:nvSpPr>
          <p:spPr>
            <a:xfrm>
              <a:off x="2620014" y="2356340"/>
              <a:ext cx="6828875" cy="514193"/>
            </a:xfrm>
            <a:prstGeom prst="rect">
              <a:avLst/>
            </a:prstGeom>
            <a:noFill/>
            <a:effectLst/>
          </p:spPr>
          <p:txBody>
            <a:bodyPr wrap="square" lIns="158701" tIns="79350" rIns="158701" bIns="79350" rtlCol="0">
              <a:spAutoFit/>
            </a:bodyPr>
            <a:lstStyle/>
            <a:p>
              <a:pPr algn="dist"/>
              <a:r>
                <a:rPr lang="en-US" altLang="zh-CN" sz="2300" dirty="0">
                  <a:gradFill flip="none" rotWithShape="1">
                    <a:gsLst>
                      <a:gs pos="0">
                        <a:schemeClr val="accent1"/>
                      </a:gs>
                      <a:gs pos="70000">
                        <a:srgbClr val="FB111C"/>
                      </a:gs>
                    </a:gsLst>
                    <a:lin ang="16200000" scaled="1"/>
                    <a:tileRect/>
                  </a:gradFill>
                  <a:effectLst>
                    <a:outerShdw blurRad="393605" dist="168688" dir="2699992" algn="tl" rotWithShape="0">
                      <a:prstClr val="black">
                        <a:alpha val="15000"/>
                      </a:prstClr>
                    </a:outerShdw>
                  </a:effectLst>
                  <a:latin typeface="Arial" panose="020B0604020202020204" pitchFamily="34" charset="0"/>
                  <a:ea typeface="微软雅黑" panose="020B0503020204020204" pitchFamily="34" charset="-122"/>
                  <a:sym typeface="Arial" panose="020B0604020202020204" pitchFamily="34" charset="0"/>
                </a:rPr>
                <a:t>THANK YOU FOR YOUR GUIDANCE</a:t>
              </a:r>
              <a:endParaRPr lang="zh-CN" altLang="en-US" sz="2300" dirty="0">
                <a:gradFill flip="none" rotWithShape="1">
                  <a:gsLst>
                    <a:gs pos="0">
                      <a:schemeClr val="accent1"/>
                    </a:gs>
                    <a:gs pos="70000">
                      <a:srgbClr val="FB111C"/>
                    </a:gs>
                  </a:gsLst>
                  <a:lin ang="16200000" scaled="1"/>
                  <a:tileRect/>
                </a:gradFill>
                <a:effectLst>
                  <a:outerShdw blurRad="393605" dist="168688" dir="2699992" algn="tl" rotWithShape="0">
                    <a:prstClr val="black">
                      <a:alpha val="15000"/>
                    </a:prstClr>
                  </a:outerShdw>
                </a:effectLst>
                <a:latin typeface="Arial" panose="020B0604020202020204" pitchFamily="34" charset="0"/>
                <a:ea typeface="微软雅黑" panose="020B0503020204020204" pitchFamily="34" charset="-122"/>
                <a:sym typeface="Arial" panose="020B0604020202020204" pitchFamily="34" charset="0"/>
              </a:endParaRPr>
            </a:p>
          </p:txBody>
        </p:sp>
      </p:grpSp>
      <p:grpSp>
        <p:nvGrpSpPr>
          <p:cNvPr id="116" name="努力3">
            <a:extLst>
              <a:ext uri="{FF2B5EF4-FFF2-40B4-BE49-F238E27FC236}">
                <a16:creationId xmlns:a16="http://schemas.microsoft.com/office/drawing/2014/main" id="{3AA824AC-DB57-BEF0-2AE7-6D2B79483944}"/>
              </a:ext>
            </a:extLst>
          </p:cNvPr>
          <p:cNvGrpSpPr/>
          <p:nvPr/>
        </p:nvGrpSpPr>
        <p:grpSpPr>
          <a:xfrm>
            <a:off x="883768" y="70660"/>
            <a:ext cx="10424464" cy="957229"/>
            <a:chOff x="872604" y="70660"/>
            <a:chExt cx="10424464" cy="957229"/>
          </a:xfrm>
        </p:grpSpPr>
        <p:pic>
          <p:nvPicPr>
            <p:cNvPr id="21" name="努力3-3">
              <a:extLst>
                <a:ext uri="{FF2B5EF4-FFF2-40B4-BE49-F238E27FC236}">
                  <a16:creationId xmlns:a16="http://schemas.microsoft.com/office/drawing/2014/main" id="{EF647540-B1F1-FEEE-75A2-C5D4FE1681F2}"/>
                </a:ext>
              </a:extLst>
            </p:cNvPr>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5617385" y="70660"/>
              <a:ext cx="957229" cy="957229"/>
            </a:xfrm>
            <a:prstGeom prst="rect">
              <a:avLst/>
            </a:prstGeom>
          </p:spPr>
        </p:pic>
        <p:sp>
          <p:nvSpPr>
            <p:cNvPr id="22" name="努力3-4">
              <a:extLst>
                <a:ext uri="{FF2B5EF4-FFF2-40B4-BE49-F238E27FC236}">
                  <a16:creationId xmlns:a16="http://schemas.microsoft.com/office/drawing/2014/main" id="{0B944CE2-D02C-E311-5F06-C07AE9CC20C9}"/>
                </a:ext>
              </a:extLst>
            </p:cNvPr>
            <p:cNvSpPr txBox="1"/>
            <p:nvPr>
              <p:custDataLst>
                <p:tags r:id="rId3"/>
              </p:custDataLst>
            </p:nvPr>
          </p:nvSpPr>
          <p:spPr>
            <a:xfrm>
              <a:off x="872604" y="420008"/>
              <a:ext cx="2276911" cy="258532"/>
            </a:xfrm>
            <a:prstGeom prst="rect">
              <a:avLst/>
            </a:prstGeom>
            <a:noFill/>
            <a:effectLst/>
          </p:spPr>
          <p:txBody>
            <a:bodyPr wrap="square" lIns="64008" tIns="32004" rIns="64008" bIns="32004" rtlCol="0">
              <a:spAutoFit/>
            </a:bodyPr>
            <a:lstStyle/>
            <a:p>
              <a:pPr algn="dist"/>
              <a:r>
                <a:rPr lang="en-US" altLang="zh-CN" sz="1260" dirty="0">
                  <a:solidFill>
                    <a:schemeClr val="accent1"/>
                  </a:solidFill>
                  <a:effectLst>
                    <a:outerShdw blurRad="444500" dist="190500" dir="2700016" algn="tl">
                      <a:srgbClr val="FB111C">
                        <a:alpha val="5000"/>
                      </a:srgbClr>
                    </a:outerShdw>
                  </a:effectLst>
                  <a:latin typeface="Arial" panose="020B0604020202020204" pitchFamily="34" charset="0"/>
                  <a:ea typeface="微软雅黑" panose="020B0503020204020204" pitchFamily="34" charset="-122"/>
                  <a:cs typeface="演示流云楷" panose="02000600000000000000" pitchFamily="2" charset="-122"/>
                  <a:sym typeface="Arial" panose="020B0604020202020204" pitchFamily="34" charset="0"/>
                </a:rPr>
                <a:t>PURSUIT OF EXCELLENCE</a:t>
              </a:r>
              <a:endParaRPr lang="zh-CN" altLang="en-US" sz="1260" dirty="0">
                <a:solidFill>
                  <a:schemeClr val="accent1"/>
                </a:solidFill>
                <a:effectLst>
                  <a:outerShdw blurRad="444500" dist="190500" dir="2700016" algn="tl">
                    <a:srgbClr val="FB111C">
                      <a:alpha val="5000"/>
                    </a:srgbClr>
                  </a:outerShdw>
                </a:effectLst>
                <a:latin typeface="Arial" panose="020B0604020202020204" pitchFamily="34" charset="0"/>
                <a:ea typeface="微软雅黑" panose="020B0503020204020204" pitchFamily="34" charset="-122"/>
                <a:cs typeface="演示流云楷" panose="02000600000000000000" pitchFamily="2" charset="-122"/>
                <a:sym typeface="Arial" panose="020B0604020202020204" pitchFamily="34" charset="0"/>
              </a:endParaRPr>
            </a:p>
          </p:txBody>
        </p:sp>
        <p:sp>
          <p:nvSpPr>
            <p:cNvPr id="23" name="努力3-5">
              <a:extLst>
                <a:ext uri="{FF2B5EF4-FFF2-40B4-BE49-F238E27FC236}">
                  <a16:creationId xmlns:a16="http://schemas.microsoft.com/office/drawing/2014/main" id="{86EAA4C4-2A1C-A995-654E-ECA070862C22}"/>
                </a:ext>
              </a:extLst>
            </p:cNvPr>
            <p:cNvSpPr txBox="1"/>
            <p:nvPr>
              <p:custDataLst>
                <p:tags r:id="rId4"/>
              </p:custDataLst>
            </p:nvPr>
          </p:nvSpPr>
          <p:spPr>
            <a:xfrm>
              <a:off x="9020157" y="420008"/>
              <a:ext cx="2276911" cy="258532"/>
            </a:xfrm>
            <a:prstGeom prst="rect">
              <a:avLst/>
            </a:prstGeom>
            <a:noFill/>
            <a:effectLst/>
          </p:spPr>
          <p:txBody>
            <a:bodyPr wrap="square" lIns="64008" tIns="32004" rIns="64008" bIns="32004" rtlCol="0">
              <a:spAutoFit/>
            </a:bodyPr>
            <a:lstStyle>
              <a:defPPr>
                <a:defRPr lang="zh-CN"/>
              </a:defPPr>
              <a:lvl1pPr algn="ctr">
                <a:defRPr sz="1260">
                  <a:solidFill>
                    <a:schemeClr val="accent1"/>
                  </a:solidFill>
                  <a:effectLst>
                    <a:outerShdw blurRad="444500" dist="190500" dir="2700016" algn="tl">
                      <a:srgbClr val="FB111C">
                        <a:alpha val="5000"/>
                      </a:srgbClr>
                    </a:outerShdw>
                  </a:effectLst>
                  <a:ea typeface="演示流云楷" panose="02000600000000000000" pitchFamily="2" charset="-122"/>
                  <a:cs typeface="演示流云楷" panose="02000600000000000000" pitchFamily="2" charset="-122"/>
                </a:defRPr>
              </a:lvl1pPr>
            </a:lstStyle>
            <a:p>
              <a:pPr algn="dist"/>
              <a:r>
                <a:rPr lang="en-US" altLang="zh-CN" dirty="0">
                  <a:latin typeface="Arial" panose="020B0604020202020204" pitchFamily="34" charset="0"/>
                  <a:ea typeface="微软雅黑" panose="020B0503020204020204" pitchFamily="34" charset="-122"/>
                  <a:sym typeface="Arial" panose="020B0604020202020204" pitchFamily="34" charset="0"/>
                </a:rPr>
                <a:t>SUCCESSFUL RUNNING</a:t>
              </a: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grpSp>
      <p:grpSp>
        <p:nvGrpSpPr>
          <p:cNvPr id="14" name="努力4">
            <a:extLst>
              <a:ext uri="{FF2B5EF4-FFF2-40B4-BE49-F238E27FC236}">
                <a16:creationId xmlns:a16="http://schemas.microsoft.com/office/drawing/2014/main" id="{B343AD76-FD7A-9D85-D98B-4DA37C1486F5}"/>
              </a:ext>
            </a:extLst>
          </p:cNvPr>
          <p:cNvGrpSpPr/>
          <p:nvPr/>
        </p:nvGrpSpPr>
        <p:grpSpPr>
          <a:xfrm>
            <a:off x="4911562" y="3136288"/>
            <a:ext cx="3348432" cy="836006"/>
            <a:chOff x="4911562" y="3136288"/>
            <a:chExt cx="3348432" cy="836006"/>
          </a:xfrm>
        </p:grpSpPr>
        <p:grpSp>
          <p:nvGrpSpPr>
            <p:cNvPr id="138" name="组合 137">
              <a:extLst>
                <a:ext uri="{FF2B5EF4-FFF2-40B4-BE49-F238E27FC236}">
                  <a16:creationId xmlns:a16="http://schemas.microsoft.com/office/drawing/2014/main" id="{0E480973-4052-7AD3-8C97-2D027C6C5BBA}"/>
                </a:ext>
              </a:extLst>
            </p:cNvPr>
            <p:cNvGrpSpPr/>
            <p:nvPr/>
          </p:nvGrpSpPr>
          <p:grpSpPr>
            <a:xfrm>
              <a:off x="4911562" y="3136288"/>
              <a:ext cx="2276383" cy="398879"/>
              <a:chOff x="1723427" y="2045575"/>
              <a:chExt cx="2276383" cy="398879"/>
            </a:xfrm>
          </p:grpSpPr>
          <p:sp>
            <p:nvSpPr>
              <p:cNvPr id="163" name="努力4-1">
                <a:extLst>
                  <a:ext uri="{FF2B5EF4-FFF2-40B4-BE49-F238E27FC236}">
                    <a16:creationId xmlns:a16="http://schemas.microsoft.com/office/drawing/2014/main" id="{56686F89-3885-B425-35E9-49E6F2D92BE7}"/>
                  </a:ext>
                </a:extLst>
              </p:cNvPr>
              <p:cNvSpPr txBox="1"/>
              <p:nvPr/>
            </p:nvSpPr>
            <p:spPr>
              <a:xfrm>
                <a:off x="2134563" y="2045575"/>
                <a:ext cx="1865247" cy="398879"/>
              </a:xfrm>
              <a:prstGeom prst="rect">
                <a:avLst/>
              </a:prstGeom>
              <a:noFill/>
              <a:effectLst/>
            </p:spPr>
            <p:txBody>
              <a:bodyPr wrap="square" lIns="98755" tIns="49378" rIns="98755" bIns="49378" rtlCol="0">
                <a:spAutoFit/>
              </a:bodyPr>
              <a:lstStyle/>
              <a:p>
                <a:r>
                  <a:rPr lang="zh-CN" altLang="en-US" sz="1944" dirty="0">
                    <a:latin typeface="Arial" panose="020B0604020202020204" pitchFamily="34" charset="0"/>
                    <a:ea typeface="微软雅黑" panose="020B0503020204020204" pitchFamily="34" charset="-122"/>
                    <a:sym typeface="Arial" panose="020B0604020202020204" pitchFamily="34" charset="0"/>
                  </a:rPr>
                  <a:t>汇报人：努力</a:t>
                </a:r>
              </a:p>
            </p:txBody>
          </p:sp>
          <p:grpSp>
            <p:nvGrpSpPr>
              <p:cNvPr id="164" name="组合 163">
                <a:extLst>
                  <a:ext uri="{FF2B5EF4-FFF2-40B4-BE49-F238E27FC236}">
                    <a16:creationId xmlns:a16="http://schemas.microsoft.com/office/drawing/2014/main" id="{DAEDB09A-FC43-70AD-5978-9B32F58B7F8C}"/>
                  </a:ext>
                </a:extLst>
              </p:cNvPr>
              <p:cNvGrpSpPr/>
              <p:nvPr/>
            </p:nvGrpSpPr>
            <p:grpSpPr>
              <a:xfrm>
                <a:off x="1723427" y="2101691"/>
                <a:ext cx="471134" cy="256396"/>
                <a:chOff x="1369314" y="1161604"/>
                <a:chExt cx="867067" cy="471868"/>
              </a:xfrm>
            </p:grpSpPr>
            <p:sp>
              <p:nvSpPr>
                <p:cNvPr id="165" name="努力4-2">
                  <a:extLst>
                    <a:ext uri="{FF2B5EF4-FFF2-40B4-BE49-F238E27FC236}">
                      <a16:creationId xmlns:a16="http://schemas.microsoft.com/office/drawing/2014/main" id="{A204D715-7B07-9736-A37D-6B939DC6E1CC}"/>
                    </a:ext>
                  </a:extLst>
                </p:cNvPr>
                <p:cNvSpPr/>
                <p:nvPr/>
              </p:nvSpPr>
              <p:spPr>
                <a:xfrm>
                  <a:off x="1369314" y="1162438"/>
                  <a:ext cx="389736" cy="471034"/>
                </a:xfrm>
                <a:prstGeom prst="rect">
                  <a:avLst/>
                </a:prstGeom>
                <a:gradFill>
                  <a:gsLst>
                    <a:gs pos="0">
                      <a:schemeClr val="accent1">
                        <a:lumMod val="90000"/>
                        <a:lumOff val="10000"/>
                      </a:schemeClr>
                    </a:gs>
                    <a:gs pos="100000">
                      <a:schemeClr val="accent1">
                        <a:lumMod val="90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7">
                    <a:latin typeface="Arial" panose="020B0604020202020204" pitchFamily="34" charset="0"/>
                    <a:ea typeface="微软雅黑" panose="020B0503020204020204" pitchFamily="34" charset="-122"/>
                    <a:sym typeface="Arial" panose="020B0604020202020204" pitchFamily="34" charset="0"/>
                  </a:endParaRPr>
                </a:p>
              </p:txBody>
            </p:sp>
            <p:sp>
              <p:nvSpPr>
                <p:cNvPr id="166" name="努力4-3">
                  <a:extLst>
                    <a:ext uri="{FF2B5EF4-FFF2-40B4-BE49-F238E27FC236}">
                      <a16:creationId xmlns:a16="http://schemas.microsoft.com/office/drawing/2014/main" id="{91B4C194-B4BF-A396-ABC8-D5F130A6CBBE}"/>
                    </a:ext>
                  </a:extLst>
                </p:cNvPr>
                <p:cNvSpPr/>
                <p:nvPr/>
              </p:nvSpPr>
              <p:spPr>
                <a:xfrm>
                  <a:off x="1843878" y="1161604"/>
                  <a:ext cx="53175" cy="531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7">
                    <a:latin typeface="Arial" panose="020B0604020202020204" pitchFamily="34" charset="0"/>
                    <a:ea typeface="微软雅黑" panose="020B0503020204020204" pitchFamily="34" charset="-122"/>
                    <a:sym typeface="Arial" panose="020B0604020202020204" pitchFamily="34" charset="0"/>
                  </a:endParaRPr>
                </a:p>
              </p:txBody>
            </p:sp>
            <p:sp>
              <p:nvSpPr>
                <p:cNvPr id="167" name="努力4-4">
                  <a:extLst>
                    <a:ext uri="{FF2B5EF4-FFF2-40B4-BE49-F238E27FC236}">
                      <a16:creationId xmlns:a16="http://schemas.microsoft.com/office/drawing/2014/main" id="{00D19E8A-A5AA-9593-DA70-200111A45033}"/>
                    </a:ext>
                  </a:extLst>
                </p:cNvPr>
                <p:cNvSpPr/>
                <p:nvPr/>
              </p:nvSpPr>
              <p:spPr>
                <a:xfrm>
                  <a:off x="1956988" y="1161604"/>
                  <a:ext cx="53175" cy="53175"/>
                </a:xfrm>
                <a:prstGeom prst="ellipse">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7">
                    <a:latin typeface="Arial" panose="020B0604020202020204" pitchFamily="34" charset="0"/>
                    <a:ea typeface="微软雅黑" panose="020B0503020204020204" pitchFamily="34" charset="-122"/>
                    <a:sym typeface="Arial" panose="020B0604020202020204" pitchFamily="34" charset="0"/>
                  </a:endParaRPr>
                </a:p>
              </p:txBody>
            </p:sp>
            <p:sp>
              <p:nvSpPr>
                <p:cNvPr id="168" name="努力4-5">
                  <a:extLst>
                    <a:ext uri="{FF2B5EF4-FFF2-40B4-BE49-F238E27FC236}">
                      <a16:creationId xmlns:a16="http://schemas.microsoft.com/office/drawing/2014/main" id="{79D02530-59CC-8F29-6FEB-BBDD46E48CD0}"/>
                    </a:ext>
                  </a:extLst>
                </p:cNvPr>
                <p:cNvSpPr/>
                <p:nvPr/>
              </p:nvSpPr>
              <p:spPr>
                <a:xfrm>
                  <a:off x="2070096" y="1161604"/>
                  <a:ext cx="53175" cy="53175"/>
                </a:xfrm>
                <a:prstGeom prst="ellipse">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7">
                    <a:latin typeface="Arial" panose="020B0604020202020204" pitchFamily="34" charset="0"/>
                    <a:ea typeface="微软雅黑" panose="020B0503020204020204" pitchFamily="34" charset="-122"/>
                    <a:sym typeface="Arial" panose="020B0604020202020204" pitchFamily="34" charset="0"/>
                  </a:endParaRPr>
                </a:p>
              </p:txBody>
            </p:sp>
            <p:sp>
              <p:nvSpPr>
                <p:cNvPr id="169" name="努力4-6">
                  <a:extLst>
                    <a:ext uri="{FF2B5EF4-FFF2-40B4-BE49-F238E27FC236}">
                      <a16:creationId xmlns:a16="http://schemas.microsoft.com/office/drawing/2014/main" id="{9D1F9689-9015-DFEA-4C63-339875965E47}"/>
                    </a:ext>
                  </a:extLst>
                </p:cNvPr>
                <p:cNvSpPr/>
                <p:nvPr/>
              </p:nvSpPr>
              <p:spPr>
                <a:xfrm>
                  <a:off x="1843878" y="1264104"/>
                  <a:ext cx="53175" cy="531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7">
                    <a:latin typeface="Arial" panose="020B0604020202020204" pitchFamily="34" charset="0"/>
                    <a:ea typeface="微软雅黑" panose="020B0503020204020204" pitchFamily="34" charset="-122"/>
                    <a:sym typeface="Arial" panose="020B0604020202020204" pitchFamily="34" charset="0"/>
                  </a:endParaRPr>
                </a:p>
              </p:txBody>
            </p:sp>
            <p:sp>
              <p:nvSpPr>
                <p:cNvPr id="170" name="努力4-7">
                  <a:extLst>
                    <a:ext uri="{FF2B5EF4-FFF2-40B4-BE49-F238E27FC236}">
                      <a16:creationId xmlns:a16="http://schemas.microsoft.com/office/drawing/2014/main" id="{410A7FF3-DA75-21E2-F4B8-8C20BD849487}"/>
                    </a:ext>
                  </a:extLst>
                </p:cNvPr>
                <p:cNvSpPr/>
                <p:nvPr/>
              </p:nvSpPr>
              <p:spPr>
                <a:xfrm>
                  <a:off x="1956988" y="1264104"/>
                  <a:ext cx="53175" cy="53175"/>
                </a:xfrm>
                <a:prstGeom prst="ellipse">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7">
                    <a:latin typeface="Arial" panose="020B0604020202020204" pitchFamily="34" charset="0"/>
                    <a:ea typeface="微软雅黑" panose="020B0503020204020204" pitchFamily="34" charset="-122"/>
                    <a:sym typeface="Arial" panose="020B0604020202020204" pitchFamily="34" charset="0"/>
                  </a:endParaRPr>
                </a:p>
              </p:txBody>
            </p:sp>
            <p:sp>
              <p:nvSpPr>
                <p:cNvPr id="171" name="努力4-8">
                  <a:extLst>
                    <a:ext uri="{FF2B5EF4-FFF2-40B4-BE49-F238E27FC236}">
                      <a16:creationId xmlns:a16="http://schemas.microsoft.com/office/drawing/2014/main" id="{BE9BDCC5-5213-DED1-EF91-7016A1E0A4DE}"/>
                    </a:ext>
                  </a:extLst>
                </p:cNvPr>
                <p:cNvSpPr/>
                <p:nvPr/>
              </p:nvSpPr>
              <p:spPr>
                <a:xfrm>
                  <a:off x="2070096" y="1264104"/>
                  <a:ext cx="53175" cy="53175"/>
                </a:xfrm>
                <a:prstGeom prst="ellipse">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7">
                    <a:latin typeface="Arial" panose="020B0604020202020204" pitchFamily="34" charset="0"/>
                    <a:ea typeface="微软雅黑" panose="020B0503020204020204" pitchFamily="34" charset="-122"/>
                    <a:sym typeface="Arial" panose="020B0604020202020204" pitchFamily="34" charset="0"/>
                  </a:endParaRPr>
                </a:p>
              </p:txBody>
            </p:sp>
            <p:sp>
              <p:nvSpPr>
                <p:cNvPr id="172" name="努力4-9">
                  <a:extLst>
                    <a:ext uri="{FF2B5EF4-FFF2-40B4-BE49-F238E27FC236}">
                      <a16:creationId xmlns:a16="http://schemas.microsoft.com/office/drawing/2014/main" id="{F1B5AD2E-E2DD-57B9-E642-D1A892A68077}"/>
                    </a:ext>
                  </a:extLst>
                </p:cNvPr>
                <p:cNvSpPr/>
                <p:nvPr/>
              </p:nvSpPr>
              <p:spPr>
                <a:xfrm>
                  <a:off x="1843878" y="1366603"/>
                  <a:ext cx="53175" cy="531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7">
                    <a:latin typeface="Arial" panose="020B0604020202020204" pitchFamily="34" charset="0"/>
                    <a:ea typeface="微软雅黑" panose="020B0503020204020204" pitchFamily="34" charset="-122"/>
                    <a:sym typeface="Arial" panose="020B0604020202020204" pitchFamily="34" charset="0"/>
                  </a:endParaRPr>
                </a:p>
              </p:txBody>
            </p:sp>
            <p:sp>
              <p:nvSpPr>
                <p:cNvPr id="173" name="努力4-10">
                  <a:extLst>
                    <a:ext uri="{FF2B5EF4-FFF2-40B4-BE49-F238E27FC236}">
                      <a16:creationId xmlns:a16="http://schemas.microsoft.com/office/drawing/2014/main" id="{218D21B2-F30B-AC9D-7594-B948E2DF4AC1}"/>
                    </a:ext>
                  </a:extLst>
                </p:cNvPr>
                <p:cNvSpPr/>
                <p:nvPr/>
              </p:nvSpPr>
              <p:spPr>
                <a:xfrm>
                  <a:off x="1956988" y="1366603"/>
                  <a:ext cx="53175" cy="53175"/>
                </a:xfrm>
                <a:prstGeom prst="ellipse">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7">
                    <a:latin typeface="Arial" panose="020B0604020202020204" pitchFamily="34" charset="0"/>
                    <a:ea typeface="微软雅黑" panose="020B0503020204020204" pitchFamily="34" charset="-122"/>
                    <a:sym typeface="Arial" panose="020B0604020202020204" pitchFamily="34" charset="0"/>
                  </a:endParaRPr>
                </a:p>
              </p:txBody>
            </p:sp>
            <p:sp>
              <p:nvSpPr>
                <p:cNvPr id="174" name="努力4-11">
                  <a:extLst>
                    <a:ext uri="{FF2B5EF4-FFF2-40B4-BE49-F238E27FC236}">
                      <a16:creationId xmlns:a16="http://schemas.microsoft.com/office/drawing/2014/main" id="{369CCB73-81DE-50CC-65FC-591AB7D2D940}"/>
                    </a:ext>
                  </a:extLst>
                </p:cNvPr>
                <p:cNvSpPr/>
                <p:nvPr/>
              </p:nvSpPr>
              <p:spPr>
                <a:xfrm>
                  <a:off x="2070096" y="1366603"/>
                  <a:ext cx="53175" cy="53175"/>
                </a:xfrm>
                <a:prstGeom prst="ellipse">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7">
                    <a:latin typeface="Arial" panose="020B0604020202020204" pitchFamily="34" charset="0"/>
                    <a:ea typeface="微软雅黑" panose="020B0503020204020204" pitchFamily="34" charset="-122"/>
                    <a:sym typeface="Arial" panose="020B0604020202020204" pitchFamily="34" charset="0"/>
                  </a:endParaRPr>
                </a:p>
              </p:txBody>
            </p:sp>
            <p:sp>
              <p:nvSpPr>
                <p:cNvPr id="175" name="努力4-12">
                  <a:extLst>
                    <a:ext uri="{FF2B5EF4-FFF2-40B4-BE49-F238E27FC236}">
                      <a16:creationId xmlns:a16="http://schemas.microsoft.com/office/drawing/2014/main" id="{0428F22C-EFAB-6F8C-A0D5-DA2EEF89141E}"/>
                    </a:ext>
                  </a:extLst>
                </p:cNvPr>
                <p:cNvSpPr/>
                <p:nvPr/>
              </p:nvSpPr>
              <p:spPr>
                <a:xfrm>
                  <a:off x="1843878" y="1469102"/>
                  <a:ext cx="53175" cy="531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7">
                    <a:latin typeface="Arial" panose="020B0604020202020204" pitchFamily="34" charset="0"/>
                    <a:ea typeface="微软雅黑" panose="020B0503020204020204" pitchFamily="34" charset="-122"/>
                    <a:sym typeface="Arial" panose="020B0604020202020204" pitchFamily="34" charset="0"/>
                  </a:endParaRPr>
                </a:p>
              </p:txBody>
            </p:sp>
            <p:sp>
              <p:nvSpPr>
                <p:cNvPr id="176" name="努力4-13">
                  <a:extLst>
                    <a:ext uri="{FF2B5EF4-FFF2-40B4-BE49-F238E27FC236}">
                      <a16:creationId xmlns:a16="http://schemas.microsoft.com/office/drawing/2014/main" id="{F31B0829-A6FA-8FF1-C556-FFDBB85DBA21}"/>
                    </a:ext>
                  </a:extLst>
                </p:cNvPr>
                <p:cNvSpPr/>
                <p:nvPr/>
              </p:nvSpPr>
              <p:spPr>
                <a:xfrm>
                  <a:off x="1956988" y="1469102"/>
                  <a:ext cx="53175" cy="53175"/>
                </a:xfrm>
                <a:prstGeom prst="ellipse">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7">
                    <a:latin typeface="Arial" panose="020B0604020202020204" pitchFamily="34" charset="0"/>
                    <a:ea typeface="微软雅黑" panose="020B0503020204020204" pitchFamily="34" charset="-122"/>
                    <a:sym typeface="Arial" panose="020B0604020202020204" pitchFamily="34" charset="0"/>
                  </a:endParaRPr>
                </a:p>
              </p:txBody>
            </p:sp>
            <p:sp>
              <p:nvSpPr>
                <p:cNvPr id="177" name="努力4-14">
                  <a:extLst>
                    <a:ext uri="{FF2B5EF4-FFF2-40B4-BE49-F238E27FC236}">
                      <a16:creationId xmlns:a16="http://schemas.microsoft.com/office/drawing/2014/main" id="{A48CB6A3-FC6B-FA05-62CD-087A545B1D60}"/>
                    </a:ext>
                  </a:extLst>
                </p:cNvPr>
                <p:cNvSpPr/>
                <p:nvPr/>
              </p:nvSpPr>
              <p:spPr>
                <a:xfrm>
                  <a:off x="2070096" y="1469102"/>
                  <a:ext cx="53175" cy="53175"/>
                </a:xfrm>
                <a:prstGeom prst="ellipse">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7">
                    <a:latin typeface="Arial" panose="020B0604020202020204" pitchFamily="34" charset="0"/>
                    <a:ea typeface="微软雅黑" panose="020B0503020204020204" pitchFamily="34" charset="-122"/>
                    <a:sym typeface="Arial" panose="020B0604020202020204" pitchFamily="34" charset="0"/>
                  </a:endParaRPr>
                </a:p>
              </p:txBody>
            </p:sp>
            <p:sp>
              <p:nvSpPr>
                <p:cNvPr id="178" name="努力4-15">
                  <a:extLst>
                    <a:ext uri="{FF2B5EF4-FFF2-40B4-BE49-F238E27FC236}">
                      <a16:creationId xmlns:a16="http://schemas.microsoft.com/office/drawing/2014/main" id="{E69C6692-CA71-DDEB-C67B-5BBE4CF79514}"/>
                    </a:ext>
                  </a:extLst>
                </p:cNvPr>
                <p:cNvSpPr/>
                <p:nvPr/>
              </p:nvSpPr>
              <p:spPr>
                <a:xfrm>
                  <a:off x="1843878" y="1571601"/>
                  <a:ext cx="53175" cy="531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7">
                    <a:latin typeface="Arial" panose="020B0604020202020204" pitchFamily="34" charset="0"/>
                    <a:ea typeface="微软雅黑" panose="020B0503020204020204" pitchFamily="34" charset="-122"/>
                    <a:sym typeface="Arial" panose="020B0604020202020204" pitchFamily="34" charset="0"/>
                  </a:endParaRPr>
                </a:p>
              </p:txBody>
            </p:sp>
            <p:sp>
              <p:nvSpPr>
                <p:cNvPr id="179" name="努力4-16">
                  <a:extLst>
                    <a:ext uri="{FF2B5EF4-FFF2-40B4-BE49-F238E27FC236}">
                      <a16:creationId xmlns:a16="http://schemas.microsoft.com/office/drawing/2014/main" id="{D458514A-AB3D-0182-6399-2A0912953ED6}"/>
                    </a:ext>
                  </a:extLst>
                </p:cNvPr>
                <p:cNvSpPr/>
                <p:nvPr/>
              </p:nvSpPr>
              <p:spPr>
                <a:xfrm>
                  <a:off x="1956988" y="1571601"/>
                  <a:ext cx="53175" cy="53175"/>
                </a:xfrm>
                <a:prstGeom prst="ellipse">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7">
                    <a:latin typeface="Arial" panose="020B0604020202020204" pitchFamily="34" charset="0"/>
                    <a:ea typeface="微软雅黑" panose="020B0503020204020204" pitchFamily="34" charset="-122"/>
                    <a:sym typeface="Arial" panose="020B0604020202020204" pitchFamily="34" charset="0"/>
                  </a:endParaRPr>
                </a:p>
              </p:txBody>
            </p:sp>
            <p:sp>
              <p:nvSpPr>
                <p:cNvPr id="180" name="努力4-17">
                  <a:extLst>
                    <a:ext uri="{FF2B5EF4-FFF2-40B4-BE49-F238E27FC236}">
                      <a16:creationId xmlns:a16="http://schemas.microsoft.com/office/drawing/2014/main" id="{85542481-C58B-6866-22D0-626B3B468C1C}"/>
                    </a:ext>
                  </a:extLst>
                </p:cNvPr>
                <p:cNvSpPr/>
                <p:nvPr/>
              </p:nvSpPr>
              <p:spPr>
                <a:xfrm>
                  <a:off x="2070096" y="1571601"/>
                  <a:ext cx="53175" cy="53175"/>
                </a:xfrm>
                <a:prstGeom prst="ellipse">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7">
                    <a:latin typeface="Arial" panose="020B0604020202020204" pitchFamily="34" charset="0"/>
                    <a:ea typeface="微软雅黑" panose="020B0503020204020204" pitchFamily="34" charset="-122"/>
                    <a:sym typeface="Arial" panose="020B0604020202020204" pitchFamily="34" charset="0"/>
                  </a:endParaRPr>
                </a:p>
              </p:txBody>
            </p:sp>
            <p:sp>
              <p:nvSpPr>
                <p:cNvPr id="181" name="努力4-18">
                  <a:extLst>
                    <a:ext uri="{FF2B5EF4-FFF2-40B4-BE49-F238E27FC236}">
                      <a16:creationId xmlns:a16="http://schemas.microsoft.com/office/drawing/2014/main" id="{055415E1-66DE-D08A-C69E-F8DC0667D840}"/>
                    </a:ext>
                  </a:extLst>
                </p:cNvPr>
                <p:cNvSpPr/>
                <p:nvPr/>
              </p:nvSpPr>
              <p:spPr>
                <a:xfrm>
                  <a:off x="2183206" y="1161604"/>
                  <a:ext cx="53175" cy="53175"/>
                </a:xfrm>
                <a:prstGeom prst="ellipse">
                  <a:avLst/>
                </a:pr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7">
                    <a:latin typeface="Arial" panose="020B0604020202020204" pitchFamily="34" charset="0"/>
                    <a:ea typeface="微软雅黑" panose="020B0503020204020204" pitchFamily="34" charset="-122"/>
                    <a:sym typeface="Arial" panose="020B0604020202020204" pitchFamily="34" charset="0"/>
                  </a:endParaRPr>
                </a:p>
              </p:txBody>
            </p:sp>
            <p:sp>
              <p:nvSpPr>
                <p:cNvPr id="182" name="努力4-19">
                  <a:extLst>
                    <a:ext uri="{FF2B5EF4-FFF2-40B4-BE49-F238E27FC236}">
                      <a16:creationId xmlns:a16="http://schemas.microsoft.com/office/drawing/2014/main" id="{8E34805D-6FCB-93C2-645F-68473C3A00B2}"/>
                    </a:ext>
                  </a:extLst>
                </p:cNvPr>
                <p:cNvSpPr/>
                <p:nvPr/>
              </p:nvSpPr>
              <p:spPr>
                <a:xfrm>
                  <a:off x="2183206" y="1264104"/>
                  <a:ext cx="53175" cy="53175"/>
                </a:xfrm>
                <a:prstGeom prst="ellipse">
                  <a:avLst/>
                </a:pr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7">
                    <a:latin typeface="Arial" panose="020B0604020202020204" pitchFamily="34" charset="0"/>
                    <a:ea typeface="微软雅黑" panose="020B0503020204020204" pitchFamily="34" charset="-122"/>
                    <a:sym typeface="Arial" panose="020B0604020202020204" pitchFamily="34" charset="0"/>
                  </a:endParaRPr>
                </a:p>
              </p:txBody>
            </p:sp>
            <p:sp>
              <p:nvSpPr>
                <p:cNvPr id="183" name="努力4-20">
                  <a:extLst>
                    <a:ext uri="{FF2B5EF4-FFF2-40B4-BE49-F238E27FC236}">
                      <a16:creationId xmlns:a16="http://schemas.microsoft.com/office/drawing/2014/main" id="{38D96BF8-CBAC-2CAC-5D44-56DC610743A3}"/>
                    </a:ext>
                  </a:extLst>
                </p:cNvPr>
                <p:cNvSpPr/>
                <p:nvPr/>
              </p:nvSpPr>
              <p:spPr>
                <a:xfrm>
                  <a:off x="2183206" y="1366603"/>
                  <a:ext cx="53175" cy="53175"/>
                </a:xfrm>
                <a:prstGeom prst="ellipse">
                  <a:avLst/>
                </a:pr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7">
                    <a:latin typeface="Arial" panose="020B0604020202020204" pitchFamily="34" charset="0"/>
                    <a:ea typeface="微软雅黑" panose="020B0503020204020204" pitchFamily="34" charset="-122"/>
                    <a:sym typeface="Arial" panose="020B0604020202020204" pitchFamily="34" charset="0"/>
                  </a:endParaRPr>
                </a:p>
              </p:txBody>
            </p:sp>
            <p:sp>
              <p:nvSpPr>
                <p:cNvPr id="184" name="努力4-21">
                  <a:extLst>
                    <a:ext uri="{FF2B5EF4-FFF2-40B4-BE49-F238E27FC236}">
                      <a16:creationId xmlns:a16="http://schemas.microsoft.com/office/drawing/2014/main" id="{9C26443E-9137-4F5A-64AB-FC84B8934B9C}"/>
                    </a:ext>
                  </a:extLst>
                </p:cNvPr>
                <p:cNvSpPr/>
                <p:nvPr/>
              </p:nvSpPr>
              <p:spPr>
                <a:xfrm>
                  <a:off x="2183206" y="1469102"/>
                  <a:ext cx="53175" cy="53175"/>
                </a:xfrm>
                <a:prstGeom prst="ellipse">
                  <a:avLst/>
                </a:pr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7">
                    <a:latin typeface="Arial" panose="020B0604020202020204" pitchFamily="34" charset="0"/>
                    <a:ea typeface="微软雅黑" panose="020B0503020204020204" pitchFamily="34" charset="-122"/>
                    <a:sym typeface="Arial" panose="020B0604020202020204" pitchFamily="34" charset="0"/>
                  </a:endParaRPr>
                </a:p>
              </p:txBody>
            </p:sp>
            <p:sp>
              <p:nvSpPr>
                <p:cNvPr id="185" name="努力4-22">
                  <a:extLst>
                    <a:ext uri="{FF2B5EF4-FFF2-40B4-BE49-F238E27FC236}">
                      <a16:creationId xmlns:a16="http://schemas.microsoft.com/office/drawing/2014/main" id="{1BE79762-A207-582F-9364-9F08040CA8B1}"/>
                    </a:ext>
                  </a:extLst>
                </p:cNvPr>
                <p:cNvSpPr/>
                <p:nvPr/>
              </p:nvSpPr>
              <p:spPr>
                <a:xfrm>
                  <a:off x="2183206" y="1571601"/>
                  <a:ext cx="53175" cy="53175"/>
                </a:xfrm>
                <a:prstGeom prst="ellipse">
                  <a:avLst/>
                </a:pr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7">
                    <a:latin typeface="Arial" panose="020B0604020202020204" pitchFamily="34" charset="0"/>
                    <a:ea typeface="微软雅黑" panose="020B0503020204020204" pitchFamily="34" charset="-122"/>
                    <a:sym typeface="Arial" panose="020B0604020202020204" pitchFamily="34" charset="0"/>
                  </a:endParaRPr>
                </a:p>
              </p:txBody>
            </p:sp>
          </p:grpSp>
        </p:grpSp>
        <p:grpSp>
          <p:nvGrpSpPr>
            <p:cNvPr id="139" name="组合 138">
              <a:extLst>
                <a:ext uri="{FF2B5EF4-FFF2-40B4-BE49-F238E27FC236}">
                  <a16:creationId xmlns:a16="http://schemas.microsoft.com/office/drawing/2014/main" id="{578DFE73-EA15-F188-0A3B-853898A91294}"/>
                </a:ext>
              </a:extLst>
            </p:cNvPr>
            <p:cNvGrpSpPr/>
            <p:nvPr/>
          </p:nvGrpSpPr>
          <p:grpSpPr>
            <a:xfrm>
              <a:off x="4911562" y="3573389"/>
              <a:ext cx="3348432" cy="398905"/>
              <a:chOff x="1723427" y="2500847"/>
              <a:chExt cx="3348432" cy="398905"/>
            </a:xfrm>
          </p:grpSpPr>
          <p:sp>
            <p:nvSpPr>
              <p:cNvPr id="140" name="努力4-23">
                <a:extLst>
                  <a:ext uri="{FF2B5EF4-FFF2-40B4-BE49-F238E27FC236}">
                    <a16:creationId xmlns:a16="http://schemas.microsoft.com/office/drawing/2014/main" id="{9A842670-DCD7-1807-90F4-E09E43F7D5BC}"/>
                  </a:ext>
                </a:extLst>
              </p:cNvPr>
              <p:cNvSpPr txBox="1"/>
              <p:nvPr/>
            </p:nvSpPr>
            <p:spPr>
              <a:xfrm>
                <a:off x="2165667" y="2500847"/>
                <a:ext cx="2906192" cy="398905"/>
              </a:xfrm>
              <a:prstGeom prst="rect">
                <a:avLst/>
              </a:prstGeom>
              <a:noFill/>
              <a:effectLst/>
            </p:spPr>
            <p:txBody>
              <a:bodyPr wrap="square" lIns="98755" tIns="49378" rIns="98755" bIns="49378" rtlCol="0">
                <a:spAutoFit/>
              </a:bodyPr>
              <a:lstStyle>
                <a:defPPr>
                  <a:defRPr lang="zh-CN"/>
                </a:defPPr>
                <a:lvl1pPr algn="ctr">
                  <a:defRPr sz="1944"/>
                </a:lvl1pPr>
              </a:lstStyle>
              <a:p>
                <a:pPr algn="l"/>
                <a:r>
                  <a:rPr lang="zh-CN" altLang="en-US" dirty="0">
                    <a:latin typeface="Arial" panose="020B0604020202020204" pitchFamily="34" charset="0"/>
                    <a:ea typeface="微软雅黑" panose="020B0503020204020204" pitchFamily="34" charset="-122"/>
                    <a:sym typeface="Arial" panose="020B0604020202020204" pitchFamily="34" charset="0"/>
                  </a:rPr>
                  <a:t>汇报时间：</a:t>
                </a:r>
                <a:r>
                  <a:rPr lang="en-US" altLang="zh-CN" dirty="0">
                    <a:latin typeface="Arial" panose="020B0604020202020204" pitchFamily="34" charset="0"/>
                    <a:ea typeface="微软雅黑" panose="020B0503020204020204" pitchFamily="34" charset="-122"/>
                    <a:sym typeface="Arial" panose="020B0604020202020204" pitchFamily="34" charset="0"/>
                  </a:rPr>
                  <a:t>2024.3.28</a:t>
                </a: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grpSp>
            <p:nvGrpSpPr>
              <p:cNvPr id="141" name="组合 140">
                <a:extLst>
                  <a:ext uri="{FF2B5EF4-FFF2-40B4-BE49-F238E27FC236}">
                    <a16:creationId xmlns:a16="http://schemas.microsoft.com/office/drawing/2014/main" id="{059E7A2E-4120-095F-136C-57DDED7ECB4C}"/>
                  </a:ext>
                </a:extLst>
              </p:cNvPr>
              <p:cNvGrpSpPr/>
              <p:nvPr/>
            </p:nvGrpSpPr>
            <p:grpSpPr>
              <a:xfrm>
                <a:off x="1723427" y="2572101"/>
                <a:ext cx="471134" cy="256396"/>
                <a:chOff x="1369314" y="1161604"/>
                <a:chExt cx="867067" cy="471868"/>
              </a:xfrm>
            </p:grpSpPr>
            <p:sp>
              <p:nvSpPr>
                <p:cNvPr id="142" name="努力4-24">
                  <a:extLst>
                    <a:ext uri="{FF2B5EF4-FFF2-40B4-BE49-F238E27FC236}">
                      <a16:creationId xmlns:a16="http://schemas.microsoft.com/office/drawing/2014/main" id="{C218EB20-7E82-513C-4AF5-E563C8E62BC5}"/>
                    </a:ext>
                  </a:extLst>
                </p:cNvPr>
                <p:cNvSpPr/>
                <p:nvPr/>
              </p:nvSpPr>
              <p:spPr>
                <a:xfrm>
                  <a:off x="1369314" y="1162438"/>
                  <a:ext cx="389736" cy="471034"/>
                </a:xfrm>
                <a:prstGeom prst="rect">
                  <a:avLst/>
                </a:prstGeom>
                <a:gradFill>
                  <a:gsLst>
                    <a:gs pos="0">
                      <a:schemeClr val="accent1">
                        <a:lumMod val="90000"/>
                        <a:lumOff val="10000"/>
                      </a:schemeClr>
                    </a:gs>
                    <a:gs pos="100000">
                      <a:schemeClr val="accent1">
                        <a:lumMod val="90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7">
                    <a:latin typeface="Arial" panose="020B0604020202020204" pitchFamily="34" charset="0"/>
                    <a:ea typeface="微软雅黑" panose="020B0503020204020204" pitchFamily="34" charset="-122"/>
                    <a:sym typeface="Arial" panose="020B0604020202020204" pitchFamily="34" charset="0"/>
                  </a:endParaRPr>
                </a:p>
              </p:txBody>
            </p:sp>
            <p:sp>
              <p:nvSpPr>
                <p:cNvPr id="143" name="努力4-25">
                  <a:extLst>
                    <a:ext uri="{FF2B5EF4-FFF2-40B4-BE49-F238E27FC236}">
                      <a16:creationId xmlns:a16="http://schemas.microsoft.com/office/drawing/2014/main" id="{73469572-3876-B147-7A5C-3A1B3C8CE40C}"/>
                    </a:ext>
                  </a:extLst>
                </p:cNvPr>
                <p:cNvSpPr/>
                <p:nvPr/>
              </p:nvSpPr>
              <p:spPr>
                <a:xfrm>
                  <a:off x="1843878" y="1161604"/>
                  <a:ext cx="53175" cy="531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7">
                    <a:latin typeface="Arial" panose="020B0604020202020204" pitchFamily="34" charset="0"/>
                    <a:ea typeface="微软雅黑" panose="020B0503020204020204" pitchFamily="34" charset="-122"/>
                    <a:sym typeface="Arial" panose="020B0604020202020204" pitchFamily="34" charset="0"/>
                  </a:endParaRPr>
                </a:p>
              </p:txBody>
            </p:sp>
            <p:sp>
              <p:nvSpPr>
                <p:cNvPr id="144" name="努力4-26">
                  <a:extLst>
                    <a:ext uri="{FF2B5EF4-FFF2-40B4-BE49-F238E27FC236}">
                      <a16:creationId xmlns:a16="http://schemas.microsoft.com/office/drawing/2014/main" id="{FD480336-D5D6-C9CA-FE82-721CC0FDC1C9}"/>
                    </a:ext>
                  </a:extLst>
                </p:cNvPr>
                <p:cNvSpPr/>
                <p:nvPr/>
              </p:nvSpPr>
              <p:spPr>
                <a:xfrm>
                  <a:off x="1956988" y="1161604"/>
                  <a:ext cx="53175" cy="53175"/>
                </a:xfrm>
                <a:prstGeom prst="ellipse">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7">
                    <a:latin typeface="Arial" panose="020B0604020202020204" pitchFamily="34" charset="0"/>
                    <a:ea typeface="微软雅黑" panose="020B0503020204020204" pitchFamily="34" charset="-122"/>
                    <a:sym typeface="Arial" panose="020B0604020202020204" pitchFamily="34" charset="0"/>
                  </a:endParaRPr>
                </a:p>
              </p:txBody>
            </p:sp>
            <p:sp>
              <p:nvSpPr>
                <p:cNvPr id="145" name="努力4-27">
                  <a:extLst>
                    <a:ext uri="{FF2B5EF4-FFF2-40B4-BE49-F238E27FC236}">
                      <a16:creationId xmlns:a16="http://schemas.microsoft.com/office/drawing/2014/main" id="{42EE0E20-EE9F-CF89-FA40-B1A58B7CCEA4}"/>
                    </a:ext>
                  </a:extLst>
                </p:cNvPr>
                <p:cNvSpPr/>
                <p:nvPr/>
              </p:nvSpPr>
              <p:spPr>
                <a:xfrm>
                  <a:off x="2070096" y="1161604"/>
                  <a:ext cx="53175" cy="53175"/>
                </a:xfrm>
                <a:prstGeom prst="ellipse">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7">
                    <a:latin typeface="Arial" panose="020B0604020202020204" pitchFamily="34" charset="0"/>
                    <a:ea typeface="微软雅黑" panose="020B0503020204020204" pitchFamily="34" charset="-122"/>
                    <a:sym typeface="Arial" panose="020B0604020202020204" pitchFamily="34" charset="0"/>
                  </a:endParaRPr>
                </a:p>
              </p:txBody>
            </p:sp>
            <p:sp>
              <p:nvSpPr>
                <p:cNvPr id="146" name="努力4-28">
                  <a:extLst>
                    <a:ext uri="{FF2B5EF4-FFF2-40B4-BE49-F238E27FC236}">
                      <a16:creationId xmlns:a16="http://schemas.microsoft.com/office/drawing/2014/main" id="{D7C292BB-F6FA-08FA-B08A-A18D373A0A14}"/>
                    </a:ext>
                  </a:extLst>
                </p:cNvPr>
                <p:cNvSpPr/>
                <p:nvPr/>
              </p:nvSpPr>
              <p:spPr>
                <a:xfrm>
                  <a:off x="1843878" y="1264104"/>
                  <a:ext cx="53175" cy="531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7">
                    <a:latin typeface="Arial" panose="020B0604020202020204" pitchFamily="34" charset="0"/>
                    <a:ea typeface="微软雅黑" panose="020B0503020204020204" pitchFamily="34" charset="-122"/>
                    <a:sym typeface="Arial" panose="020B0604020202020204" pitchFamily="34" charset="0"/>
                  </a:endParaRPr>
                </a:p>
              </p:txBody>
            </p:sp>
            <p:sp>
              <p:nvSpPr>
                <p:cNvPr id="147" name="努力4-29">
                  <a:extLst>
                    <a:ext uri="{FF2B5EF4-FFF2-40B4-BE49-F238E27FC236}">
                      <a16:creationId xmlns:a16="http://schemas.microsoft.com/office/drawing/2014/main" id="{2AAFF069-856E-95F7-C621-CDCBAD608A4A}"/>
                    </a:ext>
                  </a:extLst>
                </p:cNvPr>
                <p:cNvSpPr/>
                <p:nvPr/>
              </p:nvSpPr>
              <p:spPr>
                <a:xfrm>
                  <a:off x="1956988" y="1264104"/>
                  <a:ext cx="53175" cy="53175"/>
                </a:xfrm>
                <a:prstGeom prst="ellipse">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7">
                    <a:latin typeface="Arial" panose="020B0604020202020204" pitchFamily="34" charset="0"/>
                    <a:ea typeface="微软雅黑" panose="020B0503020204020204" pitchFamily="34" charset="-122"/>
                    <a:sym typeface="Arial" panose="020B0604020202020204" pitchFamily="34" charset="0"/>
                  </a:endParaRPr>
                </a:p>
              </p:txBody>
            </p:sp>
            <p:sp>
              <p:nvSpPr>
                <p:cNvPr id="148" name="努力4-30">
                  <a:extLst>
                    <a:ext uri="{FF2B5EF4-FFF2-40B4-BE49-F238E27FC236}">
                      <a16:creationId xmlns:a16="http://schemas.microsoft.com/office/drawing/2014/main" id="{3933B689-B93A-DBFB-F686-DCAFEF1EBE90}"/>
                    </a:ext>
                  </a:extLst>
                </p:cNvPr>
                <p:cNvSpPr/>
                <p:nvPr/>
              </p:nvSpPr>
              <p:spPr>
                <a:xfrm>
                  <a:off x="2070096" y="1264104"/>
                  <a:ext cx="53175" cy="53175"/>
                </a:xfrm>
                <a:prstGeom prst="ellipse">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7">
                    <a:latin typeface="Arial" panose="020B0604020202020204" pitchFamily="34" charset="0"/>
                    <a:ea typeface="微软雅黑" panose="020B0503020204020204" pitchFamily="34" charset="-122"/>
                    <a:sym typeface="Arial" panose="020B0604020202020204" pitchFamily="34" charset="0"/>
                  </a:endParaRPr>
                </a:p>
              </p:txBody>
            </p:sp>
            <p:sp>
              <p:nvSpPr>
                <p:cNvPr id="149" name="努力4-31">
                  <a:extLst>
                    <a:ext uri="{FF2B5EF4-FFF2-40B4-BE49-F238E27FC236}">
                      <a16:creationId xmlns:a16="http://schemas.microsoft.com/office/drawing/2014/main" id="{B7E0A387-E75B-6FAE-AD0B-72E99C19A74D}"/>
                    </a:ext>
                  </a:extLst>
                </p:cNvPr>
                <p:cNvSpPr/>
                <p:nvPr/>
              </p:nvSpPr>
              <p:spPr>
                <a:xfrm>
                  <a:off x="1843878" y="1366603"/>
                  <a:ext cx="53175" cy="531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7">
                    <a:latin typeface="Arial" panose="020B0604020202020204" pitchFamily="34" charset="0"/>
                    <a:ea typeface="微软雅黑" panose="020B0503020204020204" pitchFamily="34" charset="-122"/>
                    <a:sym typeface="Arial" panose="020B0604020202020204" pitchFamily="34" charset="0"/>
                  </a:endParaRPr>
                </a:p>
              </p:txBody>
            </p:sp>
            <p:sp>
              <p:nvSpPr>
                <p:cNvPr id="150" name="努力4-32">
                  <a:extLst>
                    <a:ext uri="{FF2B5EF4-FFF2-40B4-BE49-F238E27FC236}">
                      <a16:creationId xmlns:a16="http://schemas.microsoft.com/office/drawing/2014/main" id="{1A554D64-5187-A8AF-E3D4-B0547086864B}"/>
                    </a:ext>
                  </a:extLst>
                </p:cNvPr>
                <p:cNvSpPr/>
                <p:nvPr/>
              </p:nvSpPr>
              <p:spPr>
                <a:xfrm>
                  <a:off x="1956988" y="1366603"/>
                  <a:ext cx="53175" cy="53175"/>
                </a:xfrm>
                <a:prstGeom prst="ellipse">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7">
                    <a:latin typeface="Arial" panose="020B0604020202020204" pitchFamily="34" charset="0"/>
                    <a:ea typeface="微软雅黑" panose="020B0503020204020204" pitchFamily="34" charset="-122"/>
                    <a:sym typeface="Arial" panose="020B0604020202020204" pitchFamily="34" charset="0"/>
                  </a:endParaRPr>
                </a:p>
              </p:txBody>
            </p:sp>
            <p:sp>
              <p:nvSpPr>
                <p:cNvPr id="151" name="努力4-33">
                  <a:extLst>
                    <a:ext uri="{FF2B5EF4-FFF2-40B4-BE49-F238E27FC236}">
                      <a16:creationId xmlns:a16="http://schemas.microsoft.com/office/drawing/2014/main" id="{405D2A11-099A-2825-4615-222A3786902C}"/>
                    </a:ext>
                  </a:extLst>
                </p:cNvPr>
                <p:cNvSpPr/>
                <p:nvPr/>
              </p:nvSpPr>
              <p:spPr>
                <a:xfrm>
                  <a:off x="2070096" y="1366603"/>
                  <a:ext cx="53175" cy="53175"/>
                </a:xfrm>
                <a:prstGeom prst="ellipse">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7">
                    <a:latin typeface="Arial" panose="020B0604020202020204" pitchFamily="34" charset="0"/>
                    <a:ea typeface="微软雅黑" panose="020B0503020204020204" pitchFamily="34" charset="-122"/>
                    <a:sym typeface="Arial" panose="020B0604020202020204" pitchFamily="34" charset="0"/>
                  </a:endParaRPr>
                </a:p>
              </p:txBody>
            </p:sp>
            <p:sp>
              <p:nvSpPr>
                <p:cNvPr id="152" name="努力4-34">
                  <a:extLst>
                    <a:ext uri="{FF2B5EF4-FFF2-40B4-BE49-F238E27FC236}">
                      <a16:creationId xmlns:a16="http://schemas.microsoft.com/office/drawing/2014/main" id="{2D250CC8-DBD9-4879-1446-CDBCDF988D5A}"/>
                    </a:ext>
                  </a:extLst>
                </p:cNvPr>
                <p:cNvSpPr/>
                <p:nvPr/>
              </p:nvSpPr>
              <p:spPr>
                <a:xfrm>
                  <a:off x="1843878" y="1469102"/>
                  <a:ext cx="53175" cy="531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7">
                    <a:latin typeface="Arial" panose="020B0604020202020204" pitchFamily="34" charset="0"/>
                    <a:ea typeface="微软雅黑" panose="020B0503020204020204" pitchFamily="34" charset="-122"/>
                    <a:sym typeface="Arial" panose="020B0604020202020204" pitchFamily="34" charset="0"/>
                  </a:endParaRPr>
                </a:p>
              </p:txBody>
            </p:sp>
            <p:sp>
              <p:nvSpPr>
                <p:cNvPr id="153" name="努力4-35">
                  <a:extLst>
                    <a:ext uri="{FF2B5EF4-FFF2-40B4-BE49-F238E27FC236}">
                      <a16:creationId xmlns:a16="http://schemas.microsoft.com/office/drawing/2014/main" id="{58761139-D8CE-8FFF-8B3E-AB238D498372}"/>
                    </a:ext>
                  </a:extLst>
                </p:cNvPr>
                <p:cNvSpPr/>
                <p:nvPr/>
              </p:nvSpPr>
              <p:spPr>
                <a:xfrm>
                  <a:off x="1956988" y="1469102"/>
                  <a:ext cx="53175" cy="53175"/>
                </a:xfrm>
                <a:prstGeom prst="ellipse">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7">
                    <a:latin typeface="Arial" panose="020B0604020202020204" pitchFamily="34" charset="0"/>
                    <a:ea typeface="微软雅黑" panose="020B0503020204020204" pitchFamily="34" charset="-122"/>
                    <a:sym typeface="Arial" panose="020B0604020202020204" pitchFamily="34" charset="0"/>
                  </a:endParaRPr>
                </a:p>
              </p:txBody>
            </p:sp>
            <p:sp>
              <p:nvSpPr>
                <p:cNvPr id="154" name="努力4-36">
                  <a:extLst>
                    <a:ext uri="{FF2B5EF4-FFF2-40B4-BE49-F238E27FC236}">
                      <a16:creationId xmlns:a16="http://schemas.microsoft.com/office/drawing/2014/main" id="{437347F1-223B-56C9-02CD-7F3435F076B0}"/>
                    </a:ext>
                  </a:extLst>
                </p:cNvPr>
                <p:cNvSpPr/>
                <p:nvPr/>
              </p:nvSpPr>
              <p:spPr>
                <a:xfrm>
                  <a:off x="2070096" y="1469102"/>
                  <a:ext cx="53175" cy="53175"/>
                </a:xfrm>
                <a:prstGeom prst="ellipse">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7">
                    <a:latin typeface="Arial" panose="020B0604020202020204" pitchFamily="34" charset="0"/>
                    <a:ea typeface="微软雅黑" panose="020B0503020204020204" pitchFamily="34" charset="-122"/>
                    <a:sym typeface="Arial" panose="020B0604020202020204" pitchFamily="34" charset="0"/>
                  </a:endParaRPr>
                </a:p>
              </p:txBody>
            </p:sp>
            <p:sp>
              <p:nvSpPr>
                <p:cNvPr id="155" name="努力4-37">
                  <a:extLst>
                    <a:ext uri="{FF2B5EF4-FFF2-40B4-BE49-F238E27FC236}">
                      <a16:creationId xmlns:a16="http://schemas.microsoft.com/office/drawing/2014/main" id="{96583B83-7187-329C-4942-8006946DA2D1}"/>
                    </a:ext>
                  </a:extLst>
                </p:cNvPr>
                <p:cNvSpPr/>
                <p:nvPr/>
              </p:nvSpPr>
              <p:spPr>
                <a:xfrm>
                  <a:off x="1843878" y="1571601"/>
                  <a:ext cx="53175" cy="531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7">
                    <a:latin typeface="Arial" panose="020B0604020202020204" pitchFamily="34" charset="0"/>
                    <a:ea typeface="微软雅黑" panose="020B0503020204020204" pitchFamily="34" charset="-122"/>
                    <a:sym typeface="Arial" panose="020B0604020202020204" pitchFamily="34" charset="0"/>
                  </a:endParaRPr>
                </a:p>
              </p:txBody>
            </p:sp>
            <p:sp>
              <p:nvSpPr>
                <p:cNvPr id="156" name="努力4-38">
                  <a:extLst>
                    <a:ext uri="{FF2B5EF4-FFF2-40B4-BE49-F238E27FC236}">
                      <a16:creationId xmlns:a16="http://schemas.microsoft.com/office/drawing/2014/main" id="{65145ABF-6726-75F8-7018-D49EEECE6B8F}"/>
                    </a:ext>
                  </a:extLst>
                </p:cNvPr>
                <p:cNvSpPr/>
                <p:nvPr/>
              </p:nvSpPr>
              <p:spPr>
                <a:xfrm>
                  <a:off x="1956988" y="1571601"/>
                  <a:ext cx="53175" cy="53175"/>
                </a:xfrm>
                <a:prstGeom prst="ellipse">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7">
                    <a:latin typeface="Arial" panose="020B0604020202020204" pitchFamily="34" charset="0"/>
                    <a:ea typeface="微软雅黑" panose="020B0503020204020204" pitchFamily="34" charset="-122"/>
                    <a:sym typeface="Arial" panose="020B0604020202020204" pitchFamily="34" charset="0"/>
                  </a:endParaRPr>
                </a:p>
              </p:txBody>
            </p:sp>
            <p:sp>
              <p:nvSpPr>
                <p:cNvPr id="157" name="努力4-39">
                  <a:extLst>
                    <a:ext uri="{FF2B5EF4-FFF2-40B4-BE49-F238E27FC236}">
                      <a16:creationId xmlns:a16="http://schemas.microsoft.com/office/drawing/2014/main" id="{432FE334-8F02-7BBD-48CE-F8284253B767}"/>
                    </a:ext>
                  </a:extLst>
                </p:cNvPr>
                <p:cNvSpPr/>
                <p:nvPr/>
              </p:nvSpPr>
              <p:spPr>
                <a:xfrm>
                  <a:off x="2070096" y="1571601"/>
                  <a:ext cx="53175" cy="53175"/>
                </a:xfrm>
                <a:prstGeom prst="ellipse">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7">
                    <a:latin typeface="Arial" panose="020B0604020202020204" pitchFamily="34" charset="0"/>
                    <a:ea typeface="微软雅黑" panose="020B0503020204020204" pitchFamily="34" charset="-122"/>
                    <a:sym typeface="Arial" panose="020B0604020202020204" pitchFamily="34" charset="0"/>
                  </a:endParaRPr>
                </a:p>
              </p:txBody>
            </p:sp>
            <p:sp>
              <p:nvSpPr>
                <p:cNvPr id="158" name="努力4-40">
                  <a:extLst>
                    <a:ext uri="{FF2B5EF4-FFF2-40B4-BE49-F238E27FC236}">
                      <a16:creationId xmlns:a16="http://schemas.microsoft.com/office/drawing/2014/main" id="{8ECFB103-647B-4780-40D5-EDF0F1384CB2}"/>
                    </a:ext>
                  </a:extLst>
                </p:cNvPr>
                <p:cNvSpPr/>
                <p:nvPr/>
              </p:nvSpPr>
              <p:spPr>
                <a:xfrm>
                  <a:off x="2183206" y="1161604"/>
                  <a:ext cx="53175" cy="53175"/>
                </a:xfrm>
                <a:prstGeom prst="ellipse">
                  <a:avLst/>
                </a:pr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7">
                    <a:latin typeface="Arial" panose="020B0604020202020204" pitchFamily="34" charset="0"/>
                    <a:ea typeface="微软雅黑" panose="020B0503020204020204" pitchFamily="34" charset="-122"/>
                    <a:sym typeface="Arial" panose="020B0604020202020204" pitchFamily="34" charset="0"/>
                  </a:endParaRPr>
                </a:p>
              </p:txBody>
            </p:sp>
            <p:sp>
              <p:nvSpPr>
                <p:cNvPr id="159" name="努力4-41">
                  <a:extLst>
                    <a:ext uri="{FF2B5EF4-FFF2-40B4-BE49-F238E27FC236}">
                      <a16:creationId xmlns:a16="http://schemas.microsoft.com/office/drawing/2014/main" id="{EF2FB3CB-D019-9B49-EA66-E298BE946720}"/>
                    </a:ext>
                  </a:extLst>
                </p:cNvPr>
                <p:cNvSpPr/>
                <p:nvPr/>
              </p:nvSpPr>
              <p:spPr>
                <a:xfrm>
                  <a:off x="2183206" y="1264104"/>
                  <a:ext cx="53175" cy="53175"/>
                </a:xfrm>
                <a:prstGeom prst="ellipse">
                  <a:avLst/>
                </a:pr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7">
                    <a:latin typeface="Arial" panose="020B0604020202020204" pitchFamily="34" charset="0"/>
                    <a:ea typeface="微软雅黑" panose="020B0503020204020204" pitchFamily="34" charset="-122"/>
                    <a:sym typeface="Arial" panose="020B0604020202020204" pitchFamily="34" charset="0"/>
                  </a:endParaRPr>
                </a:p>
              </p:txBody>
            </p:sp>
            <p:sp>
              <p:nvSpPr>
                <p:cNvPr id="160" name="努力4-42">
                  <a:extLst>
                    <a:ext uri="{FF2B5EF4-FFF2-40B4-BE49-F238E27FC236}">
                      <a16:creationId xmlns:a16="http://schemas.microsoft.com/office/drawing/2014/main" id="{71F9E9EA-ED52-AFAD-965B-73986D076A81}"/>
                    </a:ext>
                  </a:extLst>
                </p:cNvPr>
                <p:cNvSpPr/>
                <p:nvPr/>
              </p:nvSpPr>
              <p:spPr>
                <a:xfrm>
                  <a:off x="2183206" y="1366603"/>
                  <a:ext cx="53175" cy="53175"/>
                </a:xfrm>
                <a:prstGeom prst="ellipse">
                  <a:avLst/>
                </a:pr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7">
                    <a:latin typeface="Arial" panose="020B0604020202020204" pitchFamily="34" charset="0"/>
                    <a:ea typeface="微软雅黑" panose="020B0503020204020204" pitchFamily="34" charset="-122"/>
                    <a:sym typeface="Arial" panose="020B0604020202020204" pitchFamily="34" charset="0"/>
                  </a:endParaRPr>
                </a:p>
              </p:txBody>
            </p:sp>
            <p:sp>
              <p:nvSpPr>
                <p:cNvPr id="161" name="努力4-43">
                  <a:extLst>
                    <a:ext uri="{FF2B5EF4-FFF2-40B4-BE49-F238E27FC236}">
                      <a16:creationId xmlns:a16="http://schemas.microsoft.com/office/drawing/2014/main" id="{4D57A51A-884F-5553-4FEF-31A81FB5092F}"/>
                    </a:ext>
                  </a:extLst>
                </p:cNvPr>
                <p:cNvSpPr/>
                <p:nvPr/>
              </p:nvSpPr>
              <p:spPr>
                <a:xfrm>
                  <a:off x="2183206" y="1469102"/>
                  <a:ext cx="53175" cy="53175"/>
                </a:xfrm>
                <a:prstGeom prst="ellipse">
                  <a:avLst/>
                </a:pr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7">
                    <a:latin typeface="Arial" panose="020B0604020202020204" pitchFamily="34" charset="0"/>
                    <a:ea typeface="微软雅黑" panose="020B0503020204020204" pitchFamily="34" charset="-122"/>
                    <a:sym typeface="Arial" panose="020B0604020202020204" pitchFamily="34" charset="0"/>
                  </a:endParaRPr>
                </a:p>
              </p:txBody>
            </p:sp>
            <p:sp>
              <p:nvSpPr>
                <p:cNvPr id="162" name="努力4-44">
                  <a:extLst>
                    <a:ext uri="{FF2B5EF4-FFF2-40B4-BE49-F238E27FC236}">
                      <a16:creationId xmlns:a16="http://schemas.microsoft.com/office/drawing/2014/main" id="{2E01FAB6-D91D-90E9-F718-BAB172703DFD}"/>
                    </a:ext>
                  </a:extLst>
                </p:cNvPr>
                <p:cNvSpPr/>
                <p:nvPr/>
              </p:nvSpPr>
              <p:spPr>
                <a:xfrm>
                  <a:off x="2183206" y="1571601"/>
                  <a:ext cx="53175" cy="53175"/>
                </a:xfrm>
                <a:prstGeom prst="ellipse">
                  <a:avLst/>
                </a:pr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7">
                    <a:latin typeface="Arial" panose="020B0604020202020204" pitchFamily="34" charset="0"/>
                    <a:ea typeface="微软雅黑" panose="020B0503020204020204" pitchFamily="34" charset="-122"/>
                    <a:sym typeface="Arial" panose="020B0604020202020204" pitchFamily="34" charset="0"/>
                  </a:endParaRPr>
                </a:p>
              </p:txBody>
            </p:sp>
          </p:grpSp>
        </p:grpSp>
      </p:grpSp>
      <p:pic>
        <p:nvPicPr>
          <p:cNvPr id="115" name="努力5" descr="查看图片">
            <a:extLst>
              <a:ext uri="{FF2B5EF4-FFF2-40B4-BE49-F238E27FC236}">
                <a16:creationId xmlns:a16="http://schemas.microsoft.com/office/drawing/2014/main" id="{1A548162-AD6A-A871-CF77-BE6B45CF22CC}"/>
              </a:ext>
            </a:extLst>
          </p:cNvPr>
          <p:cNvPicPr>
            <a:picLocks noChangeAspect="1" noChangeArrowheads="1"/>
          </p:cNvPicPr>
          <p:nvPr/>
        </p:nvPicPr>
        <p:blipFill rotWithShape="1">
          <a:blip r:embed="rId12" cstate="email">
            <a:extLst>
              <a:ext uri="{BEBA8EAE-BF5A-486C-A8C5-ECC9F3942E4B}">
                <a14:imgProps xmlns:a14="http://schemas.microsoft.com/office/drawing/2010/main">
                  <a14:imgLayer r:embed="rId13">
                    <a14:imgEffect>
                      <a14:saturation sat="66000"/>
                    </a14:imgEffect>
                    <a14:imgEffect>
                      <a14:brightnessContrast contrast="40000"/>
                    </a14:imgEffect>
                  </a14:imgLayer>
                </a14:imgProps>
              </a:ext>
              <a:ext uri="{28A0092B-C50C-407E-A947-70E740481C1C}">
                <a14:useLocalDpi xmlns:a14="http://schemas.microsoft.com/office/drawing/2010/main"/>
              </a:ext>
            </a:extLst>
          </a:blip>
          <a:srcRect/>
          <a:stretch/>
        </p:blipFill>
        <p:spPr bwMode="auto">
          <a:xfrm rot="16200000">
            <a:off x="-1802661" y="1730646"/>
            <a:ext cx="6882039" cy="3410858"/>
          </a:xfrm>
          <a:prstGeom prst="rect">
            <a:avLst/>
          </a:prstGeom>
          <a:noFill/>
          <a:extLst>
            <a:ext uri="{909E8E84-426E-40DD-AFC4-6F175D3DCCD1}">
              <a14:hiddenFill xmlns:a14="http://schemas.microsoft.com/office/drawing/2010/main">
                <a:solidFill>
                  <a:srgbClr val="FFFFFF"/>
                </a:solidFill>
              </a14:hiddenFill>
            </a:ext>
          </a:extLst>
        </p:spPr>
      </p:pic>
      <p:pic>
        <p:nvPicPr>
          <p:cNvPr id="186" name="努力6" descr="查看图片">
            <a:extLst>
              <a:ext uri="{FF2B5EF4-FFF2-40B4-BE49-F238E27FC236}">
                <a16:creationId xmlns:a16="http://schemas.microsoft.com/office/drawing/2014/main" id="{0F0BC21C-2AD4-A131-8A35-2099622FBEB0}"/>
              </a:ext>
            </a:extLst>
          </p:cNvPr>
          <p:cNvPicPr>
            <a:picLocks noChangeAspect="1" noChangeArrowheads="1"/>
          </p:cNvPicPr>
          <p:nvPr/>
        </p:nvPicPr>
        <p:blipFill rotWithShape="1">
          <a:blip r:embed="rId12" cstate="email">
            <a:extLst>
              <a:ext uri="{BEBA8EAE-BF5A-486C-A8C5-ECC9F3942E4B}">
                <a14:imgProps xmlns:a14="http://schemas.microsoft.com/office/drawing/2010/main">
                  <a14:imgLayer r:embed="rId13">
                    <a14:imgEffect>
                      <a14:saturation sat="66000"/>
                    </a14:imgEffect>
                    <a14:imgEffect>
                      <a14:brightnessContrast contrast="40000"/>
                    </a14:imgEffect>
                  </a14:imgLayer>
                </a14:imgProps>
              </a:ext>
              <a:ext uri="{28A0092B-C50C-407E-A947-70E740481C1C}">
                <a14:useLocalDpi xmlns:a14="http://schemas.microsoft.com/office/drawing/2010/main"/>
              </a:ext>
            </a:extLst>
          </a:blip>
          <a:srcRect/>
          <a:stretch/>
        </p:blipFill>
        <p:spPr bwMode="auto">
          <a:xfrm rot="5400000" flipH="1">
            <a:off x="7112621" y="1730646"/>
            <a:ext cx="6882039" cy="3410858"/>
          </a:xfrm>
          <a:prstGeom prst="rect">
            <a:avLst/>
          </a:prstGeom>
          <a:noFill/>
          <a:extLst>
            <a:ext uri="{909E8E84-426E-40DD-AFC4-6F175D3DCCD1}">
              <a14:hiddenFill xmlns:a14="http://schemas.microsoft.com/office/drawing/2010/main">
                <a:solidFill>
                  <a:srgbClr val="FFFFFF"/>
                </a:solidFill>
              </a14:hiddenFill>
            </a:ext>
          </a:extLst>
        </p:spPr>
      </p:pic>
      <p:pic>
        <p:nvPicPr>
          <p:cNvPr id="10" name="努力7">
            <a:extLst>
              <a:ext uri="{FF2B5EF4-FFF2-40B4-BE49-F238E27FC236}">
                <a16:creationId xmlns:a16="http://schemas.microsoft.com/office/drawing/2014/main" id="{BCF02CA7-2561-8232-7831-D662E3144E29}"/>
              </a:ext>
            </a:extLst>
          </p:cNvPr>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a:off x="9495011" y="691345"/>
            <a:ext cx="1080234" cy="1080234"/>
          </a:xfrm>
          <a:prstGeom prst="rect">
            <a:avLst/>
          </a:prstGeom>
        </p:spPr>
      </p:pic>
      <p:pic>
        <p:nvPicPr>
          <p:cNvPr id="11" name="努力8">
            <a:extLst>
              <a:ext uri="{FF2B5EF4-FFF2-40B4-BE49-F238E27FC236}">
                <a16:creationId xmlns:a16="http://schemas.microsoft.com/office/drawing/2014/main" id="{33D2815F-08D5-B1CB-13B5-04E2BD94AF5E}"/>
              </a:ext>
            </a:extLst>
          </p:cNvPr>
          <p:cNvPicPr>
            <a:picLocks noChangeAspect="1"/>
          </p:cNvPicPr>
          <p:nvPr/>
        </p:nvPicPr>
        <p:blipFill>
          <a:blip r:embed="rId14" cstate="email">
            <a:alphaModFix amt="70000"/>
            <a:extLst>
              <a:ext uri="{28A0092B-C50C-407E-A947-70E740481C1C}">
                <a14:useLocalDpi xmlns:a14="http://schemas.microsoft.com/office/drawing/2010/main"/>
              </a:ext>
            </a:extLst>
          </a:blip>
          <a:stretch>
            <a:fillRect/>
          </a:stretch>
        </p:blipFill>
        <p:spPr>
          <a:xfrm flipH="1">
            <a:off x="1704538" y="2169421"/>
            <a:ext cx="743785" cy="743785"/>
          </a:xfrm>
          <a:prstGeom prst="rect">
            <a:avLst/>
          </a:prstGeom>
        </p:spPr>
      </p:pic>
      <p:grpSp>
        <p:nvGrpSpPr>
          <p:cNvPr id="3" name="努力9">
            <a:extLst>
              <a:ext uri="{FF2B5EF4-FFF2-40B4-BE49-F238E27FC236}">
                <a16:creationId xmlns:a16="http://schemas.microsoft.com/office/drawing/2014/main" id="{AE693C7F-3FAB-AD4F-D51B-16CB5FF9F9EC}"/>
              </a:ext>
            </a:extLst>
          </p:cNvPr>
          <p:cNvGrpSpPr/>
          <p:nvPr/>
        </p:nvGrpSpPr>
        <p:grpSpPr>
          <a:xfrm>
            <a:off x="-3501902" y="6039537"/>
            <a:ext cx="19595098" cy="3363732"/>
            <a:chOff x="-3501902" y="5856657"/>
            <a:chExt cx="19595098" cy="3363732"/>
          </a:xfrm>
        </p:grpSpPr>
        <p:pic>
          <p:nvPicPr>
            <p:cNvPr id="4" name="努力9-1">
              <a:extLst>
                <a:ext uri="{FF2B5EF4-FFF2-40B4-BE49-F238E27FC236}">
                  <a16:creationId xmlns:a16="http://schemas.microsoft.com/office/drawing/2014/main" id="{1088B8C5-FC3D-20A9-4F0F-E2EF01F54C3E}"/>
                </a:ext>
              </a:extLst>
            </p:cNvPr>
            <p:cNvPicPr>
              <a:picLocks noChangeAspect="1"/>
            </p:cNvPicPr>
            <p:nvPr/>
          </p:nvPicPr>
          <p:blipFill>
            <a:blip r:embed="rId15" cstate="email">
              <a:extLst>
                <a:ext uri="{28A0092B-C50C-407E-A947-70E740481C1C}">
                  <a14:useLocalDpi xmlns:a14="http://schemas.microsoft.com/office/drawing/2010/main"/>
                </a:ext>
              </a:extLst>
            </a:blip>
            <a:stretch>
              <a:fillRect/>
            </a:stretch>
          </p:blipFill>
          <p:spPr>
            <a:xfrm>
              <a:off x="-3501902" y="5876969"/>
              <a:ext cx="6858000" cy="3343420"/>
            </a:xfrm>
            <a:prstGeom prst="rect">
              <a:avLst/>
            </a:prstGeom>
          </p:spPr>
        </p:pic>
        <p:pic>
          <p:nvPicPr>
            <p:cNvPr id="9" name="努力9-2">
              <a:extLst>
                <a:ext uri="{FF2B5EF4-FFF2-40B4-BE49-F238E27FC236}">
                  <a16:creationId xmlns:a16="http://schemas.microsoft.com/office/drawing/2014/main" id="{3A473474-CC2D-A804-BC6C-EACDB13FB15D}"/>
                </a:ext>
              </a:extLst>
            </p:cNvPr>
            <p:cNvPicPr>
              <a:picLocks noChangeAspect="1"/>
            </p:cNvPicPr>
            <p:nvPr/>
          </p:nvPicPr>
          <p:blipFill>
            <a:blip r:embed="rId15" cstate="email">
              <a:extLst>
                <a:ext uri="{28A0092B-C50C-407E-A947-70E740481C1C}">
                  <a14:useLocalDpi xmlns:a14="http://schemas.microsoft.com/office/drawing/2010/main"/>
                </a:ext>
              </a:extLst>
            </a:blip>
            <a:stretch>
              <a:fillRect/>
            </a:stretch>
          </p:blipFill>
          <p:spPr>
            <a:xfrm>
              <a:off x="558638" y="5876969"/>
              <a:ext cx="6858000" cy="3343420"/>
            </a:xfrm>
            <a:prstGeom prst="rect">
              <a:avLst/>
            </a:prstGeom>
          </p:spPr>
        </p:pic>
        <p:pic>
          <p:nvPicPr>
            <p:cNvPr id="12" name="努力9-3">
              <a:extLst>
                <a:ext uri="{FF2B5EF4-FFF2-40B4-BE49-F238E27FC236}">
                  <a16:creationId xmlns:a16="http://schemas.microsoft.com/office/drawing/2014/main" id="{8895BDAC-E27A-072D-0E03-5FCE22B85247}"/>
                </a:ext>
              </a:extLst>
            </p:cNvPr>
            <p:cNvPicPr>
              <a:picLocks noChangeAspect="1"/>
            </p:cNvPicPr>
            <p:nvPr/>
          </p:nvPicPr>
          <p:blipFill>
            <a:blip r:embed="rId15" cstate="email">
              <a:extLst>
                <a:ext uri="{28A0092B-C50C-407E-A947-70E740481C1C}">
                  <a14:useLocalDpi xmlns:a14="http://schemas.microsoft.com/office/drawing/2010/main"/>
                </a:ext>
              </a:extLst>
            </a:blip>
            <a:stretch>
              <a:fillRect/>
            </a:stretch>
          </p:blipFill>
          <p:spPr>
            <a:xfrm>
              <a:off x="4798628" y="5856657"/>
              <a:ext cx="6858000" cy="3343420"/>
            </a:xfrm>
            <a:prstGeom prst="rect">
              <a:avLst/>
            </a:prstGeom>
          </p:spPr>
        </p:pic>
        <p:pic>
          <p:nvPicPr>
            <p:cNvPr id="13" name="努力9-4">
              <a:extLst>
                <a:ext uri="{FF2B5EF4-FFF2-40B4-BE49-F238E27FC236}">
                  <a16:creationId xmlns:a16="http://schemas.microsoft.com/office/drawing/2014/main" id="{D6194014-A004-D1A3-D5CA-50768D76D57E}"/>
                </a:ext>
              </a:extLst>
            </p:cNvPr>
            <p:cNvPicPr>
              <a:picLocks noChangeAspect="1"/>
            </p:cNvPicPr>
            <p:nvPr/>
          </p:nvPicPr>
          <p:blipFill>
            <a:blip r:embed="rId16" cstate="email">
              <a:extLst>
                <a:ext uri="{28A0092B-C50C-407E-A947-70E740481C1C}">
                  <a14:useLocalDpi xmlns:a14="http://schemas.microsoft.com/office/drawing/2010/main"/>
                </a:ext>
              </a:extLst>
            </a:blip>
            <a:stretch>
              <a:fillRect/>
            </a:stretch>
          </p:blipFill>
          <p:spPr>
            <a:xfrm>
              <a:off x="8859168" y="5876969"/>
              <a:ext cx="7234028" cy="3343420"/>
            </a:xfrm>
            <a:prstGeom prst="rect">
              <a:avLst/>
            </a:prstGeom>
          </p:spPr>
        </p:pic>
      </p:grpSp>
      <p:sp>
        <p:nvSpPr>
          <p:cNvPr id="18" name="文本框 17">
            <a:extLst>
              <a:ext uri="{FF2B5EF4-FFF2-40B4-BE49-F238E27FC236}">
                <a16:creationId xmlns:a16="http://schemas.microsoft.com/office/drawing/2014/main" id="{2CC5E6EF-A8F6-D5CB-648A-9B89C46E19FB}"/>
              </a:ext>
            </a:extLst>
          </p:cNvPr>
          <p:cNvSpPr txBox="1"/>
          <p:nvPr>
            <p:custDataLst>
              <p:tags r:id="rId1"/>
            </p:custDataLst>
          </p:nvPr>
        </p:nvSpPr>
        <p:spPr>
          <a:xfrm>
            <a:off x="3523527" y="324866"/>
            <a:ext cx="1732445" cy="436130"/>
          </a:xfrm>
          <a:custGeom>
            <a:avLst/>
            <a:gdLst/>
            <a:ahLst/>
            <a:cxnLst/>
            <a:rect l="l" t="t" r="r" b="b"/>
            <a:pathLst>
              <a:path w="1732445" h="436130">
                <a:moveTo>
                  <a:pt x="603333" y="272700"/>
                </a:moveTo>
                <a:cubicBezTo>
                  <a:pt x="603041" y="272700"/>
                  <a:pt x="602310" y="273430"/>
                  <a:pt x="601142" y="274891"/>
                </a:cubicBezTo>
                <a:cubicBezTo>
                  <a:pt x="599390" y="276643"/>
                  <a:pt x="596615" y="279710"/>
                  <a:pt x="592817" y="284092"/>
                </a:cubicBezTo>
                <a:cubicBezTo>
                  <a:pt x="588144" y="289058"/>
                  <a:pt x="582740" y="294753"/>
                  <a:pt x="576606" y="301180"/>
                </a:cubicBezTo>
                <a:cubicBezTo>
                  <a:pt x="569887" y="308482"/>
                  <a:pt x="564849" y="313959"/>
                  <a:pt x="561490" y="317610"/>
                </a:cubicBezTo>
                <a:cubicBezTo>
                  <a:pt x="558130" y="321261"/>
                  <a:pt x="555867" y="323744"/>
                  <a:pt x="554698" y="325059"/>
                </a:cubicBezTo>
                <a:cubicBezTo>
                  <a:pt x="553530" y="326373"/>
                  <a:pt x="552946" y="327177"/>
                  <a:pt x="552946" y="327469"/>
                </a:cubicBezTo>
                <a:cubicBezTo>
                  <a:pt x="555282" y="332434"/>
                  <a:pt x="562731" y="340613"/>
                  <a:pt x="575291" y="352005"/>
                </a:cubicBezTo>
                <a:cubicBezTo>
                  <a:pt x="582010" y="357555"/>
                  <a:pt x="588874" y="362375"/>
                  <a:pt x="595884" y="366464"/>
                </a:cubicBezTo>
                <a:cubicBezTo>
                  <a:pt x="599097" y="367925"/>
                  <a:pt x="601434" y="368217"/>
                  <a:pt x="602895" y="367340"/>
                </a:cubicBezTo>
                <a:cubicBezTo>
                  <a:pt x="604939" y="362959"/>
                  <a:pt x="605378" y="351713"/>
                  <a:pt x="604209" y="333603"/>
                </a:cubicBezTo>
                <a:cubicBezTo>
                  <a:pt x="603625" y="327177"/>
                  <a:pt x="603333" y="315639"/>
                  <a:pt x="603333" y="298989"/>
                </a:cubicBezTo>
                <a:cubicBezTo>
                  <a:pt x="603333" y="284676"/>
                  <a:pt x="603333" y="275913"/>
                  <a:pt x="603333" y="272700"/>
                </a:cubicBezTo>
                <a:close/>
                <a:moveTo>
                  <a:pt x="1568358" y="186603"/>
                </a:moveTo>
                <a:cubicBezTo>
                  <a:pt x="1567920" y="186749"/>
                  <a:pt x="1567117" y="187261"/>
                  <a:pt x="1565948" y="188137"/>
                </a:cubicBezTo>
                <a:cubicBezTo>
                  <a:pt x="1564488" y="189597"/>
                  <a:pt x="1562589" y="191204"/>
                  <a:pt x="1560253" y="192957"/>
                </a:cubicBezTo>
                <a:cubicBezTo>
                  <a:pt x="1558208" y="194709"/>
                  <a:pt x="1556747" y="195732"/>
                  <a:pt x="1555871" y="196024"/>
                </a:cubicBezTo>
                <a:cubicBezTo>
                  <a:pt x="1552074" y="199237"/>
                  <a:pt x="1548276" y="202158"/>
                  <a:pt x="1544479" y="204787"/>
                </a:cubicBezTo>
                <a:cubicBezTo>
                  <a:pt x="1536008" y="210629"/>
                  <a:pt x="1530020" y="212235"/>
                  <a:pt x="1526515" y="209606"/>
                </a:cubicBezTo>
                <a:lnTo>
                  <a:pt x="1524324" y="208292"/>
                </a:lnTo>
                <a:lnTo>
                  <a:pt x="1523010" y="214864"/>
                </a:lnTo>
                <a:cubicBezTo>
                  <a:pt x="1522133" y="218661"/>
                  <a:pt x="1521695" y="221290"/>
                  <a:pt x="1521695" y="222751"/>
                </a:cubicBezTo>
                <a:cubicBezTo>
                  <a:pt x="1521404" y="224211"/>
                  <a:pt x="1521111" y="226548"/>
                  <a:pt x="1520819" y="229761"/>
                </a:cubicBezTo>
                <a:cubicBezTo>
                  <a:pt x="1519358" y="239401"/>
                  <a:pt x="1518555" y="246338"/>
                  <a:pt x="1518410" y="250573"/>
                </a:cubicBezTo>
                <a:cubicBezTo>
                  <a:pt x="1518263" y="254809"/>
                  <a:pt x="1518628" y="257803"/>
                  <a:pt x="1519504" y="259555"/>
                </a:cubicBezTo>
                <a:cubicBezTo>
                  <a:pt x="1520381" y="262476"/>
                  <a:pt x="1522425" y="263061"/>
                  <a:pt x="1525639" y="261308"/>
                </a:cubicBezTo>
                <a:cubicBezTo>
                  <a:pt x="1528267" y="260432"/>
                  <a:pt x="1531773" y="257803"/>
                  <a:pt x="1536154" y="253421"/>
                </a:cubicBezTo>
                <a:cubicBezTo>
                  <a:pt x="1538491" y="251377"/>
                  <a:pt x="1540682" y="249478"/>
                  <a:pt x="1542727" y="247725"/>
                </a:cubicBezTo>
                <a:cubicBezTo>
                  <a:pt x="1550613" y="241007"/>
                  <a:pt x="1559376" y="232828"/>
                  <a:pt x="1569015" y="223189"/>
                </a:cubicBezTo>
                <a:lnTo>
                  <a:pt x="1579093" y="213550"/>
                </a:lnTo>
                <a:lnTo>
                  <a:pt x="1576902" y="207854"/>
                </a:lnTo>
                <a:cubicBezTo>
                  <a:pt x="1575149" y="204056"/>
                  <a:pt x="1573543" y="199821"/>
                  <a:pt x="1572082" y="195147"/>
                </a:cubicBezTo>
                <a:cubicBezTo>
                  <a:pt x="1570330" y="190182"/>
                  <a:pt x="1569308" y="187699"/>
                  <a:pt x="1569015" y="187699"/>
                </a:cubicBezTo>
                <a:cubicBezTo>
                  <a:pt x="1568723" y="187699"/>
                  <a:pt x="1568577" y="187553"/>
                  <a:pt x="1568577" y="187261"/>
                </a:cubicBezTo>
                <a:cubicBezTo>
                  <a:pt x="1568869" y="186676"/>
                  <a:pt x="1568797" y="186457"/>
                  <a:pt x="1568358" y="186603"/>
                </a:cubicBezTo>
                <a:close/>
                <a:moveTo>
                  <a:pt x="29137" y="171378"/>
                </a:moveTo>
                <a:cubicBezTo>
                  <a:pt x="29868" y="171743"/>
                  <a:pt x="30087" y="172656"/>
                  <a:pt x="29795" y="174116"/>
                </a:cubicBezTo>
                <a:cubicBezTo>
                  <a:pt x="29502" y="178205"/>
                  <a:pt x="32277" y="179520"/>
                  <a:pt x="38119" y="178059"/>
                </a:cubicBezTo>
                <a:cubicBezTo>
                  <a:pt x="41333" y="177475"/>
                  <a:pt x="42939" y="177037"/>
                  <a:pt x="42939" y="176745"/>
                </a:cubicBezTo>
                <a:cubicBezTo>
                  <a:pt x="42939" y="176453"/>
                  <a:pt x="43961" y="176161"/>
                  <a:pt x="46006" y="175869"/>
                </a:cubicBezTo>
                <a:cubicBezTo>
                  <a:pt x="47759" y="175577"/>
                  <a:pt x="50095" y="174700"/>
                  <a:pt x="53017" y="173240"/>
                </a:cubicBezTo>
                <a:cubicBezTo>
                  <a:pt x="60027" y="170611"/>
                  <a:pt x="66891" y="171633"/>
                  <a:pt x="73609" y="176307"/>
                </a:cubicBezTo>
                <a:cubicBezTo>
                  <a:pt x="74778" y="176891"/>
                  <a:pt x="76531" y="177621"/>
                  <a:pt x="78867" y="178498"/>
                </a:cubicBezTo>
                <a:cubicBezTo>
                  <a:pt x="83249" y="180542"/>
                  <a:pt x="86462" y="183317"/>
                  <a:pt x="88506" y="186822"/>
                </a:cubicBezTo>
                <a:cubicBezTo>
                  <a:pt x="89091" y="188575"/>
                  <a:pt x="90113" y="191350"/>
                  <a:pt x="91574" y="195147"/>
                </a:cubicBezTo>
                <a:cubicBezTo>
                  <a:pt x="93034" y="199237"/>
                  <a:pt x="93472" y="202012"/>
                  <a:pt x="92888" y="203472"/>
                </a:cubicBezTo>
                <a:cubicBezTo>
                  <a:pt x="92596" y="204349"/>
                  <a:pt x="92596" y="204787"/>
                  <a:pt x="92888" y="204787"/>
                </a:cubicBezTo>
                <a:cubicBezTo>
                  <a:pt x="93764" y="204787"/>
                  <a:pt x="92012" y="206393"/>
                  <a:pt x="87630" y="209606"/>
                </a:cubicBezTo>
                <a:cubicBezTo>
                  <a:pt x="86170" y="210483"/>
                  <a:pt x="84271" y="211797"/>
                  <a:pt x="81934" y="213550"/>
                </a:cubicBezTo>
                <a:cubicBezTo>
                  <a:pt x="67914" y="225234"/>
                  <a:pt x="61633" y="236187"/>
                  <a:pt x="63094" y="246411"/>
                </a:cubicBezTo>
                <a:cubicBezTo>
                  <a:pt x="62802" y="252837"/>
                  <a:pt x="64116" y="258387"/>
                  <a:pt x="67037" y="263061"/>
                </a:cubicBezTo>
                <a:cubicBezTo>
                  <a:pt x="73171" y="274453"/>
                  <a:pt x="81350" y="282777"/>
                  <a:pt x="91574" y="288035"/>
                </a:cubicBezTo>
                <a:cubicBezTo>
                  <a:pt x="97123" y="290664"/>
                  <a:pt x="101432" y="292782"/>
                  <a:pt x="104499" y="294388"/>
                </a:cubicBezTo>
                <a:cubicBezTo>
                  <a:pt x="107566" y="295995"/>
                  <a:pt x="109392" y="297090"/>
                  <a:pt x="109976" y="297674"/>
                </a:cubicBezTo>
                <a:cubicBezTo>
                  <a:pt x="111144" y="298843"/>
                  <a:pt x="113043" y="300303"/>
                  <a:pt x="115672" y="302056"/>
                </a:cubicBezTo>
                <a:cubicBezTo>
                  <a:pt x="118885" y="304393"/>
                  <a:pt x="121076" y="306437"/>
                  <a:pt x="122244" y="308190"/>
                </a:cubicBezTo>
                <a:cubicBezTo>
                  <a:pt x="123413" y="310235"/>
                  <a:pt x="124435" y="311403"/>
                  <a:pt x="125311" y="311695"/>
                </a:cubicBezTo>
                <a:cubicBezTo>
                  <a:pt x="125603" y="311695"/>
                  <a:pt x="125603" y="311841"/>
                  <a:pt x="125311" y="312133"/>
                </a:cubicBezTo>
                <a:cubicBezTo>
                  <a:pt x="125019" y="312718"/>
                  <a:pt x="125311" y="313302"/>
                  <a:pt x="126187" y="313886"/>
                </a:cubicBezTo>
                <a:cubicBezTo>
                  <a:pt x="126772" y="314470"/>
                  <a:pt x="127356" y="315346"/>
                  <a:pt x="127940" y="316515"/>
                </a:cubicBezTo>
                <a:cubicBezTo>
                  <a:pt x="128524" y="317975"/>
                  <a:pt x="130715" y="319217"/>
                  <a:pt x="134512" y="320239"/>
                </a:cubicBezTo>
                <a:cubicBezTo>
                  <a:pt x="138310" y="321261"/>
                  <a:pt x="144882" y="322649"/>
                  <a:pt x="154229" y="324402"/>
                </a:cubicBezTo>
                <a:cubicBezTo>
                  <a:pt x="166497" y="326154"/>
                  <a:pt x="175552" y="327615"/>
                  <a:pt x="181394" y="328783"/>
                </a:cubicBezTo>
                <a:cubicBezTo>
                  <a:pt x="186360" y="329951"/>
                  <a:pt x="191034" y="330828"/>
                  <a:pt x="195415" y="331412"/>
                </a:cubicBezTo>
                <a:cubicBezTo>
                  <a:pt x="209728" y="334041"/>
                  <a:pt x="219367" y="336086"/>
                  <a:pt x="224333" y="337546"/>
                </a:cubicBezTo>
                <a:cubicBezTo>
                  <a:pt x="225794" y="338130"/>
                  <a:pt x="228130" y="338715"/>
                  <a:pt x="231343" y="339299"/>
                </a:cubicBezTo>
                <a:cubicBezTo>
                  <a:pt x="235141" y="339883"/>
                  <a:pt x="238062" y="340467"/>
                  <a:pt x="240107" y="341051"/>
                </a:cubicBezTo>
                <a:cubicBezTo>
                  <a:pt x="241859" y="341343"/>
                  <a:pt x="244196" y="341782"/>
                  <a:pt x="247117" y="342366"/>
                </a:cubicBezTo>
                <a:cubicBezTo>
                  <a:pt x="249746" y="343242"/>
                  <a:pt x="252813" y="343972"/>
                  <a:pt x="256318" y="344556"/>
                </a:cubicBezTo>
                <a:cubicBezTo>
                  <a:pt x="264205" y="346017"/>
                  <a:pt x="271507" y="347331"/>
                  <a:pt x="278226" y="348500"/>
                </a:cubicBezTo>
                <a:cubicBezTo>
                  <a:pt x="282607" y="349084"/>
                  <a:pt x="286112" y="349814"/>
                  <a:pt x="288741" y="350691"/>
                </a:cubicBezTo>
                <a:cubicBezTo>
                  <a:pt x="291078" y="351275"/>
                  <a:pt x="294583" y="351859"/>
                  <a:pt x="299257" y="352443"/>
                </a:cubicBezTo>
                <a:cubicBezTo>
                  <a:pt x="303930" y="353027"/>
                  <a:pt x="307874" y="353612"/>
                  <a:pt x="311087" y="354196"/>
                </a:cubicBezTo>
                <a:cubicBezTo>
                  <a:pt x="314008" y="354780"/>
                  <a:pt x="315760" y="355072"/>
                  <a:pt x="316344" y="355072"/>
                </a:cubicBezTo>
                <a:cubicBezTo>
                  <a:pt x="320142" y="355656"/>
                  <a:pt x="329635" y="357409"/>
                  <a:pt x="344824" y="360330"/>
                </a:cubicBezTo>
                <a:cubicBezTo>
                  <a:pt x="364979" y="364711"/>
                  <a:pt x="383820" y="370992"/>
                  <a:pt x="401346" y="379170"/>
                </a:cubicBezTo>
                <a:cubicBezTo>
                  <a:pt x="403683" y="380339"/>
                  <a:pt x="406019" y="381872"/>
                  <a:pt x="408356" y="383771"/>
                </a:cubicBezTo>
                <a:cubicBezTo>
                  <a:pt x="410693" y="385670"/>
                  <a:pt x="411423" y="386619"/>
                  <a:pt x="410547" y="386619"/>
                </a:cubicBezTo>
                <a:cubicBezTo>
                  <a:pt x="409963" y="386619"/>
                  <a:pt x="409232" y="386181"/>
                  <a:pt x="408356" y="385304"/>
                </a:cubicBezTo>
                <a:cubicBezTo>
                  <a:pt x="407480" y="384428"/>
                  <a:pt x="406750" y="384136"/>
                  <a:pt x="406165" y="384428"/>
                </a:cubicBezTo>
                <a:cubicBezTo>
                  <a:pt x="405873" y="384428"/>
                  <a:pt x="405727" y="384282"/>
                  <a:pt x="405727" y="383990"/>
                </a:cubicBezTo>
                <a:cubicBezTo>
                  <a:pt x="405727" y="383406"/>
                  <a:pt x="405435" y="383114"/>
                  <a:pt x="404851" y="383114"/>
                </a:cubicBezTo>
                <a:cubicBezTo>
                  <a:pt x="403974" y="383114"/>
                  <a:pt x="401784" y="382675"/>
                  <a:pt x="398279" y="381799"/>
                </a:cubicBezTo>
                <a:cubicBezTo>
                  <a:pt x="389808" y="379462"/>
                  <a:pt x="374034" y="380339"/>
                  <a:pt x="350958" y="384428"/>
                </a:cubicBezTo>
                <a:cubicBezTo>
                  <a:pt x="327298" y="387057"/>
                  <a:pt x="305245" y="387495"/>
                  <a:pt x="284798" y="385743"/>
                </a:cubicBezTo>
                <a:cubicBezTo>
                  <a:pt x="274574" y="383990"/>
                  <a:pt x="264059" y="381653"/>
                  <a:pt x="253251" y="378732"/>
                </a:cubicBezTo>
                <a:cubicBezTo>
                  <a:pt x="247409" y="376980"/>
                  <a:pt x="243174" y="375811"/>
                  <a:pt x="240545" y="375227"/>
                </a:cubicBezTo>
                <a:cubicBezTo>
                  <a:pt x="232366" y="373182"/>
                  <a:pt x="221412" y="370115"/>
                  <a:pt x="207683" y="366026"/>
                </a:cubicBezTo>
                <a:cubicBezTo>
                  <a:pt x="186068" y="358723"/>
                  <a:pt x="161239" y="351713"/>
                  <a:pt x="133198" y="344995"/>
                </a:cubicBezTo>
                <a:cubicBezTo>
                  <a:pt x="122098" y="342366"/>
                  <a:pt x="113846" y="340467"/>
                  <a:pt x="108443" y="339299"/>
                </a:cubicBezTo>
                <a:cubicBezTo>
                  <a:pt x="103039" y="338130"/>
                  <a:pt x="99607" y="337546"/>
                  <a:pt x="98146" y="337546"/>
                </a:cubicBezTo>
                <a:cubicBezTo>
                  <a:pt x="97270" y="337546"/>
                  <a:pt x="96539" y="337400"/>
                  <a:pt x="95955" y="337108"/>
                </a:cubicBezTo>
                <a:cubicBezTo>
                  <a:pt x="92450" y="335355"/>
                  <a:pt x="83541" y="334333"/>
                  <a:pt x="69228" y="334041"/>
                </a:cubicBezTo>
                <a:cubicBezTo>
                  <a:pt x="55791" y="334041"/>
                  <a:pt x="47613" y="335063"/>
                  <a:pt x="44692" y="337108"/>
                </a:cubicBezTo>
                <a:cubicBezTo>
                  <a:pt x="44400" y="337692"/>
                  <a:pt x="43815" y="337838"/>
                  <a:pt x="42939" y="337546"/>
                </a:cubicBezTo>
                <a:cubicBezTo>
                  <a:pt x="42063" y="337254"/>
                  <a:pt x="41479" y="337254"/>
                  <a:pt x="41186" y="337546"/>
                </a:cubicBezTo>
                <a:cubicBezTo>
                  <a:pt x="40894" y="338130"/>
                  <a:pt x="40456" y="338422"/>
                  <a:pt x="39872" y="338422"/>
                </a:cubicBezTo>
                <a:cubicBezTo>
                  <a:pt x="39288" y="338422"/>
                  <a:pt x="37900" y="338715"/>
                  <a:pt x="35710" y="339299"/>
                </a:cubicBezTo>
                <a:cubicBezTo>
                  <a:pt x="33519" y="339883"/>
                  <a:pt x="30963" y="340613"/>
                  <a:pt x="28042" y="341489"/>
                </a:cubicBezTo>
                <a:cubicBezTo>
                  <a:pt x="21616" y="343826"/>
                  <a:pt x="18257" y="344995"/>
                  <a:pt x="17965" y="344995"/>
                </a:cubicBezTo>
                <a:cubicBezTo>
                  <a:pt x="16796" y="344995"/>
                  <a:pt x="14678" y="344045"/>
                  <a:pt x="11611" y="342147"/>
                </a:cubicBezTo>
                <a:cubicBezTo>
                  <a:pt x="8544" y="340248"/>
                  <a:pt x="6281" y="338860"/>
                  <a:pt x="4820" y="337984"/>
                </a:cubicBezTo>
                <a:cubicBezTo>
                  <a:pt x="1607" y="333895"/>
                  <a:pt x="0" y="330390"/>
                  <a:pt x="0" y="327469"/>
                </a:cubicBezTo>
                <a:cubicBezTo>
                  <a:pt x="0" y="325424"/>
                  <a:pt x="1607" y="323963"/>
                  <a:pt x="4820" y="323087"/>
                </a:cubicBezTo>
                <a:cubicBezTo>
                  <a:pt x="8033" y="321627"/>
                  <a:pt x="11100" y="320458"/>
                  <a:pt x="14021" y="319582"/>
                </a:cubicBezTo>
                <a:cubicBezTo>
                  <a:pt x="16942" y="318706"/>
                  <a:pt x="19571" y="317829"/>
                  <a:pt x="21908" y="316953"/>
                </a:cubicBezTo>
                <a:cubicBezTo>
                  <a:pt x="24829" y="315493"/>
                  <a:pt x="29210" y="313886"/>
                  <a:pt x="35052" y="312133"/>
                </a:cubicBezTo>
                <a:cubicBezTo>
                  <a:pt x="51410" y="307460"/>
                  <a:pt x="63678" y="303078"/>
                  <a:pt x="71857" y="298989"/>
                </a:cubicBezTo>
                <a:cubicBezTo>
                  <a:pt x="77407" y="297236"/>
                  <a:pt x="78283" y="294753"/>
                  <a:pt x="74486" y="291540"/>
                </a:cubicBezTo>
                <a:cubicBezTo>
                  <a:pt x="59589" y="275183"/>
                  <a:pt x="50533" y="261892"/>
                  <a:pt x="47321" y="251669"/>
                </a:cubicBezTo>
                <a:cubicBezTo>
                  <a:pt x="44107" y="242321"/>
                  <a:pt x="43231" y="232244"/>
                  <a:pt x="44692" y="221436"/>
                </a:cubicBezTo>
                <a:cubicBezTo>
                  <a:pt x="45276" y="218807"/>
                  <a:pt x="45714" y="216325"/>
                  <a:pt x="46006" y="213988"/>
                </a:cubicBezTo>
                <a:cubicBezTo>
                  <a:pt x="46298" y="211943"/>
                  <a:pt x="46590" y="209752"/>
                  <a:pt x="46882" y="207416"/>
                </a:cubicBezTo>
                <a:cubicBezTo>
                  <a:pt x="48051" y="202450"/>
                  <a:pt x="46006" y="199237"/>
                  <a:pt x="40748" y="197776"/>
                </a:cubicBezTo>
                <a:cubicBezTo>
                  <a:pt x="36951" y="196316"/>
                  <a:pt x="34906" y="195585"/>
                  <a:pt x="34614" y="195585"/>
                </a:cubicBezTo>
                <a:cubicBezTo>
                  <a:pt x="34030" y="195585"/>
                  <a:pt x="32131" y="194709"/>
                  <a:pt x="28918" y="192957"/>
                </a:cubicBezTo>
                <a:cubicBezTo>
                  <a:pt x="22492" y="188575"/>
                  <a:pt x="18549" y="184924"/>
                  <a:pt x="17088" y="182003"/>
                </a:cubicBezTo>
                <a:cubicBezTo>
                  <a:pt x="17380" y="181711"/>
                  <a:pt x="17088" y="181127"/>
                  <a:pt x="16212" y="180250"/>
                </a:cubicBezTo>
                <a:cubicBezTo>
                  <a:pt x="15043" y="178498"/>
                  <a:pt x="14897" y="177621"/>
                  <a:pt x="15774" y="177621"/>
                </a:cubicBezTo>
                <a:cubicBezTo>
                  <a:pt x="16066" y="177621"/>
                  <a:pt x="17380" y="176891"/>
                  <a:pt x="19717" y="175431"/>
                </a:cubicBezTo>
                <a:cubicBezTo>
                  <a:pt x="21470" y="173678"/>
                  <a:pt x="23368" y="172510"/>
                  <a:pt x="25413" y="171925"/>
                </a:cubicBezTo>
                <a:cubicBezTo>
                  <a:pt x="27166" y="171195"/>
                  <a:pt x="28407" y="171013"/>
                  <a:pt x="29137" y="171378"/>
                </a:cubicBezTo>
                <a:close/>
                <a:moveTo>
                  <a:pt x="1104576" y="140050"/>
                </a:moveTo>
                <a:cubicBezTo>
                  <a:pt x="1106621" y="140123"/>
                  <a:pt x="1108374" y="140671"/>
                  <a:pt x="1109835" y="141693"/>
                </a:cubicBezTo>
                <a:cubicBezTo>
                  <a:pt x="1111587" y="142861"/>
                  <a:pt x="1113194" y="143738"/>
                  <a:pt x="1114654" y="144322"/>
                </a:cubicBezTo>
                <a:cubicBezTo>
                  <a:pt x="1116114" y="144906"/>
                  <a:pt x="1116991" y="145929"/>
                  <a:pt x="1117283" y="147389"/>
                </a:cubicBezTo>
                <a:cubicBezTo>
                  <a:pt x="1117575" y="148557"/>
                  <a:pt x="1118305" y="149872"/>
                  <a:pt x="1119473" y="151332"/>
                </a:cubicBezTo>
                <a:cubicBezTo>
                  <a:pt x="1122394" y="155130"/>
                  <a:pt x="1120934" y="158781"/>
                  <a:pt x="1115092" y="162286"/>
                </a:cubicBezTo>
                <a:cubicBezTo>
                  <a:pt x="1113339" y="163454"/>
                  <a:pt x="1111733" y="164623"/>
                  <a:pt x="1110272" y="165791"/>
                </a:cubicBezTo>
                <a:cubicBezTo>
                  <a:pt x="1108520" y="166960"/>
                  <a:pt x="1107497" y="167544"/>
                  <a:pt x="1107205" y="167544"/>
                </a:cubicBezTo>
                <a:cubicBezTo>
                  <a:pt x="1106913" y="167544"/>
                  <a:pt x="1105599" y="168420"/>
                  <a:pt x="1103262" y="170173"/>
                </a:cubicBezTo>
                <a:cubicBezTo>
                  <a:pt x="1101217" y="171633"/>
                  <a:pt x="1098880" y="172948"/>
                  <a:pt x="1096251" y="174116"/>
                </a:cubicBezTo>
                <a:cubicBezTo>
                  <a:pt x="1093623" y="175577"/>
                  <a:pt x="1092016" y="176745"/>
                  <a:pt x="1091432" y="177621"/>
                </a:cubicBezTo>
                <a:cubicBezTo>
                  <a:pt x="1090555" y="178205"/>
                  <a:pt x="1088950" y="179082"/>
                  <a:pt x="1086612" y="180250"/>
                </a:cubicBezTo>
                <a:cubicBezTo>
                  <a:pt x="1083983" y="181711"/>
                  <a:pt x="1081354" y="183171"/>
                  <a:pt x="1078726" y="184632"/>
                </a:cubicBezTo>
                <a:cubicBezTo>
                  <a:pt x="1069670" y="189890"/>
                  <a:pt x="1062952" y="193103"/>
                  <a:pt x="1058571" y="194271"/>
                </a:cubicBezTo>
                <a:cubicBezTo>
                  <a:pt x="1057402" y="194563"/>
                  <a:pt x="1056526" y="195001"/>
                  <a:pt x="1055942" y="195585"/>
                </a:cubicBezTo>
                <a:cubicBezTo>
                  <a:pt x="1055066" y="195878"/>
                  <a:pt x="1053313" y="196024"/>
                  <a:pt x="1050684" y="196024"/>
                </a:cubicBezTo>
                <a:cubicBezTo>
                  <a:pt x="1047763" y="196608"/>
                  <a:pt x="1044988" y="195878"/>
                  <a:pt x="1042359" y="193833"/>
                </a:cubicBezTo>
                <a:cubicBezTo>
                  <a:pt x="1036225" y="188575"/>
                  <a:pt x="1033158" y="185070"/>
                  <a:pt x="1033158" y="183317"/>
                </a:cubicBezTo>
                <a:cubicBezTo>
                  <a:pt x="1033158" y="182441"/>
                  <a:pt x="1033742" y="182003"/>
                  <a:pt x="1034910" y="182003"/>
                </a:cubicBezTo>
                <a:cubicBezTo>
                  <a:pt x="1036372" y="182003"/>
                  <a:pt x="1039146" y="180396"/>
                  <a:pt x="1043235" y="177183"/>
                </a:cubicBezTo>
                <a:cubicBezTo>
                  <a:pt x="1044112" y="176307"/>
                  <a:pt x="1044842" y="175869"/>
                  <a:pt x="1045426" y="175869"/>
                </a:cubicBezTo>
                <a:cubicBezTo>
                  <a:pt x="1045719" y="175869"/>
                  <a:pt x="1046010" y="175723"/>
                  <a:pt x="1046302" y="175431"/>
                </a:cubicBezTo>
                <a:cubicBezTo>
                  <a:pt x="1046302" y="175139"/>
                  <a:pt x="1048055" y="173678"/>
                  <a:pt x="1051560" y="171049"/>
                </a:cubicBezTo>
                <a:cubicBezTo>
                  <a:pt x="1055066" y="168712"/>
                  <a:pt x="1057402" y="167106"/>
                  <a:pt x="1058571" y="166229"/>
                </a:cubicBezTo>
                <a:cubicBezTo>
                  <a:pt x="1059448" y="165353"/>
                  <a:pt x="1060031" y="164915"/>
                  <a:pt x="1060323" y="164915"/>
                </a:cubicBezTo>
                <a:cubicBezTo>
                  <a:pt x="1060615" y="164915"/>
                  <a:pt x="1061930" y="164039"/>
                  <a:pt x="1064267" y="162286"/>
                </a:cubicBezTo>
                <a:cubicBezTo>
                  <a:pt x="1066895" y="160534"/>
                  <a:pt x="1068356" y="159657"/>
                  <a:pt x="1068648" y="159657"/>
                </a:cubicBezTo>
                <a:cubicBezTo>
                  <a:pt x="1068940" y="159657"/>
                  <a:pt x="1070547" y="158489"/>
                  <a:pt x="1073468" y="156152"/>
                </a:cubicBezTo>
                <a:cubicBezTo>
                  <a:pt x="1076097" y="154107"/>
                  <a:pt x="1078287" y="152647"/>
                  <a:pt x="1080040" y="151770"/>
                </a:cubicBezTo>
                <a:cubicBezTo>
                  <a:pt x="1081500" y="150894"/>
                  <a:pt x="1082962" y="149872"/>
                  <a:pt x="1084421" y="148703"/>
                </a:cubicBezTo>
                <a:cubicBezTo>
                  <a:pt x="1086174" y="147535"/>
                  <a:pt x="1087196" y="146951"/>
                  <a:pt x="1087489" y="146951"/>
                </a:cubicBezTo>
                <a:cubicBezTo>
                  <a:pt x="1087489" y="146951"/>
                  <a:pt x="1088657" y="146221"/>
                  <a:pt x="1090994" y="144760"/>
                </a:cubicBezTo>
                <a:cubicBezTo>
                  <a:pt x="1093038" y="143300"/>
                  <a:pt x="1095229" y="142131"/>
                  <a:pt x="1097566" y="141255"/>
                </a:cubicBezTo>
                <a:cubicBezTo>
                  <a:pt x="1100195" y="140379"/>
                  <a:pt x="1102532" y="139977"/>
                  <a:pt x="1104576" y="140050"/>
                </a:cubicBezTo>
                <a:close/>
                <a:moveTo>
                  <a:pt x="1117721" y="113651"/>
                </a:moveTo>
                <a:cubicBezTo>
                  <a:pt x="1114508" y="114528"/>
                  <a:pt x="1108666" y="116426"/>
                  <a:pt x="1100195" y="119347"/>
                </a:cubicBezTo>
                <a:cubicBezTo>
                  <a:pt x="1097274" y="120516"/>
                  <a:pt x="1094353" y="121684"/>
                  <a:pt x="1091432" y="122853"/>
                </a:cubicBezTo>
                <a:cubicBezTo>
                  <a:pt x="1089095" y="123729"/>
                  <a:pt x="1087781" y="124313"/>
                  <a:pt x="1087489" y="124605"/>
                </a:cubicBezTo>
                <a:cubicBezTo>
                  <a:pt x="1087196" y="124897"/>
                  <a:pt x="1086612" y="125043"/>
                  <a:pt x="1085736" y="125043"/>
                </a:cubicBezTo>
                <a:cubicBezTo>
                  <a:pt x="1085152" y="125043"/>
                  <a:pt x="1084714" y="125335"/>
                  <a:pt x="1084421" y="125920"/>
                </a:cubicBezTo>
                <a:cubicBezTo>
                  <a:pt x="1084421" y="126212"/>
                  <a:pt x="1084275" y="126358"/>
                  <a:pt x="1083983" y="126358"/>
                </a:cubicBezTo>
                <a:cubicBezTo>
                  <a:pt x="1083399" y="126066"/>
                  <a:pt x="1082962" y="126212"/>
                  <a:pt x="1082669" y="126796"/>
                </a:cubicBezTo>
                <a:cubicBezTo>
                  <a:pt x="1082377" y="127088"/>
                  <a:pt x="1082085" y="127088"/>
                  <a:pt x="1081792" y="126796"/>
                </a:cubicBezTo>
                <a:cubicBezTo>
                  <a:pt x="1081500" y="126796"/>
                  <a:pt x="1081208" y="127088"/>
                  <a:pt x="1080916" y="127672"/>
                </a:cubicBezTo>
                <a:cubicBezTo>
                  <a:pt x="1080332" y="128256"/>
                  <a:pt x="1079894" y="128548"/>
                  <a:pt x="1079602" y="128548"/>
                </a:cubicBezTo>
                <a:cubicBezTo>
                  <a:pt x="1079018" y="128548"/>
                  <a:pt x="1077411" y="129133"/>
                  <a:pt x="1074783" y="130301"/>
                </a:cubicBezTo>
                <a:cubicBezTo>
                  <a:pt x="1072153" y="131470"/>
                  <a:pt x="1068210" y="133368"/>
                  <a:pt x="1062952" y="135997"/>
                </a:cubicBezTo>
                <a:cubicBezTo>
                  <a:pt x="1055942" y="139210"/>
                  <a:pt x="1050976" y="141401"/>
                  <a:pt x="1048055" y="142569"/>
                </a:cubicBezTo>
                <a:cubicBezTo>
                  <a:pt x="1045134" y="143738"/>
                  <a:pt x="1042651" y="144468"/>
                  <a:pt x="1040606" y="144760"/>
                </a:cubicBezTo>
                <a:cubicBezTo>
                  <a:pt x="1037977" y="145344"/>
                  <a:pt x="1036225" y="145929"/>
                  <a:pt x="1035349" y="146513"/>
                </a:cubicBezTo>
                <a:cubicBezTo>
                  <a:pt x="1035057" y="147389"/>
                  <a:pt x="1034618" y="147243"/>
                  <a:pt x="1034034" y="146075"/>
                </a:cubicBezTo>
                <a:cubicBezTo>
                  <a:pt x="1033158" y="144906"/>
                  <a:pt x="1033231" y="143592"/>
                  <a:pt x="1034253" y="142131"/>
                </a:cubicBezTo>
                <a:cubicBezTo>
                  <a:pt x="1035276" y="140671"/>
                  <a:pt x="1038270" y="138334"/>
                  <a:pt x="1043235" y="135121"/>
                </a:cubicBezTo>
                <a:cubicBezTo>
                  <a:pt x="1045572" y="133368"/>
                  <a:pt x="1045719" y="132930"/>
                  <a:pt x="1043673" y="133806"/>
                </a:cubicBezTo>
                <a:cubicBezTo>
                  <a:pt x="1037540" y="135559"/>
                  <a:pt x="1030821" y="138480"/>
                  <a:pt x="1023519" y="142569"/>
                </a:cubicBezTo>
                <a:cubicBezTo>
                  <a:pt x="1020598" y="144614"/>
                  <a:pt x="1017969" y="146221"/>
                  <a:pt x="1015632" y="147389"/>
                </a:cubicBezTo>
                <a:cubicBezTo>
                  <a:pt x="1011542" y="149726"/>
                  <a:pt x="1009498" y="151478"/>
                  <a:pt x="1009498" y="152647"/>
                </a:cubicBezTo>
                <a:cubicBezTo>
                  <a:pt x="1009498" y="154107"/>
                  <a:pt x="1011835" y="158197"/>
                  <a:pt x="1016508" y="164915"/>
                </a:cubicBezTo>
                <a:cubicBezTo>
                  <a:pt x="1022642" y="173678"/>
                  <a:pt x="1027608" y="184778"/>
                  <a:pt x="1031405" y="198214"/>
                </a:cubicBezTo>
                <a:cubicBezTo>
                  <a:pt x="1032574" y="202012"/>
                  <a:pt x="1033450" y="204641"/>
                  <a:pt x="1034034" y="206101"/>
                </a:cubicBezTo>
                <a:cubicBezTo>
                  <a:pt x="1034326" y="207562"/>
                  <a:pt x="1035203" y="210775"/>
                  <a:pt x="1036663" y="215740"/>
                </a:cubicBezTo>
                <a:cubicBezTo>
                  <a:pt x="1038123" y="220706"/>
                  <a:pt x="1039000" y="223481"/>
                  <a:pt x="1039292" y="224065"/>
                </a:cubicBezTo>
                <a:cubicBezTo>
                  <a:pt x="1039292" y="224357"/>
                  <a:pt x="1039584" y="224357"/>
                  <a:pt x="1040168" y="224065"/>
                </a:cubicBezTo>
                <a:cubicBezTo>
                  <a:pt x="1041045" y="223481"/>
                  <a:pt x="1042797" y="222751"/>
                  <a:pt x="1045426" y="221874"/>
                </a:cubicBezTo>
                <a:cubicBezTo>
                  <a:pt x="1048055" y="220706"/>
                  <a:pt x="1049369" y="220706"/>
                  <a:pt x="1049369" y="221874"/>
                </a:cubicBezTo>
                <a:cubicBezTo>
                  <a:pt x="1049369" y="222751"/>
                  <a:pt x="1050100" y="222897"/>
                  <a:pt x="1051560" y="222313"/>
                </a:cubicBezTo>
                <a:cubicBezTo>
                  <a:pt x="1052729" y="221728"/>
                  <a:pt x="1053313" y="221290"/>
                  <a:pt x="1053313" y="220998"/>
                </a:cubicBezTo>
                <a:cubicBezTo>
                  <a:pt x="1053313" y="220706"/>
                  <a:pt x="1053751" y="220414"/>
                  <a:pt x="1054627" y="220122"/>
                </a:cubicBezTo>
                <a:cubicBezTo>
                  <a:pt x="1055796" y="219538"/>
                  <a:pt x="1057694" y="218515"/>
                  <a:pt x="1060323" y="217055"/>
                </a:cubicBezTo>
                <a:cubicBezTo>
                  <a:pt x="1062660" y="215302"/>
                  <a:pt x="1066749" y="212819"/>
                  <a:pt x="1072592" y="209606"/>
                </a:cubicBezTo>
                <a:cubicBezTo>
                  <a:pt x="1074636" y="208438"/>
                  <a:pt x="1076681" y="207123"/>
                  <a:pt x="1078726" y="205663"/>
                </a:cubicBezTo>
                <a:cubicBezTo>
                  <a:pt x="1089533" y="198653"/>
                  <a:pt x="1099903" y="194855"/>
                  <a:pt x="1109835" y="194271"/>
                </a:cubicBezTo>
                <a:lnTo>
                  <a:pt x="1116406" y="193833"/>
                </a:lnTo>
                <a:lnTo>
                  <a:pt x="1117283" y="191204"/>
                </a:lnTo>
                <a:cubicBezTo>
                  <a:pt x="1117867" y="189159"/>
                  <a:pt x="1118743" y="185508"/>
                  <a:pt x="1119912" y="180250"/>
                </a:cubicBezTo>
                <a:cubicBezTo>
                  <a:pt x="1121080" y="174116"/>
                  <a:pt x="1122029" y="169515"/>
                  <a:pt x="1122759" y="166448"/>
                </a:cubicBezTo>
                <a:cubicBezTo>
                  <a:pt x="1123490" y="163382"/>
                  <a:pt x="1124001" y="161410"/>
                  <a:pt x="1124293" y="160534"/>
                </a:cubicBezTo>
                <a:cubicBezTo>
                  <a:pt x="1125170" y="158197"/>
                  <a:pt x="1126338" y="153815"/>
                  <a:pt x="1127798" y="147389"/>
                </a:cubicBezTo>
                <a:cubicBezTo>
                  <a:pt x="1128675" y="144176"/>
                  <a:pt x="1129405" y="141693"/>
                  <a:pt x="1129989" y="139940"/>
                </a:cubicBezTo>
                <a:cubicBezTo>
                  <a:pt x="1132034" y="134098"/>
                  <a:pt x="1133349" y="128548"/>
                  <a:pt x="1133932" y="123291"/>
                </a:cubicBezTo>
                <a:cubicBezTo>
                  <a:pt x="1134517" y="117449"/>
                  <a:pt x="1133202" y="114236"/>
                  <a:pt x="1129989" y="113651"/>
                </a:cubicBezTo>
                <a:cubicBezTo>
                  <a:pt x="1125900" y="113067"/>
                  <a:pt x="1121810" y="113067"/>
                  <a:pt x="1117721" y="113651"/>
                </a:cubicBezTo>
                <a:close/>
                <a:moveTo>
                  <a:pt x="60903" y="93058"/>
                </a:moveTo>
                <a:cubicBezTo>
                  <a:pt x="63532" y="93643"/>
                  <a:pt x="65869" y="94373"/>
                  <a:pt x="67914" y="95249"/>
                </a:cubicBezTo>
                <a:cubicBezTo>
                  <a:pt x="70250" y="96125"/>
                  <a:pt x="73025" y="97148"/>
                  <a:pt x="76238" y="98316"/>
                </a:cubicBezTo>
                <a:cubicBezTo>
                  <a:pt x="84417" y="100945"/>
                  <a:pt x="89529" y="107225"/>
                  <a:pt x="91574" y="117157"/>
                </a:cubicBezTo>
                <a:cubicBezTo>
                  <a:pt x="92742" y="122414"/>
                  <a:pt x="93034" y="125481"/>
                  <a:pt x="92450" y="126358"/>
                </a:cubicBezTo>
                <a:cubicBezTo>
                  <a:pt x="92158" y="127818"/>
                  <a:pt x="91209" y="128841"/>
                  <a:pt x="89602" y="129425"/>
                </a:cubicBezTo>
                <a:cubicBezTo>
                  <a:pt x="87996" y="130009"/>
                  <a:pt x="84563" y="131031"/>
                  <a:pt x="79306" y="132492"/>
                </a:cubicBezTo>
                <a:cubicBezTo>
                  <a:pt x="68498" y="135121"/>
                  <a:pt x="61780" y="137604"/>
                  <a:pt x="59151" y="139940"/>
                </a:cubicBezTo>
                <a:cubicBezTo>
                  <a:pt x="56522" y="141693"/>
                  <a:pt x="54331" y="143007"/>
                  <a:pt x="52578" y="143884"/>
                </a:cubicBezTo>
                <a:cubicBezTo>
                  <a:pt x="50826" y="144760"/>
                  <a:pt x="48635" y="146221"/>
                  <a:pt x="46006" y="148265"/>
                </a:cubicBezTo>
                <a:cubicBezTo>
                  <a:pt x="43377" y="150018"/>
                  <a:pt x="41771" y="150894"/>
                  <a:pt x="41186" y="150894"/>
                </a:cubicBezTo>
                <a:cubicBezTo>
                  <a:pt x="43231" y="147681"/>
                  <a:pt x="47321" y="142715"/>
                  <a:pt x="53455" y="135997"/>
                </a:cubicBezTo>
                <a:lnTo>
                  <a:pt x="56960" y="132492"/>
                </a:lnTo>
                <a:lnTo>
                  <a:pt x="56522" y="125043"/>
                </a:lnTo>
                <a:cubicBezTo>
                  <a:pt x="56230" y="117157"/>
                  <a:pt x="55645" y="113213"/>
                  <a:pt x="54769" y="113213"/>
                </a:cubicBezTo>
                <a:cubicBezTo>
                  <a:pt x="53309" y="110876"/>
                  <a:pt x="49803" y="109708"/>
                  <a:pt x="44254" y="109708"/>
                </a:cubicBezTo>
                <a:cubicBezTo>
                  <a:pt x="41625" y="109708"/>
                  <a:pt x="40091" y="109781"/>
                  <a:pt x="39653" y="109927"/>
                </a:cubicBezTo>
                <a:cubicBezTo>
                  <a:pt x="39215" y="110073"/>
                  <a:pt x="38996" y="110584"/>
                  <a:pt x="38996" y="111461"/>
                </a:cubicBezTo>
                <a:cubicBezTo>
                  <a:pt x="38996" y="112921"/>
                  <a:pt x="38704" y="112775"/>
                  <a:pt x="38119" y="111023"/>
                </a:cubicBezTo>
                <a:cubicBezTo>
                  <a:pt x="35198" y="107809"/>
                  <a:pt x="36951" y="105181"/>
                  <a:pt x="43377" y="103136"/>
                </a:cubicBezTo>
                <a:cubicBezTo>
                  <a:pt x="47759" y="100799"/>
                  <a:pt x="51118" y="98608"/>
                  <a:pt x="53455" y="96564"/>
                </a:cubicBezTo>
                <a:cubicBezTo>
                  <a:pt x="55499" y="93643"/>
                  <a:pt x="57982" y="92474"/>
                  <a:pt x="60903" y="93058"/>
                </a:cubicBezTo>
                <a:close/>
                <a:moveTo>
                  <a:pt x="653282" y="92620"/>
                </a:moveTo>
                <a:cubicBezTo>
                  <a:pt x="652990" y="92620"/>
                  <a:pt x="652259" y="95103"/>
                  <a:pt x="651091" y="100069"/>
                </a:cubicBezTo>
                <a:cubicBezTo>
                  <a:pt x="649923" y="104450"/>
                  <a:pt x="649047" y="107517"/>
                  <a:pt x="648462" y="109270"/>
                </a:cubicBezTo>
                <a:cubicBezTo>
                  <a:pt x="648170" y="110730"/>
                  <a:pt x="648170" y="111461"/>
                  <a:pt x="648462" y="111461"/>
                </a:cubicBezTo>
                <a:cubicBezTo>
                  <a:pt x="648462" y="111461"/>
                  <a:pt x="650215" y="110438"/>
                  <a:pt x="653720" y="108394"/>
                </a:cubicBezTo>
                <a:cubicBezTo>
                  <a:pt x="657517" y="106349"/>
                  <a:pt x="659562" y="105327"/>
                  <a:pt x="659854" y="105327"/>
                </a:cubicBezTo>
                <a:cubicBezTo>
                  <a:pt x="660146" y="105327"/>
                  <a:pt x="660731" y="104888"/>
                  <a:pt x="661607" y="104012"/>
                </a:cubicBezTo>
                <a:cubicBezTo>
                  <a:pt x="662775" y="103136"/>
                  <a:pt x="662921" y="102114"/>
                  <a:pt x="662045" y="100945"/>
                </a:cubicBezTo>
                <a:cubicBezTo>
                  <a:pt x="661169" y="99777"/>
                  <a:pt x="659562" y="98170"/>
                  <a:pt x="657225" y="96125"/>
                </a:cubicBezTo>
                <a:cubicBezTo>
                  <a:pt x="654889" y="93789"/>
                  <a:pt x="653574" y="92620"/>
                  <a:pt x="653282" y="92620"/>
                </a:cubicBezTo>
                <a:close/>
                <a:moveTo>
                  <a:pt x="1626961" y="67427"/>
                </a:moveTo>
                <a:cubicBezTo>
                  <a:pt x="1629516" y="67427"/>
                  <a:pt x="1632110" y="67792"/>
                  <a:pt x="1634738" y="68522"/>
                </a:cubicBezTo>
                <a:cubicBezTo>
                  <a:pt x="1638827" y="69106"/>
                  <a:pt x="1645984" y="72904"/>
                  <a:pt x="1656207" y="79914"/>
                </a:cubicBezTo>
                <a:cubicBezTo>
                  <a:pt x="1664094" y="84587"/>
                  <a:pt x="1668475" y="89407"/>
                  <a:pt x="1669352" y="94373"/>
                </a:cubicBezTo>
                <a:cubicBezTo>
                  <a:pt x="1669936" y="97002"/>
                  <a:pt x="1670520" y="98608"/>
                  <a:pt x="1671104" y="99192"/>
                </a:cubicBezTo>
                <a:cubicBezTo>
                  <a:pt x="1671981" y="101821"/>
                  <a:pt x="1672127" y="104596"/>
                  <a:pt x="1671542" y="107517"/>
                </a:cubicBezTo>
                <a:cubicBezTo>
                  <a:pt x="1671835" y="108978"/>
                  <a:pt x="1670666" y="109708"/>
                  <a:pt x="1668037" y="109708"/>
                </a:cubicBezTo>
                <a:cubicBezTo>
                  <a:pt x="1666285" y="109708"/>
                  <a:pt x="1663656" y="109270"/>
                  <a:pt x="1660151" y="108394"/>
                </a:cubicBezTo>
                <a:cubicBezTo>
                  <a:pt x="1657230" y="107517"/>
                  <a:pt x="1654162" y="106933"/>
                  <a:pt x="1650949" y="106641"/>
                </a:cubicBezTo>
                <a:cubicBezTo>
                  <a:pt x="1638681" y="106933"/>
                  <a:pt x="1626997" y="108394"/>
                  <a:pt x="1615897" y="111023"/>
                </a:cubicBezTo>
                <a:cubicBezTo>
                  <a:pt x="1612392" y="111899"/>
                  <a:pt x="1610494" y="112337"/>
                  <a:pt x="1610201" y="112337"/>
                </a:cubicBezTo>
                <a:cubicBezTo>
                  <a:pt x="1610201" y="112337"/>
                  <a:pt x="1611370" y="111461"/>
                  <a:pt x="1613707" y="109708"/>
                </a:cubicBezTo>
                <a:cubicBezTo>
                  <a:pt x="1618672" y="105619"/>
                  <a:pt x="1623054" y="101383"/>
                  <a:pt x="1626851" y="97002"/>
                </a:cubicBezTo>
                <a:cubicBezTo>
                  <a:pt x="1628604" y="94957"/>
                  <a:pt x="1629480" y="93058"/>
                  <a:pt x="1629480" y="91306"/>
                </a:cubicBezTo>
                <a:cubicBezTo>
                  <a:pt x="1628020" y="89261"/>
                  <a:pt x="1623200" y="87143"/>
                  <a:pt x="1615022" y="84953"/>
                </a:cubicBezTo>
                <a:cubicBezTo>
                  <a:pt x="1606843" y="82762"/>
                  <a:pt x="1599540" y="81813"/>
                  <a:pt x="1593114" y="82105"/>
                </a:cubicBezTo>
                <a:lnTo>
                  <a:pt x="1588732" y="82543"/>
                </a:lnTo>
                <a:lnTo>
                  <a:pt x="1590046" y="80790"/>
                </a:lnTo>
                <a:cubicBezTo>
                  <a:pt x="1591215" y="79622"/>
                  <a:pt x="1595888" y="77285"/>
                  <a:pt x="1604067" y="73780"/>
                </a:cubicBezTo>
                <a:cubicBezTo>
                  <a:pt x="1606112" y="72904"/>
                  <a:pt x="1608449" y="72027"/>
                  <a:pt x="1611078" y="71151"/>
                </a:cubicBezTo>
                <a:cubicBezTo>
                  <a:pt x="1613415" y="70275"/>
                  <a:pt x="1616190" y="69398"/>
                  <a:pt x="1619403" y="68522"/>
                </a:cubicBezTo>
                <a:cubicBezTo>
                  <a:pt x="1621885" y="67792"/>
                  <a:pt x="1624405" y="67427"/>
                  <a:pt x="1626961" y="67427"/>
                </a:cubicBezTo>
                <a:close/>
                <a:moveTo>
                  <a:pt x="1430998" y="60635"/>
                </a:moveTo>
                <a:cubicBezTo>
                  <a:pt x="1426033" y="60343"/>
                  <a:pt x="1422819" y="61219"/>
                  <a:pt x="1421359" y="63264"/>
                </a:cubicBezTo>
                <a:cubicBezTo>
                  <a:pt x="1419606" y="64433"/>
                  <a:pt x="1419022" y="66185"/>
                  <a:pt x="1419606" y="68522"/>
                </a:cubicBezTo>
                <a:cubicBezTo>
                  <a:pt x="1421359" y="75240"/>
                  <a:pt x="1425302" y="82981"/>
                  <a:pt x="1431436" y="91744"/>
                </a:cubicBezTo>
                <a:cubicBezTo>
                  <a:pt x="1434065" y="95249"/>
                  <a:pt x="1435380" y="97002"/>
                  <a:pt x="1435380" y="97002"/>
                </a:cubicBezTo>
                <a:cubicBezTo>
                  <a:pt x="1436840" y="97002"/>
                  <a:pt x="1438009" y="94665"/>
                  <a:pt x="1438885" y="89991"/>
                </a:cubicBezTo>
                <a:cubicBezTo>
                  <a:pt x="1440053" y="80060"/>
                  <a:pt x="1440491" y="71443"/>
                  <a:pt x="1440200" y="64140"/>
                </a:cubicBezTo>
                <a:cubicBezTo>
                  <a:pt x="1439907" y="62972"/>
                  <a:pt x="1439031" y="62096"/>
                  <a:pt x="1437571" y="61512"/>
                </a:cubicBezTo>
                <a:cubicBezTo>
                  <a:pt x="1436403" y="60635"/>
                  <a:pt x="1434212" y="60343"/>
                  <a:pt x="1430998" y="60635"/>
                </a:cubicBezTo>
                <a:close/>
                <a:moveTo>
                  <a:pt x="732587" y="57568"/>
                </a:moveTo>
                <a:cubicBezTo>
                  <a:pt x="737845" y="56692"/>
                  <a:pt x="744271" y="58445"/>
                  <a:pt x="751866" y="62826"/>
                </a:cubicBezTo>
                <a:cubicBezTo>
                  <a:pt x="761213" y="68668"/>
                  <a:pt x="767347" y="72904"/>
                  <a:pt x="770268" y="75532"/>
                </a:cubicBezTo>
                <a:cubicBezTo>
                  <a:pt x="770560" y="75824"/>
                  <a:pt x="770998" y="75971"/>
                  <a:pt x="771582" y="75971"/>
                </a:cubicBezTo>
                <a:cubicBezTo>
                  <a:pt x="772167" y="75971"/>
                  <a:pt x="773481" y="77285"/>
                  <a:pt x="775526" y="79914"/>
                </a:cubicBezTo>
                <a:cubicBezTo>
                  <a:pt x="777570" y="82543"/>
                  <a:pt x="779470" y="85172"/>
                  <a:pt x="781222" y="87801"/>
                </a:cubicBezTo>
                <a:cubicBezTo>
                  <a:pt x="782682" y="91014"/>
                  <a:pt x="783851" y="93204"/>
                  <a:pt x="784727" y="94373"/>
                </a:cubicBezTo>
                <a:cubicBezTo>
                  <a:pt x="787940" y="100799"/>
                  <a:pt x="789108" y="105911"/>
                  <a:pt x="788232" y="109708"/>
                </a:cubicBezTo>
                <a:cubicBezTo>
                  <a:pt x="787064" y="113505"/>
                  <a:pt x="781514" y="113943"/>
                  <a:pt x="771582" y="111023"/>
                </a:cubicBezTo>
                <a:cubicBezTo>
                  <a:pt x="760483" y="107809"/>
                  <a:pt x="751720" y="106349"/>
                  <a:pt x="745293" y="106641"/>
                </a:cubicBezTo>
                <a:cubicBezTo>
                  <a:pt x="740328" y="106641"/>
                  <a:pt x="736238" y="107079"/>
                  <a:pt x="733025" y="107956"/>
                </a:cubicBezTo>
                <a:cubicBezTo>
                  <a:pt x="729521" y="109124"/>
                  <a:pt x="727475" y="109270"/>
                  <a:pt x="726891" y="108394"/>
                </a:cubicBezTo>
                <a:cubicBezTo>
                  <a:pt x="726015" y="107809"/>
                  <a:pt x="725577" y="107225"/>
                  <a:pt x="725577" y="106641"/>
                </a:cubicBezTo>
                <a:cubicBezTo>
                  <a:pt x="725577" y="106349"/>
                  <a:pt x="726599" y="104596"/>
                  <a:pt x="728644" y="101383"/>
                </a:cubicBezTo>
                <a:cubicBezTo>
                  <a:pt x="731565" y="97294"/>
                  <a:pt x="733317" y="91890"/>
                  <a:pt x="733901" y="85172"/>
                </a:cubicBezTo>
                <a:cubicBezTo>
                  <a:pt x="735070" y="80206"/>
                  <a:pt x="732587" y="76701"/>
                  <a:pt x="726453" y="74656"/>
                </a:cubicBezTo>
                <a:cubicBezTo>
                  <a:pt x="722364" y="72027"/>
                  <a:pt x="717544" y="70713"/>
                  <a:pt x="711995" y="70713"/>
                </a:cubicBezTo>
                <a:cubicBezTo>
                  <a:pt x="708781" y="70713"/>
                  <a:pt x="707028" y="71297"/>
                  <a:pt x="706736" y="72465"/>
                </a:cubicBezTo>
                <a:cubicBezTo>
                  <a:pt x="706444" y="73342"/>
                  <a:pt x="706079" y="73634"/>
                  <a:pt x="705641" y="73342"/>
                </a:cubicBezTo>
                <a:cubicBezTo>
                  <a:pt x="705203" y="73049"/>
                  <a:pt x="704984" y="72319"/>
                  <a:pt x="704984" y="71151"/>
                </a:cubicBezTo>
                <a:cubicBezTo>
                  <a:pt x="704984" y="68522"/>
                  <a:pt x="706882" y="66185"/>
                  <a:pt x="710679" y="64140"/>
                </a:cubicBezTo>
                <a:cubicBezTo>
                  <a:pt x="710972" y="64140"/>
                  <a:pt x="711410" y="63994"/>
                  <a:pt x="711995" y="63702"/>
                </a:cubicBezTo>
                <a:cubicBezTo>
                  <a:pt x="712286" y="63118"/>
                  <a:pt x="712724" y="62972"/>
                  <a:pt x="713308" y="63264"/>
                </a:cubicBezTo>
                <a:cubicBezTo>
                  <a:pt x="713601" y="63556"/>
                  <a:pt x="713893" y="63556"/>
                  <a:pt x="714185" y="63264"/>
                </a:cubicBezTo>
                <a:cubicBezTo>
                  <a:pt x="714769" y="62680"/>
                  <a:pt x="716229" y="62242"/>
                  <a:pt x="718566" y="61950"/>
                </a:cubicBezTo>
                <a:cubicBezTo>
                  <a:pt x="721195" y="61366"/>
                  <a:pt x="723970" y="60489"/>
                  <a:pt x="726891" y="59321"/>
                </a:cubicBezTo>
                <a:cubicBezTo>
                  <a:pt x="729521" y="58445"/>
                  <a:pt x="731419" y="57860"/>
                  <a:pt x="732587" y="57568"/>
                </a:cubicBezTo>
                <a:close/>
                <a:moveTo>
                  <a:pt x="619106" y="45629"/>
                </a:moveTo>
                <a:cubicBezTo>
                  <a:pt x="618376" y="45702"/>
                  <a:pt x="617646" y="46176"/>
                  <a:pt x="616916" y="47053"/>
                </a:cubicBezTo>
                <a:cubicBezTo>
                  <a:pt x="614579" y="49389"/>
                  <a:pt x="614141" y="52018"/>
                  <a:pt x="615601" y="54939"/>
                </a:cubicBezTo>
                <a:cubicBezTo>
                  <a:pt x="618230" y="60489"/>
                  <a:pt x="619983" y="63264"/>
                  <a:pt x="620859" y="63264"/>
                </a:cubicBezTo>
                <a:cubicBezTo>
                  <a:pt x="621735" y="63264"/>
                  <a:pt x="622319" y="59467"/>
                  <a:pt x="622612" y="51872"/>
                </a:cubicBezTo>
                <a:cubicBezTo>
                  <a:pt x="622612" y="48075"/>
                  <a:pt x="622173" y="46322"/>
                  <a:pt x="621297" y="46614"/>
                </a:cubicBezTo>
                <a:cubicBezTo>
                  <a:pt x="620567" y="45884"/>
                  <a:pt x="619836" y="45556"/>
                  <a:pt x="619106" y="45629"/>
                </a:cubicBezTo>
                <a:close/>
                <a:moveTo>
                  <a:pt x="1444143" y="43986"/>
                </a:moveTo>
                <a:cubicBezTo>
                  <a:pt x="1447648" y="44278"/>
                  <a:pt x="1452906" y="46761"/>
                  <a:pt x="1459916" y="51434"/>
                </a:cubicBezTo>
                <a:cubicBezTo>
                  <a:pt x="1464882" y="53771"/>
                  <a:pt x="1468387" y="58006"/>
                  <a:pt x="1470432" y="64140"/>
                </a:cubicBezTo>
                <a:cubicBezTo>
                  <a:pt x="1472768" y="68814"/>
                  <a:pt x="1473645" y="71735"/>
                  <a:pt x="1473060" y="72904"/>
                </a:cubicBezTo>
                <a:cubicBezTo>
                  <a:pt x="1473060" y="74656"/>
                  <a:pt x="1472038" y="75678"/>
                  <a:pt x="1469994" y="75971"/>
                </a:cubicBezTo>
                <a:cubicBezTo>
                  <a:pt x="1467073" y="76263"/>
                  <a:pt x="1465320" y="78892"/>
                  <a:pt x="1464736" y="83857"/>
                </a:cubicBezTo>
                <a:cubicBezTo>
                  <a:pt x="1464151" y="86194"/>
                  <a:pt x="1463421" y="90137"/>
                  <a:pt x="1462545" y="95687"/>
                </a:cubicBezTo>
                <a:cubicBezTo>
                  <a:pt x="1461961" y="98900"/>
                  <a:pt x="1461523" y="100799"/>
                  <a:pt x="1461230" y="101383"/>
                </a:cubicBezTo>
                <a:cubicBezTo>
                  <a:pt x="1460938" y="101675"/>
                  <a:pt x="1460792" y="101967"/>
                  <a:pt x="1460792" y="102260"/>
                </a:cubicBezTo>
                <a:cubicBezTo>
                  <a:pt x="1461085" y="103136"/>
                  <a:pt x="1461085" y="103720"/>
                  <a:pt x="1460792" y="104012"/>
                </a:cubicBezTo>
                <a:cubicBezTo>
                  <a:pt x="1460208" y="104304"/>
                  <a:pt x="1460062" y="104742"/>
                  <a:pt x="1460354" y="105327"/>
                </a:cubicBezTo>
                <a:cubicBezTo>
                  <a:pt x="1460646" y="105911"/>
                  <a:pt x="1460500" y="106495"/>
                  <a:pt x="1459916" y="107079"/>
                </a:cubicBezTo>
                <a:cubicBezTo>
                  <a:pt x="1459332" y="107956"/>
                  <a:pt x="1459332" y="108686"/>
                  <a:pt x="1459916" y="109270"/>
                </a:cubicBezTo>
                <a:cubicBezTo>
                  <a:pt x="1460208" y="109854"/>
                  <a:pt x="1460354" y="110876"/>
                  <a:pt x="1460354" y="112337"/>
                </a:cubicBezTo>
                <a:cubicBezTo>
                  <a:pt x="1459770" y="115842"/>
                  <a:pt x="1462399" y="118909"/>
                  <a:pt x="1468241" y="121538"/>
                </a:cubicBezTo>
                <a:cubicBezTo>
                  <a:pt x="1478464" y="126212"/>
                  <a:pt x="1483722" y="130155"/>
                  <a:pt x="1484014" y="133368"/>
                </a:cubicBezTo>
                <a:cubicBezTo>
                  <a:pt x="1485475" y="135997"/>
                  <a:pt x="1486205" y="137896"/>
                  <a:pt x="1486205" y="139064"/>
                </a:cubicBezTo>
                <a:cubicBezTo>
                  <a:pt x="1485913" y="139940"/>
                  <a:pt x="1484599" y="140817"/>
                  <a:pt x="1482262" y="141693"/>
                </a:cubicBezTo>
                <a:cubicBezTo>
                  <a:pt x="1479633" y="142569"/>
                  <a:pt x="1476712" y="144030"/>
                  <a:pt x="1473499" y="146075"/>
                </a:cubicBezTo>
                <a:cubicBezTo>
                  <a:pt x="1469994" y="148411"/>
                  <a:pt x="1467949" y="149580"/>
                  <a:pt x="1467365" y="149580"/>
                </a:cubicBezTo>
                <a:cubicBezTo>
                  <a:pt x="1466488" y="149580"/>
                  <a:pt x="1464371" y="151259"/>
                  <a:pt x="1461011" y="154618"/>
                </a:cubicBezTo>
                <a:cubicBezTo>
                  <a:pt x="1457652" y="157978"/>
                  <a:pt x="1455388" y="160680"/>
                  <a:pt x="1454220" y="162724"/>
                </a:cubicBezTo>
                <a:cubicBezTo>
                  <a:pt x="1451591" y="168858"/>
                  <a:pt x="1449838" y="176307"/>
                  <a:pt x="1448962" y="185070"/>
                </a:cubicBezTo>
                <a:cubicBezTo>
                  <a:pt x="1448670" y="187699"/>
                  <a:pt x="1448378" y="190912"/>
                  <a:pt x="1448086" y="194709"/>
                </a:cubicBezTo>
                <a:cubicBezTo>
                  <a:pt x="1447794" y="197630"/>
                  <a:pt x="1447794" y="199456"/>
                  <a:pt x="1448086" y="200186"/>
                </a:cubicBezTo>
                <a:cubicBezTo>
                  <a:pt x="1448378" y="200916"/>
                  <a:pt x="1449108" y="200551"/>
                  <a:pt x="1450277" y="199091"/>
                </a:cubicBezTo>
                <a:cubicBezTo>
                  <a:pt x="1451153" y="198214"/>
                  <a:pt x="1451883" y="197776"/>
                  <a:pt x="1452467" y="197776"/>
                </a:cubicBezTo>
                <a:cubicBezTo>
                  <a:pt x="1452760" y="197776"/>
                  <a:pt x="1453052" y="197630"/>
                  <a:pt x="1453344" y="197338"/>
                </a:cubicBezTo>
                <a:cubicBezTo>
                  <a:pt x="1453344" y="197046"/>
                  <a:pt x="1453782" y="196608"/>
                  <a:pt x="1454658" y="196024"/>
                </a:cubicBezTo>
                <a:cubicBezTo>
                  <a:pt x="1455827" y="195439"/>
                  <a:pt x="1458309" y="193687"/>
                  <a:pt x="1462107" y="190766"/>
                </a:cubicBezTo>
                <a:cubicBezTo>
                  <a:pt x="1467949" y="185800"/>
                  <a:pt x="1472623" y="181857"/>
                  <a:pt x="1476128" y="178936"/>
                </a:cubicBezTo>
                <a:cubicBezTo>
                  <a:pt x="1479925" y="174554"/>
                  <a:pt x="1483868" y="174262"/>
                  <a:pt x="1487958" y="178059"/>
                </a:cubicBezTo>
                <a:cubicBezTo>
                  <a:pt x="1491463" y="179520"/>
                  <a:pt x="1494238" y="183025"/>
                  <a:pt x="1496282" y="188575"/>
                </a:cubicBezTo>
                <a:lnTo>
                  <a:pt x="1497597" y="192080"/>
                </a:lnTo>
                <a:lnTo>
                  <a:pt x="1495844" y="193833"/>
                </a:lnTo>
                <a:cubicBezTo>
                  <a:pt x="1494384" y="194709"/>
                  <a:pt x="1492485" y="196024"/>
                  <a:pt x="1490149" y="197776"/>
                </a:cubicBezTo>
                <a:cubicBezTo>
                  <a:pt x="1487812" y="199529"/>
                  <a:pt x="1484891" y="201720"/>
                  <a:pt x="1481385" y="204349"/>
                </a:cubicBezTo>
                <a:cubicBezTo>
                  <a:pt x="1466780" y="217493"/>
                  <a:pt x="1456849" y="227570"/>
                  <a:pt x="1451591" y="234581"/>
                </a:cubicBezTo>
                <a:cubicBezTo>
                  <a:pt x="1452467" y="234289"/>
                  <a:pt x="1453929" y="233851"/>
                  <a:pt x="1455973" y="233266"/>
                </a:cubicBezTo>
                <a:cubicBezTo>
                  <a:pt x="1460646" y="231514"/>
                  <a:pt x="1466196" y="232390"/>
                  <a:pt x="1472623" y="235895"/>
                </a:cubicBezTo>
                <a:cubicBezTo>
                  <a:pt x="1483430" y="240861"/>
                  <a:pt x="1489272" y="245973"/>
                  <a:pt x="1490149" y="251230"/>
                </a:cubicBezTo>
                <a:cubicBezTo>
                  <a:pt x="1490733" y="252983"/>
                  <a:pt x="1491317" y="254444"/>
                  <a:pt x="1491901" y="255612"/>
                </a:cubicBezTo>
                <a:cubicBezTo>
                  <a:pt x="1493361" y="258825"/>
                  <a:pt x="1493069" y="261308"/>
                  <a:pt x="1491025" y="263061"/>
                </a:cubicBezTo>
                <a:cubicBezTo>
                  <a:pt x="1489856" y="264229"/>
                  <a:pt x="1489126" y="264813"/>
                  <a:pt x="1488834" y="264813"/>
                </a:cubicBezTo>
                <a:cubicBezTo>
                  <a:pt x="1488250" y="264813"/>
                  <a:pt x="1486132" y="265982"/>
                  <a:pt x="1482481" y="268318"/>
                </a:cubicBezTo>
                <a:cubicBezTo>
                  <a:pt x="1478829" y="270655"/>
                  <a:pt x="1475835" y="272700"/>
                  <a:pt x="1473499" y="274453"/>
                </a:cubicBezTo>
                <a:cubicBezTo>
                  <a:pt x="1471162" y="276497"/>
                  <a:pt x="1469847" y="277520"/>
                  <a:pt x="1469555" y="277520"/>
                </a:cubicBezTo>
                <a:cubicBezTo>
                  <a:pt x="1469555" y="277520"/>
                  <a:pt x="1468606" y="278323"/>
                  <a:pt x="1466707" y="279929"/>
                </a:cubicBezTo>
                <a:cubicBezTo>
                  <a:pt x="1464809" y="281536"/>
                  <a:pt x="1462691" y="283362"/>
                  <a:pt x="1460354" y="285406"/>
                </a:cubicBezTo>
                <a:cubicBezTo>
                  <a:pt x="1458017" y="287451"/>
                  <a:pt x="1456119" y="289203"/>
                  <a:pt x="1454658" y="290664"/>
                </a:cubicBezTo>
                <a:cubicBezTo>
                  <a:pt x="1442682" y="302348"/>
                  <a:pt x="1432313" y="311695"/>
                  <a:pt x="1423550" y="318706"/>
                </a:cubicBezTo>
                <a:cubicBezTo>
                  <a:pt x="1421213" y="320750"/>
                  <a:pt x="1420045" y="321773"/>
                  <a:pt x="1420045" y="321773"/>
                </a:cubicBezTo>
                <a:cubicBezTo>
                  <a:pt x="1420045" y="322065"/>
                  <a:pt x="1421213" y="322065"/>
                  <a:pt x="1423550" y="321773"/>
                </a:cubicBezTo>
                <a:cubicBezTo>
                  <a:pt x="1432605" y="321773"/>
                  <a:pt x="1440053" y="322211"/>
                  <a:pt x="1445895" y="323087"/>
                </a:cubicBezTo>
                <a:cubicBezTo>
                  <a:pt x="1447356" y="323671"/>
                  <a:pt x="1450569" y="324402"/>
                  <a:pt x="1455535" y="325278"/>
                </a:cubicBezTo>
                <a:cubicBezTo>
                  <a:pt x="1460792" y="326154"/>
                  <a:pt x="1465758" y="327177"/>
                  <a:pt x="1470432" y="328345"/>
                </a:cubicBezTo>
                <a:cubicBezTo>
                  <a:pt x="1482408" y="331558"/>
                  <a:pt x="1493507" y="334041"/>
                  <a:pt x="1503731" y="335793"/>
                </a:cubicBezTo>
                <a:cubicBezTo>
                  <a:pt x="1513954" y="337838"/>
                  <a:pt x="1524470" y="339445"/>
                  <a:pt x="1535278" y="340613"/>
                </a:cubicBezTo>
                <a:cubicBezTo>
                  <a:pt x="1539075" y="341197"/>
                  <a:pt x="1541558" y="341636"/>
                  <a:pt x="1542727" y="341928"/>
                </a:cubicBezTo>
                <a:cubicBezTo>
                  <a:pt x="1545355" y="342220"/>
                  <a:pt x="1549006" y="342804"/>
                  <a:pt x="1553680" y="343680"/>
                </a:cubicBezTo>
                <a:cubicBezTo>
                  <a:pt x="1557477" y="344556"/>
                  <a:pt x="1560983" y="345287"/>
                  <a:pt x="1564196" y="345871"/>
                </a:cubicBezTo>
                <a:cubicBezTo>
                  <a:pt x="1565364" y="346163"/>
                  <a:pt x="1566825" y="346455"/>
                  <a:pt x="1568577" y="346747"/>
                </a:cubicBezTo>
                <a:cubicBezTo>
                  <a:pt x="1570623" y="347331"/>
                  <a:pt x="1573543" y="347916"/>
                  <a:pt x="1577340" y="348500"/>
                </a:cubicBezTo>
                <a:cubicBezTo>
                  <a:pt x="1581138" y="349376"/>
                  <a:pt x="1584643" y="350252"/>
                  <a:pt x="1587856" y="351129"/>
                </a:cubicBezTo>
                <a:cubicBezTo>
                  <a:pt x="1591653" y="352005"/>
                  <a:pt x="1593990" y="352443"/>
                  <a:pt x="1594866" y="352443"/>
                </a:cubicBezTo>
                <a:cubicBezTo>
                  <a:pt x="1595743" y="352443"/>
                  <a:pt x="1596473" y="352589"/>
                  <a:pt x="1597057" y="352881"/>
                </a:cubicBezTo>
                <a:cubicBezTo>
                  <a:pt x="1597349" y="353173"/>
                  <a:pt x="1597933" y="353320"/>
                  <a:pt x="1598809" y="353320"/>
                </a:cubicBezTo>
                <a:cubicBezTo>
                  <a:pt x="1603775" y="354196"/>
                  <a:pt x="1608449" y="355218"/>
                  <a:pt x="1612831" y="356387"/>
                </a:cubicBezTo>
                <a:cubicBezTo>
                  <a:pt x="1614291" y="356679"/>
                  <a:pt x="1615605" y="356971"/>
                  <a:pt x="1616774" y="357263"/>
                </a:cubicBezTo>
                <a:cubicBezTo>
                  <a:pt x="1618234" y="357555"/>
                  <a:pt x="1620133" y="357847"/>
                  <a:pt x="1622470" y="358139"/>
                </a:cubicBezTo>
                <a:cubicBezTo>
                  <a:pt x="1624806" y="358723"/>
                  <a:pt x="1627289" y="359161"/>
                  <a:pt x="1629919" y="359454"/>
                </a:cubicBezTo>
                <a:cubicBezTo>
                  <a:pt x="1642771" y="362083"/>
                  <a:pt x="1658690" y="366318"/>
                  <a:pt x="1677677" y="372160"/>
                </a:cubicBezTo>
                <a:cubicBezTo>
                  <a:pt x="1682642" y="373620"/>
                  <a:pt x="1686732" y="374789"/>
                  <a:pt x="1689945" y="375665"/>
                </a:cubicBezTo>
                <a:cubicBezTo>
                  <a:pt x="1693158" y="376541"/>
                  <a:pt x="1695495" y="377418"/>
                  <a:pt x="1696955" y="378294"/>
                </a:cubicBezTo>
                <a:cubicBezTo>
                  <a:pt x="1698708" y="378878"/>
                  <a:pt x="1702359" y="379755"/>
                  <a:pt x="1707909" y="380923"/>
                </a:cubicBezTo>
                <a:cubicBezTo>
                  <a:pt x="1713751" y="382383"/>
                  <a:pt x="1719447" y="384136"/>
                  <a:pt x="1724997" y="386181"/>
                </a:cubicBezTo>
                <a:lnTo>
                  <a:pt x="1732445" y="388810"/>
                </a:lnTo>
                <a:lnTo>
                  <a:pt x="1720177" y="388810"/>
                </a:lnTo>
                <a:cubicBezTo>
                  <a:pt x="1710538" y="388517"/>
                  <a:pt x="1695641" y="390416"/>
                  <a:pt x="1675486" y="394506"/>
                </a:cubicBezTo>
                <a:cubicBezTo>
                  <a:pt x="1668768" y="395966"/>
                  <a:pt x="1659566" y="397427"/>
                  <a:pt x="1647883" y="398887"/>
                </a:cubicBezTo>
                <a:cubicBezTo>
                  <a:pt x="1636490" y="400056"/>
                  <a:pt x="1624660" y="400056"/>
                  <a:pt x="1612392" y="398887"/>
                </a:cubicBezTo>
                <a:cubicBezTo>
                  <a:pt x="1593698" y="396258"/>
                  <a:pt x="1577632" y="393191"/>
                  <a:pt x="1564196" y="389686"/>
                </a:cubicBezTo>
                <a:cubicBezTo>
                  <a:pt x="1561859" y="389102"/>
                  <a:pt x="1559668" y="388664"/>
                  <a:pt x="1557623" y="388371"/>
                </a:cubicBezTo>
                <a:cubicBezTo>
                  <a:pt x="1555579" y="387787"/>
                  <a:pt x="1552658" y="387057"/>
                  <a:pt x="1548860" y="386181"/>
                </a:cubicBezTo>
                <a:cubicBezTo>
                  <a:pt x="1545063" y="385012"/>
                  <a:pt x="1541996" y="384136"/>
                  <a:pt x="1539659" y="383552"/>
                </a:cubicBezTo>
                <a:cubicBezTo>
                  <a:pt x="1531773" y="381507"/>
                  <a:pt x="1526953" y="380047"/>
                  <a:pt x="1525201" y="379170"/>
                </a:cubicBezTo>
                <a:cubicBezTo>
                  <a:pt x="1523740" y="378586"/>
                  <a:pt x="1522425" y="378002"/>
                  <a:pt x="1521257" y="377418"/>
                </a:cubicBezTo>
                <a:cubicBezTo>
                  <a:pt x="1520965" y="377418"/>
                  <a:pt x="1520089" y="377126"/>
                  <a:pt x="1518628" y="376541"/>
                </a:cubicBezTo>
                <a:cubicBezTo>
                  <a:pt x="1516876" y="375665"/>
                  <a:pt x="1515269" y="374935"/>
                  <a:pt x="1513808" y="374351"/>
                </a:cubicBezTo>
                <a:cubicBezTo>
                  <a:pt x="1512348" y="373766"/>
                  <a:pt x="1510595" y="373036"/>
                  <a:pt x="1508551" y="372160"/>
                </a:cubicBezTo>
                <a:cubicBezTo>
                  <a:pt x="1506798" y="371576"/>
                  <a:pt x="1505045" y="370846"/>
                  <a:pt x="1503293" y="369969"/>
                </a:cubicBezTo>
                <a:cubicBezTo>
                  <a:pt x="1501248" y="369093"/>
                  <a:pt x="1497889" y="367486"/>
                  <a:pt x="1493215" y="365150"/>
                </a:cubicBezTo>
                <a:cubicBezTo>
                  <a:pt x="1472768" y="355510"/>
                  <a:pt x="1459478" y="349522"/>
                  <a:pt x="1453344" y="347185"/>
                </a:cubicBezTo>
                <a:cubicBezTo>
                  <a:pt x="1442828" y="343388"/>
                  <a:pt x="1434503" y="340613"/>
                  <a:pt x="1428369" y="338860"/>
                </a:cubicBezTo>
                <a:cubicBezTo>
                  <a:pt x="1423403" y="337692"/>
                  <a:pt x="1418511" y="336597"/>
                  <a:pt x="1413692" y="335574"/>
                </a:cubicBezTo>
                <a:cubicBezTo>
                  <a:pt x="1408872" y="334552"/>
                  <a:pt x="1405731" y="334041"/>
                  <a:pt x="1404271" y="334041"/>
                </a:cubicBezTo>
                <a:cubicBezTo>
                  <a:pt x="1403395" y="334041"/>
                  <a:pt x="1400474" y="335647"/>
                  <a:pt x="1395508" y="338860"/>
                </a:cubicBezTo>
                <a:cubicBezTo>
                  <a:pt x="1390834" y="342074"/>
                  <a:pt x="1387767" y="344118"/>
                  <a:pt x="1386307" y="344995"/>
                </a:cubicBezTo>
                <a:cubicBezTo>
                  <a:pt x="1385138" y="345579"/>
                  <a:pt x="1384554" y="345871"/>
                  <a:pt x="1384554" y="345871"/>
                </a:cubicBezTo>
                <a:cubicBezTo>
                  <a:pt x="1384554" y="345871"/>
                  <a:pt x="1384846" y="345579"/>
                  <a:pt x="1385431" y="344995"/>
                </a:cubicBezTo>
                <a:cubicBezTo>
                  <a:pt x="1388644" y="342366"/>
                  <a:pt x="1391491" y="339883"/>
                  <a:pt x="1393975" y="337546"/>
                </a:cubicBezTo>
                <a:cubicBezTo>
                  <a:pt x="1396457" y="335209"/>
                  <a:pt x="1397699" y="334041"/>
                  <a:pt x="1397699" y="334041"/>
                </a:cubicBezTo>
                <a:cubicBezTo>
                  <a:pt x="1393901" y="333165"/>
                  <a:pt x="1386891" y="333603"/>
                  <a:pt x="1376668" y="335355"/>
                </a:cubicBezTo>
                <a:cubicBezTo>
                  <a:pt x="1371702" y="336232"/>
                  <a:pt x="1369219" y="337400"/>
                  <a:pt x="1369219" y="338860"/>
                </a:cubicBezTo>
                <a:cubicBezTo>
                  <a:pt x="1368635" y="340321"/>
                  <a:pt x="1368050" y="341343"/>
                  <a:pt x="1367466" y="341928"/>
                </a:cubicBezTo>
                <a:cubicBezTo>
                  <a:pt x="1364545" y="345433"/>
                  <a:pt x="1361040" y="349376"/>
                  <a:pt x="1356951" y="353758"/>
                </a:cubicBezTo>
                <a:cubicBezTo>
                  <a:pt x="1354614" y="356094"/>
                  <a:pt x="1353007" y="357847"/>
                  <a:pt x="1352131" y="359015"/>
                </a:cubicBezTo>
                <a:cubicBezTo>
                  <a:pt x="1348626" y="363689"/>
                  <a:pt x="1343514" y="368801"/>
                  <a:pt x="1336796" y="374351"/>
                </a:cubicBezTo>
                <a:cubicBezTo>
                  <a:pt x="1331538" y="379316"/>
                  <a:pt x="1327449" y="379755"/>
                  <a:pt x="1324528" y="375665"/>
                </a:cubicBezTo>
                <a:cubicBezTo>
                  <a:pt x="1322775" y="373620"/>
                  <a:pt x="1321899" y="372452"/>
                  <a:pt x="1321899" y="372160"/>
                </a:cubicBezTo>
                <a:cubicBezTo>
                  <a:pt x="1322191" y="371576"/>
                  <a:pt x="1323359" y="370407"/>
                  <a:pt x="1325404" y="368655"/>
                </a:cubicBezTo>
                <a:cubicBezTo>
                  <a:pt x="1331246" y="363689"/>
                  <a:pt x="1339863" y="355364"/>
                  <a:pt x="1351255" y="343680"/>
                </a:cubicBezTo>
                <a:cubicBezTo>
                  <a:pt x="1354468" y="340467"/>
                  <a:pt x="1356367" y="338860"/>
                  <a:pt x="1356951" y="338860"/>
                </a:cubicBezTo>
                <a:cubicBezTo>
                  <a:pt x="1357243" y="338860"/>
                  <a:pt x="1357389" y="338568"/>
                  <a:pt x="1357389" y="337984"/>
                </a:cubicBezTo>
                <a:cubicBezTo>
                  <a:pt x="1357389" y="336524"/>
                  <a:pt x="1360311" y="334917"/>
                  <a:pt x="1366152" y="333165"/>
                </a:cubicBezTo>
                <a:cubicBezTo>
                  <a:pt x="1369365" y="332580"/>
                  <a:pt x="1373162" y="331558"/>
                  <a:pt x="1377544" y="330098"/>
                </a:cubicBezTo>
                <a:cubicBezTo>
                  <a:pt x="1383386" y="328053"/>
                  <a:pt x="1389228" y="326592"/>
                  <a:pt x="1395070" y="325716"/>
                </a:cubicBezTo>
                <a:cubicBezTo>
                  <a:pt x="1404417" y="324255"/>
                  <a:pt x="1409529" y="322503"/>
                  <a:pt x="1410405" y="320458"/>
                </a:cubicBezTo>
                <a:cubicBezTo>
                  <a:pt x="1410989" y="319582"/>
                  <a:pt x="1412304" y="318121"/>
                  <a:pt x="1414348" y="316077"/>
                </a:cubicBezTo>
                <a:cubicBezTo>
                  <a:pt x="1424572" y="304977"/>
                  <a:pt x="1432751" y="295630"/>
                  <a:pt x="1438885" y="288035"/>
                </a:cubicBezTo>
                <a:cubicBezTo>
                  <a:pt x="1446479" y="278688"/>
                  <a:pt x="1453052" y="268903"/>
                  <a:pt x="1458602" y="258679"/>
                </a:cubicBezTo>
                <a:cubicBezTo>
                  <a:pt x="1460646" y="254298"/>
                  <a:pt x="1462034" y="251158"/>
                  <a:pt x="1462764" y="249259"/>
                </a:cubicBezTo>
                <a:cubicBezTo>
                  <a:pt x="1463494" y="247360"/>
                  <a:pt x="1463713" y="246119"/>
                  <a:pt x="1463421" y="245535"/>
                </a:cubicBezTo>
                <a:cubicBezTo>
                  <a:pt x="1460792" y="243198"/>
                  <a:pt x="1456119" y="241591"/>
                  <a:pt x="1449400" y="240715"/>
                </a:cubicBezTo>
                <a:lnTo>
                  <a:pt x="1444143" y="240277"/>
                </a:lnTo>
                <a:lnTo>
                  <a:pt x="1432313" y="251669"/>
                </a:lnTo>
                <a:cubicBezTo>
                  <a:pt x="1425010" y="258387"/>
                  <a:pt x="1419168" y="264010"/>
                  <a:pt x="1414787" y="268537"/>
                </a:cubicBezTo>
                <a:cubicBezTo>
                  <a:pt x="1410405" y="273065"/>
                  <a:pt x="1407265" y="276497"/>
                  <a:pt x="1405366" y="278834"/>
                </a:cubicBezTo>
                <a:cubicBezTo>
                  <a:pt x="1403468" y="281171"/>
                  <a:pt x="1402811" y="282631"/>
                  <a:pt x="1403395" y="283216"/>
                </a:cubicBezTo>
                <a:cubicBezTo>
                  <a:pt x="1409821" y="283216"/>
                  <a:pt x="1421359" y="278542"/>
                  <a:pt x="1438009" y="269195"/>
                </a:cubicBezTo>
                <a:cubicBezTo>
                  <a:pt x="1440637" y="267442"/>
                  <a:pt x="1441587" y="267004"/>
                  <a:pt x="1440856" y="267880"/>
                </a:cubicBezTo>
                <a:cubicBezTo>
                  <a:pt x="1440126" y="268757"/>
                  <a:pt x="1438009" y="270509"/>
                  <a:pt x="1434503" y="273138"/>
                </a:cubicBezTo>
                <a:cubicBezTo>
                  <a:pt x="1425740" y="279272"/>
                  <a:pt x="1415225" y="288181"/>
                  <a:pt x="1402957" y="299865"/>
                </a:cubicBezTo>
                <a:cubicBezTo>
                  <a:pt x="1396822" y="305707"/>
                  <a:pt x="1392587" y="309505"/>
                  <a:pt x="1390250" y="311257"/>
                </a:cubicBezTo>
                <a:cubicBezTo>
                  <a:pt x="1387329" y="313886"/>
                  <a:pt x="1383386" y="313448"/>
                  <a:pt x="1378420" y="309943"/>
                </a:cubicBezTo>
                <a:cubicBezTo>
                  <a:pt x="1375499" y="308190"/>
                  <a:pt x="1373308" y="306145"/>
                  <a:pt x="1371848" y="303808"/>
                </a:cubicBezTo>
                <a:cubicBezTo>
                  <a:pt x="1369803" y="300595"/>
                  <a:pt x="1369146" y="298186"/>
                  <a:pt x="1369876" y="296579"/>
                </a:cubicBezTo>
                <a:cubicBezTo>
                  <a:pt x="1370606" y="294973"/>
                  <a:pt x="1373455" y="292563"/>
                  <a:pt x="1378420" y="289350"/>
                </a:cubicBezTo>
                <a:cubicBezTo>
                  <a:pt x="1384262" y="285552"/>
                  <a:pt x="1391272" y="279126"/>
                  <a:pt x="1399451" y="270071"/>
                </a:cubicBezTo>
                <a:cubicBezTo>
                  <a:pt x="1403833" y="265105"/>
                  <a:pt x="1407192" y="261308"/>
                  <a:pt x="1409529" y="258679"/>
                </a:cubicBezTo>
                <a:cubicBezTo>
                  <a:pt x="1411866" y="256050"/>
                  <a:pt x="1413326" y="254444"/>
                  <a:pt x="1413910" y="253859"/>
                </a:cubicBezTo>
                <a:cubicBezTo>
                  <a:pt x="1414787" y="252399"/>
                  <a:pt x="1417123" y="249624"/>
                  <a:pt x="1420921" y="245535"/>
                </a:cubicBezTo>
                <a:cubicBezTo>
                  <a:pt x="1424718" y="241445"/>
                  <a:pt x="1428077" y="237648"/>
                  <a:pt x="1430998" y="234143"/>
                </a:cubicBezTo>
                <a:lnTo>
                  <a:pt x="1435818" y="228885"/>
                </a:lnTo>
                <a:lnTo>
                  <a:pt x="1433627" y="227570"/>
                </a:lnTo>
                <a:cubicBezTo>
                  <a:pt x="1432167" y="226986"/>
                  <a:pt x="1430852" y="226110"/>
                  <a:pt x="1429684" y="224941"/>
                </a:cubicBezTo>
                <a:lnTo>
                  <a:pt x="1428369" y="223627"/>
                </a:lnTo>
                <a:lnTo>
                  <a:pt x="1420045" y="228885"/>
                </a:lnTo>
                <a:cubicBezTo>
                  <a:pt x="1414787" y="232390"/>
                  <a:pt x="1411427" y="234581"/>
                  <a:pt x="1409967" y="235457"/>
                </a:cubicBezTo>
                <a:cubicBezTo>
                  <a:pt x="1395654" y="244804"/>
                  <a:pt x="1380757" y="255904"/>
                  <a:pt x="1365276" y="268757"/>
                </a:cubicBezTo>
                <a:cubicBezTo>
                  <a:pt x="1359726" y="273430"/>
                  <a:pt x="1355782" y="276643"/>
                  <a:pt x="1353446" y="278396"/>
                </a:cubicBezTo>
                <a:cubicBezTo>
                  <a:pt x="1351109" y="280148"/>
                  <a:pt x="1349940" y="281171"/>
                  <a:pt x="1349940" y="281463"/>
                </a:cubicBezTo>
                <a:cubicBezTo>
                  <a:pt x="1349940" y="281755"/>
                  <a:pt x="1349502" y="282047"/>
                  <a:pt x="1348626" y="282339"/>
                </a:cubicBezTo>
                <a:cubicBezTo>
                  <a:pt x="1347750" y="282923"/>
                  <a:pt x="1346582" y="283800"/>
                  <a:pt x="1345121" y="284968"/>
                </a:cubicBezTo>
                <a:cubicBezTo>
                  <a:pt x="1341032" y="289058"/>
                  <a:pt x="1337672" y="291248"/>
                  <a:pt x="1335044" y="291540"/>
                </a:cubicBezTo>
                <a:cubicBezTo>
                  <a:pt x="1333291" y="292125"/>
                  <a:pt x="1330370" y="291102"/>
                  <a:pt x="1326280" y="288473"/>
                </a:cubicBezTo>
                <a:cubicBezTo>
                  <a:pt x="1321315" y="286429"/>
                  <a:pt x="1317225" y="282339"/>
                  <a:pt x="1314012" y="276205"/>
                </a:cubicBezTo>
                <a:cubicBezTo>
                  <a:pt x="1310215" y="270655"/>
                  <a:pt x="1309046" y="266128"/>
                  <a:pt x="1310507" y="262622"/>
                </a:cubicBezTo>
                <a:cubicBezTo>
                  <a:pt x="1311091" y="258241"/>
                  <a:pt x="1310799" y="255174"/>
                  <a:pt x="1309630" y="253421"/>
                </a:cubicBezTo>
                <a:cubicBezTo>
                  <a:pt x="1308754" y="250208"/>
                  <a:pt x="1308608" y="248602"/>
                  <a:pt x="1309192" y="248602"/>
                </a:cubicBezTo>
                <a:cubicBezTo>
                  <a:pt x="1309777" y="248602"/>
                  <a:pt x="1312259" y="251669"/>
                  <a:pt x="1316641" y="257803"/>
                </a:cubicBezTo>
                <a:cubicBezTo>
                  <a:pt x="1318394" y="261600"/>
                  <a:pt x="1321315" y="263061"/>
                  <a:pt x="1325404" y="262184"/>
                </a:cubicBezTo>
                <a:cubicBezTo>
                  <a:pt x="1332707" y="260724"/>
                  <a:pt x="1339717" y="258679"/>
                  <a:pt x="1346435" y="256050"/>
                </a:cubicBezTo>
                <a:cubicBezTo>
                  <a:pt x="1347019" y="255758"/>
                  <a:pt x="1348188" y="255174"/>
                  <a:pt x="1349940" y="254298"/>
                </a:cubicBezTo>
                <a:cubicBezTo>
                  <a:pt x="1356951" y="251961"/>
                  <a:pt x="1363961" y="249040"/>
                  <a:pt x="1370971" y="245535"/>
                </a:cubicBezTo>
                <a:cubicBezTo>
                  <a:pt x="1376521" y="242614"/>
                  <a:pt x="1380611" y="240423"/>
                  <a:pt x="1383240" y="238962"/>
                </a:cubicBezTo>
                <a:cubicBezTo>
                  <a:pt x="1385577" y="237502"/>
                  <a:pt x="1389228" y="235311"/>
                  <a:pt x="1394193" y="232390"/>
                </a:cubicBezTo>
                <a:cubicBezTo>
                  <a:pt x="1404417" y="226548"/>
                  <a:pt x="1411574" y="222386"/>
                  <a:pt x="1415663" y="219903"/>
                </a:cubicBezTo>
                <a:cubicBezTo>
                  <a:pt x="1419752" y="217420"/>
                  <a:pt x="1422089" y="215813"/>
                  <a:pt x="1422674" y="215083"/>
                </a:cubicBezTo>
                <a:cubicBezTo>
                  <a:pt x="1423257" y="214353"/>
                  <a:pt x="1423403" y="213696"/>
                  <a:pt x="1423111" y="213111"/>
                </a:cubicBezTo>
                <a:cubicBezTo>
                  <a:pt x="1422819" y="211651"/>
                  <a:pt x="1422527" y="209022"/>
                  <a:pt x="1422236" y="205225"/>
                </a:cubicBezTo>
                <a:cubicBezTo>
                  <a:pt x="1421651" y="201428"/>
                  <a:pt x="1421067" y="198799"/>
                  <a:pt x="1420483" y="197338"/>
                </a:cubicBezTo>
                <a:cubicBezTo>
                  <a:pt x="1420483" y="195878"/>
                  <a:pt x="1418438" y="195147"/>
                  <a:pt x="1414348" y="195147"/>
                </a:cubicBezTo>
                <a:cubicBezTo>
                  <a:pt x="1410259" y="196316"/>
                  <a:pt x="1401788" y="192957"/>
                  <a:pt x="1388936" y="185070"/>
                </a:cubicBezTo>
                <a:cubicBezTo>
                  <a:pt x="1380173" y="180104"/>
                  <a:pt x="1372578" y="176015"/>
                  <a:pt x="1366152" y="172802"/>
                </a:cubicBezTo>
                <a:cubicBezTo>
                  <a:pt x="1359726" y="169589"/>
                  <a:pt x="1356293" y="167617"/>
                  <a:pt x="1355855" y="166887"/>
                </a:cubicBezTo>
                <a:cubicBezTo>
                  <a:pt x="1355417" y="166156"/>
                  <a:pt x="1357681" y="166229"/>
                  <a:pt x="1362647" y="167106"/>
                </a:cubicBezTo>
                <a:cubicBezTo>
                  <a:pt x="1366444" y="168274"/>
                  <a:pt x="1374331" y="168274"/>
                  <a:pt x="1386307" y="167106"/>
                </a:cubicBezTo>
                <a:cubicBezTo>
                  <a:pt x="1393901" y="166814"/>
                  <a:pt x="1402518" y="163454"/>
                  <a:pt x="1412158" y="157028"/>
                </a:cubicBezTo>
                <a:cubicBezTo>
                  <a:pt x="1416247" y="154691"/>
                  <a:pt x="1418438" y="153523"/>
                  <a:pt x="1418730" y="153523"/>
                </a:cubicBezTo>
                <a:cubicBezTo>
                  <a:pt x="1419022" y="153523"/>
                  <a:pt x="1420483" y="152209"/>
                  <a:pt x="1423111" y="149580"/>
                </a:cubicBezTo>
                <a:cubicBezTo>
                  <a:pt x="1428661" y="145782"/>
                  <a:pt x="1431874" y="138188"/>
                  <a:pt x="1432751" y="126796"/>
                </a:cubicBezTo>
                <a:cubicBezTo>
                  <a:pt x="1433335" y="123291"/>
                  <a:pt x="1433773" y="120954"/>
                  <a:pt x="1434065" y="119786"/>
                </a:cubicBezTo>
                <a:cubicBezTo>
                  <a:pt x="1434357" y="118325"/>
                  <a:pt x="1434503" y="114966"/>
                  <a:pt x="1434503" y="109708"/>
                </a:cubicBezTo>
                <a:lnTo>
                  <a:pt x="1434941" y="101383"/>
                </a:lnTo>
                <a:lnTo>
                  <a:pt x="1429684" y="92620"/>
                </a:lnTo>
                <a:cubicBezTo>
                  <a:pt x="1422674" y="81813"/>
                  <a:pt x="1418292" y="73342"/>
                  <a:pt x="1416539" y="67208"/>
                </a:cubicBezTo>
                <a:cubicBezTo>
                  <a:pt x="1415955" y="64579"/>
                  <a:pt x="1416101" y="62242"/>
                  <a:pt x="1416977" y="60197"/>
                </a:cubicBezTo>
                <a:cubicBezTo>
                  <a:pt x="1417561" y="57860"/>
                  <a:pt x="1419606" y="55670"/>
                  <a:pt x="1423111" y="53625"/>
                </a:cubicBezTo>
                <a:cubicBezTo>
                  <a:pt x="1426325" y="51580"/>
                  <a:pt x="1430122" y="49389"/>
                  <a:pt x="1434503" y="47053"/>
                </a:cubicBezTo>
                <a:cubicBezTo>
                  <a:pt x="1438885" y="44132"/>
                  <a:pt x="1442098" y="43109"/>
                  <a:pt x="1444143" y="43986"/>
                </a:cubicBezTo>
                <a:close/>
                <a:moveTo>
                  <a:pt x="1534401" y="36975"/>
                </a:moveTo>
                <a:cubicBezTo>
                  <a:pt x="1536739" y="36391"/>
                  <a:pt x="1539805" y="36683"/>
                  <a:pt x="1543603" y="37852"/>
                </a:cubicBezTo>
                <a:cubicBezTo>
                  <a:pt x="1550029" y="40772"/>
                  <a:pt x="1556017" y="44278"/>
                  <a:pt x="1561567" y="48367"/>
                </a:cubicBezTo>
                <a:cubicBezTo>
                  <a:pt x="1564488" y="51580"/>
                  <a:pt x="1566094" y="54063"/>
                  <a:pt x="1566386" y="55816"/>
                </a:cubicBezTo>
                <a:cubicBezTo>
                  <a:pt x="1566386" y="56108"/>
                  <a:pt x="1566679" y="56692"/>
                  <a:pt x="1567263" y="57568"/>
                </a:cubicBezTo>
                <a:cubicBezTo>
                  <a:pt x="1567847" y="58152"/>
                  <a:pt x="1567994" y="58591"/>
                  <a:pt x="1567701" y="58883"/>
                </a:cubicBezTo>
                <a:cubicBezTo>
                  <a:pt x="1567701" y="59175"/>
                  <a:pt x="1567994" y="59905"/>
                  <a:pt x="1568577" y="61073"/>
                </a:cubicBezTo>
                <a:cubicBezTo>
                  <a:pt x="1569453" y="62534"/>
                  <a:pt x="1569746" y="63264"/>
                  <a:pt x="1569453" y="63264"/>
                </a:cubicBezTo>
                <a:cubicBezTo>
                  <a:pt x="1569161" y="63264"/>
                  <a:pt x="1569161" y="63556"/>
                  <a:pt x="1569453" y="64140"/>
                </a:cubicBezTo>
                <a:cubicBezTo>
                  <a:pt x="1570914" y="65309"/>
                  <a:pt x="1570768" y="67062"/>
                  <a:pt x="1569015" y="69398"/>
                </a:cubicBezTo>
                <a:cubicBezTo>
                  <a:pt x="1567847" y="71151"/>
                  <a:pt x="1566094" y="71881"/>
                  <a:pt x="1563758" y="71589"/>
                </a:cubicBezTo>
                <a:cubicBezTo>
                  <a:pt x="1561713" y="71297"/>
                  <a:pt x="1560253" y="71443"/>
                  <a:pt x="1559376" y="72027"/>
                </a:cubicBezTo>
                <a:cubicBezTo>
                  <a:pt x="1558208" y="73196"/>
                  <a:pt x="1557843" y="77796"/>
                  <a:pt x="1558281" y="85829"/>
                </a:cubicBezTo>
                <a:cubicBezTo>
                  <a:pt x="1558719" y="93862"/>
                  <a:pt x="1560106" y="103866"/>
                  <a:pt x="1562444" y="115842"/>
                </a:cubicBezTo>
                <a:cubicBezTo>
                  <a:pt x="1562735" y="117887"/>
                  <a:pt x="1563173" y="121100"/>
                  <a:pt x="1563758" y="125481"/>
                </a:cubicBezTo>
                <a:cubicBezTo>
                  <a:pt x="1564634" y="129571"/>
                  <a:pt x="1565218" y="132200"/>
                  <a:pt x="1565510" y="133368"/>
                </a:cubicBezTo>
                <a:cubicBezTo>
                  <a:pt x="1566094" y="134537"/>
                  <a:pt x="1566679" y="136581"/>
                  <a:pt x="1567263" y="139502"/>
                </a:cubicBezTo>
                <a:cubicBezTo>
                  <a:pt x="1567555" y="142131"/>
                  <a:pt x="1567994" y="143738"/>
                  <a:pt x="1568577" y="144322"/>
                </a:cubicBezTo>
                <a:cubicBezTo>
                  <a:pt x="1568869" y="144906"/>
                  <a:pt x="1568869" y="145198"/>
                  <a:pt x="1568577" y="145198"/>
                </a:cubicBezTo>
                <a:cubicBezTo>
                  <a:pt x="1568285" y="145198"/>
                  <a:pt x="1568432" y="145636"/>
                  <a:pt x="1569015" y="146513"/>
                </a:cubicBezTo>
                <a:cubicBezTo>
                  <a:pt x="1569600" y="147097"/>
                  <a:pt x="1569746" y="147681"/>
                  <a:pt x="1569453" y="148265"/>
                </a:cubicBezTo>
                <a:cubicBezTo>
                  <a:pt x="1569161" y="148849"/>
                  <a:pt x="1569308" y="149288"/>
                  <a:pt x="1569892" y="149580"/>
                </a:cubicBezTo>
                <a:cubicBezTo>
                  <a:pt x="1570184" y="150164"/>
                  <a:pt x="1570330" y="150748"/>
                  <a:pt x="1570330" y="151332"/>
                </a:cubicBezTo>
                <a:cubicBezTo>
                  <a:pt x="1570330" y="153377"/>
                  <a:pt x="1570623" y="154838"/>
                  <a:pt x="1571206" y="155714"/>
                </a:cubicBezTo>
                <a:cubicBezTo>
                  <a:pt x="1571498" y="156298"/>
                  <a:pt x="1571791" y="157466"/>
                  <a:pt x="1572082" y="159219"/>
                </a:cubicBezTo>
                <a:lnTo>
                  <a:pt x="1572521" y="161848"/>
                </a:lnTo>
                <a:lnTo>
                  <a:pt x="1575149" y="159219"/>
                </a:lnTo>
                <a:cubicBezTo>
                  <a:pt x="1576902" y="157466"/>
                  <a:pt x="1578947" y="155714"/>
                  <a:pt x="1581284" y="153961"/>
                </a:cubicBezTo>
                <a:cubicBezTo>
                  <a:pt x="1584497" y="151332"/>
                  <a:pt x="1588440" y="147681"/>
                  <a:pt x="1593114" y="143007"/>
                </a:cubicBezTo>
                <a:cubicBezTo>
                  <a:pt x="1594282" y="142131"/>
                  <a:pt x="1594866" y="141547"/>
                  <a:pt x="1594866" y="141255"/>
                </a:cubicBezTo>
                <a:cubicBezTo>
                  <a:pt x="1594866" y="140963"/>
                  <a:pt x="1595450" y="139794"/>
                  <a:pt x="1596619" y="137750"/>
                </a:cubicBezTo>
                <a:cubicBezTo>
                  <a:pt x="1598664" y="135705"/>
                  <a:pt x="1599102" y="133952"/>
                  <a:pt x="1597933" y="132492"/>
                </a:cubicBezTo>
                <a:cubicBezTo>
                  <a:pt x="1596765" y="130155"/>
                  <a:pt x="1596619" y="128695"/>
                  <a:pt x="1597496" y="128110"/>
                </a:cubicBezTo>
                <a:cubicBezTo>
                  <a:pt x="1598371" y="127526"/>
                  <a:pt x="1600855" y="127088"/>
                  <a:pt x="1604944" y="126796"/>
                </a:cubicBezTo>
                <a:cubicBezTo>
                  <a:pt x="1606988" y="126504"/>
                  <a:pt x="1610201" y="126212"/>
                  <a:pt x="1614583" y="125920"/>
                </a:cubicBezTo>
                <a:cubicBezTo>
                  <a:pt x="1621593" y="124459"/>
                  <a:pt x="1627728" y="125481"/>
                  <a:pt x="1632985" y="128987"/>
                </a:cubicBezTo>
                <a:cubicBezTo>
                  <a:pt x="1638827" y="131324"/>
                  <a:pt x="1642478" y="135121"/>
                  <a:pt x="1643939" y="140379"/>
                </a:cubicBezTo>
                <a:cubicBezTo>
                  <a:pt x="1645984" y="144176"/>
                  <a:pt x="1644815" y="146221"/>
                  <a:pt x="1640434" y="146513"/>
                </a:cubicBezTo>
                <a:cubicBezTo>
                  <a:pt x="1638681" y="146805"/>
                  <a:pt x="1637075" y="147389"/>
                  <a:pt x="1635614" y="148265"/>
                </a:cubicBezTo>
                <a:cubicBezTo>
                  <a:pt x="1633862" y="149434"/>
                  <a:pt x="1632839" y="150018"/>
                  <a:pt x="1632548" y="150018"/>
                </a:cubicBezTo>
                <a:cubicBezTo>
                  <a:pt x="1632255" y="150018"/>
                  <a:pt x="1631963" y="150164"/>
                  <a:pt x="1631671" y="150456"/>
                </a:cubicBezTo>
                <a:cubicBezTo>
                  <a:pt x="1628166" y="153669"/>
                  <a:pt x="1620425" y="158051"/>
                  <a:pt x="1608449" y="163600"/>
                </a:cubicBezTo>
                <a:cubicBezTo>
                  <a:pt x="1593260" y="170319"/>
                  <a:pt x="1583329" y="175577"/>
                  <a:pt x="1578655" y="179374"/>
                </a:cubicBezTo>
                <a:cubicBezTo>
                  <a:pt x="1578655" y="179958"/>
                  <a:pt x="1579239" y="181857"/>
                  <a:pt x="1580407" y="185070"/>
                </a:cubicBezTo>
                <a:cubicBezTo>
                  <a:pt x="1581284" y="187699"/>
                  <a:pt x="1584497" y="195732"/>
                  <a:pt x="1590046" y="209168"/>
                </a:cubicBezTo>
                <a:cubicBezTo>
                  <a:pt x="1591799" y="213258"/>
                  <a:pt x="1593698" y="217420"/>
                  <a:pt x="1595743" y="221655"/>
                </a:cubicBezTo>
                <a:cubicBezTo>
                  <a:pt x="1597787" y="225891"/>
                  <a:pt x="1598956" y="228009"/>
                  <a:pt x="1599248" y="228009"/>
                </a:cubicBezTo>
                <a:cubicBezTo>
                  <a:pt x="1599540" y="228009"/>
                  <a:pt x="1599978" y="227570"/>
                  <a:pt x="1600562" y="226694"/>
                </a:cubicBezTo>
                <a:cubicBezTo>
                  <a:pt x="1601146" y="225234"/>
                  <a:pt x="1602753" y="221874"/>
                  <a:pt x="1605382" y="216617"/>
                </a:cubicBezTo>
                <a:cubicBezTo>
                  <a:pt x="1606843" y="213988"/>
                  <a:pt x="1607938" y="211724"/>
                  <a:pt x="1608668" y="209825"/>
                </a:cubicBezTo>
                <a:cubicBezTo>
                  <a:pt x="1609398" y="207927"/>
                  <a:pt x="1609763" y="206831"/>
                  <a:pt x="1609763" y="206539"/>
                </a:cubicBezTo>
                <a:cubicBezTo>
                  <a:pt x="1610055" y="205663"/>
                  <a:pt x="1610786" y="204056"/>
                  <a:pt x="1611954" y="201720"/>
                </a:cubicBezTo>
                <a:cubicBezTo>
                  <a:pt x="1613999" y="196754"/>
                  <a:pt x="1615167" y="193687"/>
                  <a:pt x="1615459" y="192518"/>
                </a:cubicBezTo>
                <a:cubicBezTo>
                  <a:pt x="1616043" y="191058"/>
                  <a:pt x="1616482" y="190328"/>
                  <a:pt x="1616774" y="190328"/>
                </a:cubicBezTo>
                <a:cubicBezTo>
                  <a:pt x="1617066" y="190328"/>
                  <a:pt x="1617504" y="189597"/>
                  <a:pt x="1618088" y="188137"/>
                </a:cubicBezTo>
                <a:cubicBezTo>
                  <a:pt x="1618088" y="186676"/>
                  <a:pt x="1619110" y="184048"/>
                  <a:pt x="1621155" y="180250"/>
                </a:cubicBezTo>
                <a:cubicBezTo>
                  <a:pt x="1621447" y="179082"/>
                  <a:pt x="1621593" y="177913"/>
                  <a:pt x="1621593" y="176745"/>
                </a:cubicBezTo>
                <a:cubicBezTo>
                  <a:pt x="1621593" y="172071"/>
                  <a:pt x="1625829" y="171925"/>
                  <a:pt x="1634300" y="176307"/>
                </a:cubicBezTo>
                <a:cubicBezTo>
                  <a:pt x="1641895" y="179812"/>
                  <a:pt x="1647298" y="185508"/>
                  <a:pt x="1650511" y="193395"/>
                </a:cubicBezTo>
                <a:cubicBezTo>
                  <a:pt x="1653433" y="198945"/>
                  <a:pt x="1654309" y="203764"/>
                  <a:pt x="1653140" y="207854"/>
                </a:cubicBezTo>
                <a:cubicBezTo>
                  <a:pt x="1652556" y="209606"/>
                  <a:pt x="1651972" y="210921"/>
                  <a:pt x="1651388" y="211797"/>
                </a:cubicBezTo>
                <a:cubicBezTo>
                  <a:pt x="1650511" y="212965"/>
                  <a:pt x="1649927" y="214134"/>
                  <a:pt x="1649636" y="215302"/>
                </a:cubicBezTo>
                <a:cubicBezTo>
                  <a:pt x="1649343" y="216471"/>
                  <a:pt x="1648905" y="217347"/>
                  <a:pt x="1648321" y="217931"/>
                </a:cubicBezTo>
                <a:cubicBezTo>
                  <a:pt x="1648028" y="218223"/>
                  <a:pt x="1647445" y="218954"/>
                  <a:pt x="1646568" y="220122"/>
                </a:cubicBezTo>
                <a:cubicBezTo>
                  <a:pt x="1645692" y="221290"/>
                  <a:pt x="1645254" y="222021"/>
                  <a:pt x="1645254" y="222313"/>
                </a:cubicBezTo>
                <a:cubicBezTo>
                  <a:pt x="1645254" y="222605"/>
                  <a:pt x="1643647" y="224576"/>
                  <a:pt x="1640434" y="228228"/>
                </a:cubicBezTo>
                <a:cubicBezTo>
                  <a:pt x="1637221" y="231879"/>
                  <a:pt x="1633569" y="235822"/>
                  <a:pt x="1629480" y="240058"/>
                </a:cubicBezTo>
                <a:cubicBezTo>
                  <a:pt x="1625391" y="244293"/>
                  <a:pt x="1621593" y="247871"/>
                  <a:pt x="1618088" y="250792"/>
                </a:cubicBezTo>
                <a:lnTo>
                  <a:pt x="1614583" y="254298"/>
                </a:lnTo>
                <a:lnTo>
                  <a:pt x="1618964" y="260870"/>
                </a:lnTo>
                <a:cubicBezTo>
                  <a:pt x="1632401" y="279564"/>
                  <a:pt x="1642771" y="292125"/>
                  <a:pt x="1650074" y="298551"/>
                </a:cubicBezTo>
                <a:cubicBezTo>
                  <a:pt x="1652702" y="300595"/>
                  <a:pt x="1654455" y="300888"/>
                  <a:pt x="1655331" y="299427"/>
                </a:cubicBezTo>
                <a:cubicBezTo>
                  <a:pt x="1655624" y="298551"/>
                  <a:pt x="1656937" y="296944"/>
                  <a:pt x="1659274" y="294607"/>
                </a:cubicBezTo>
                <a:cubicBezTo>
                  <a:pt x="1664532" y="289350"/>
                  <a:pt x="1668768" y="282777"/>
                  <a:pt x="1671981" y="274891"/>
                </a:cubicBezTo>
                <a:cubicBezTo>
                  <a:pt x="1673150" y="271970"/>
                  <a:pt x="1673879" y="269925"/>
                  <a:pt x="1674171" y="268757"/>
                </a:cubicBezTo>
                <a:cubicBezTo>
                  <a:pt x="1674756" y="267588"/>
                  <a:pt x="1675194" y="266858"/>
                  <a:pt x="1675486" y="266566"/>
                </a:cubicBezTo>
                <a:cubicBezTo>
                  <a:pt x="1675486" y="266274"/>
                  <a:pt x="1675486" y="265982"/>
                  <a:pt x="1675486" y="265689"/>
                </a:cubicBezTo>
                <a:cubicBezTo>
                  <a:pt x="1675778" y="265397"/>
                  <a:pt x="1675924" y="265105"/>
                  <a:pt x="1675924" y="264813"/>
                </a:cubicBezTo>
                <a:cubicBezTo>
                  <a:pt x="1675924" y="264229"/>
                  <a:pt x="1676070" y="263791"/>
                  <a:pt x="1676362" y="263499"/>
                </a:cubicBezTo>
                <a:cubicBezTo>
                  <a:pt x="1676362" y="263207"/>
                  <a:pt x="1676362" y="262915"/>
                  <a:pt x="1676362" y="262622"/>
                </a:cubicBezTo>
                <a:cubicBezTo>
                  <a:pt x="1676654" y="262038"/>
                  <a:pt x="1676800" y="261746"/>
                  <a:pt x="1676800" y="261746"/>
                </a:cubicBezTo>
                <a:cubicBezTo>
                  <a:pt x="1677092" y="261454"/>
                  <a:pt x="1677238" y="261016"/>
                  <a:pt x="1677238" y="260432"/>
                </a:cubicBezTo>
                <a:cubicBezTo>
                  <a:pt x="1677238" y="260140"/>
                  <a:pt x="1677384" y="259848"/>
                  <a:pt x="1677677" y="259555"/>
                </a:cubicBezTo>
                <a:cubicBezTo>
                  <a:pt x="1677677" y="258971"/>
                  <a:pt x="1677823" y="258533"/>
                  <a:pt x="1678115" y="258241"/>
                </a:cubicBezTo>
                <a:cubicBezTo>
                  <a:pt x="1678115" y="257657"/>
                  <a:pt x="1678407" y="256780"/>
                  <a:pt x="1678991" y="255612"/>
                </a:cubicBezTo>
                <a:cubicBezTo>
                  <a:pt x="1680159" y="252399"/>
                  <a:pt x="1681474" y="247141"/>
                  <a:pt x="1682934" y="239839"/>
                </a:cubicBezTo>
                <a:cubicBezTo>
                  <a:pt x="1683811" y="235457"/>
                  <a:pt x="1684395" y="232828"/>
                  <a:pt x="1684688" y="231952"/>
                </a:cubicBezTo>
                <a:cubicBezTo>
                  <a:pt x="1684979" y="238086"/>
                  <a:pt x="1684541" y="249332"/>
                  <a:pt x="1683372" y="265689"/>
                </a:cubicBezTo>
                <a:cubicBezTo>
                  <a:pt x="1682788" y="280002"/>
                  <a:pt x="1682788" y="290518"/>
                  <a:pt x="1683372" y="297236"/>
                </a:cubicBezTo>
                <a:cubicBezTo>
                  <a:pt x="1683372" y="297821"/>
                  <a:pt x="1683519" y="299135"/>
                  <a:pt x="1683811" y="301180"/>
                </a:cubicBezTo>
                <a:cubicBezTo>
                  <a:pt x="1684688" y="307314"/>
                  <a:pt x="1685855" y="312572"/>
                  <a:pt x="1687316" y="316953"/>
                </a:cubicBezTo>
                <a:cubicBezTo>
                  <a:pt x="1690237" y="326300"/>
                  <a:pt x="1691843" y="335209"/>
                  <a:pt x="1692135" y="343680"/>
                </a:cubicBezTo>
                <a:cubicBezTo>
                  <a:pt x="1692135" y="346601"/>
                  <a:pt x="1691551" y="348500"/>
                  <a:pt x="1690383" y="349376"/>
                </a:cubicBezTo>
                <a:cubicBezTo>
                  <a:pt x="1689214" y="350545"/>
                  <a:pt x="1687316" y="350983"/>
                  <a:pt x="1684688" y="350691"/>
                </a:cubicBezTo>
                <a:cubicBezTo>
                  <a:pt x="1675048" y="349814"/>
                  <a:pt x="1663218" y="342074"/>
                  <a:pt x="1649197" y="327469"/>
                </a:cubicBezTo>
                <a:cubicBezTo>
                  <a:pt x="1646860" y="324840"/>
                  <a:pt x="1644815" y="322576"/>
                  <a:pt x="1643063" y="320677"/>
                </a:cubicBezTo>
                <a:cubicBezTo>
                  <a:pt x="1641310" y="318779"/>
                  <a:pt x="1640434" y="317829"/>
                  <a:pt x="1640434" y="317829"/>
                </a:cubicBezTo>
                <a:cubicBezTo>
                  <a:pt x="1640434" y="317537"/>
                  <a:pt x="1639923" y="316661"/>
                  <a:pt x="1638901" y="315200"/>
                </a:cubicBezTo>
                <a:cubicBezTo>
                  <a:pt x="1637878" y="313740"/>
                  <a:pt x="1636636" y="312133"/>
                  <a:pt x="1635176" y="310381"/>
                </a:cubicBezTo>
                <a:cubicBezTo>
                  <a:pt x="1631379" y="305707"/>
                  <a:pt x="1628604" y="302056"/>
                  <a:pt x="1626851" y="299427"/>
                </a:cubicBezTo>
                <a:cubicBezTo>
                  <a:pt x="1625099" y="296798"/>
                  <a:pt x="1623638" y="294899"/>
                  <a:pt x="1622470" y="293731"/>
                </a:cubicBezTo>
                <a:cubicBezTo>
                  <a:pt x="1621593" y="292563"/>
                  <a:pt x="1621155" y="291832"/>
                  <a:pt x="1621155" y="291540"/>
                </a:cubicBezTo>
                <a:cubicBezTo>
                  <a:pt x="1621155" y="291248"/>
                  <a:pt x="1620863" y="291102"/>
                  <a:pt x="1620279" y="291102"/>
                </a:cubicBezTo>
                <a:cubicBezTo>
                  <a:pt x="1619987" y="291102"/>
                  <a:pt x="1619841" y="290664"/>
                  <a:pt x="1619841" y="289788"/>
                </a:cubicBezTo>
                <a:cubicBezTo>
                  <a:pt x="1619841" y="289203"/>
                  <a:pt x="1619549" y="288911"/>
                  <a:pt x="1618964" y="288911"/>
                </a:cubicBezTo>
                <a:cubicBezTo>
                  <a:pt x="1618672" y="288911"/>
                  <a:pt x="1618381" y="288619"/>
                  <a:pt x="1618088" y="288035"/>
                </a:cubicBezTo>
                <a:cubicBezTo>
                  <a:pt x="1618088" y="287451"/>
                  <a:pt x="1617942" y="287013"/>
                  <a:pt x="1617650" y="286721"/>
                </a:cubicBezTo>
                <a:cubicBezTo>
                  <a:pt x="1617358" y="286721"/>
                  <a:pt x="1616920" y="285990"/>
                  <a:pt x="1616336" y="284530"/>
                </a:cubicBezTo>
                <a:cubicBezTo>
                  <a:pt x="1615751" y="283069"/>
                  <a:pt x="1615313" y="282339"/>
                  <a:pt x="1615022" y="282339"/>
                </a:cubicBezTo>
                <a:cubicBezTo>
                  <a:pt x="1614729" y="282339"/>
                  <a:pt x="1614291" y="281755"/>
                  <a:pt x="1613707" y="280587"/>
                </a:cubicBezTo>
                <a:cubicBezTo>
                  <a:pt x="1611954" y="276789"/>
                  <a:pt x="1609034" y="271531"/>
                  <a:pt x="1604944" y="264813"/>
                </a:cubicBezTo>
                <a:cubicBezTo>
                  <a:pt x="1604359" y="263353"/>
                  <a:pt x="1603775" y="263061"/>
                  <a:pt x="1603191" y="263937"/>
                </a:cubicBezTo>
                <a:cubicBezTo>
                  <a:pt x="1602607" y="264813"/>
                  <a:pt x="1602169" y="265251"/>
                  <a:pt x="1601877" y="265251"/>
                </a:cubicBezTo>
                <a:cubicBezTo>
                  <a:pt x="1601584" y="265251"/>
                  <a:pt x="1600270" y="266420"/>
                  <a:pt x="1597933" y="268757"/>
                </a:cubicBezTo>
                <a:cubicBezTo>
                  <a:pt x="1596473" y="269925"/>
                  <a:pt x="1593917" y="271970"/>
                  <a:pt x="1590266" y="274891"/>
                </a:cubicBezTo>
                <a:cubicBezTo>
                  <a:pt x="1586614" y="277812"/>
                  <a:pt x="1583036" y="280514"/>
                  <a:pt x="1579531" y="282996"/>
                </a:cubicBezTo>
                <a:cubicBezTo>
                  <a:pt x="1576026" y="285479"/>
                  <a:pt x="1574127" y="286721"/>
                  <a:pt x="1573835" y="286721"/>
                </a:cubicBezTo>
                <a:cubicBezTo>
                  <a:pt x="1573543" y="286721"/>
                  <a:pt x="1572082" y="287597"/>
                  <a:pt x="1569453" y="289350"/>
                </a:cubicBezTo>
                <a:cubicBezTo>
                  <a:pt x="1566825" y="291394"/>
                  <a:pt x="1565510" y="292417"/>
                  <a:pt x="1565510" y="292417"/>
                </a:cubicBezTo>
                <a:cubicBezTo>
                  <a:pt x="1565218" y="292417"/>
                  <a:pt x="1563758" y="293147"/>
                  <a:pt x="1561129" y="294607"/>
                </a:cubicBezTo>
                <a:cubicBezTo>
                  <a:pt x="1558208" y="296360"/>
                  <a:pt x="1555433" y="297967"/>
                  <a:pt x="1552804" y="299427"/>
                </a:cubicBezTo>
                <a:cubicBezTo>
                  <a:pt x="1550467" y="300888"/>
                  <a:pt x="1547546" y="302640"/>
                  <a:pt x="1544041" y="304685"/>
                </a:cubicBezTo>
                <a:cubicBezTo>
                  <a:pt x="1540536" y="306730"/>
                  <a:pt x="1537542" y="308409"/>
                  <a:pt x="1535059" y="309724"/>
                </a:cubicBezTo>
                <a:cubicBezTo>
                  <a:pt x="1532577" y="311038"/>
                  <a:pt x="1531334" y="311549"/>
                  <a:pt x="1531334" y="311257"/>
                </a:cubicBezTo>
                <a:cubicBezTo>
                  <a:pt x="1531334" y="311257"/>
                  <a:pt x="1533087" y="309797"/>
                  <a:pt x="1536592" y="306876"/>
                </a:cubicBezTo>
                <a:cubicBezTo>
                  <a:pt x="1540390" y="304247"/>
                  <a:pt x="1544041" y="301034"/>
                  <a:pt x="1547546" y="297236"/>
                </a:cubicBezTo>
                <a:cubicBezTo>
                  <a:pt x="1558062" y="286721"/>
                  <a:pt x="1567555" y="275913"/>
                  <a:pt x="1576026" y="264813"/>
                </a:cubicBezTo>
                <a:cubicBezTo>
                  <a:pt x="1578655" y="261308"/>
                  <a:pt x="1580845" y="258387"/>
                  <a:pt x="1582598" y="256050"/>
                </a:cubicBezTo>
                <a:cubicBezTo>
                  <a:pt x="1584351" y="253713"/>
                  <a:pt x="1585958" y="251230"/>
                  <a:pt x="1587418" y="248602"/>
                </a:cubicBezTo>
                <a:cubicBezTo>
                  <a:pt x="1588878" y="246265"/>
                  <a:pt x="1590046" y="244658"/>
                  <a:pt x="1590923" y="243782"/>
                </a:cubicBezTo>
                <a:cubicBezTo>
                  <a:pt x="1591508" y="243198"/>
                  <a:pt x="1591799" y="242614"/>
                  <a:pt x="1591799" y="242029"/>
                </a:cubicBezTo>
                <a:cubicBezTo>
                  <a:pt x="1591799" y="241737"/>
                  <a:pt x="1591361" y="240642"/>
                  <a:pt x="1590485" y="238743"/>
                </a:cubicBezTo>
                <a:cubicBezTo>
                  <a:pt x="1589608" y="236845"/>
                  <a:pt x="1588586" y="234581"/>
                  <a:pt x="1587418" y="231952"/>
                </a:cubicBezTo>
                <a:cubicBezTo>
                  <a:pt x="1584497" y="225818"/>
                  <a:pt x="1582452" y="221436"/>
                  <a:pt x="1581284" y="218807"/>
                </a:cubicBezTo>
                <a:cubicBezTo>
                  <a:pt x="1580115" y="216178"/>
                  <a:pt x="1579385" y="214864"/>
                  <a:pt x="1579093" y="214864"/>
                </a:cubicBezTo>
                <a:cubicBezTo>
                  <a:pt x="1578801" y="214864"/>
                  <a:pt x="1577486" y="216252"/>
                  <a:pt x="1575149" y="219026"/>
                </a:cubicBezTo>
                <a:cubicBezTo>
                  <a:pt x="1572813" y="221801"/>
                  <a:pt x="1570330" y="224796"/>
                  <a:pt x="1567701" y="228009"/>
                </a:cubicBezTo>
                <a:cubicBezTo>
                  <a:pt x="1565072" y="231222"/>
                  <a:pt x="1563173" y="233851"/>
                  <a:pt x="1562005" y="235895"/>
                </a:cubicBezTo>
                <a:cubicBezTo>
                  <a:pt x="1559668" y="239108"/>
                  <a:pt x="1556456" y="243782"/>
                  <a:pt x="1552366" y="249916"/>
                </a:cubicBezTo>
                <a:cubicBezTo>
                  <a:pt x="1547984" y="256342"/>
                  <a:pt x="1544625" y="261162"/>
                  <a:pt x="1542288" y="264375"/>
                </a:cubicBezTo>
                <a:cubicBezTo>
                  <a:pt x="1540243" y="267004"/>
                  <a:pt x="1539221" y="268464"/>
                  <a:pt x="1539221" y="268757"/>
                </a:cubicBezTo>
                <a:cubicBezTo>
                  <a:pt x="1539221" y="269049"/>
                  <a:pt x="1537907" y="271531"/>
                  <a:pt x="1535278" y="276205"/>
                </a:cubicBezTo>
                <a:cubicBezTo>
                  <a:pt x="1532357" y="280587"/>
                  <a:pt x="1529582" y="285406"/>
                  <a:pt x="1526953" y="290664"/>
                </a:cubicBezTo>
                <a:cubicBezTo>
                  <a:pt x="1524324" y="296214"/>
                  <a:pt x="1521257" y="300595"/>
                  <a:pt x="1517752" y="303808"/>
                </a:cubicBezTo>
                <a:cubicBezTo>
                  <a:pt x="1509573" y="311695"/>
                  <a:pt x="1503585" y="316807"/>
                  <a:pt x="1499788" y="319144"/>
                </a:cubicBezTo>
                <a:cubicBezTo>
                  <a:pt x="1495406" y="320020"/>
                  <a:pt x="1490002" y="317975"/>
                  <a:pt x="1483576" y="313010"/>
                </a:cubicBezTo>
                <a:cubicBezTo>
                  <a:pt x="1479487" y="307460"/>
                  <a:pt x="1477442" y="303516"/>
                  <a:pt x="1477442" y="301180"/>
                </a:cubicBezTo>
                <a:cubicBezTo>
                  <a:pt x="1477442" y="298843"/>
                  <a:pt x="1478464" y="297236"/>
                  <a:pt x="1480509" y="296360"/>
                </a:cubicBezTo>
                <a:cubicBezTo>
                  <a:pt x="1480802" y="296360"/>
                  <a:pt x="1482408" y="295192"/>
                  <a:pt x="1485329" y="292855"/>
                </a:cubicBezTo>
                <a:cubicBezTo>
                  <a:pt x="1488250" y="290518"/>
                  <a:pt x="1489856" y="289350"/>
                  <a:pt x="1490149" y="289350"/>
                </a:cubicBezTo>
                <a:cubicBezTo>
                  <a:pt x="1490441" y="289350"/>
                  <a:pt x="1492340" y="287743"/>
                  <a:pt x="1495844" y="284530"/>
                </a:cubicBezTo>
                <a:cubicBezTo>
                  <a:pt x="1501978" y="280733"/>
                  <a:pt x="1504461" y="273430"/>
                  <a:pt x="1503293" y="262622"/>
                </a:cubicBezTo>
                <a:cubicBezTo>
                  <a:pt x="1503585" y="255028"/>
                  <a:pt x="1504023" y="249332"/>
                  <a:pt x="1504607" y="245535"/>
                </a:cubicBezTo>
                <a:cubicBezTo>
                  <a:pt x="1504899" y="241737"/>
                  <a:pt x="1505338" y="237064"/>
                  <a:pt x="1505922" y="231514"/>
                </a:cubicBezTo>
                <a:cubicBezTo>
                  <a:pt x="1506507" y="226256"/>
                  <a:pt x="1506944" y="222605"/>
                  <a:pt x="1507236" y="220560"/>
                </a:cubicBezTo>
                <a:cubicBezTo>
                  <a:pt x="1508989" y="197484"/>
                  <a:pt x="1509427" y="178644"/>
                  <a:pt x="1508551" y="164039"/>
                </a:cubicBezTo>
                <a:cubicBezTo>
                  <a:pt x="1506507" y="162286"/>
                  <a:pt x="1503878" y="160826"/>
                  <a:pt x="1500664" y="159657"/>
                </a:cubicBezTo>
                <a:cubicBezTo>
                  <a:pt x="1500372" y="159657"/>
                  <a:pt x="1499788" y="159511"/>
                  <a:pt x="1498911" y="159219"/>
                </a:cubicBezTo>
                <a:cubicBezTo>
                  <a:pt x="1494822" y="157758"/>
                  <a:pt x="1490879" y="156444"/>
                  <a:pt x="1487081" y="155276"/>
                </a:cubicBezTo>
                <a:cubicBezTo>
                  <a:pt x="1486790" y="155276"/>
                  <a:pt x="1486497" y="156152"/>
                  <a:pt x="1486205" y="157905"/>
                </a:cubicBezTo>
                <a:lnTo>
                  <a:pt x="1485767" y="160534"/>
                </a:lnTo>
                <a:lnTo>
                  <a:pt x="1484891" y="157905"/>
                </a:lnTo>
                <a:cubicBezTo>
                  <a:pt x="1484306" y="156152"/>
                  <a:pt x="1484306" y="154691"/>
                  <a:pt x="1484891" y="153523"/>
                </a:cubicBezTo>
                <a:cubicBezTo>
                  <a:pt x="1484891" y="152647"/>
                  <a:pt x="1485329" y="152063"/>
                  <a:pt x="1486205" y="151770"/>
                </a:cubicBezTo>
                <a:cubicBezTo>
                  <a:pt x="1487081" y="151478"/>
                  <a:pt x="1489126" y="151332"/>
                  <a:pt x="1492340" y="151332"/>
                </a:cubicBezTo>
                <a:cubicBezTo>
                  <a:pt x="1497013" y="151040"/>
                  <a:pt x="1500810" y="150456"/>
                  <a:pt x="1503731" y="149580"/>
                </a:cubicBezTo>
                <a:cubicBezTo>
                  <a:pt x="1507528" y="147827"/>
                  <a:pt x="1511618" y="148265"/>
                  <a:pt x="1515999" y="150894"/>
                </a:cubicBezTo>
                <a:cubicBezTo>
                  <a:pt x="1518336" y="152063"/>
                  <a:pt x="1520381" y="152939"/>
                  <a:pt x="1522133" y="153523"/>
                </a:cubicBezTo>
                <a:cubicBezTo>
                  <a:pt x="1525931" y="155568"/>
                  <a:pt x="1528852" y="158635"/>
                  <a:pt x="1530896" y="162724"/>
                </a:cubicBezTo>
                <a:cubicBezTo>
                  <a:pt x="1531480" y="164185"/>
                  <a:pt x="1532357" y="166229"/>
                  <a:pt x="1533525" y="168858"/>
                </a:cubicBezTo>
                <a:cubicBezTo>
                  <a:pt x="1535862" y="173240"/>
                  <a:pt x="1536008" y="176891"/>
                  <a:pt x="1533963" y="179812"/>
                </a:cubicBezTo>
                <a:cubicBezTo>
                  <a:pt x="1532795" y="181857"/>
                  <a:pt x="1531627" y="184705"/>
                  <a:pt x="1530458" y="188356"/>
                </a:cubicBezTo>
                <a:cubicBezTo>
                  <a:pt x="1529290" y="192007"/>
                  <a:pt x="1528705" y="194125"/>
                  <a:pt x="1528705" y="194709"/>
                </a:cubicBezTo>
                <a:cubicBezTo>
                  <a:pt x="1528705" y="195001"/>
                  <a:pt x="1529144" y="194855"/>
                  <a:pt x="1530020" y="194271"/>
                </a:cubicBezTo>
                <a:cubicBezTo>
                  <a:pt x="1530896" y="193103"/>
                  <a:pt x="1531189" y="193395"/>
                  <a:pt x="1530896" y="195147"/>
                </a:cubicBezTo>
                <a:lnTo>
                  <a:pt x="1530458" y="196900"/>
                </a:lnTo>
                <a:lnTo>
                  <a:pt x="1533963" y="194271"/>
                </a:lnTo>
                <a:cubicBezTo>
                  <a:pt x="1536008" y="192518"/>
                  <a:pt x="1538053" y="190620"/>
                  <a:pt x="1540098" y="188575"/>
                </a:cubicBezTo>
                <a:cubicBezTo>
                  <a:pt x="1542142" y="186822"/>
                  <a:pt x="1543311" y="185946"/>
                  <a:pt x="1543603" y="185946"/>
                </a:cubicBezTo>
                <a:cubicBezTo>
                  <a:pt x="1544187" y="185946"/>
                  <a:pt x="1544771" y="185508"/>
                  <a:pt x="1545355" y="184632"/>
                </a:cubicBezTo>
                <a:cubicBezTo>
                  <a:pt x="1548860" y="181127"/>
                  <a:pt x="1552658" y="177913"/>
                  <a:pt x="1556747" y="174992"/>
                </a:cubicBezTo>
                <a:cubicBezTo>
                  <a:pt x="1560545" y="171779"/>
                  <a:pt x="1562444" y="169735"/>
                  <a:pt x="1562444" y="168858"/>
                </a:cubicBezTo>
                <a:cubicBezTo>
                  <a:pt x="1562444" y="168566"/>
                  <a:pt x="1562005" y="166814"/>
                  <a:pt x="1561129" y="163600"/>
                </a:cubicBezTo>
                <a:cubicBezTo>
                  <a:pt x="1560253" y="160387"/>
                  <a:pt x="1559522" y="158051"/>
                  <a:pt x="1558938" y="156590"/>
                </a:cubicBezTo>
                <a:cubicBezTo>
                  <a:pt x="1554848" y="142569"/>
                  <a:pt x="1551051" y="124751"/>
                  <a:pt x="1547546" y="103136"/>
                </a:cubicBezTo>
                <a:cubicBezTo>
                  <a:pt x="1546962" y="99631"/>
                  <a:pt x="1546524" y="96710"/>
                  <a:pt x="1546232" y="94373"/>
                </a:cubicBezTo>
                <a:cubicBezTo>
                  <a:pt x="1545647" y="92036"/>
                  <a:pt x="1545209" y="89115"/>
                  <a:pt x="1544918" y="85610"/>
                </a:cubicBezTo>
                <a:cubicBezTo>
                  <a:pt x="1544333" y="82397"/>
                  <a:pt x="1544041" y="80206"/>
                  <a:pt x="1544041" y="79038"/>
                </a:cubicBezTo>
                <a:cubicBezTo>
                  <a:pt x="1543749" y="77869"/>
                  <a:pt x="1543164" y="74948"/>
                  <a:pt x="1542288" y="70275"/>
                </a:cubicBezTo>
                <a:cubicBezTo>
                  <a:pt x="1541704" y="65601"/>
                  <a:pt x="1541120" y="62680"/>
                  <a:pt x="1540536" y="61512"/>
                </a:cubicBezTo>
                <a:cubicBezTo>
                  <a:pt x="1539367" y="59759"/>
                  <a:pt x="1535278" y="58591"/>
                  <a:pt x="1528267" y="58006"/>
                </a:cubicBezTo>
                <a:cubicBezTo>
                  <a:pt x="1525346" y="57422"/>
                  <a:pt x="1522425" y="58006"/>
                  <a:pt x="1519504" y="59759"/>
                </a:cubicBezTo>
                <a:cubicBezTo>
                  <a:pt x="1513663" y="62388"/>
                  <a:pt x="1511472" y="66331"/>
                  <a:pt x="1512932" y="71589"/>
                </a:cubicBezTo>
                <a:cubicBezTo>
                  <a:pt x="1513224" y="73049"/>
                  <a:pt x="1513078" y="73780"/>
                  <a:pt x="1512494" y="73780"/>
                </a:cubicBezTo>
                <a:cubicBezTo>
                  <a:pt x="1512202" y="73780"/>
                  <a:pt x="1511764" y="72465"/>
                  <a:pt x="1511180" y="69836"/>
                </a:cubicBezTo>
                <a:cubicBezTo>
                  <a:pt x="1510595" y="67208"/>
                  <a:pt x="1510449" y="65017"/>
                  <a:pt x="1510741" y="63264"/>
                </a:cubicBezTo>
                <a:cubicBezTo>
                  <a:pt x="1511034" y="61804"/>
                  <a:pt x="1511472" y="60489"/>
                  <a:pt x="1512057" y="59321"/>
                </a:cubicBezTo>
                <a:cubicBezTo>
                  <a:pt x="1512640" y="58152"/>
                  <a:pt x="1512932" y="57568"/>
                  <a:pt x="1512932" y="57568"/>
                </a:cubicBezTo>
                <a:cubicBezTo>
                  <a:pt x="1512640" y="57568"/>
                  <a:pt x="1512786" y="57130"/>
                  <a:pt x="1513370" y="56254"/>
                </a:cubicBezTo>
                <a:cubicBezTo>
                  <a:pt x="1514247" y="55085"/>
                  <a:pt x="1514539" y="54501"/>
                  <a:pt x="1514247" y="54501"/>
                </a:cubicBezTo>
                <a:cubicBezTo>
                  <a:pt x="1513954" y="54501"/>
                  <a:pt x="1514466" y="53625"/>
                  <a:pt x="1515780" y="51872"/>
                </a:cubicBezTo>
                <a:cubicBezTo>
                  <a:pt x="1517095" y="50120"/>
                  <a:pt x="1518482" y="48367"/>
                  <a:pt x="1519942" y="46614"/>
                </a:cubicBezTo>
                <a:cubicBezTo>
                  <a:pt x="1521987" y="44570"/>
                  <a:pt x="1523156" y="43547"/>
                  <a:pt x="1523448" y="43547"/>
                </a:cubicBezTo>
                <a:cubicBezTo>
                  <a:pt x="1524033" y="43547"/>
                  <a:pt x="1525054" y="42963"/>
                  <a:pt x="1526515" y="41795"/>
                </a:cubicBezTo>
                <a:cubicBezTo>
                  <a:pt x="1529144" y="39166"/>
                  <a:pt x="1531773" y="37559"/>
                  <a:pt x="1534401" y="36975"/>
                </a:cubicBezTo>
                <a:close/>
                <a:moveTo>
                  <a:pt x="223895" y="25145"/>
                </a:moveTo>
                <a:cubicBezTo>
                  <a:pt x="225940" y="25145"/>
                  <a:pt x="230905" y="27190"/>
                  <a:pt x="238792" y="31279"/>
                </a:cubicBezTo>
                <a:cubicBezTo>
                  <a:pt x="248431" y="35369"/>
                  <a:pt x="253835" y="39896"/>
                  <a:pt x="255004" y="44862"/>
                </a:cubicBezTo>
                <a:cubicBezTo>
                  <a:pt x="255588" y="47199"/>
                  <a:pt x="256318" y="49389"/>
                  <a:pt x="257194" y="51434"/>
                </a:cubicBezTo>
                <a:cubicBezTo>
                  <a:pt x="260700" y="59029"/>
                  <a:pt x="259385" y="63702"/>
                  <a:pt x="253251" y="65455"/>
                </a:cubicBezTo>
                <a:cubicBezTo>
                  <a:pt x="250330" y="67208"/>
                  <a:pt x="248139" y="68668"/>
                  <a:pt x="246679" y="69836"/>
                </a:cubicBezTo>
                <a:cubicBezTo>
                  <a:pt x="236163" y="78892"/>
                  <a:pt x="227692" y="85756"/>
                  <a:pt x="221266" y="90429"/>
                </a:cubicBezTo>
                <a:cubicBezTo>
                  <a:pt x="219221" y="91598"/>
                  <a:pt x="216593" y="93643"/>
                  <a:pt x="213379" y="96564"/>
                </a:cubicBezTo>
                <a:cubicBezTo>
                  <a:pt x="210166" y="98900"/>
                  <a:pt x="207976" y="100653"/>
                  <a:pt x="206807" y="101821"/>
                </a:cubicBezTo>
                <a:cubicBezTo>
                  <a:pt x="205055" y="102990"/>
                  <a:pt x="202572" y="105034"/>
                  <a:pt x="199359" y="107956"/>
                </a:cubicBezTo>
                <a:cubicBezTo>
                  <a:pt x="197606" y="109416"/>
                  <a:pt x="195415" y="111169"/>
                  <a:pt x="192786" y="113213"/>
                </a:cubicBezTo>
                <a:cubicBezTo>
                  <a:pt x="189573" y="115842"/>
                  <a:pt x="186506" y="118471"/>
                  <a:pt x="183585" y="121100"/>
                </a:cubicBezTo>
                <a:cubicBezTo>
                  <a:pt x="181248" y="123437"/>
                  <a:pt x="179204" y="125189"/>
                  <a:pt x="177451" y="126358"/>
                </a:cubicBezTo>
                <a:cubicBezTo>
                  <a:pt x="175699" y="127526"/>
                  <a:pt x="175552" y="128548"/>
                  <a:pt x="177013" y="129425"/>
                </a:cubicBezTo>
                <a:cubicBezTo>
                  <a:pt x="182855" y="136727"/>
                  <a:pt x="186506" y="148849"/>
                  <a:pt x="187967" y="165791"/>
                </a:cubicBezTo>
                <a:cubicBezTo>
                  <a:pt x="188551" y="184486"/>
                  <a:pt x="188259" y="201720"/>
                  <a:pt x="187090" y="217493"/>
                </a:cubicBezTo>
                <a:cubicBezTo>
                  <a:pt x="187090" y="219830"/>
                  <a:pt x="186798" y="224211"/>
                  <a:pt x="186214" y="230638"/>
                </a:cubicBezTo>
                <a:lnTo>
                  <a:pt x="186214" y="240277"/>
                </a:lnTo>
                <a:lnTo>
                  <a:pt x="197168" y="231076"/>
                </a:lnTo>
                <a:cubicBezTo>
                  <a:pt x="209436" y="221436"/>
                  <a:pt x="218491" y="213696"/>
                  <a:pt x="224333" y="207854"/>
                </a:cubicBezTo>
                <a:cubicBezTo>
                  <a:pt x="233096" y="200259"/>
                  <a:pt x="238427" y="195220"/>
                  <a:pt x="240326" y="192738"/>
                </a:cubicBezTo>
                <a:cubicBezTo>
                  <a:pt x="242224" y="190255"/>
                  <a:pt x="242151" y="189013"/>
                  <a:pt x="240107" y="189013"/>
                </a:cubicBezTo>
                <a:cubicBezTo>
                  <a:pt x="238354" y="189013"/>
                  <a:pt x="234995" y="189890"/>
                  <a:pt x="230029" y="191642"/>
                </a:cubicBezTo>
                <a:cubicBezTo>
                  <a:pt x="221558" y="195439"/>
                  <a:pt x="216008" y="195585"/>
                  <a:pt x="213379" y="192080"/>
                </a:cubicBezTo>
                <a:cubicBezTo>
                  <a:pt x="209874" y="190620"/>
                  <a:pt x="207683" y="189451"/>
                  <a:pt x="206807" y="188575"/>
                </a:cubicBezTo>
                <a:cubicBezTo>
                  <a:pt x="203886" y="185362"/>
                  <a:pt x="202279" y="181857"/>
                  <a:pt x="201988" y="178059"/>
                </a:cubicBezTo>
                <a:cubicBezTo>
                  <a:pt x="201403" y="176891"/>
                  <a:pt x="203594" y="174992"/>
                  <a:pt x="208560" y="172363"/>
                </a:cubicBezTo>
                <a:cubicBezTo>
                  <a:pt x="214694" y="169150"/>
                  <a:pt x="218929" y="166814"/>
                  <a:pt x="221266" y="165353"/>
                </a:cubicBezTo>
                <a:cubicBezTo>
                  <a:pt x="223603" y="163893"/>
                  <a:pt x="224771" y="162870"/>
                  <a:pt x="224771" y="162286"/>
                </a:cubicBezTo>
                <a:cubicBezTo>
                  <a:pt x="224771" y="161702"/>
                  <a:pt x="225209" y="161118"/>
                  <a:pt x="226086" y="160534"/>
                </a:cubicBezTo>
                <a:cubicBezTo>
                  <a:pt x="228130" y="159365"/>
                  <a:pt x="231417" y="155130"/>
                  <a:pt x="235944" y="147827"/>
                </a:cubicBezTo>
                <a:cubicBezTo>
                  <a:pt x="240472" y="140525"/>
                  <a:pt x="242735" y="135705"/>
                  <a:pt x="242735" y="133368"/>
                </a:cubicBezTo>
                <a:cubicBezTo>
                  <a:pt x="242735" y="132784"/>
                  <a:pt x="243028" y="132346"/>
                  <a:pt x="243612" y="132054"/>
                </a:cubicBezTo>
                <a:cubicBezTo>
                  <a:pt x="243904" y="132054"/>
                  <a:pt x="244342" y="130593"/>
                  <a:pt x="244926" y="127672"/>
                </a:cubicBezTo>
                <a:cubicBezTo>
                  <a:pt x="246387" y="122707"/>
                  <a:pt x="245364" y="120224"/>
                  <a:pt x="241859" y="120224"/>
                </a:cubicBezTo>
                <a:cubicBezTo>
                  <a:pt x="240399" y="119639"/>
                  <a:pt x="238354" y="120370"/>
                  <a:pt x="235725" y="122414"/>
                </a:cubicBezTo>
                <a:cubicBezTo>
                  <a:pt x="233388" y="123875"/>
                  <a:pt x="231636" y="124897"/>
                  <a:pt x="230467" y="125481"/>
                </a:cubicBezTo>
                <a:cubicBezTo>
                  <a:pt x="229591" y="126066"/>
                  <a:pt x="228423" y="126796"/>
                  <a:pt x="226962" y="127672"/>
                </a:cubicBezTo>
                <a:cubicBezTo>
                  <a:pt x="225502" y="128548"/>
                  <a:pt x="223019" y="129863"/>
                  <a:pt x="219514" y="131616"/>
                </a:cubicBezTo>
                <a:cubicBezTo>
                  <a:pt x="206661" y="139502"/>
                  <a:pt x="197752" y="139210"/>
                  <a:pt x="192786" y="130739"/>
                </a:cubicBezTo>
                <a:cubicBezTo>
                  <a:pt x="191034" y="128987"/>
                  <a:pt x="190157" y="127526"/>
                  <a:pt x="190157" y="126358"/>
                </a:cubicBezTo>
                <a:cubicBezTo>
                  <a:pt x="190157" y="125189"/>
                  <a:pt x="190596" y="124897"/>
                  <a:pt x="191472" y="125481"/>
                </a:cubicBezTo>
                <a:cubicBezTo>
                  <a:pt x="194101" y="126942"/>
                  <a:pt x="196876" y="126796"/>
                  <a:pt x="199797" y="125043"/>
                </a:cubicBezTo>
                <a:cubicBezTo>
                  <a:pt x="201549" y="124167"/>
                  <a:pt x="202718" y="123729"/>
                  <a:pt x="203302" y="123729"/>
                </a:cubicBezTo>
                <a:cubicBezTo>
                  <a:pt x="203886" y="123729"/>
                  <a:pt x="204324" y="123437"/>
                  <a:pt x="204616" y="122853"/>
                </a:cubicBezTo>
                <a:cubicBezTo>
                  <a:pt x="204616" y="122560"/>
                  <a:pt x="205566" y="121830"/>
                  <a:pt x="207464" y="120662"/>
                </a:cubicBezTo>
                <a:cubicBezTo>
                  <a:pt x="209363" y="119493"/>
                  <a:pt x="211773" y="118179"/>
                  <a:pt x="214694" y="116719"/>
                </a:cubicBezTo>
                <a:cubicBezTo>
                  <a:pt x="216154" y="115842"/>
                  <a:pt x="217177" y="115258"/>
                  <a:pt x="217761" y="114966"/>
                </a:cubicBezTo>
                <a:cubicBezTo>
                  <a:pt x="218053" y="114090"/>
                  <a:pt x="219660" y="113067"/>
                  <a:pt x="222581" y="111899"/>
                </a:cubicBezTo>
                <a:cubicBezTo>
                  <a:pt x="225209" y="110730"/>
                  <a:pt x="226816" y="109854"/>
                  <a:pt x="227400" y="109270"/>
                </a:cubicBezTo>
                <a:cubicBezTo>
                  <a:pt x="227984" y="108686"/>
                  <a:pt x="229153" y="107663"/>
                  <a:pt x="230905" y="106203"/>
                </a:cubicBezTo>
                <a:cubicBezTo>
                  <a:pt x="233534" y="105034"/>
                  <a:pt x="236455" y="103574"/>
                  <a:pt x="239668" y="101821"/>
                </a:cubicBezTo>
                <a:cubicBezTo>
                  <a:pt x="242589" y="99485"/>
                  <a:pt x="245656" y="97294"/>
                  <a:pt x="248869" y="95249"/>
                </a:cubicBezTo>
                <a:cubicBezTo>
                  <a:pt x="252083" y="92912"/>
                  <a:pt x="255734" y="89991"/>
                  <a:pt x="259823" y="86486"/>
                </a:cubicBezTo>
                <a:cubicBezTo>
                  <a:pt x="264497" y="80644"/>
                  <a:pt x="270339" y="79914"/>
                  <a:pt x="277349" y="84295"/>
                </a:cubicBezTo>
                <a:cubicBezTo>
                  <a:pt x="285528" y="87508"/>
                  <a:pt x="290202" y="91160"/>
                  <a:pt x="291370" y="95249"/>
                </a:cubicBezTo>
                <a:cubicBezTo>
                  <a:pt x="291662" y="96710"/>
                  <a:pt x="292392" y="99046"/>
                  <a:pt x="293561" y="102260"/>
                </a:cubicBezTo>
                <a:cubicBezTo>
                  <a:pt x="294729" y="105765"/>
                  <a:pt x="295021" y="108102"/>
                  <a:pt x="294437" y="109270"/>
                </a:cubicBezTo>
                <a:cubicBezTo>
                  <a:pt x="293269" y="110438"/>
                  <a:pt x="292539" y="111023"/>
                  <a:pt x="292246" y="111023"/>
                </a:cubicBezTo>
                <a:cubicBezTo>
                  <a:pt x="291954" y="111023"/>
                  <a:pt x="291005" y="111826"/>
                  <a:pt x="289398" y="113432"/>
                </a:cubicBezTo>
                <a:cubicBezTo>
                  <a:pt x="287792" y="115039"/>
                  <a:pt x="286112" y="116865"/>
                  <a:pt x="284360" y="118909"/>
                </a:cubicBezTo>
                <a:cubicBezTo>
                  <a:pt x="282607" y="121538"/>
                  <a:pt x="281585" y="122999"/>
                  <a:pt x="281292" y="123291"/>
                </a:cubicBezTo>
                <a:cubicBezTo>
                  <a:pt x="280708" y="123583"/>
                  <a:pt x="279540" y="125043"/>
                  <a:pt x="277787" y="127672"/>
                </a:cubicBezTo>
                <a:cubicBezTo>
                  <a:pt x="276035" y="129717"/>
                  <a:pt x="275013" y="130885"/>
                  <a:pt x="274720" y="131177"/>
                </a:cubicBezTo>
                <a:cubicBezTo>
                  <a:pt x="273844" y="132054"/>
                  <a:pt x="272238" y="134244"/>
                  <a:pt x="269901" y="137750"/>
                </a:cubicBezTo>
                <a:cubicBezTo>
                  <a:pt x="267564" y="141255"/>
                  <a:pt x="266395" y="143007"/>
                  <a:pt x="266395" y="143007"/>
                </a:cubicBezTo>
                <a:cubicBezTo>
                  <a:pt x="266395" y="143300"/>
                  <a:pt x="265665" y="144468"/>
                  <a:pt x="264205" y="146513"/>
                </a:cubicBezTo>
                <a:cubicBezTo>
                  <a:pt x="263036" y="148557"/>
                  <a:pt x="262452" y="150018"/>
                  <a:pt x="262452" y="150894"/>
                </a:cubicBezTo>
                <a:cubicBezTo>
                  <a:pt x="262452" y="152647"/>
                  <a:pt x="265373" y="154984"/>
                  <a:pt x="271215" y="157905"/>
                </a:cubicBezTo>
                <a:cubicBezTo>
                  <a:pt x="277057" y="160826"/>
                  <a:pt x="280416" y="164477"/>
                  <a:pt x="281292" y="168858"/>
                </a:cubicBezTo>
                <a:cubicBezTo>
                  <a:pt x="281585" y="170611"/>
                  <a:pt x="282023" y="172071"/>
                  <a:pt x="282607" y="173240"/>
                </a:cubicBezTo>
                <a:cubicBezTo>
                  <a:pt x="283191" y="174700"/>
                  <a:pt x="283483" y="175577"/>
                  <a:pt x="283483" y="175869"/>
                </a:cubicBezTo>
                <a:cubicBezTo>
                  <a:pt x="282899" y="178205"/>
                  <a:pt x="281731" y="179812"/>
                  <a:pt x="279978" y="180688"/>
                </a:cubicBezTo>
                <a:cubicBezTo>
                  <a:pt x="278518" y="181565"/>
                  <a:pt x="277203" y="182587"/>
                  <a:pt x="276035" y="183755"/>
                </a:cubicBezTo>
                <a:cubicBezTo>
                  <a:pt x="274574" y="184924"/>
                  <a:pt x="271653" y="186822"/>
                  <a:pt x="267272" y="189451"/>
                </a:cubicBezTo>
                <a:cubicBezTo>
                  <a:pt x="249162" y="199967"/>
                  <a:pt x="234118" y="210629"/>
                  <a:pt x="222142" y="221436"/>
                </a:cubicBezTo>
                <a:cubicBezTo>
                  <a:pt x="218637" y="224649"/>
                  <a:pt x="217323" y="226694"/>
                  <a:pt x="218199" y="227570"/>
                </a:cubicBezTo>
                <a:cubicBezTo>
                  <a:pt x="219075" y="228447"/>
                  <a:pt x="221704" y="227716"/>
                  <a:pt x="226086" y="225380"/>
                </a:cubicBezTo>
                <a:cubicBezTo>
                  <a:pt x="229591" y="223919"/>
                  <a:pt x="231343" y="223189"/>
                  <a:pt x="231343" y="223189"/>
                </a:cubicBezTo>
                <a:cubicBezTo>
                  <a:pt x="231636" y="223189"/>
                  <a:pt x="233680" y="222021"/>
                  <a:pt x="237478" y="219684"/>
                </a:cubicBezTo>
                <a:cubicBezTo>
                  <a:pt x="241275" y="217639"/>
                  <a:pt x="245072" y="215448"/>
                  <a:pt x="248869" y="213111"/>
                </a:cubicBezTo>
                <a:cubicBezTo>
                  <a:pt x="254419" y="210483"/>
                  <a:pt x="258071" y="208657"/>
                  <a:pt x="259823" y="207635"/>
                </a:cubicBezTo>
                <a:cubicBezTo>
                  <a:pt x="261576" y="206612"/>
                  <a:pt x="262744" y="205663"/>
                  <a:pt x="263329" y="204787"/>
                </a:cubicBezTo>
                <a:cubicBezTo>
                  <a:pt x="266834" y="201573"/>
                  <a:pt x="270193" y="199967"/>
                  <a:pt x="273406" y="199967"/>
                </a:cubicBezTo>
                <a:cubicBezTo>
                  <a:pt x="276327" y="199967"/>
                  <a:pt x="279832" y="201135"/>
                  <a:pt x="283922" y="203472"/>
                </a:cubicBezTo>
                <a:cubicBezTo>
                  <a:pt x="285090" y="204349"/>
                  <a:pt x="286842" y="205225"/>
                  <a:pt x="289179" y="206101"/>
                </a:cubicBezTo>
                <a:cubicBezTo>
                  <a:pt x="294145" y="207269"/>
                  <a:pt x="297796" y="211359"/>
                  <a:pt x="300133" y="218369"/>
                </a:cubicBezTo>
                <a:cubicBezTo>
                  <a:pt x="302470" y="224503"/>
                  <a:pt x="302908" y="228301"/>
                  <a:pt x="301448" y="229761"/>
                </a:cubicBezTo>
                <a:cubicBezTo>
                  <a:pt x="300863" y="230638"/>
                  <a:pt x="299111" y="231806"/>
                  <a:pt x="296190" y="233266"/>
                </a:cubicBezTo>
                <a:cubicBezTo>
                  <a:pt x="293269" y="235311"/>
                  <a:pt x="291808" y="236479"/>
                  <a:pt x="291808" y="236772"/>
                </a:cubicBezTo>
                <a:cubicBezTo>
                  <a:pt x="291808" y="237064"/>
                  <a:pt x="290348" y="239254"/>
                  <a:pt x="287427" y="243344"/>
                </a:cubicBezTo>
                <a:cubicBezTo>
                  <a:pt x="284214" y="247141"/>
                  <a:pt x="281292" y="250792"/>
                  <a:pt x="278664" y="254298"/>
                </a:cubicBezTo>
                <a:cubicBezTo>
                  <a:pt x="276619" y="257511"/>
                  <a:pt x="275304" y="259263"/>
                  <a:pt x="274720" y="259555"/>
                </a:cubicBezTo>
                <a:cubicBezTo>
                  <a:pt x="273844" y="260432"/>
                  <a:pt x="271872" y="262988"/>
                  <a:pt x="268805" y="267223"/>
                </a:cubicBezTo>
                <a:cubicBezTo>
                  <a:pt x="265738" y="271458"/>
                  <a:pt x="264205" y="273722"/>
                  <a:pt x="264205" y="274014"/>
                </a:cubicBezTo>
                <a:cubicBezTo>
                  <a:pt x="264497" y="274306"/>
                  <a:pt x="265665" y="275037"/>
                  <a:pt x="267710" y="276205"/>
                </a:cubicBezTo>
                <a:cubicBezTo>
                  <a:pt x="269463" y="276789"/>
                  <a:pt x="271069" y="278542"/>
                  <a:pt x="272530" y="281463"/>
                </a:cubicBezTo>
                <a:cubicBezTo>
                  <a:pt x="273990" y="284384"/>
                  <a:pt x="276619" y="287159"/>
                  <a:pt x="280416" y="289788"/>
                </a:cubicBezTo>
                <a:cubicBezTo>
                  <a:pt x="286258" y="294169"/>
                  <a:pt x="289471" y="298697"/>
                  <a:pt x="290056" y="303370"/>
                </a:cubicBezTo>
                <a:cubicBezTo>
                  <a:pt x="290348" y="305123"/>
                  <a:pt x="290786" y="306730"/>
                  <a:pt x="291370" y="308190"/>
                </a:cubicBezTo>
                <a:cubicBezTo>
                  <a:pt x="292830" y="311695"/>
                  <a:pt x="292392" y="313886"/>
                  <a:pt x="290056" y="314762"/>
                </a:cubicBezTo>
                <a:cubicBezTo>
                  <a:pt x="288011" y="315931"/>
                  <a:pt x="283045" y="314616"/>
                  <a:pt x="275159" y="310819"/>
                </a:cubicBezTo>
                <a:cubicBezTo>
                  <a:pt x="261138" y="303224"/>
                  <a:pt x="245656" y="300303"/>
                  <a:pt x="228714" y="302056"/>
                </a:cubicBezTo>
                <a:cubicBezTo>
                  <a:pt x="221704" y="302932"/>
                  <a:pt x="217761" y="302640"/>
                  <a:pt x="216885" y="301180"/>
                </a:cubicBezTo>
                <a:cubicBezTo>
                  <a:pt x="210751" y="298259"/>
                  <a:pt x="207245" y="295338"/>
                  <a:pt x="206369" y="292417"/>
                </a:cubicBezTo>
                <a:cubicBezTo>
                  <a:pt x="203448" y="287743"/>
                  <a:pt x="203448" y="284968"/>
                  <a:pt x="206369" y="284092"/>
                </a:cubicBezTo>
                <a:cubicBezTo>
                  <a:pt x="207829" y="282631"/>
                  <a:pt x="210458" y="281098"/>
                  <a:pt x="214256" y="279491"/>
                </a:cubicBezTo>
                <a:cubicBezTo>
                  <a:pt x="218053" y="277885"/>
                  <a:pt x="220244" y="277081"/>
                  <a:pt x="220828" y="277081"/>
                </a:cubicBezTo>
                <a:cubicBezTo>
                  <a:pt x="221120" y="277081"/>
                  <a:pt x="223165" y="276059"/>
                  <a:pt x="226962" y="274014"/>
                </a:cubicBezTo>
                <a:cubicBezTo>
                  <a:pt x="231636" y="271678"/>
                  <a:pt x="236017" y="268026"/>
                  <a:pt x="240107" y="263061"/>
                </a:cubicBezTo>
                <a:cubicBezTo>
                  <a:pt x="241275" y="261308"/>
                  <a:pt x="242151" y="260140"/>
                  <a:pt x="242735" y="259555"/>
                </a:cubicBezTo>
                <a:cubicBezTo>
                  <a:pt x="243320" y="258679"/>
                  <a:pt x="243612" y="258095"/>
                  <a:pt x="243612" y="257803"/>
                </a:cubicBezTo>
                <a:cubicBezTo>
                  <a:pt x="243612" y="257511"/>
                  <a:pt x="243904" y="257073"/>
                  <a:pt x="244488" y="256488"/>
                </a:cubicBezTo>
                <a:cubicBezTo>
                  <a:pt x="247117" y="252983"/>
                  <a:pt x="249162" y="248310"/>
                  <a:pt x="250622" y="242468"/>
                </a:cubicBezTo>
                <a:cubicBezTo>
                  <a:pt x="251790" y="238670"/>
                  <a:pt x="250622" y="236772"/>
                  <a:pt x="247117" y="236772"/>
                </a:cubicBezTo>
                <a:cubicBezTo>
                  <a:pt x="244196" y="236772"/>
                  <a:pt x="238062" y="238962"/>
                  <a:pt x="228714" y="243344"/>
                </a:cubicBezTo>
                <a:cubicBezTo>
                  <a:pt x="227546" y="243928"/>
                  <a:pt x="224990" y="245169"/>
                  <a:pt x="221047" y="247068"/>
                </a:cubicBezTo>
                <a:cubicBezTo>
                  <a:pt x="217104" y="248967"/>
                  <a:pt x="214986" y="249916"/>
                  <a:pt x="214694" y="249916"/>
                </a:cubicBezTo>
                <a:cubicBezTo>
                  <a:pt x="214402" y="249916"/>
                  <a:pt x="213672" y="250208"/>
                  <a:pt x="212503" y="250792"/>
                </a:cubicBezTo>
                <a:cubicBezTo>
                  <a:pt x="210751" y="251669"/>
                  <a:pt x="208852" y="252545"/>
                  <a:pt x="206807" y="253421"/>
                </a:cubicBezTo>
                <a:cubicBezTo>
                  <a:pt x="204763" y="254298"/>
                  <a:pt x="202864" y="255174"/>
                  <a:pt x="201111" y="256050"/>
                </a:cubicBezTo>
                <a:cubicBezTo>
                  <a:pt x="199067" y="256926"/>
                  <a:pt x="197022" y="257073"/>
                  <a:pt x="194977" y="256488"/>
                </a:cubicBezTo>
                <a:cubicBezTo>
                  <a:pt x="192640" y="255320"/>
                  <a:pt x="190596" y="254152"/>
                  <a:pt x="188843" y="252983"/>
                </a:cubicBezTo>
                <a:cubicBezTo>
                  <a:pt x="187090" y="251815"/>
                  <a:pt x="186068" y="251377"/>
                  <a:pt x="185776" y="251669"/>
                </a:cubicBezTo>
                <a:cubicBezTo>
                  <a:pt x="185776" y="251961"/>
                  <a:pt x="185776" y="253713"/>
                  <a:pt x="185776" y="256926"/>
                </a:cubicBezTo>
                <a:cubicBezTo>
                  <a:pt x="185776" y="260140"/>
                  <a:pt x="185776" y="264375"/>
                  <a:pt x="185776" y="269633"/>
                </a:cubicBezTo>
                <a:cubicBezTo>
                  <a:pt x="186068" y="286575"/>
                  <a:pt x="185995" y="297090"/>
                  <a:pt x="185557" y="301180"/>
                </a:cubicBezTo>
                <a:cubicBezTo>
                  <a:pt x="185119" y="305269"/>
                  <a:pt x="184169" y="307752"/>
                  <a:pt x="182709" y="308628"/>
                </a:cubicBezTo>
                <a:cubicBezTo>
                  <a:pt x="181248" y="310673"/>
                  <a:pt x="179350" y="311403"/>
                  <a:pt x="177013" y="310819"/>
                </a:cubicBezTo>
                <a:cubicBezTo>
                  <a:pt x="171463" y="309358"/>
                  <a:pt x="166643" y="306291"/>
                  <a:pt x="162554" y="301618"/>
                </a:cubicBezTo>
                <a:cubicBezTo>
                  <a:pt x="158173" y="297528"/>
                  <a:pt x="155982" y="291540"/>
                  <a:pt x="155982" y="283654"/>
                </a:cubicBezTo>
                <a:cubicBezTo>
                  <a:pt x="155982" y="278104"/>
                  <a:pt x="156420" y="272116"/>
                  <a:pt x="157296" y="265689"/>
                </a:cubicBezTo>
                <a:cubicBezTo>
                  <a:pt x="159049" y="252253"/>
                  <a:pt x="159925" y="239546"/>
                  <a:pt x="159925" y="227570"/>
                </a:cubicBezTo>
                <a:cubicBezTo>
                  <a:pt x="160217" y="219976"/>
                  <a:pt x="160363" y="214426"/>
                  <a:pt x="160363" y="210921"/>
                </a:cubicBezTo>
                <a:cubicBezTo>
                  <a:pt x="160655" y="205955"/>
                  <a:pt x="160801" y="199675"/>
                  <a:pt x="160801" y="192080"/>
                </a:cubicBezTo>
                <a:cubicBezTo>
                  <a:pt x="160801" y="184486"/>
                  <a:pt x="160728" y="176964"/>
                  <a:pt x="160582" y="169515"/>
                </a:cubicBezTo>
                <a:cubicBezTo>
                  <a:pt x="160436" y="162067"/>
                  <a:pt x="160217" y="155787"/>
                  <a:pt x="159925" y="150675"/>
                </a:cubicBezTo>
                <a:cubicBezTo>
                  <a:pt x="159633" y="145563"/>
                  <a:pt x="159341" y="143007"/>
                  <a:pt x="159049" y="143007"/>
                </a:cubicBezTo>
                <a:cubicBezTo>
                  <a:pt x="158757" y="143007"/>
                  <a:pt x="157661" y="143884"/>
                  <a:pt x="155763" y="145636"/>
                </a:cubicBezTo>
                <a:cubicBezTo>
                  <a:pt x="153864" y="147389"/>
                  <a:pt x="151308" y="149653"/>
                  <a:pt x="148095" y="152428"/>
                </a:cubicBezTo>
                <a:cubicBezTo>
                  <a:pt x="144882" y="155203"/>
                  <a:pt x="141669" y="158343"/>
                  <a:pt x="138456" y="161848"/>
                </a:cubicBezTo>
                <a:cubicBezTo>
                  <a:pt x="136119" y="163893"/>
                  <a:pt x="134585" y="165134"/>
                  <a:pt x="133855" y="165572"/>
                </a:cubicBezTo>
                <a:cubicBezTo>
                  <a:pt x="133125" y="166010"/>
                  <a:pt x="133198" y="165718"/>
                  <a:pt x="134074" y="164696"/>
                </a:cubicBezTo>
                <a:cubicBezTo>
                  <a:pt x="134951" y="163674"/>
                  <a:pt x="136557" y="161556"/>
                  <a:pt x="138894" y="158343"/>
                </a:cubicBezTo>
                <a:cubicBezTo>
                  <a:pt x="142107" y="153961"/>
                  <a:pt x="146050" y="148703"/>
                  <a:pt x="150724" y="142569"/>
                </a:cubicBezTo>
                <a:lnTo>
                  <a:pt x="157734" y="132492"/>
                </a:lnTo>
                <a:lnTo>
                  <a:pt x="156858" y="128110"/>
                </a:lnTo>
                <a:cubicBezTo>
                  <a:pt x="156274" y="124897"/>
                  <a:pt x="155690" y="122707"/>
                  <a:pt x="155105" y="121538"/>
                </a:cubicBezTo>
                <a:cubicBezTo>
                  <a:pt x="154229" y="120370"/>
                  <a:pt x="152038" y="119055"/>
                  <a:pt x="148533" y="117595"/>
                </a:cubicBezTo>
                <a:cubicBezTo>
                  <a:pt x="145320" y="116426"/>
                  <a:pt x="142472" y="115112"/>
                  <a:pt x="139989" y="113651"/>
                </a:cubicBezTo>
                <a:cubicBezTo>
                  <a:pt x="137506" y="112191"/>
                  <a:pt x="136265" y="111315"/>
                  <a:pt x="136265" y="111023"/>
                </a:cubicBezTo>
                <a:cubicBezTo>
                  <a:pt x="136265" y="111023"/>
                  <a:pt x="137141" y="111023"/>
                  <a:pt x="138894" y="111023"/>
                </a:cubicBezTo>
                <a:cubicBezTo>
                  <a:pt x="140647" y="111023"/>
                  <a:pt x="142837" y="111023"/>
                  <a:pt x="145466" y="111023"/>
                </a:cubicBezTo>
                <a:cubicBezTo>
                  <a:pt x="148971" y="111023"/>
                  <a:pt x="151527" y="111096"/>
                  <a:pt x="153134" y="111242"/>
                </a:cubicBezTo>
                <a:cubicBezTo>
                  <a:pt x="154740" y="111388"/>
                  <a:pt x="156274" y="111899"/>
                  <a:pt x="157734" y="112775"/>
                </a:cubicBezTo>
                <a:cubicBezTo>
                  <a:pt x="160655" y="114236"/>
                  <a:pt x="162846" y="115550"/>
                  <a:pt x="164307" y="116719"/>
                </a:cubicBezTo>
                <a:cubicBezTo>
                  <a:pt x="166059" y="117887"/>
                  <a:pt x="167082" y="118471"/>
                  <a:pt x="167374" y="118471"/>
                </a:cubicBezTo>
                <a:cubicBezTo>
                  <a:pt x="167958" y="118471"/>
                  <a:pt x="169564" y="116719"/>
                  <a:pt x="172193" y="113213"/>
                </a:cubicBezTo>
                <a:cubicBezTo>
                  <a:pt x="177159" y="106495"/>
                  <a:pt x="181394" y="100580"/>
                  <a:pt x="184900" y="95468"/>
                </a:cubicBezTo>
                <a:cubicBezTo>
                  <a:pt x="188405" y="90356"/>
                  <a:pt x="190303" y="87362"/>
                  <a:pt x="190596" y="86486"/>
                </a:cubicBezTo>
                <a:cubicBezTo>
                  <a:pt x="190888" y="85610"/>
                  <a:pt x="191764" y="84441"/>
                  <a:pt x="193225" y="82981"/>
                </a:cubicBezTo>
                <a:cubicBezTo>
                  <a:pt x="198774" y="75094"/>
                  <a:pt x="204032" y="64579"/>
                  <a:pt x="208998" y="51434"/>
                </a:cubicBezTo>
                <a:cubicBezTo>
                  <a:pt x="209874" y="48513"/>
                  <a:pt x="210604" y="46614"/>
                  <a:pt x="211188" y="45738"/>
                </a:cubicBezTo>
                <a:cubicBezTo>
                  <a:pt x="212065" y="44862"/>
                  <a:pt x="210020" y="43109"/>
                  <a:pt x="205055" y="40480"/>
                </a:cubicBezTo>
                <a:cubicBezTo>
                  <a:pt x="197460" y="35807"/>
                  <a:pt x="191910" y="32009"/>
                  <a:pt x="188405" y="29089"/>
                </a:cubicBezTo>
                <a:cubicBezTo>
                  <a:pt x="187237" y="28212"/>
                  <a:pt x="188259" y="28212"/>
                  <a:pt x="191472" y="29089"/>
                </a:cubicBezTo>
                <a:cubicBezTo>
                  <a:pt x="196146" y="30549"/>
                  <a:pt x="201841" y="30695"/>
                  <a:pt x="208560" y="29527"/>
                </a:cubicBezTo>
                <a:cubicBezTo>
                  <a:pt x="212941" y="28650"/>
                  <a:pt x="216008" y="27920"/>
                  <a:pt x="217761" y="27336"/>
                </a:cubicBezTo>
                <a:cubicBezTo>
                  <a:pt x="219514" y="26460"/>
                  <a:pt x="220974" y="25875"/>
                  <a:pt x="222142" y="25583"/>
                </a:cubicBezTo>
                <a:cubicBezTo>
                  <a:pt x="223019" y="25583"/>
                  <a:pt x="223603" y="25437"/>
                  <a:pt x="223895" y="25145"/>
                </a:cubicBezTo>
                <a:close/>
                <a:moveTo>
                  <a:pt x="638823" y="6633"/>
                </a:moveTo>
                <a:cubicBezTo>
                  <a:pt x="639845" y="6268"/>
                  <a:pt x="641014" y="6305"/>
                  <a:pt x="642328" y="6743"/>
                </a:cubicBezTo>
                <a:cubicBezTo>
                  <a:pt x="644665" y="7035"/>
                  <a:pt x="648462" y="8349"/>
                  <a:pt x="653720" y="10686"/>
                </a:cubicBezTo>
                <a:cubicBezTo>
                  <a:pt x="661023" y="14191"/>
                  <a:pt x="665112" y="17989"/>
                  <a:pt x="665988" y="22078"/>
                </a:cubicBezTo>
                <a:cubicBezTo>
                  <a:pt x="666573" y="23831"/>
                  <a:pt x="667011" y="24853"/>
                  <a:pt x="667303" y="25145"/>
                </a:cubicBezTo>
                <a:cubicBezTo>
                  <a:pt x="667887" y="25437"/>
                  <a:pt x="668909" y="27044"/>
                  <a:pt x="670370" y="29965"/>
                </a:cubicBezTo>
                <a:cubicBezTo>
                  <a:pt x="672707" y="35223"/>
                  <a:pt x="673291" y="39750"/>
                  <a:pt x="672122" y="43547"/>
                </a:cubicBezTo>
                <a:cubicBezTo>
                  <a:pt x="671538" y="44716"/>
                  <a:pt x="671100" y="45738"/>
                  <a:pt x="670808" y="46614"/>
                </a:cubicBezTo>
                <a:cubicBezTo>
                  <a:pt x="670516" y="47491"/>
                  <a:pt x="669785" y="49097"/>
                  <a:pt x="668617" y="51434"/>
                </a:cubicBezTo>
                <a:cubicBezTo>
                  <a:pt x="667449" y="54063"/>
                  <a:pt x="666865" y="55523"/>
                  <a:pt x="666865" y="55816"/>
                </a:cubicBezTo>
                <a:cubicBezTo>
                  <a:pt x="666865" y="56108"/>
                  <a:pt x="666134" y="57714"/>
                  <a:pt x="664674" y="60635"/>
                </a:cubicBezTo>
                <a:cubicBezTo>
                  <a:pt x="663506" y="63848"/>
                  <a:pt x="662921" y="65455"/>
                  <a:pt x="662921" y="65455"/>
                </a:cubicBezTo>
                <a:cubicBezTo>
                  <a:pt x="662921" y="65455"/>
                  <a:pt x="662337" y="66769"/>
                  <a:pt x="661169" y="69398"/>
                </a:cubicBezTo>
                <a:cubicBezTo>
                  <a:pt x="660000" y="71735"/>
                  <a:pt x="658978" y="74218"/>
                  <a:pt x="658102" y="76847"/>
                </a:cubicBezTo>
                <a:cubicBezTo>
                  <a:pt x="657225" y="79476"/>
                  <a:pt x="656203" y="82397"/>
                  <a:pt x="655035" y="85610"/>
                </a:cubicBezTo>
                <a:lnTo>
                  <a:pt x="653282" y="90429"/>
                </a:lnTo>
                <a:lnTo>
                  <a:pt x="655035" y="91744"/>
                </a:lnTo>
                <a:cubicBezTo>
                  <a:pt x="656495" y="92912"/>
                  <a:pt x="658394" y="94081"/>
                  <a:pt x="660731" y="95249"/>
                </a:cubicBezTo>
                <a:cubicBezTo>
                  <a:pt x="663067" y="96710"/>
                  <a:pt x="666280" y="97440"/>
                  <a:pt x="670370" y="97440"/>
                </a:cubicBezTo>
                <a:cubicBezTo>
                  <a:pt x="676796" y="97148"/>
                  <a:pt x="681908" y="98316"/>
                  <a:pt x="685705" y="100945"/>
                </a:cubicBezTo>
                <a:cubicBezTo>
                  <a:pt x="688042" y="102406"/>
                  <a:pt x="690233" y="103720"/>
                  <a:pt x="692278" y="104888"/>
                </a:cubicBezTo>
                <a:cubicBezTo>
                  <a:pt x="696075" y="107517"/>
                  <a:pt x="698411" y="110146"/>
                  <a:pt x="699288" y="112775"/>
                </a:cubicBezTo>
                <a:cubicBezTo>
                  <a:pt x="699288" y="113359"/>
                  <a:pt x="699726" y="114820"/>
                  <a:pt x="700602" y="117157"/>
                </a:cubicBezTo>
                <a:cubicBezTo>
                  <a:pt x="702647" y="121246"/>
                  <a:pt x="702939" y="124605"/>
                  <a:pt x="701478" y="127234"/>
                </a:cubicBezTo>
                <a:cubicBezTo>
                  <a:pt x="700602" y="128110"/>
                  <a:pt x="698850" y="128695"/>
                  <a:pt x="696221" y="128987"/>
                </a:cubicBezTo>
                <a:cubicBezTo>
                  <a:pt x="693884" y="129571"/>
                  <a:pt x="690963" y="130301"/>
                  <a:pt x="687458" y="131177"/>
                </a:cubicBezTo>
                <a:cubicBezTo>
                  <a:pt x="684244" y="132346"/>
                  <a:pt x="680593" y="133514"/>
                  <a:pt x="676504" y="134683"/>
                </a:cubicBezTo>
                <a:cubicBezTo>
                  <a:pt x="672707" y="135851"/>
                  <a:pt x="669785" y="136873"/>
                  <a:pt x="667741" y="137750"/>
                </a:cubicBezTo>
                <a:cubicBezTo>
                  <a:pt x="665988" y="138334"/>
                  <a:pt x="664966" y="138626"/>
                  <a:pt x="664674" y="138626"/>
                </a:cubicBezTo>
                <a:cubicBezTo>
                  <a:pt x="664090" y="138626"/>
                  <a:pt x="663359" y="138918"/>
                  <a:pt x="662483" y="139502"/>
                </a:cubicBezTo>
                <a:cubicBezTo>
                  <a:pt x="661607" y="139794"/>
                  <a:pt x="660877" y="140086"/>
                  <a:pt x="660292" y="140379"/>
                </a:cubicBezTo>
                <a:cubicBezTo>
                  <a:pt x="659416" y="140379"/>
                  <a:pt x="656349" y="141693"/>
                  <a:pt x="651091" y="144322"/>
                </a:cubicBezTo>
                <a:cubicBezTo>
                  <a:pt x="648754" y="145198"/>
                  <a:pt x="646856" y="145929"/>
                  <a:pt x="645395" y="146513"/>
                </a:cubicBezTo>
                <a:cubicBezTo>
                  <a:pt x="643643" y="146513"/>
                  <a:pt x="642474" y="147316"/>
                  <a:pt x="641890" y="148923"/>
                </a:cubicBezTo>
                <a:cubicBezTo>
                  <a:pt x="641306" y="150529"/>
                  <a:pt x="640576" y="154399"/>
                  <a:pt x="639699" y="160534"/>
                </a:cubicBezTo>
                <a:cubicBezTo>
                  <a:pt x="638239" y="170757"/>
                  <a:pt x="637217" y="179666"/>
                  <a:pt x="636632" y="187261"/>
                </a:cubicBezTo>
                <a:cubicBezTo>
                  <a:pt x="636048" y="191934"/>
                  <a:pt x="635610" y="195293"/>
                  <a:pt x="635318" y="197338"/>
                </a:cubicBezTo>
                <a:cubicBezTo>
                  <a:pt x="634733" y="203180"/>
                  <a:pt x="634149" y="212965"/>
                  <a:pt x="633565" y="226694"/>
                </a:cubicBezTo>
                <a:cubicBezTo>
                  <a:pt x="632981" y="232244"/>
                  <a:pt x="632981" y="234873"/>
                  <a:pt x="633565" y="234581"/>
                </a:cubicBezTo>
                <a:cubicBezTo>
                  <a:pt x="640576" y="232536"/>
                  <a:pt x="649777" y="230930"/>
                  <a:pt x="661169" y="229761"/>
                </a:cubicBezTo>
                <a:cubicBezTo>
                  <a:pt x="666134" y="229469"/>
                  <a:pt x="668763" y="229031"/>
                  <a:pt x="669055" y="228447"/>
                </a:cubicBezTo>
                <a:cubicBezTo>
                  <a:pt x="669640" y="227570"/>
                  <a:pt x="671100" y="225526"/>
                  <a:pt x="673437" y="222313"/>
                </a:cubicBezTo>
                <a:cubicBezTo>
                  <a:pt x="682784" y="210921"/>
                  <a:pt x="689940" y="200259"/>
                  <a:pt x="694906" y="190328"/>
                </a:cubicBezTo>
                <a:cubicBezTo>
                  <a:pt x="697243" y="185070"/>
                  <a:pt x="698850" y="181565"/>
                  <a:pt x="699726" y="179812"/>
                </a:cubicBezTo>
                <a:cubicBezTo>
                  <a:pt x="703816" y="170757"/>
                  <a:pt x="704399" y="164185"/>
                  <a:pt x="701478" y="160095"/>
                </a:cubicBezTo>
                <a:cubicBezTo>
                  <a:pt x="695344" y="157174"/>
                  <a:pt x="689502" y="156590"/>
                  <a:pt x="683952" y="158343"/>
                </a:cubicBezTo>
                <a:cubicBezTo>
                  <a:pt x="681908" y="159511"/>
                  <a:pt x="681908" y="159073"/>
                  <a:pt x="683952" y="157028"/>
                </a:cubicBezTo>
                <a:cubicBezTo>
                  <a:pt x="685997" y="154691"/>
                  <a:pt x="690963" y="153231"/>
                  <a:pt x="698850" y="152647"/>
                </a:cubicBezTo>
                <a:cubicBezTo>
                  <a:pt x="703816" y="152355"/>
                  <a:pt x="707759" y="151770"/>
                  <a:pt x="710679" y="150894"/>
                </a:cubicBezTo>
                <a:cubicBezTo>
                  <a:pt x="717983" y="149142"/>
                  <a:pt x="725431" y="150748"/>
                  <a:pt x="733025" y="155714"/>
                </a:cubicBezTo>
                <a:cubicBezTo>
                  <a:pt x="734778" y="156882"/>
                  <a:pt x="736092" y="157758"/>
                  <a:pt x="736969" y="158343"/>
                </a:cubicBezTo>
                <a:cubicBezTo>
                  <a:pt x="741934" y="161556"/>
                  <a:pt x="745878" y="164477"/>
                  <a:pt x="748799" y="167106"/>
                </a:cubicBezTo>
                <a:cubicBezTo>
                  <a:pt x="750843" y="170027"/>
                  <a:pt x="752304" y="172802"/>
                  <a:pt x="753180" y="175431"/>
                </a:cubicBezTo>
                <a:cubicBezTo>
                  <a:pt x="753180" y="176015"/>
                  <a:pt x="753764" y="177767"/>
                  <a:pt x="754933" y="180688"/>
                </a:cubicBezTo>
                <a:cubicBezTo>
                  <a:pt x="756394" y="183317"/>
                  <a:pt x="757269" y="185362"/>
                  <a:pt x="757562" y="186822"/>
                </a:cubicBezTo>
                <a:cubicBezTo>
                  <a:pt x="757562" y="189159"/>
                  <a:pt x="756685" y="191058"/>
                  <a:pt x="754933" y="192518"/>
                </a:cubicBezTo>
                <a:cubicBezTo>
                  <a:pt x="753180" y="193395"/>
                  <a:pt x="750259" y="194125"/>
                  <a:pt x="746170" y="194709"/>
                </a:cubicBezTo>
                <a:cubicBezTo>
                  <a:pt x="741204" y="195001"/>
                  <a:pt x="736530" y="196462"/>
                  <a:pt x="732149" y="199091"/>
                </a:cubicBezTo>
                <a:cubicBezTo>
                  <a:pt x="726891" y="201720"/>
                  <a:pt x="723386" y="203764"/>
                  <a:pt x="721633" y="205225"/>
                </a:cubicBezTo>
                <a:cubicBezTo>
                  <a:pt x="720465" y="205809"/>
                  <a:pt x="718858" y="206831"/>
                  <a:pt x="716814" y="208292"/>
                </a:cubicBezTo>
                <a:cubicBezTo>
                  <a:pt x="713016" y="210629"/>
                  <a:pt x="706736" y="215010"/>
                  <a:pt x="697973" y="221436"/>
                </a:cubicBezTo>
                <a:cubicBezTo>
                  <a:pt x="689794" y="227570"/>
                  <a:pt x="684537" y="231368"/>
                  <a:pt x="682200" y="232828"/>
                </a:cubicBezTo>
                <a:cubicBezTo>
                  <a:pt x="681324" y="233412"/>
                  <a:pt x="681105" y="233851"/>
                  <a:pt x="681543" y="234143"/>
                </a:cubicBezTo>
                <a:cubicBezTo>
                  <a:pt x="681981" y="234435"/>
                  <a:pt x="683368" y="235311"/>
                  <a:pt x="685705" y="236772"/>
                </a:cubicBezTo>
                <a:cubicBezTo>
                  <a:pt x="697681" y="243198"/>
                  <a:pt x="706590" y="248456"/>
                  <a:pt x="712432" y="252545"/>
                </a:cubicBezTo>
                <a:cubicBezTo>
                  <a:pt x="713308" y="253421"/>
                  <a:pt x="713747" y="253713"/>
                  <a:pt x="713747" y="253421"/>
                </a:cubicBezTo>
                <a:cubicBezTo>
                  <a:pt x="713747" y="253129"/>
                  <a:pt x="714331" y="253421"/>
                  <a:pt x="715499" y="254298"/>
                </a:cubicBezTo>
                <a:cubicBezTo>
                  <a:pt x="720465" y="257803"/>
                  <a:pt x="725723" y="260870"/>
                  <a:pt x="731273" y="263499"/>
                </a:cubicBezTo>
                <a:cubicBezTo>
                  <a:pt x="732149" y="264083"/>
                  <a:pt x="733463" y="264813"/>
                  <a:pt x="735216" y="265689"/>
                </a:cubicBezTo>
                <a:cubicBezTo>
                  <a:pt x="736969" y="266858"/>
                  <a:pt x="740109" y="268757"/>
                  <a:pt x="744636" y="271385"/>
                </a:cubicBezTo>
                <a:cubicBezTo>
                  <a:pt x="749164" y="274014"/>
                  <a:pt x="753545" y="276424"/>
                  <a:pt x="757781" y="278615"/>
                </a:cubicBezTo>
                <a:cubicBezTo>
                  <a:pt x="762016" y="280806"/>
                  <a:pt x="764280" y="281901"/>
                  <a:pt x="764573" y="281901"/>
                </a:cubicBezTo>
                <a:cubicBezTo>
                  <a:pt x="764864" y="281901"/>
                  <a:pt x="765156" y="282193"/>
                  <a:pt x="765448" y="282777"/>
                </a:cubicBezTo>
                <a:cubicBezTo>
                  <a:pt x="765741" y="283069"/>
                  <a:pt x="767055" y="283800"/>
                  <a:pt x="769392" y="284968"/>
                </a:cubicBezTo>
                <a:cubicBezTo>
                  <a:pt x="771729" y="286429"/>
                  <a:pt x="774211" y="287889"/>
                  <a:pt x="776840" y="289350"/>
                </a:cubicBezTo>
                <a:cubicBezTo>
                  <a:pt x="778885" y="290810"/>
                  <a:pt x="780199" y="291686"/>
                  <a:pt x="780783" y="291978"/>
                </a:cubicBezTo>
                <a:cubicBezTo>
                  <a:pt x="781076" y="291978"/>
                  <a:pt x="781660" y="292271"/>
                  <a:pt x="782536" y="292855"/>
                </a:cubicBezTo>
                <a:cubicBezTo>
                  <a:pt x="783412" y="293439"/>
                  <a:pt x="784727" y="294169"/>
                  <a:pt x="786479" y="295045"/>
                </a:cubicBezTo>
                <a:cubicBezTo>
                  <a:pt x="789108" y="296506"/>
                  <a:pt x="793782" y="299281"/>
                  <a:pt x="800500" y="303370"/>
                </a:cubicBezTo>
                <a:cubicBezTo>
                  <a:pt x="802253" y="304247"/>
                  <a:pt x="804736" y="305707"/>
                  <a:pt x="807949" y="307752"/>
                </a:cubicBezTo>
                <a:cubicBezTo>
                  <a:pt x="810870" y="309505"/>
                  <a:pt x="812622" y="310527"/>
                  <a:pt x="813207" y="310819"/>
                </a:cubicBezTo>
                <a:cubicBezTo>
                  <a:pt x="819049" y="314324"/>
                  <a:pt x="827519" y="319874"/>
                  <a:pt x="838619" y="327469"/>
                </a:cubicBezTo>
                <a:cubicBezTo>
                  <a:pt x="843586" y="330974"/>
                  <a:pt x="847820" y="333749"/>
                  <a:pt x="851326" y="335793"/>
                </a:cubicBezTo>
                <a:cubicBezTo>
                  <a:pt x="854539" y="337254"/>
                  <a:pt x="856145" y="338130"/>
                  <a:pt x="856145" y="338422"/>
                </a:cubicBezTo>
                <a:cubicBezTo>
                  <a:pt x="856145" y="338715"/>
                  <a:pt x="855707" y="338568"/>
                  <a:pt x="854831" y="337984"/>
                </a:cubicBezTo>
                <a:cubicBezTo>
                  <a:pt x="853371" y="337108"/>
                  <a:pt x="853224" y="337254"/>
                  <a:pt x="854393" y="338422"/>
                </a:cubicBezTo>
                <a:cubicBezTo>
                  <a:pt x="855269" y="339007"/>
                  <a:pt x="855999" y="339299"/>
                  <a:pt x="856583" y="339299"/>
                </a:cubicBezTo>
                <a:cubicBezTo>
                  <a:pt x="857168" y="339007"/>
                  <a:pt x="857752" y="339299"/>
                  <a:pt x="858336" y="340175"/>
                </a:cubicBezTo>
                <a:cubicBezTo>
                  <a:pt x="859797" y="341343"/>
                  <a:pt x="859504" y="341489"/>
                  <a:pt x="857460" y="340613"/>
                </a:cubicBezTo>
                <a:cubicBezTo>
                  <a:pt x="852786" y="339737"/>
                  <a:pt x="849719" y="339737"/>
                  <a:pt x="848259" y="340613"/>
                </a:cubicBezTo>
                <a:cubicBezTo>
                  <a:pt x="848843" y="341197"/>
                  <a:pt x="850011" y="341489"/>
                  <a:pt x="851764" y="341489"/>
                </a:cubicBezTo>
                <a:cubicBezTo>
                  <a:pt x="852348" y="341489"/>
                  <a:pt x="852348" y="341563"/>
                  <a:pt x="851764" y="341708"/>
                </a:cubicBezTo>
                <a:cubicBezTo>
                  <a:pt x="851180" y="341855"/>
                  <a:pt x="850157" y="341928"/>
                  <a:pt x="848697" y="341928"/>
                </a:cubicBezTo>
                <a:cubicBezTo>
                  <a:pt x="844607" y="342220"/>
                  <a:pt x="841978" y="342950"/>
                  <a:pt x="840810" y="344118"/>
                </a:cubicBezTo>
                <a:cubicBezTo>
                  <a:pt x="835845" y="347331"/>
                  <a:pt x="831025" y="349668"/>
                  <a:pt x="826351" y="351129"/>
                </a:cubicBezTo>
                <a:cubicBezTo>
                  <a:pt x="820801" y="352589"/>
                  <a:pt x="814813" y="353320"/>
                  <a:pt x="808387" y="353320"/>
                </a:cubicBezTo>
                <a:cubicBezTo>
                  <a:pt x="796703" y="352735"/>
                  <a:pt x="783412" y="349084"/>
                  <a:pt x="768515" y="342366"/>
                </a:cubicBezTo>
                <a:cubicBezTo>
                  <a:pt x="757708" y="337108"/>
                  <a:pt x="744563" y="328053"/>
                  <a:pt x="729082" y="315200"/>
                </a:cubicBezTo>
                <a:cubicBezTo>
                  <a:pt x="719735" y="306730"/>
                  <a:pt x="706736" y="293731"/>
                  <a:pt x="690087" y="276205"/>
                </a:cubicBezTo>
                <a:cubicBezTo>
                  <a:pt x="681324" y="266858"/>
                  <a:pt x="673291" y="260432"/>
                  <a:pt x="665988" y="256926"/>
                </a:cubicBezTo>
                <a:cubicBezTo>
                  <a:pt x="662483" y="255174"/>
                  <a:pt x="660438" y="254152"/>
                  <a:pt x="659854" y="253859"/>
                </a:cubicBezTo>
                <a:cubicBezTo>
                  <a:pt x="659562" y="253859"/>
                  <a:pt x="659270" y="253859"/>
                  <a:pt x="658978" y="253859"/>
                </a:cubicBezTo>
                <a:cubicBezTo>
                  <a:pt x="658686" y="253567"/>
                  <a:pt x="658394" y="253421"/>
                  <a:pt x="658102" y="253421"/>
                </a:cubicBezTo>
                <a:cubicBezTo>
                  <a:pt x="657517" y="253421"/>
                  <a:pt x="657079" y="253275"/>
                  <a:pt x="656787" y="252983"/>
                </a:cubicBezTo>
                <a:cubicBezTo>
                  <a:pt x="656787" y="252983"/>
                  <a:pt x="656641" y="252983"/>
                  <a:pt x="656349" y="252983"/>
                </a:cubicBezTo>
                <a:cubicBezTo>
                  <a:pt x="655765" y="252691"/>
                  <a:pt x="654889" y="252253"/>
                  <a:pt x="653720" y="251669"/>
                </a:cubicBezTo>
                <a:cubicBezTo>
                  <a:pt x="652552" y="250500"/>
                  <a:pt x="650215" y="251230"/>
                  <a:pt x="646710" y="253859"/>
                </a:cubicBezTo>
                <a:cubicBezTo>
                  <a:pt x="645249" y="254736"/>
                  <a:pt x="644519" y="255028"/>
                  <a:pt x="644519" y="254736"/>
                </a:cubicBezTo>
                <a:cubicBezTo>
                  <a:pt x="644519" y="254152"/>
                  <a:pt x="645249" y="253421"/>
                  <a:pt x="646710" y="252545"/>
                </a:cubicBezTo>
                <a:cubicBezTo>
                  <a:pt x="648462" y="251377"/>
                  <a:pt x="649339" y="250646"/>
                  <a:pt x="649339" y="250354"/>
                </a:cubicBezTo>
                <a:cubicBezTo>
                  <a:pt x="649339" y="250062"/>
                  <a:pt x="646929" y="249186"/>
                  <a:pt x="642109" y="247725"/>
                </a:cubicBezTo>
                <a:cubicBezTo>
                  <a:pt x="637289" y="246265"/>
                  <a:pt x="634296" y="245535"/>
                  <a:pt x="633127" y="245535"/>
                </a:cubicBezTo>
                <a:cubicBezTo>
                  <a:pt x="632251" y="245535"/>
                  <a:pt x="631813" y="246265"/>
                  <a:pt x="631813" y="247725"/>
                </a:cubicBezTo>
                <a:cubicBezTo>
                  <a:pt x="631228" y="267004"/>
                  <a:pt x="631374" y="287889"/>
                  <a:pt x="632251" y="310381"/>
                </a:cubicBezTo>
                <a:cubicBezTo>
                  <a:pt x="632835" y="315054"/>
                  <a:pt x="633273" y="318560"/>
                  <a:pt x="633565" y="320896"/>
                </a:cubicBezTo>
                <a:cubicBezTo>
                  <a:pt x="633857" y="323525"/>
                  <a:pt x="634296" y="327469"/>
                  <a:pt x="634880" y="332726"/>
                </a:cubicBezTo>
                <a:cubicBezTo>
                  <a:pt x="635464" y="337984"/>
                  <a:pt x="636924" y="347039"/>
                  <a:pt x="639261" y="359892"/>
                </a:cubicBezTo>
                <a:cubicBezTo>
                  <a:pt x="639845" y="363105"/>
                  <a:pt x="641890" y="371284"/>
                  <a:pt x="645395" y="384428"/>
                </a:cubicBezTo>
                <a:cubicBezTo>
                  <a:pt x="650945" y="407212"/>
                  <a:pt x="651383" y="420941"/>
                  <a:pt x="646710" y="425614"/>
                </a:cubicBezTo>
                <a:cubicBezTo>
                  <a:pt x="641744" y="428535"/>
                  <a:pt x="633273" y="425760"/>
                  <a:pt x="621297" y="417289"/>
                </a:cubicBezTo>
                <a:cubicBezTo>
                  <a:pt x="613995" y="411155"/>
                  <a:pt x="606692" y="404145"/>
                  <a:pt x="599390" y="396258"/>
                </a:cubicBezTo>
                <a:cubicBezTo>
                  <a:pt x="597345" y="393921"/>
                  <a:pt x="595884" y="392169"/>
                  <a:pt x="595008" y="391000"/>
                </a:cubicBezTo>
                <a:cubicBezTo>
                  <a:pt x="594132" y="390124"/>
                  <a:pt x="593109" y="388810"/>
                  <a:pt x="591941" y="387057"/>
                </a:cubicBezTo>
                <a:cubicBezTo>
                  <a:pt x="591065" y="385597"/>
                  <a:pt x="590334" y="384720"/>
                  <a:pt x="589750" y="384428"/>
                </a:cubicBezTo>
                <a:cubicBezTo>
                  <a:pt x="587706" y="381799"/>
                  <a:pt x="583324" y="375519"/>
                  <a:pt x="576606" y="365588"/>
                </a:cubicBezTo>
                <a:cubicBezTo>
                  <a:pt x="572516" y="359454"/>
                  <a:pt x="567989" y="352881"/>
                  <a:pt x="563023" y="345871"/>
                </a:cubicBezTo>
                <a:cubicBezTo>
                  <a:pt x="558350" y="339153"/>
                  <a:pt x="555282" y="334479"/>
                  <a:pt x="553822" y="331850"/>
                </a:cubicBezTo>
                <a:lnTo>
                  <a:pt x="552069" y="327907"/>
                </a:lnTo>
                <a:lnTo>
                  <a:pt x="549002" y="331412"/>
                </a:lnTo>
                <a:cubicBezTo>
                  <a:pt x="539655" y="341636"/>
                  <a:pt x="530892" y="349960"/>
                  <a:pt x="522713" y="356387"/>
                </a:cubicBezTo>
                <a:cubicBezTo>
                  <a:pt x="520961" y="357847"/>
                  <a:pt x="519646" y="359015"/>
                  <a:pt x="518770" y="359892"/>
                </a:cubicBezTo>
                <a:cubicBezTo>
                  <a:pt x="517894" y="360476"/>
                  <a:pt x="517309" y="360768"/>
                  <a:pt x="517017" y="360768"/>
                </a:cubicBezTo>
                <a:cubicBezTo>
                  <a:pt x="516433" y="360768"/>
                  <a:pt x="515703" y="361352"/>
                  <a:pt x="514827" y="362521"/>
                </a:cubicBezTo>
                <a:cubicBezTo>
                  <a:pt x="513950" y="363397"/>
                  <a:pt x="513220" y="363835"/>
                  <a:pt x="512636" y="363835"/>
                </a:cubicBezTo>
                <a:cubicBezTo>
                  <a:pt x="512344" y="363835"/>
                  <a:pt x="510737" y="364419"/>
                  <a:pt x="507816" y="365588"/>
                </a:cubicBezTo>
                <a:cubicBezTo>
                  <a:pt x="505479" y="366464"/>
                  <a:pt x="503727" y="366902"/>
                  <a:pt x="502558" y="366902"/>
                </a:cubicBezTo>
                <a:cubicBezTo>
                  <a:pt x="501682" y="366902"/>
                  <a:pt x="500660" y="367194"/>
                  <a:pt x="499491" y="367778"/>
                </a:cubicBezTo>
                <a:cubicBezTo>
                  <a:pt x="498615" y="368070"/>
                  <a:pt x="497447" y="367925"/>
                  <a:pt x="495986" y="367340"/>
                </a:cubicBezTo>
                <a:cubicBezTo>
                  <a:pt x="494525" y="366756"/>
                  <a:pt x="491897" y="365296"/>
                  <a:pt x="488099" y="362959"/>
                </a:cubicBezTo>
                <a:cubicBezTo>
                  <a:pt x="482257" y="359454"/>
                  <a:pt x="479336" y="356971"/>
                  <a:pt x="479336" y="355510"/>
                </a:cubicBezTo>
                <a:cubicBezTo>
                  <a:pt x="479336" y="355218"/>
                  <a:pt x="478898" y="354342"/>
                  <a:pt x="478022" y="352881"/>
                </a:cubicBezTo>
                <a:cubicBezTo>
                  <a:pt x="477438" y="351713"/>
                  <a:pt x="476854" y="350398"/>
                  <a:pt x="476269" y="348938"/>
                </a:cubicBezTo>
                <a:cubicBezTo>
                  <a:pt x="474809" y="347770"/>
                  <a:pt x="475977" y="345433"/>
                  <a:pt x="479775" y="341928"/>
                </a:cubicBezTo>
                <a:cubicBezTo>
                  <a:pt x="481527" y="339883"/>
                  <a:pt x="483280" y="337619"/>
                  <a:pt x="485032" y="335136"/>
                </a:cubicBezTo>
                <a:cubicBezTo>
                  <a:pt x="486785" y="332653"/>
                  <a:pt x="490874" y="326738"/>
                  <a:pt x="497301" y="317391"/>
                </a:cubicBezTo>
                <a:cubicBezTo>
                  <a:pt x="508400" y="300157"/>
                  <a:pt x="515411" y="289277"/>
                  <a:pt x="518332" y="284749"/>
                </a:cubicBezTo>
                <a:cubicBezTo>
                  <a:pt x="521253" y="280221"/>
                  <a:pt x="523005" y="277081"/>
                  <a:pt x="523590" y="275329"/>
                </a:cubicBezTo>
                <a:cubicBezTo>
                  <a:pt x="527971" y="265689"/>
                  <a:pt x="530308" y="255612"/>
                  <a:pt x="530600" y="245096"/>
                </a:cubicBezTo>
                <a:cubicBezTo>
                  <a:pt x="530892" y="242760"/>
                  <a:pt x="530308" y="241007"/>
                  <a:pt x="528847" y="239839"/>
                </a:cubicBezTo>
                <a:cubicBezTo>
                  <a:pt x="525050" y="236626"/>
                  <a:pt x="518624" y="234435"/>
                  <a:pt x="509569" y="233266"/>
                </a:cubicBezTo>
                <a:cubicBezTo>
                  <a:pt x="500514" y="232098"/>
                  <a:pt x="495402" y="232828"/>
                  <a:pt x="494234" y="235457"/>
                </a:cubicBezTo>
                <a:cubicBezTo>
                  <a:pt x="494234" y="236626"/>
                  <a:pt x="493941" y="236626"/>
                  <a:pt x="493357" y="235457"/>
                </a:cubicBezTo>
                <a:cubicBezTo>
                  <a:pt x="491605" y="229907"/>
                  <a:pt x="498031" y="225088"/>
                  <a:pt x="512636" y="220998"/>
                </a:cubicBezTo>
                <a:cubicBezTo>
                  <a:pt x="520523" y="218954"/>
                  <a:pt x="524466" y="217493"/>
                  <a:pt x="524466" y="216617"/>
                </a:cubicBezTo>
                <a:cubicBezTo>
                  <a:pt x="524466" y="216325"/>
                  <a:pt x="524904" y="216325"/>
                  <a:pt x="525780" y="216617"/>
                </a:cubicBezTo>
                <a:cubicBezTo>
                  <a:pt x="526657" y="216617"/>
                  <a:pt x="527095" y="216471"/>
                  <a:pt x="527095" y="216178"/>
                </a:cubicBezTo>
                <a:cubicBezTo>
                  <a:pt x="527095" y="215594"/>
                  <a:pt x="527533" y="215448"/>
                  <a:pt x="528409" y="215740"/>
                </a:cubicBezTo>
                <a:cubicBezTo>
                  <a:pt x="528993" y="215740"/>
                  <a:pt x="529432" y="215594"/>
                  <a:pt x="529724" y="215302"/>
                </a:cubicBezTo>
                <a:cubicBezTo>
                  <a:pt x="531476" y="214426"/>
                  <a:pt x="533229" y="214426"/>
                  <a:pt x="534982" y="215302"/>
                </a:cubicBezTo>
                <a:cubicBezTo>
                  <a:pt x="535274" y="215886"/>
                  <a:pt x="535566" y="216033"/>
                  <a:pt x="535858" y="215740"/>
                </a:cubicBezTo>
                <a:cubicBezTo>
                  <a:pt x="536442" y="215448"/>
                  <a:pt x="537172" y="215594"/>
                  <a:pt x="538049" y="216178"/>
                </a:cubicBezTo>
                <a:cubicBezTo>
                  <a:pt x="539217" y="216763"/>
                  <a:pt x="539947" y="217055"/>
                  <a:pt x="540239" y="217055"/>
                </a:cubicBezTo>
                <a:cubicBezTo>
                  <a:pt x="540823" y="217055"/>
                  <a:pt x="541700" y="217493"/>
                  <a:pt x="542868" y="218369"/>
                </a:cubicBezTo>
                <a:cubicBezTo>
                  <a:pt x="547542" y="221290"/>
                  <a:pt x="552069" y="223919"/>
                  <a:pt x="556451" y="226256"/>
                </a:cubicBezTo>
                <a:cubicBezTo>
                  <a:pt x="561124" y="228885"/>
                  <a:pt x="564484" y="232390"/>
                  <a:pt x="566528" y="236772"/>
                </a:cubicBezTo>
                <a:cubicBezTo>
                  <a:pt x="567405" y="239108"/>
                  <a:pt x="568573" y="241737"/>
                  <a:pt x="570034" y="244658"/>
                </a:cubicBezTo>
                <a:cubicBezTo>
                  <a:pt x="571494" y="247871"/>
                  <a:pt x="572516" y="250646"/>
                  <a:pt x="573101" y="252983"/>
                </a:cubicBezTo>
                <a:cubicBezTo>
                  <a:pt x="573685" y="255612"/>
                  <a:pt x="572954" y="257949"/>
                  <a:pt x="570910" y="259993"/>
                </a:cubicBezTo>
                <a:cubicBezTo>
                  <a:pt x="568865" y="262038"/>
                  <a:pt x="563461" y="265982"/>
                  <a:pt x="554698" y="271824"/>
                </a:cubicBezTo>
                <a:cubicBezTo>
                  <a:pt x="550317" y="275037"/>
                  <a:pt x="547250" y="277374"/>
                  <a:pt x="545497" y="278834"/>
                </a:cubicBezTo>
                <a:cubicBezTo>
                  <a:pt x="543744" y="280002"/>
                  <a:pt x="542722" y="280587"/>
                  <a:pt x="542430" y="280587"/>
                </a:cubicBezTo>
                <a:cubicBezTo>
                  <a:pt x="542138" y="280587"/>
                  <a:pt x="541262" y="281609"/>
                  <a:pt x="539801" y="283654"/>
                </a:cubicBezTo>
                <a:cubicBezTo>
                  <a:pt x="538049" y="285406"/>
                  <a:pt x="537026" y="286283"/>
                  <a:pt x="536734" y="286283"/>
                </a:cubicBezTo>
                <a:cubicBezTo>
                  <a:pt x="536442" y="286283"/>
                  <a:pt x="534982" y="287597"/>
                  <a:pt x="532353" y="290226"/>
                </a:cubicBezTo>
                <a:cubicBezTo>
                  <a:pt x="529724" y="292855"/>
                  <a:pt x="527533" y="295192"/>
                  <a:pt x="525780" y="297236"/>
                </a:cubicBezTo>
                <a:cubicBezTo>
                  <a:pt x="515557" y="308628"/>
                  <a:pt x="509131" y="317391"/>
                  <a:pt x="506502" y="323525"/>
                </a:cubicBezTo>
                <a:cubicBezTo>
                  <a:pt x="507962" y="324402"/>
                  <a:pt x="510007" y="324402"/>
                  <a:pt x="512636" y="323525"/>
                </a:cubicBezTo>
                <a:cubicBezTo>
                  <a:pt x="513804" y="322649"/>
                  <a:pt x="517309" y="320750"/>
                  <a:pt x="523151" y="317829"/>
                </a:cubicBezTo>
                <a:cubicBezTo>
                  <a:pt x="529286" y="314616"/>
                  <a:pt x="533375" y="312426"/>
                  <a:pt x="535420" y="311257"/>
                </a:cubicBezTo>
                <a:cubicBezTo>
                  <a:pt x="541262" y="307752"/>
                  <a:pt x="545351" y="305415"/>
                  <a:pt x="547688" y="304247"/>
                </a:cubicBezTo>
                <a:cubicBezTo>
                  <a:pt x="550025" y="303078"/>
                  <a:pt x="551339" y="302494"/>
                  <a:pt x="551631" y="302494"/>
                </a:cubicBezTo>
                <a:cubicBezTo>
                  <a:pt x="551923" y="302494"/>
                  <a:pt x="552069" y="302202"/>
                  <a:pt x="552069" y="301618"/>
                </a:cubicBezTo>
                <a:cubicBezTo>
                  <a:pt x="552069" y="301326"/>
                  <a:pt x="552361" y="301180"/>
                  <a:pt x="552946" y="301180"/>
                </a:cubicBezTo>
                <a:cubicBezTo>
                  <a:pt x="553530" y="301180"/>
                  <a:pt x="556086" y="299719"/>
                  <a:pt x="560613" y="296798"/>
                </a:cubicBezTo>
                <a:cubicBezTo>
                  <a:pt x="565141" y="293877"/>
                  <a:pt x="568281" y="291540"/>
                  <a:pt x="570034" y="289788"/>
                </a:cubicBezTo>
                <a:cubicBezTo>
                  <a:pt x="571202" y="288619"/>
                  <a:pt x="572078" y="288035"/>
                  <a:pt x="572662" y="288035"/>
                </a:cubicBezTo>
                <a:cubicBezTo>
                  <a:pt x="572954" y="288035"/>
                  <a:pt x="573247" y="287743"/>
                  <a:pt x="573539" y="287159"/>
                </a:cubicBezTo>
                <a:cubicBezTo>
                  <a:pt x="573831" y="286575"/>
                  <a:pt x="574269" y="286283"/>
                  <a:pt x="574853" y="286283"/>
                </a:cubicBezTo>
                <a:cubicBezTo>
                  <a:pt x="575437" y="286283"/>
                  <a:pt x="575875" y="285990"/>
                  <a:pt x="576167" y="285406"/>
                </a:cubicBezTo>
                <a:cubicBezTo>
                  <a:pt x="576752" y="284822"/>
                  <a:pt x="577336" y="284384"/>
                  <a:pt x="577920" y="284092"/>
                </a:cubicBezTo>
                <a:cubicBezTo>
                  <a:pt x="584346" y="279710"/>
                  <a:pt x="592087" y="273868"/>
                  <a:pt x="601142" y="266566"/>
                </a:cubicBezTo>
                <a:cubicBezTo>
                  <a:pt x="602895" y="266274"/>
                  <a:pt x="603771" y="263061"/>
                  <a:pt x="603771" y="256926"/>
                </a:cubicBezTo>
                <a:cubicBezTo>
                  <a:pt x="604355" y="246703"/>
                  <a:pt x="604939" y="237940"/>
                  <a:pt x="605524" y="230638"/>
                </a:cubicBezTo>
                <a:cubicBezTo>
                  <a:pt x="605816" y="225672"/>
                  <a:pt x="606108" y="221436"/>
                  <a:pt x="606400" y="217931"/>
                </a:cubicBezTo>
                <a:cubicBezTo>
                  <a:pt x="606692" y="214134"/>
                  <a:pt x="607276" y="207123"/>
                  <a:pt x="608153" y="196900"/>
                </a:cubicBezTo>
                <a:cubicBezTo>
                  <a:pt x="609029" y="186676"/>
                  <a:pt x="609613" y="179082"/>
                  <a:pt x="609905" y="174116"/>
                </a:cubicBezTo>
                <a:cubicBezTo>
                  <a:pt x="610197" y="169735"/>
                  <a:pt x="610489" y="166814"/>
                  <a:pt x="610781" y="165353"/>
                </a:cubicBezTo>
                <a:lnTo>
                  <a:pt x="610781" y="163600"/>
                </a:lnTo>
                <a:lnTo>
                  <a:pt x="606400" y="166229"/>
                </a:lnTo>
                <a:cubicBezTo>
                  <a:pt x="603479" y="167982"/>
                  <a:pt x="600704" y="169881"/>
                  <a:pt x="598075" y="171925"/>
                </a:cubicBezTo>
                <a:cubicBezTo>
                  <a:pt x="595738" y="173678"/>
                  <a:pt x="593986" y="174846"/>
                  <a:pt x="592817" y="175431"/>
                </a:cubicBezTo>
                <a:cubicBezTo>
                  <a:pt x="591649" y="176307"/>
                  <a:pt x="589750" y="177621"/>
                  <a:pt x="587121" y="179374"/>
                </a:cubicBezTo>
                <a:cubicBezTo>
                  <a:pt x="584492" y="181419"/>
                  <a:pt x="583032" y="182441"/>
                  <a:pt x="582740" y="182441"/>
                </a:cubicBezTo>
                <a:cubicBezTo>
                  <a:pt x="582740" y="182441"/>
                  <a:pt x="582448" y="182587"/>
                  <a:pt x="581864" y="182879"/>
                </a:cubicBezTo>
                <a:cubicBezTo>
                  <a:pt x="580695" y="183755"/>
                  <a:pt x="578796" y="184997"/>
                  <a:pt x="576167" y="186603"/>
                </a:cubicBezTo>
                <a:cubicBezTo>
                  <a:pt x="573539" y="188210"/>
                  <a:pt x="572224" y="189013"/>
                  <a:pt x="572224" y="189013"/>
                </a:cubicBezTo>
                <a:cubicBezTo>
                  <a:pt x="571932" y="189013"/>
                  <a:pt x="571202" y="189451"/>
                  <a:pt x="570034" y="190328"/>
                </a:cubicBezTo>
                <a:cubicBezTo>
                  <a:pt x="566820" y="192957"/>
                  <a:pt x="561270" y="195732"/>
                  <a:pt x="553384" y="198653"/>
                </a:cubicBezTo>
                <a:cubicBezTo>
                  <a:pt x="549587" y="200405"/>
                  <a:pt x="544767" y="201135"/>
                  <a:pt x="538925" y="200843"/>
                </a:cubicBezTo>
                <a:cubicBezTo>
                  <a:pt x="527825" y="200843"/>
                  <a:pt x="517748" y="197338"/>
                  <a:pt x="508692" y="190328"/>
                </a:cubicBezTo>
                <a:cubicBezTo>
                  <a:pt x="504311" y="187407"/>
                  <a:pt x="502120" y="185946"/>
                  <a:pt x="502120" y="185946"/>
                </a:cubicBezTo>
                <a:cubicBezTo>
                  <a:pt x="501828" y="185946"/>
                  <a:pt x="500295" y="184413"/>
                  <a:pt x="497519" y="181346"/>
                </a:cubicBezTo>
                <a:cubicBezTo>
                  <a:pt x="494745" y="178279"/>
                  <a:pt x="492773" y="175869"/>
                  <a:pt x="491605" y="174116"/>
                </a:cubicBezTo>
                <a:cubicBezTo>
                  <a:pt x="489268" y="170611"/>
                  <a:pt x="489268" y="169589"/>
                  <a:pt x="491605" y="171049"/>
                </a:cubicBezTo>
                <a:cubicBezTo>
                  <a:pt x="496278" y="172217"/>
                  <a:pt x="503142" y="172656"/>
                  <a:pt x="512198" y="172363"/>
                </a:cubicBezTo>
                <a:cubicBezTo>
                  <a:pt x="521837" y="171487"/>
                  <a:pt x="529870" y="169589"/>
                  <a:pt x="536296" y="166668"/>
                </a:cubicBezTo>
                <a:cubicBezTo>
                  <a:pt x="539509" y="165499"/>
                  <a:pt x="541554" y="164915"/>
                  <a:pt x="542430" y="164915"/>
                </a:cubicBezTo>
                <a:cubicBezTo>
                  <a:pt x="543306" y="164915"/>
                  <a:pt x="543891" y="164623"/>
                  <a:pt x="544183" y="164039"/>
                </a:cubicBezTo>
                <a:cubicBezTo>
                  <a:pt x="544183" y="163747"/>
                  <a:pt x="544475" y="163600"/>
                  <a:pt x="545059" y="163600"/>
                </a:cubicBezTo>
                <a:cubicBezTo>
                  <a:pt x="545935" y="163600"/>
                  <a:pt x="549002" y="162140"/>
                  <a:pt x="554260" y="159219"/>
                </a:cubicBezTo>
                <a:cubicBezTo>
                  <a:pt x="556597" y="158051"/>
                  <a:pt x="558788" y="157028"/>
                  <a:pt x="560832" y="156152"/>
                </a:cubicBezTo>
                <a:cubicBezTo>
                  <a:pt x="562585" y="155276"/>
                  <a:pt x="565506" y="153815"/>
                  <a:pt x="569595" y="151770"/>
                </a:cubicBezTo>
                <a:cubicBezTo>
                  <a:pt x="573393" y="149726"/>
                  <a:pt x="576752" y="147973"/>
                  <a:pt x="579673" y="146513"/>
                </a:cubicBezTo>
                <a:cubicBezTo>
                  <a:pt x="582010" y="145344"/>
                  <a:pt x="583762" y="144468"/>
                  <a:pt x="584931" y="143884"/>
                </a:cubicBezTo>
                <a:cubicBezTo>
                  <a:pt x="596322" y="137166"/>
                  <a:pt x="604939" y="132638"/>
                  <a:pt x="610781" y="130301"/>
                </a:cubicBezTo>
                <a:cubicBezTo>
                  <a:pt x="611658" y="129717"/>
                  <a:pt x="612096" y="129279"/>
                  <a:pt x="612096" y="128987"/>
                </a:cubicBezTo>
                <a:cubicBezTo>
                  <a:pt x="612096" y="128695"/>
                  <a:pt x="612388" y="128548"/>
                  <a:pt x="612972" y="128548"/>
                </a:cubicBezTo>
                <a:cubicBezTo>
                  <a:pt x="613848" y="128548"/>
                  <a:pt x="614433" y="126942"/>
                  <a:pt x="614725" y="123729"/>
                </a:cubicBezTo>
                <a:cubicBezTo>
                  <a:pt x="614725" y="120808"/>
                  <a:pt x="614871" y="118617"/>
                  <a:pt x="615163" y="117157"/>
                </a:cubicBezTo>
                <a:cubicBezTo>
                  <a:pt x="615747" y="113943"/>
                  <a:pt x="616185" y="108978"/>
                  <a:pt x="616477" y="102260"/>
                </a:cubicBezTo>
                <a:cubicBezTo>
                  <a:pt x="616770" y="98462"/>
                  <a:pt x="617208" y="95395"/>
                  <a:pt x="617792" y="93058"/>
                </a:cubicBezTo>
                <a:cubicBezTo>
                  <a:pt x="618668" y="87216"/>
                  <a:pt x="619398" y="80644"/>
                  <a:pt x="619983" y="73342"/>
                </a:cubicBezTo>
                <a:cubicBezTo>
                  <a:pt x="620275" y="70421"/>
                  <a:pt x="620713" y="68084"/>
                  <a:pt x="621297" y="66331"/>
                </a:cubicBezTo>
                <a:cubicBezTo>
                  <a:pt x="622173" y="64579"/>
                  <a:pt x="622027" y="63702"/>
                  <a:pt x="620859" y="63702"/>
                </a:cubicBezTo>
                <a:cubicBezTo>
                  <a:pt x="618522" y="62242"/>
                  <a:pt x="616039" y="58883"/>
                  <a:pt x="613410" y="53625"/>
                </a:cubicBezTo>
                <a:cubicBezTo>
                  <a:pt x="611950" y="51288"/>
                  <a:pt x="611366" y="49097"/>
                  <a:pt x="611658" y="47053"/>
                </a:cubicBezTo>
                <a:cubicBezTo>
                  <a:pt x="612242" y="43255"/>
                  <a:pt x="613995" y="39458"/>
                  <a:pt x="616916" y="35661"/>
                </a:cubicBezTo>
                <a:cubicBezTo>
                  <a:pt x="618084" y="33908"/>
                  <a:pt x="619106" y="32448"/>
                  <a:pt x="619983" y="31279"/>
                </a:cubicBezTo>
                <a:cubicBezTo>
                  <a:pt x="620859" y="29527"/>
                  <a:pt x="622173" y="27482"/>
                  <a:pt x="623926" y="25145"/>
                </a:cubicBezTo>
                <a:cubicBezTo>
                  <a:pt x="625971" y="22224"/>
                  <a:pt x="626993" y="20618"/>
                  <a:pt x="626993" y="20325"/>
                </a:cubicBezTo>
                <a:cubicBezTo>
                  <a:pt x="628454" y="17697"/>
                  <a:pt x="631521" y="13899"/>
                  <a:pt x="636194" y="8934"/>
                </a:cubicBezTo>
                <a:cubicBezTo>
                  <a:pt x="636924" y="7765"/>
                  <a:pt x="637801" y="6998"/>
                  <a:pt x="638823" y="6633"/>
                </a:cubicBezTo>
                <a:close/>
                <a:moveTo>
                  <a:pt x="1051013" y="390"/>
                </a:moveTo>
                <a:cubicBezTo>
                  <a:pt x="1053422" y="974"/>
                  <a:pt x="1056526" y="2215"/>
                  <a:pt x="1060323" y="4114"/>
                </a:cubicBezTo>
                <a:cubicBezTo>
                  <a:pt x="1064997" y="6743"/>
                  <a:pt x="1068210" y="8641"/>
                  <a:pt x="1069962" y="9810"/>
                </a:cubicBezTo>
                <a:cubicBezTo>
                  <a:pt x="1071424" y="10978"/>
                  <a:pt x="1072445" y="11562"/>
                  <a:pt x="1073030" y="11562"/>
                </a:cubicBezTo>
                <a:cubicBezTo>
                  <a:pt x="1073322" y="11562"/>
                  <a:pt x="1074052" y="12293"/>
                  <a:pt x="1075220" y="13753"/>
                </a:cubicBezTo>
                <a:cubicBezTo>
                  <a:pt x="1076389" y="15214"/>
                  <a:pt x="1077703" y="17404"/>
                  <a:pt x="1079164" y="20325"/>
                </a:cubicBezTo>
                <a:cubicBezTo>
                  <a:pt x="1080624" y="22954"/>
                  <a:pt x="1081500" y="24415"/>
                  <a:pt x="1081792" y="24707"/>
                </a:cubicBezTo>
                <a:cubicBezTo>
                  <a:pt x="1082377" y="24999"/>
                  <a:pt x="1082669" y="25437"/>
                  <a:pt x="1082669" y="26021"/>
                </a:cubicBezTo>
                <a:cubicBezTo>
                  <a:pt x="1082669" y="26314"/>
                  <a:pt x="1082962" y="26898"/>
                  <a:pt x="1083545" y="27774"/>
                </a:cubicBezTo>
                <a:cubicBezTo>
                  <a:pt x="1085298" y="30111"/>
                  <a:pt x="1086759" y="33616"/>
                  <a:pt x="1087927" y="38290"/>
                </a:cubicBezTo>
                <a:cubicBezTo>
                  <a:pt x="1089095" y="42671"/>
                  <a:pt x="1089533" y="48659"/>
                  <a:pt x="1089241" y="56254"/>
                </a:cubicBezTo>
                <a:cubicBezTo>
                  <a:pt x="1089241" y="59175"/>
                  <a:pt x="1089533" y="60635"/>
                  <a:pt x="1090118" y="60635"/>
                </a:cubicBezTo>
                <a:cubicBezTo>
                  <a:pt x="1090994" y="60635"/>
                  <a:pt x="1093769" y="58591"/>
                  <a:pt x="1098442" y="54501"/>
                </a:cubicBezTo>
                <a:cubicBezTo>
                  <a:pt x="1100195" y="53041"/>
                  <a:pt x="1101217" y="52310"/>
                  <a:pt x="1101509" y="52310"/>
                </a:cubicBezTo>
                <a:cubicBezTo>
                  <a:pt x="1101509" y="52310"/>
                  <a:pt x="1102824" y="51142"/>
                  <a:pt x="1105453" y="48805"/>
                </a:cubicBezTo>
                <a:cubicBezTo>
                  <a:pt x="1107789" y="46468"/>
                  <a:pt x="1110126" y="44424"/>
                  <a:pt x="1112463" y="42671"/>
                </a:cubicBezTo>
                <a:cubicBezTo>
                  <a:pt x="1114800" y="40919"/>
                  <a:pt x="1117137" y="38874"/>
                  <a:pt x="1119473" y="36537"/>
                </a:cubicBezTo>
                <a:cubicBezTo>
                  <a:pt x="1121810" y="34492"/>
                  <a:pt x="1123417" y="33032"/>
                  <a:pt x="1124293" y="32156"/>
                </a:cubicBezTo>
                <a:cubicBezTo>
                  <a:pt x="1125170" y="31571"/>
                  <a:pt x="1126192" y="30549"/>
                  <a:pt x="1127361" y="29089"/>
                </a:cubicBezTo>
                <a:cubicBezTo>
                  <a:pt x="1128529" y="27920"/>
                  <a:pt x="1129697" y="26752"/>
                  <a:pt x="1130865" y="25583"/>
                </a:cubicBezTo>
                <a:cubicBezTo>
                  <a:pt x="1131742" y="24415"/>
                  <a:pt x="1132180" y="23831"/>
                  <a:pt x="1132180" y="23831"/>
                </a:cubicBezTo>
                <a:cubicBezTo>
                  <a:pt x="1132180" y="22954"/>
                  <a:pt x="1134663" y="20033"/>
                  <a:pt x="1139628" y="15068"/>
                </a:cubicBezTo>
                <a:cubicBezTo>
                  <a:pt x="1144594" y="14191"/>
                  <a:pt x="1149706" y="15652"/>
                  <a:pt x="1154964" y="19449"/>
                </a:cubicBezTo>
                <a:cubicBezTo>
                  <a:pt x="1155548" y="20033"/>
                  <a:pt x="1156132" y="20325"/>
                  <a:pt x="1156716" y="20325"/>
                </a:cubicBezTo>
                <a:cubicBezTo>
                  <a:pt x="1157008" y="20325"/>
                  <a:pt x="1158323" y="20910"/>
                  <a:pt x="1160659" y="22078"/>
                </a:cubicBezTo>
                <a:cubicBezTo>
                  <a:pt x="1164749" y="24707"/>
                  <a:pt x="1167086" y="27628"/>
                  <a:pt x="1167670" y="30841"/>
                </a:cubicBezTo>
                <a:cubicBezTo>
                  <a:pt x="1168254" y="32594"/>
                  <a:pt x="1168984" y="34492"/>
                  <a:pt x="1169861" y="36537"/>
                </a:cubicBezTo>
                <a:cubicBezTo>
                  <a:pt x="1170737" y="38874"/>
                  <a:pt x="1171175" y="40919"/>
                  <a:pt x="1171175" y="42671"/>
                </a:cubicBezTo>
                <a:cubicBezTo>
                  <a:pt x="1170591" y="46176"/>
                  <a:pt x="1169277" y="48075"/>
                  <a:pt x="1167232" y="48367"/>
                </a:cubicBezTo>
                <a:cubicBezTo>
                  <a:pt x="1166940" y="48367"/>
                  <a:pt x="1165917" y="48805"/>
                  <a:pt x="1164165" y="49681"/>
                </a:cubicBezTo>
                <a:cubicBezTo>
                  <a:pt x="1162704" y="50558"/>
                  <a:pt x="1161536" y="51142"/>
                  <a:pt x="1160659" y="51434"/>
                </a:cubicBezTo>
                <a:cubicBezTo>
                  <a:pt x="1159491" y="51434"/>
                  <a:pt x="1158615" y="51726"/>
                  <a:pt x="1158031" y="52310"/>
                </a:cubicBezTo>
                <a:cubicBezTo>
                  <a:pt x="1152773" y="54355"/>
                  <a:pt x="1149122" y="55377"/>
                  <a:pt x="1147078" y="55377"/>
                </a:cubicBezTo>
                <a:cubicBezTo>
                  <a:pt x="1146493" y="55377"/>
                  <a:pt x="1145324" y="55670"/>
                  <a:pt x="1143572" y="56254"/>
                </a:cubicBezTo>
                <a:cubicBezTo>
                  <a:pt x="1136269" y="59175"/>
                  <a:pt x="1128090" y="62096"/>
                  <a:pt x="1119035" y="65017"/>
                </a:cubicBezTo>
                <a:cubicBezTo>
                  <a:pt x="1116406" y="65601"/>
                  <a:pt x="1114362" y="66331"/>
                  <a:pt x="1112901" y="67208"/>
                </a:cubicBezTo>
                <a:cubicBezTo>
                  <a:pt x="1111441" y="67792"/>
                  <a:pt x="1110126" y="68230"/>
                  <a:pt x="1108958" y="68522"/>
                </a:cubicBezTo>
                <a:cubicBezTo>
                  <a:pt x="1104576" y="69690"/>
                  <a:pt x="1100195" y="71151"/>
                  <a:pt x="1095813" y="72904"/>
                </a:cubicBezTo>
                <a:cubicBezTo>
                  <a:pt x="1094645" y="73488"/>
                  <a:pt x="1093915" y="73780"/>
                  <a:pt x="1093623" y="73780"/>
                </a:cubicBezTo>
                <a:cubicBezTo>
                  <a:pt x="1093330" y="73780"/>
                  <a:pt x="1093038" y="73926"/>
                  <a:pt x="1092746" y="74218"/>
                </a:cubicBezTo>
                <a:cubicBezTo>
                  <a:pt x="1092454" y="74510"/>
                  <a:pt x="1091870" y="74656"/>
                  <a:pt x="1090994" y="74656"/>
                </a:cubicBezTo>
                <a:cubicBezTo>
                  <a:pt x="1090410" y="74656"/>
                  <a:pt x="1089971" y="74656"/>
                  <a:pt x="1089679" y="74656"/>
                </a:cubicBezTo>
                <a:cubicBezTo>
                  <a:pt x="1089679" y="74948"/>
                  <a:pt x="1089679" y="78892"/>
                  <a:pt x="1089679" y="86486"/>
                </a:cubicBezTo>
                <a:cubicBezTo>
                  <a:pt x="1089387" y="97294"/>
                  <a:pt x="1088657" y="104888"/>
                  <a:pt x="1087489" y="109270"/>
                </a:cubicBezTo>
                <a:cubicBezTo>
                  <a:pt x="1086028" y="111315"/>
                  <a:pt x="1088073" y="110876"/>
                  <a:pt x="1093623" y="107956"/>
                </a:cubicBezTo>
                <a:cubicBezTo>
                  <a:pt x="1098004" y="106203"/>
                  <a:pt x="1102093" y="104596"/>
                  <a:pt x="1105891" y="103136"/>
                </a:cubicBezTo>
                <a:cubicBezTo>
                  <a:pt x="1109688" y="101675"/>
                  <a:pt x="1112171" y="100653"/>
                  <a:pt x="1113339" y="100069"/>
                </a:cubicBezTo>
                <a:cubicBezTo>
                  <a:pt x="1114216" y="99485"/>
                  <a:pt x="1114946" y="99192"/>
                  <a:pt x="1115530" y="99192"/>
                </a:cubicBezTo>
                <a:cubicBezTo>
                  <a:pt x="1115823" y="99485"/>
                  <a:pt x="1116260" y="99338"/>
                  <a:pt x="1116845" y="98754"/>
                </a:cubicBezTo>
                <a:cubicBezTo>
                  <a:pt x="1117429" y="97878"/>
                  <a:pt x="1118014" y="97440"/>
                  <a:pt x="1118597" y="97440"/>
                </a:cubicBezTo>
                <a:cubicBezTo>
                  <a:pt x="1119473" y="97440"/>
                  <a:pt x="1122467" y="96125"/>
                  <a:pt x="1127579" y="93497"/>
                </a:cubicBezTo>
                <a:cubicBezTo>
                  <a:pt x="1132691" y="90868"/>
                  <a:pt x="1136415" y="88677"/>
                  <a:pt x="1138752" y="86924"/>
                </a:cubicBezTo>
                <a:cubicBezTo>
                  <a:pt x="1139920" y="86048"/>
                  <a:pt x="1140797" y="85464"/>
                  <a:pt x="1141381" y="85172"/>
                </a:cubicBezTo>
                <a:cubicBezTo>
                  <a:pt x="1146931" y="81667"/>
                  <a:pt x="1151458" y="79914"/>
                  <a:pt x="1154964" y="79914"/>
                </a:cubicBezTo>
                <a:cubicBezTo>
                  <a:pt x="1161390" y="79914"/>
                  <a:pt x="1169861" y="83565"/>
                  <a:pt x="1180376" y="90868"/>
                </a:cubicBezTo>
                <a:cubicBezTo>
                  <a:pt x="1187387" y="95249"/>
                  <a:pt x="1191768" y="99338"/>
                  <a:pt x="1193521" y="103136"/>
                </a:cubicBezTo>
                <a:cubicBezTo>
                  <a:pt x="1198486" y="112483"/>
                  <a:pt x="1201407" y="118617"/>
                  <a:pt x="1202284" y="121538"/>
                </a:cubicBezTo>
                <a:cubicBezTo>
                  <a:pt x="1202576" y="122999"/>
                  <a:pt x="1202868" y="123875"/>
                  <a:pt x="1203160" y="124167"/>
                </a:cubicBezTo>
                <a:cubicBezTo>
                  <a:pt x="1204036" y="125920"/>
                  <a:pt x="1204036" y="127526"/>
                  <a:pt x="1203160" y="128987"/>
                </a:cubicBezTo>
                <a:cubicBezTo>
                  <a:pt x="1202576" y="129279"/>
                  <a:pt x="1202284" y="129863"/>
                  <a:pt x="1202284" y="130739"/>
                </a:cubicBezTo>
                <a:cubicBezTo>
                  <a:pt x="1202284" y="132492"/>
                  <a:pt x="1200385" y="134975"/>
                  <a:pt x="1196588" y="138188"/>
                </a:cubicBezTo>
                <a:cubicBezTo>
                  <a:pt x="1195127" y="138772"/>
                  <a:pt x="1193229" y="139356"/>
                  <a:pt x="1190892" y="139940"/>
                </a:cubicBezTo>
                <a:cubicBezTo>
                  <a:pt x="1188263" y="140817"/>
                  <a:pt x="1186949" y="141401"/>
                  <a:pt x="1186949" y="141693"/>
                </a:cubicBezTo>
                <a:cubicBezTo>
                  <a:pt x="1186949" y="141985"/>
                  <a:pt x="1186803" y="141985"/>
                  <a:pt x="1186510" y="141693"/>
                </a:cubicBezTo>
                <a:cubicBezTo>
                  <a:pt x="1185926" y="141693"/>
                  <a:pt x="1185342" y="141985"/>
                  <a:pt x="1184758" y="142569"/>
                </a:cubicBezTo>
                <a:cubicBezTo>
                  <a:pt x="1184174" y="143153"/>
                  <a:pt x="1183735" y="143446"/>
                  <a:pt x="1183443" y="143446"/>
                </a:cubicBezTo>
                <a:cubicBezTo>
                  <a:pt x="1183151" y="143446"/>
                  <a:pt x="1182421" y="144030"/>
                  <a:pt x="1181253" y="145198"/>
                </a:cubicBezTo>
                <a:cubicBezTo>
                  <a:pt x="1166648" y="161264"/>
                  <a:pt x="1149998" y="178498"/>
                  <a:pt x="1131303" y="196900"/>
                </a:cubicBezTo>
                <a:cubicBezTo>
                  <a:pt x="1127798" y="200405"/>
                  <a:pt x="1124731" y="203545"/>
                  <a:pt x="1122102" y="206320"/>
                </a:cubicBezTo>
                <a:cubicBezTo>
                  <a:pt x="1119473" y="209095"/>
                  <a:pt x="1118159" y="210483"/>
                  <a:pt x="1118159" y="210483"/>
                </a:cubicBezTo>
                <a:cubicBezTo>
                  <a:pt x="1118159" y="210775"/>
                  <a:pt x="1116260" y="212673"/>
                  <a:pt x="1112463" y="216178"/>
                </a:cubicBezTo>
                <a:cubicBezTo>
                  <a:pt x="1108666" y="219684"/>
                  <a:pt x="1106475" y="221436"/>
                  <a:pt x="1105891" y="221436"/>
                </a:cubicBezTo>
                <a:cubicBezTo>
                  <a:pt x="1103847" y="222313"/>
                  <a:pt x="1101071" y="223919"/>
                  <a:pt x="1097566" y="226256"/>
                </a:cubicBezTo>
                <a:cubicBezTo>
                  <a:pt x="1096690" y="226840"/>
                  <a:pt x="1095521" y="227570"/>
                  <a:pt x="1094061" y="228447"/>
                </a:cubicBezTo>
                <a:lnTo>
                  <a:pt x="1091870" y="229761"/>
                </a:lnTo>
                <a:lnTo>
                  <a:pt x="1093184" y="231514"/>
                </a:lnTo>
                <a:cubicBezTo>
                  <a:pt x="1099903" y="241737"/>
                  <a:pt x="1103262" y="249040"/>
                  <a:pt x="1103262" y="253421"/>
                </a:cubicBezTo>
                <a:cubicBezTo>
                  <a:pt x="1103262" y="254298"/>
                  <a:pt x="1103554" y="255028"/>
                  <a:pt x="1104138" y="255612"/>
                </a:cubicBezTo>
                <a:cubicBezTo>
                  <a:pt x="1104722" y="255612"/>
                  <a:pt x="1107059" y="255174"/>
                  <a:pt x="1111149" y="254298"/>
                </a:cubicBezTo>
                <a:cubicBezTo>
                  <a:pt x="1115530" y="253129"/>
                  <a:pt x="1119182" y="252253"/>
                  <a:pt x="1122102" y="251669"/>
                </a:cubicBezTo>
                <a:cubicBezTo>
                  <a:pt x="1126484" y="250500"/>
                  <a:pt x="1132764" y="249040"/>
                  <a:pt x="1140943" y="247287"/>
                </a:cubicBezTo>
                <a:cubicBezTo>
                  <a:pt x="1144448" y="246411"/>
                  <a:pt x="1148099" y="245681"/>
                  <a:pt x="1151896" y="245096"/>
                </a:cubicBezTo>
                <a:cubicBezTo>
                  <a:pt x="1155694" y="244220"/>
                  <a:pt x="1159783" y="243344"/>
                  <a:pt x="1164165" y="242468"/>
                </a:cubicBezTo>
                <a:cubicBezTo>
                  <a:pt x="1168254" y="241591"/>
                  <a:pt x="1172490" y="240715"/>
                  <a:pt x="1176871" y="239839"/>
                </a:cubicBezTo>
                <a:cubicBezTo>
                  <a:pt x="1191768" y="236918"/>
                  <a:pt x="1201846" y="234727"/>
                  <a:pt x="1207103" y="233266"/>
                </a:cubicBezTo>
                <a:cubicBezTo>
                  <a:pt x="1207688" y="232974"/>
                  <a:pt x="1208272" y="232828"/>
                  <a:pt x="1208856" y="232828"/>
                </a:cubicBezTo>
                <a:cubicBezTo>
                  <a:pt x="1209148" y="233120"/>
                  <a:pt x="1209586" y="232974"/>
                  <a:pt x="1210171" y="232390"/>
                </a:cubicBezTo>
                <a:cubicBezTo>
                  <a:pt x="1210755" y="232098"/>
                  <a:pt x="1211194" y="231952"/>
                  <a:pt x="1211485" y="231952"/>
                </a:cubicBezTo>
                <a:cubicBezTo>
                  <a:pt x="1211777" y="232244"/>
                  <a:pt x="1212800" y="231952"/>
                  <a:pt x="1214553" y="231076"/>
                </a:cubicBezTo>
                <a:cubicBezTo>
                  <a:pt x="1216597" y="230199"/>
                  <a:pt x="1218057" y="229615"/>
                  <a:pt x="1218934" y="229323"/>
                </a:cubicBezTo>
                <a:cubicBezTo>
                  <a:pt x="1220686" y="228739"/>
                  <a:pt x="1220248" y="226840"/>
                  <a:pt x="1217619" y="223627"/>
                </a:cubicBezTo>
                <a:cubicBezTo>
                  <a:pt x="1215866" y="220122"/>
                  <a:pt x="1209294" y="215886"/>
                  <a:pt x="1197902" y="210921"/>
                </a:cubicBezTo>
                <a:lnTo>
                  <a:pt x="1194836" y="209606"/>
                </a:lnTo>
                <a:lnTo>
                  <a:pt x="1197902" y="210044"/>
                </a:lnTo>
                <a:cubicBezTo>
                  <a:pt x="1199947" y="210336"/>
                  <a:pt x="1202138" y="210483"/>
                  <a:pt x="1204475" y="210483"/>
                </a:cubicBezTo>
                <a:cubicBezTo>
                  <a:pt x="1207103" y="210775"/>
                  <a:pt x="1210609" y="211505"/>
                  <a:pt x="1214991" y="212673"/>
                </a:cubicBezTo>
                <a:cubicBezTo>
                  <a:pt x="1219372" y="213550"/>
                  <a:pt x="1222877" y="214280"/>
                  <a:pt x="1225506" y="214864"/>
                </a:cubicBezTo>
                <a:cubicBezTo>
                  <a:pt x="1237190" y="217493"/>
                  <a:pt x="1247121" y="221290"/>
                  <a:pt x="1255300" y="226256"/>
                </a:cubicBezTo>
                <a:cubicBezTo>
                  <a:pt x="1260850" y="230053"/>
                  <a:pt x="1265085" y="233412"/>
                  <a:pt x="1268006" y="236333"/>
                </a:cubicBezTo>
                <a:cubicBezTo>
                  <a:pt x="1268590" y="236918"/>
                  <a:pt x="1269905" y="237794"/>
                  <a:pt x="1271950" y="238962"/>
                </a:cubicBezTo>
                <a:cubicBezTo>
                  <a:pt x="1275455" y="241591"/>
                  <a:pt x="1277938" y="244950"/>
                  <a:pt x="1279398" y="249040"/>
                </a:cubicBezTo>
                <a:cubicBezTo>
                  <a:pt x="1280275" y="251084"/>
                  <a:pt x="1281151" y="252691"/>
                  <a:pt x="1282027" y="253859"/>
                </a:cubicBezTo>
                <a:cubicBezTo>
                  <a:pt x="1285532" y="259993"/>
                  <a:pt x="1286555" y="265543"/>
                  <a:pt x="1285094" y="270509"/>
                </a:cubicBezTo>
                <a:cubicBezTo>
                  <a:pt x="1283926" y="272846"/>
                  <a:pt x="1280859" y="273576"/>
                  <a:pt x="1275893" y="272700"/>
                </a:cubicBezTo>
                <a:cubicBezTo>
                  <a:pt x="1273556" y="272992"/>
                  <a:pt x="1267422" y="270509"/>
                  <a:pt x="1257491" y="265251"/>
                </a:cubicBezTo>
                <a:cubicBezTo>
                  <a:pt x="1251941" y="262622"/>
                  <a:pt x="1247705" y="260870"/>
                  <a:pt x="1244784" y="259993"/>
                </a:cubicBezTo>
                <a:cubicBezTo>
                  <a:pt x="1242448" y="259409"/>
                  <a:pt x="1240841" y="258971"/>
                  <a:pt x="1239965" y="258679"/>
                </a:cubicBezTo>
                <a:cubicBezTo>
                  <a:pt x="1239381" y="258679"/>
                  <a:pt x="1238650" y="258679"/>
                  <a:pt x="1237774" y="258679"/>
                </a:cubicBezTo>
                <a:cubicBezTo>
                  <a:pt x="1237190" y="258679"/>
                  <a:pt x="1236460" y="258387"/>
                  <a:pt x="1235583" y="257803"/>
                </a:cubicBezTo>
                <a:cubicBezTo>
                  <a:pt x="1234999" y="257511"/>
                  <a:pt x="1234123" y="257365"/>
                  <a:pt x="1232954" y="257365"/>
                </a:cubicBezTo>
                <a:cubicBezTo>
                  <a:pt x="1231786" y="257365"/>
                  <a:pt x="1230763" y="257219"/>
                  <a:pt x="1229888" y="256926"/>
                </a:cubicBezTo>
                <a:cubicBezTo>
                  <a:pt x="1211194" y="254882"/>
                  <a:pt x="1193521" y="255320"/>
                  <a:pt x="1176871" y="258241"/>
                </a:cubicBezTo>
                <a:cubicBezTo>
                  <a:pt x="1176287" y="258533"/>
                  <a:pt x="1175557" y="258533"/>
                  <a:pt x="1174680" y="258241"/>
                </a:cubicBezTo>
                <a:cubicBezTo>
                  <a:pt x="1173804" y="258241"/>
                  <a:pt x="1173074" y="258387"/>
                  <a:pt x="1172490" y="258679"/>
                </a:cubicBezTo>
                <a:cubicBezTo>
                  <a:pt x="1171321" y="258971"/>
                  <a:pt x="1169277" y="259409"/>
                  <a:pt x="1166355" y="259993"/>
                </a:cubicBezTo>
                <a:cubicBezTo>
                  <a:pt x="1154964" y="261746"/>
                  <a:pt x="1146493" y="263207"/>
                  <a:pt x="1140943" y="264375"/>
                </a:cubicBezTo>
                <a:cubicBezTo>
                  <a:pt x="1137437" y="264959"/>
                  <a:pt x="1133056" y="265835"/>
                  <a:pt x="1127798" y="267004"/>
                </a:cubicBezTo>
                <a:cubicBezTo>
                  <a:pt x="1122540" y="268172"/>
                  <a:pt x="1117867" y="269341"/>
                  <a:pt x="1113777" y="270509"/>
                </a:cubicBezTo>
                <a:cubicBezTo>
                  <a:pt x="1110272" y="271093"/>
                  <a:pt x="1108374" y="271970"/>
                  <a:pt x="1108081" y="273138"/>
                </a:cubicBezTo>
                <a:cubicBezTo>
                  <a:pt x="1107789" y="274306"/>
                  <a:pt x="1108374" y="278250"/>
                  <a:pt x="1109835" y="284968"/>
                </a:cubicBezTo>
                <a:cubicBezTo>
                  <a:pt x="1112463" y="300157"/>
                  <a:pt x="1114508" y="314032"/>
                  <a:pt x="1115968" y="326592"/>
                </a:cubicBezTo>
                <a:cubicBezTo>
                  <a:pt x="1115968" y="328345"/>
                  <a:pt x="1116260" y="330828"/>
                  <a:pt x="1116845" y="334041"/>
                </a:cubicBezTo>
                <a:cubicBezTo>
                  <a:pt x="1117137" y="337546"/>
                  <a:pt x="1117283" y="343242"/>
                  <a:pt x="1117283" y="351129"/>
                </a:cubicBezTo>
                <a:cubicBezTo>
                  <a:pt x="1117283" y="363397"/>
                  <a:pt x="1116406" y="370553"/>
                  <a:pt x="1114654" y="372598"/>
                </a:cubicBezTo>
                <a:cubicBezTo>
                  <a:pt x="1112901" y="379608"/>
                  <a:pt x="1110126" y="387057"/>
                  <a:pt x="1106329" y="394944"/>
                </a:cubicBezTo>
                <a:cubicBezTo>
                  <a:pt x="1105453" y="396988"/>
                  <a:pt x="1104868" y="398011"/>
                  <a:pt x="1104576" y="398011"/>
                </a:cubicBezTo>
                <a:cubicBezTo>
                  <a:pt x="1104284" y="398011"/>
                  <a:pt x="1104138" y="398303"/>
                  <a:pt x="1104138" y="398887"/>
                </a:cubicBezTo>
                <a:cubicBezTo>
                  <a:pt x="1104138" y="399179"/>
                  <a:pt x="1103627" y="400128"/>
                  <a:pt x="1102605" y="401735"/>
                </a:cubicBezTo>
                <a:cubicBezTo>
                  <a:pt x="1101582" y="403342"/>
                  <a:pt x="1100341" y="405313"/>
                  <a:pt x="1098880" y="407650"/>
                </a:cubicBezTo>
                <a:cubicBezTo>
                  <a:pt x="1095667" y="412616"/>
                  <a:pt x="1093184" y="416851"/>
                  <a:pt x="1091432" y="420356"/>
                </a:cubicBezTo>
                <a:cubicBezTo>
                  <a:pt x="1089971" y="423570"/>
                  <a:pt x="1088803" y="425468"/>
                  <a:pt x="1087927" y="426052"/>
                </a:cubicBezTo>
                <a:cubicBezTo>
                  <a:pt x="1087342" y="426637"/>
                  <a:pt x="1086612" y="428389"/>
                  <a:pt x="1085736" y="431310"/>
                </a:cubicBezTo>
                <a:cubicBezTo>
                  <a:pt x="1084860" y="434231"/>
                  <a:pt x="1084275" y="435838"/>
                  <a:pt x="1083983" y="436130"/>
                </a:cubicBezTo>
                <a:cubicBezTo>
                  <a:pt x="1083691" y="436130"/>
                  <a:pt x="1083180" y="434523"/>
                  <a:pt x="1082450" y="431310"/>
                </a:cubicBezTo>
                <a:cubicBezTo>
                  <a:pt x="1081719" y="428097"/>
                  <a:pt x="1081062" y="424008"/>
                  <a:pt x="1080478" y="419042"/>
                </a:cubicBezTo>
                <a:cubicBezTo>
                  <a:pt x="1079894" y="414953"/>
                  <a:pt x="1078726" y="409403"/>
                  <a:pt x="1076973" y="402392"/>
                </a:cubicBezTo>
                <a:cubicBezTo>
                  <a:pt x="1075220" y="394506"/>
                  <a:pt x="1073906" y="388591"/>
                  <a:pt x="1073030" y="384647"/>
                </a:cubicBezTo>
                <a:cubicBezTo>
                  <a:pt x="1072153" y="380704"/>
                  <a:pt x="1071715" y="378148"/>
                  <a:pt x="1071715" y="376980"/>
                </a:cubicBezTo>
                <a:cubicBezTo>
                  <a:pt x="1071715" y="375811"/>
                  <a:pt x="1071569" y="374935"/>
                  <a:pt x="1071277" y="374351"/>
                </a:cubicBezTo>
                <a:cubicBezTo>
                  <a:pt x="1070693" y="374059"/>
                  <a:pt x="1070255" y="373036"/>
                  <a:pt x="1069962" y="371284"/>
                </a:cubicBezTo>
                <a:cubicBezTo>
                  <a:pt x="1069378" y="363981"/>
                  <a:pt x="1069086" y="356094"/>
                  <a:pt x="1069086" y="347623"/>
                </a:cubicBezTo>
                <a:cubicBezTo>
                  <a:pt x="1069086" y="346455"/>
                  <a:pt x="1068502" y="340613"/>
                  <a:pt x="1067333" y="330098"/>
                </a:cubicBezTo>
                <a:cubicBezTo>
                  <a:pt x="1066165" y="319582"/>
                  <a:pt x="1065581" y="308482"/>
                  <a:pt x="1065581" y="296798"/>
                </a:cubicBezTo>
                <a:lnTo>
                  <a:pt x="1065581" y="284968"/>
                </a:lnTo>
                <a:lnTo>
                  <a:pt x="1058571" y="287597"/>
                </a:lnTo>
                <a:cubicBezTo>
                  <a:pt x="1054189" y="289350"/>
                  <a:pt x="1050976" y="290664"/>
                  <a:pt x="1048931" y="291540"/>
                </a:cubicBezTo>
                <a:cubicBezTo>
                  <a:pt x="1044258" y="293001"/>
                  <a:pt x="1038854" y="295045"/>
                  <a:pt x="1032720" y="297674"/>
                </a:cubicBezTo>
                <a:cubicBezTo>
                  <a:pt x="1029507" y="299135"/>
                  <a:pt x="1026878" y="300303"/>
                  <a:pt x="1024833" y="301180"/>
                </a:cubicBezTo>
                <a:cubicBezTo>
                  <a:pt x="1023080" y="302056"/>
                  <a:pt x="1020598" y="303078"/>
                  <a:pt x="1017385" y="304247"/>
                </a:cubicBezTo>
                <a:cubicBezTo>
                  <a:pt x="1014464" y="305707"/>
                  <a:pt x="1011396" y="307022"/>
                  <a:pt x="1008183" y="308190"/>
                </a:cubicBezTo>
                <a:cubicBezTo>
                  <a:pt x="1005554" y="309358"/>
                  <a:pt x="1003802" y="310235"/>
                  <a:pt x="1002926" y="310819"/>
                </a:cubicBezTo>
                <a:cubicBezTo>
                  <a:pt x="1002341" y="311403"/>
                  <a:pt x="1001903" y="311695"/>
                  <a:pt x="1001611" y="311695"/>
                </a:cubicBezTo>
                <a:cubicBezTo>
                  <a:pt x="1001320" y="311695"/>
                  <a:pt x="1000589" y="311987"/>
                  <a:pt x="999420" y="312572"/>
                </a:cubicBezTo>
                <a:cubicBezTo>
                  <a:pt x="994163" y="315785"/>
                  <a:pt x="986568" y="320020"/>
                  <a:pt x="976637" y="325278"/>
                </a:cubicBezTo>
                <a:cubicBezTo>
                  <a:pt x="974300" y="326446"/>
                  <a:pt x="971817" y="327907"/>
                  <a:pt x="969188" y="329659"/>
                </a:cubicBezTo>
                <a:cubicBezTo>
                  <a:pt x="967143" y="331120"/>
                  <a:pt x="965537" y="332142"/>
                  <a:pt x="964368" y="332726"/>
                </a:cubicBezTo>
                <a:cubicBezTo>
                  <a:pt x="963200" y="333018"/>
                  <a:pt x="961739" y="333749"/>
                  <a:pt x="959987" y="334917"/>
                </a:cubicBezTo>
                <a:cubicBezTo>
                  <a:pt x="957942" y="336378"/>
                  <a:pt x="956774" y="337108"/>
                  <a:pt x="956482" y="337108"/>
                </a:cubicBezTo>
                <a:cubicBezTo>
                  <a:pt x="956189" y="337108"/>
                  <a:pt x="955021" y="337838"/>
                  <a:pt x="952976" y="339299"/>
                </a:cubicBezTo>
                <a:cubicBezTo>
                  <a:pt x="948303" y="342220"/>
                  <a:pt x="945236" y="343680"/>
                  <a:pt x="943775" y="343680"/>
                </a:cubicBezTo>
                <a:cubicBezTo>
                  <a:pt x="943483" y="343680"/>
                  <a:pt x="943045" y="343972"/>
                  <a:pt x="942461" y="344556"/>
                </a:cubicBezTo>
                <a:cubicBezTo>
                  <a:pt x="942169" y="345141"/>
                  <a:pt x="941146" y="345725"/>
                  <a:pt x="939394" y="346309"/>
                </a:cubicBezTo>
                <a:cubicBezTo>
                  <a:pt x="937641" y="346893"/>
                  <a:pt x="936473" y="347331"/>
                  <a:pt x="935889" y="347623"/>
                </a:cubicBezTo>
                <a:cubicBezTo>
                  <a:pt x="932675" y="349084"/>
                  <a:pt x="928732" y="350398"/>
                  <a:pt x="924059" y="351567"/>
                </a:cubicBezTo>
                <a:cubicBezTo>
                  <a:pt x="918217" y="352735"/>
                  <a:pt x="913251" y="352589"/>
                  <a:pt x="909161" y="351129"/>
                </a:cubicBezTo>
                <a:cubicBezTo>
                  <a:pt x="901567" y="347916"/>
                  <a:pt x="894264" y="343096"/>
                  <a:pt x="887254" y="336670"/>
                </a:cubicBezTo>
                <a:cubicBezTo>
                  <a:pt x="880828" y="327907"/>
                  <a:pt x="877615" y="322211"/>
                  <a:pt x="877615" y="319582"/>
                </a:cubicBezTo>
                <a:cubicBezTo>
                  <a:pt x="877615" y="316661"/>
                  <a:pt x="882872" y="311257"/>
                  <a:pt x="893388" y="303370"/>
                </a:cubicBezTo>
                <a:cubicBezTo>
                  <a:pt x="898354" y="301034"/>
                  <a:pt x="904050" y="299281"/>
                  <a:pt x="910476" y="298113"/>
                </a:cubicBezTo>
                <a:cubicBezTo>
                  <a:pt x="914273" y="297528"/>
                  <a:pt x="916464" y="297309"/>
                  <a:pt x="917048" y="297455"/>
                </a:cubicBezTo>
                <a:cubicBezTo>
                  <a:pt x="917632" y="297601"/>
                  <a:pt x="916464" y="298113"/>
                  <a:pt x="913543" y="298989"/>
                </a:cubicBezTo>
                <a:cubicBezTo>
                  <a:pt x="904196" y="302494"/>
                  <a:pt x="898792" y="307898"/>
                  <a:pt x="897331" y="315200"/>
                </a:cubicBezTo>
                <a:lnTo>
                  <a:pt x="896893" y="318706"/>
                </a:lnTo>
                <a:lnTo>
                  <a:pt x="899522" y="319582"/>
                </a:lnTo>
                <a:cubicBezTo>
                  <a:pt x="905072" y="321335"/>
                  <a:pt x="913543" y="320604"/>
                  <a:pt x="924935" y="317391"/>
                </a:cubicBezTo>
                <a:cubicBezTo>
                  <a:pt x="927564" y="316515"/>
                  <a:pt x="930777" y="315493"/>
                  <a:pt x="934574" y="314324"/>
                </a:cubicBezTo>
                <a:cubicBezTo>
                  <a:pt x="938372" y="313156"/>
                  <a:pt x="940854" y="312279"/>
                  <a:pt x="942023" y="311695"/>
                </a:cubicBezTo>
                <a:cubicBezTo>
                  <a:pt x="942899" y="311403"/>
                  <a:pt x="943483" y="311111"/>
                  <a:pt x="943775" y="310819"/>
                </a:cubicBezTo>
                <a:cubicBezTo>
                  <a:pt x="943775" y="310819"/>
                  <a:pt x="944213" y="310673"/>
                  <a:pt x="945090" y="310381"/>
                </a:cubicBezTo>
                <a:cubicBezTo>
                  <a:pt x="945966" y="310089"/>
                  <a:pt x="947573" y="309505"/>
                  <a:pt x="949909" y="308628"/>
                </a:cubicBezTo>
                <a:cubicBezTo>
                  <a:pt x="956336" y="306583"/>
                  <a:pt x="964514" y="303808"/>
                  <a:pt x="974446" y="300303"/>
                </a:cubicBezTo>
                <a:cubicBezTo>
                  <a:pt x="983794" y="296798"/>
                  <a:pt x="990657" y="294315"/>
                  <a:pt x="995039" y="292855"/>
                </a:cubicBezTo>
                <a:cubicBezTo>
                  <a:pt x="1004094" y="289350"/>
                  <a:pt x="1010958" y="286429"/>
                  <a:pt x="1015632" y="284092"/>
                </a:cubicBezTo>
                <a:cubicBezTo>
                  <a:pt x="1015924" y="283800"/>
                  <a:pt x="1016362" y="283654"/>
                  <a:pt x="1016946" y="283654"/>
                </a:cubicBezTo>
                <a:cubicBezTo>
                  <a:pt x="1017238" y="283654"/>
                  <a:pt x="1017823" y="283508"/>
                  <a:pt x="1018699" y="283216"/>
                </a:cubicBezTo>
                <a:cubicBezTo>
                  <a:pt x="1019575" y="282923"/>
                  <a:pt x="1021766" y="282047"/>
                  <a:pt x="1025271" y="280587"/>
                </a:cubicBezTo>
                <a:cubicBezTo>
                  <a:pt x="1027900" y="279418"/>
                  <a:pt x="1030967" y="278250"/>
                  <a:pt x="1034472" y="277081"/>
                </a:cubicBezTo>
                <a:cubicBezTo>
                  <a:pt x="1037977" y="275913"/>
                  <a:pt x="1044696" y="273868"/>
                  <a:pt x="1054627" y="270947"/>
                </a:cubicBezTo>
                <a:cubicBezTo>
                  <a:pt x="1061054" y="268611"/>
                  <a:pt x="1064851" y="267296"/>
                  <a:pt x="1066019" y="267004"/>
                </a:cubicBezTo>
                <a:cubicBezTo>
                  <a:pt x="1066311" y="266128"/>
                  <a:pt x="1066749" y="263645"/>
                  <a:pt x="1067333" y="259555"/>
                </a:cubicBezTo>
                <a:cubicBezTo>
                  <a:pt x="1068502" y="251669"/>
                  <a:pt x="1069962" y="245973"/>
                  <a:pt x="1071715" y="242468"/>
                </a:cubicBezTo>
                <a:lnTo>
                  <a:pt x="1073030" y="239839"/>
                </a:lnTo>
                <a:lnTo>
                  <a:pt x="1071277" y="240277"/>
                </a:lnTo>
                <a:cubicBezTo>
                  <a:pt x="1069816" y="240569"/>
                  <a:pt x="1068210" y="241007"/>
                  <a:pt x="1066457" y="241591"/>
                </a:cubicBezTo>
                <a:cubicBezTo>
                  <a:pt x="1064705" y="242175"/>
                  <a:pt x="1062660" y="242614"/>
                  <a:pt x="1060323" y="242906"/>
                </a:cubicBezTo>
                <a:cubicBezTo>
                  <a:pt x="1057986" y="243198"/>
                  <a:pt x="1056526" y="243490"/>
                  <a:pt x="1055942" y="243782"/>
                </a:cubicBezTo>
                <a:cubicBezTo>
                  <a:pt x="1054189" y="243782"/>
                  <a:pt x="1050830" y="242175"/>
                  <a:pt x="1045864" y="238962"/>
                </a:cubicBezTo>
                <a:cubicBezTo>
                  <a:pt x="1043528" y="237210"/>
                  <a:pt x="1042213" y="236333"/>
                  <a:pt x="1041921" y="236333"/>
                </a:cubicBezTo>
                <a:cubicBezTo>
                  <a:pt x="1041629" y="236333"/>
                  <a:pt x="1041629" y="237502"/>
                  <a:pt x="1041921" y="239839"/>
                </a:cubicBezTo>
                <a:cubicBezTo>
                  <a:pt x="1042797" y="249478"/>
                  <a:pt x="1039000" y="252691"/>
                  <a:pt x="1030529" y="249478"/>
                </a:cubicBezTo>
                <a:cubicBezTo>
                  <a:pt x="1021766" y="245681"/>
                  <a:pt x="1013587" y="238378"/>
                  <a:pt x="1005993" y="227570"/>
                </a:cubicBezTo>
                <a:cubicBezTo>
                  <a:pt x="998690" y="217931"/>
                  <a:pt x="994455" y="205663"/>
                  <a:pt x="993286" y="190766"/>
                </a:cubicBezTo>
                <a:cubicBezTo>
                  <a:pt x="992994" y="186676"/>
                  <a:pt x="992556" y="184194"/>
                  <a:pt x="991972" y="183317"/>
                </a:cubicBezTo>
                <a:cubicBezTo>
                  <a:pt x="991680" y="182733"/>
                  <a:pt x="991534" y="182003"/>
                  <a:pt x="991534" y="181127"/>
                </a:cubicBezTo>
                <a:cubicBezTo>
                  <a:pt x="991534" y="179666"/>
                  <a:pt x="991241" y="177037"/>
                  <a:pt x="990657" y="173240"/>
                </a:cubicBezTo>
                <a:cubicBezTo>
                  <a:pt x="989782" y="169150"/>
                  <a:pt x="988905" y="164769"/>
                  <a:pt x="988028" y="160095"/>
                </a:cubicBezTo>
                <a:cubicBezTo>
                  <a:pt x="987153" y="155130"/>
                  <a:pt x="986130" y="150748"/>
                  <a:pt x="984962" y="146951"/>
                </a:cubicBezTo>
                <a:cubicBezTo>
                  <a:pt x="983794" y="142861"/>
                  <a:pt x="983209" y="140233"/>
                  <a:pt x="983209" y="139064"/>
                </a:cubicBezTo>
                <a:cubicBezTo>
                  <a:pt x="983209" y="137312"/>
                  <a:pt x="984231" y="136873"/>
                  <a:pt x="986276" y="137750"/>
                </a:cubicBezTo>
                <a:cubicBezTo>
                  <a:pt x="988321" y="137750"/>
                  <a:pt x="990803" y="138042"/>
                  <a:pt x="993724" y="138626"/>
                </a:cubicBezTo>
                <a:cubicBezTo>
                  <a:pt x="996061" y="139794"/>
                  <a:pt x="1000297" y="139356"/>
                  <a:pt x="1006431" y="137312"/>
                </a:cubicBezTo>
                <a:cubicBezTo>
                  <a:pt x="1016362" y="134683"/>
                  <a:pt x="1022350" y="132492"/>
                  <a:pt x="1024395" y="130739"/>
                </a:cubicBezTo>
                <a:cubicBezTo>
                  <a:pt x="1024687" y="130155"/>
                  <a:pt x="1025125" y="129863"/>
                  <a:pt x="1025709" y="129863"/>
                </a:cubicBezTo>
                <a:cubicBezTo>
                  <a:pt x="1026293" y="129863"/>
                  <a:pt x="1027024" y="129425"/>
                  <a:pt x="1027900" y="128548"/>
                </a:cubicBezTo>
                <a:cubicBezTo>
                  <a:pt x="1028484" y="127672"/>
                  <a:pt x="1028922" y="127234"/>
                  <a:pt x="1029214" y="127234"/>
                </a:cubicBezTo>
                <a:cubicBezTo>
                  <a:pt x="1029799" y="127234"/>
                  <a:pt x="1032574" y="125043"/>
                  <a:pt x="1037540" y="120662"/>
                </a:cubicBezTo>
                <a:cubicBezTo>
                  <a:pt x="1042797" y="115404"/>
                  <a:pt x="1045426" y="111899"/>
                  <a:pt x="1045426" y="110146"/>
                </a:cubicBezTo>
                <a:cubicBezTo>
                  <a:pt x="1045426" y="109562"/>
                  <a:pt x="1045572" y="109124"/>
                  <a:pt x="1045864" y="108832"/>
                </a:cubicBezTo>
                <a:cubicBezTo>
                  <a:pt x="1046156" y="108540"/>
                  <a:pt x="1046302" y="107809"/>
                  <a:pt x="1046302" y="106641"/>
                </a:cubicBezTo>
                <a:cubicBezTo>
                  <a:pt x="1046594" y="105765"/>
                  <a:pt x="1046887" y="103866"/>
                  <a:pt x="1047179" y="100945"/>
                </a:cubicBezTo>
                <a:cubicBezTo>
                  <a:pt x="1047763" y="97732"/>
                  <a:pt x="1047910" y="93497"/>
                  <a:pt x="1047617" y="88239"/>
                </a:cubicBezTo>
                <a:cubicBezTo>
                  <a:pt x="1047617" y="82689"/>
                  <a:pt x="1047763" y="77577"/>
                  <a:pt x="1048055" y="72904"/>
                </a:cubicBezTo>
                <a:cubicBezTo>
                  <a:pt x="1049223" y="56546"/>
                  <a:pt x="1049516" y="42671"/>
                  <a:pt x="1048931" y="31279"/>
                </a:cubicBezTo>
                <a:cubicBezTo>
                  <a:pt x="1048639" y="27774"/>
                  <a:pt x="1047617" y="25437"/>
                  <a:pt x="1045864" y="24269"/>
                </a:cubicBezTo>
                <a:cubicBezTo>
                  <a:pt x="1043235" y="21640"/>
                  <a:pt x="1039438" y="21494"/>
                  <a:pt x="1034472" y="23831"/>
                </a:cubicBezTo>
                <a:lnTo>
                  <a:pt x="1030529" y="25583"/>
                </a:lnTo>
                <a:lnTo>
                  <a:pt x="1030529" y="23831"/>
                </a:lnTo>
                <a:cubicBezTo>
                  <a:pt x="1028776" y="19449"/>
                  <a:pt x="1031551" y="13753"/>
                  <a:pt x="1038854" y="6743"/>
                </a:cubicBezTo>
                <a:cubicBezTo>
                  <a:pt x="1042359" y="3530"/>
                  <a:pt x="1044696" y="1485"/>
                  <a:pt x="1045864" y="609"/>
                </a:cubicBezTo>
                <a:cubicBezTo>
                  <a:pt x="1046887" y="-121"/>
                  <a:pt x="1048603" y="-195"/>
                  <a:pt x="1051013" y="390"/>
                </a:cubicBezTo>
                <a:close/>
              </a:path>
            </a:pathLst>
          </a:custGeom>
          <a:gradFill flip="none" rotWithShape="1">
            <a:gsLst>
              <a:gs pos="0">
                <a:schemeClr val="accent1"/>
              </a:gs>
              <a:gs pos="80000">
                <a:srgbClr val="FB111C"/>
              </a:gs>
            </a:gsLst>
            <a:lin ang="13500000" scaled="1"/>
            <a:tileRect/>
          </a:gradFill>
          <a:ln>
            <a:noFill/>
          </a:ln>
          <a:effectLst>
            <a:outerShdw blurRad="844550" dist="361950" sx="102000" sy="102000" algn="ctr" rotWithShape="0">
              <a:srgbClr val="A1030B">
                <a:alpha val="20000"/>
              </a:srgb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zh-CN" altLang="en-US" sz="3420" dirty="0">
              <a:gradFill flip="none" rotWithShape="1">
                <a:gsLst>
                  <a:gs pos="0">
                    <a:schemeClr val="accent1"/>
                  </a:gs>
                  <a:gs pos="80000">
                    <a:srgbClr val="FB111C"/>
                  </a:gs>
                </a:gsLst>
                <a:lin ang="13500000" scaled="1"/>
                <a:tileRect/>
              </a:gradFill>
              <a:effectLst>
                <a:outerShdw blurRad="844550" dist="361950" sx="102000" sy="102000" algn="ctr" rotWithShape="0">
                  <a:srgbClr val="A1030B">
                    <a:alpha val="20000"/>
                  </a:srgbClr>
                </a:outerShdw>
              </a:effectLst>
              <a:latin typeface="Arial" panose="020B0604020202020204" pitchFamily="34" charset="0"/>
              <a:ea typeface="微软雅黑" panose="020B0503020204020204" pitchFamily="34" charset="-122"/>
              <a:cs typeface="演示流云楷" panose="02000600000000000000" pitchFamily="2" charset="-122"/>
              <a:sym typeface="Arial" panose="020B0604020202020204" pitchFamily="34" charset="0"/>
            </a:endParaRPr>
          </a:p>
        </p:txBody>
      </p:sp>
      <p:sp>
        <p:nvSpPr>
          <p:cNvPr id="20" name="文本框 19">
            <a:extLst>
              <a:ext uri="{FF2B5EF4-FFF2-40B4-BE49-F238E27FC236}">
                <a16:creationId xmlns:a16="http://schemas.microsoft.com/office/drawing/2014/main" id="{F114F9B4-A0CD-EAD0-E906-6ED7428235BA}"/>
              </a:ext>
            </a:extLst>
          </p:cNvPr>
          <p:cNvSpPr txBox="1"/>
          <p:nvPr>
            <p:custDataLst>
              <p:tags r:id="rId2"/>
            </p:custDataLst>
          </p:nvPr>
        </p:nvSpPr>
        <p:spPr>
          <a:xfrm>
            <a:off x="6959371" y="347952"/>
            <a:ext cx="1685186" cy="391716"/>
          </a:xfrm>
          <a:custGeom>
            <a:avLst/>
            <a:gdLst/>
            <a:ahLst/>
            <a:cxnLst/>
            <a:rect l="l" t="t" r="r" b="b"/>
            <a:pathLst>
              <a:path w="1685186" h="391716">
                <a:moveTo>
                  <a:pt x="91573" y="308019"/>
                </a:moveTo>
                <a:cubicBezTo>
                  <a:pt x="90113" y="308019"/>
                  <a:pt x="89090" y="308603"/>
                  <a:pt x="88506" y="309772"/>
                </a:cubicBezTo>
                <a:cubicBezTo>
                  <a:pt x="86169" y="317366"/>
                  <a:pt x="85001" y="324231"/>
                  <a:pt x="85001" y="330365"/>
                </a:cubicBezTo>
                <a:cubicBezTo>
                  <a:pt x="85001" y="334746"/>
                  <a:pt x="85512" y="337229"/>
                  <a:pt x="86534" y="337813"/>
                </a:cubicBezTo>
                <a:cubicBezTo>
                  <a:pt x="87557" y="338397"/>
                  <a:pt x="88798" y="338690"/>
                  <a:pt x="90259" y="338690"/>
                </a:cubicBezTo>
                <a:cubicBezTo>
                  <a:pt x="92011" y="338690"/>
                  <a:pt x="93983" y="338105"/>
                  <a:pt x="96174" y="336937"/>
                </a:cubicBezTo>
                <a:cubicBezTo>
                  <a:pt x="98364" y="335769"/>
                  <a:pt x="99533" y="335184"/>
                  <a:pt x="99679" y="335184"/>
                </a:cubicBezTo>
                <a:cubicBezTo>
                  <a:pt x="99825" y="335184"/>
                  <a:pt x="101797" y="334016"/>
                  <a:pt x="105594" y="331679"/>
                </a:cubicBezTo>
                <a:cubicBezTo>
                  <a:pt x="116110" y="325253"/>
                  <a:pt x="121367" y="321018"/>
                  <a:pt x="121367" y="318973"/>
                </a:cubicBezTo>
                <a:cubicBezTo>
                  <a:pt x="121367" y="317220"/>
                  <a:pt x="118008" y="315322"/>
                  <a:pt x="111290" y="313277"/>
                </a:cubicBezTo>
                <a:cubicBezTo>
                  <a:pt x="108077" y="312401"/>
                  <a:pt x="104279" y="311305"/>
                  <a:pt x="99898" y="309991"/>
                </a:cubicBezTo>
                <a:cubicBezTo>
                  <a:pt x="95516" y="308676"/>
                  <a:pt x="92741" y="308019"/>
                  <a:pt x="91573" y="308019"/>
                </a:cubicBezTo>
                <a:close/>
                <a:moveTo>
                  <a:pt x="652515" y="189061"/>
                </a:moveTo>
                <a:cubicBezTo>
                  <a:pt x="655947" y="189646"/>
                  <a:pt x="659854" y="191471"/>
                  <a:pt x="664235" y="194538"/>
                </a:cubicBezTo>
                <a:cubicBezTo>
                  <a:pt x="671246" y="198336"/>
                  <a:pt x="675043" y="202133"/>
                  <a:pt x="675627" y="205930"/>
                </a:cubicBezTo>
                <a:cubicBezTo>
                  <a:pt x="676211" y="207391"/>
                  <a:pt x="676795" y="208851"/>
                  <a:pt x="677380" y="210312"/>
                </a:cubicBezTo>
                <a:cubicBezTo>
                  <a:pt x="677964" y="211772"/>
                  <a:pt x="678256" y="213379"/>
                  <a:pt x="678256" y="215131"/>
                </a:cubicBezTo>
                <a:cubicBezTo>
                  <a:pt x="678256" y="218344"/>
                  <a:pt x="676649" y="219805"/>
                  <a:pt x="673436" y="219513"/>
                </a:cubicBezTo>
                <a:cubicBezTo>
                  <a:pt x="671392" y="219221"/>
                  <a:pt x="668617" y="222288"/>
                  <a:pt x="665111" y="228714"/>
                </a:cubicBezTo>
                <a:cubicBezTo>
                  <a:pt x="660146" y="236601"/>
                  <a:pt x="656494" y="241712"/>
                  <a:pt x="654158" y="244049"/>
                </a:cubicBezTo>
                <a:cubicBezTo>
                  <a:pt x="653281" y="245218"/>
                  <a:pt x="652843" y="245948"/>
                  <a:pt x="652843" y="246240"/>
                </a:cubicBezTo>
                <a:cubicBezTo>
                  <a:pt x="652843" y="246532"/>
                  <a:pt x="652113" y="247554"/>
                  <a:pt x="650652" y="249307"/>
                </a:cubicBezTo>
                <a:cubicBezTo>
                  <a:pt x="647439" y="252812"/>
                  <a:pt x="646271" y="255149"/>
                  <a:pt x="647147" y="256317"/>
                </a:cubicBezTo>
                <a:cubicBezTo>
                  <a:pt x="648024" y="257778"/>
                  <a:pt x="651383" y="260261"/>
                  <a:pt x="657225" y="263766"/>
                </a:cubicBezTo>
                <a:cubicBezTo>
                  <a:pt x="664527" y="268732"/>
                  <a:pt x="668179" y="272383"/>
                  <a:pt x="668179" y="274720"/>
                </a:cubicBezTo>
                <a:cubicBezTo>
                  <a:pt x="668179" y="279977"/>
                  <a:pt x="661460" y="282314"/>
                  <a:pt x="648024" y="281730"/>
                </a:cubicBezTo>
                <a:cubicBezTo>
                  <a:pt x="641305" y="282314"/>
                  <a:pt x="637070" y="282752"/>
                  <a:pt x="635317" y="283044"/>
                </a:cubicBezTo>
                <a:cubicBezTo>
                  <a:pt x="633857" y="283337"/>
                  <a:pt x="631520" y="283775"/>
                  <a:pt x="628307" y="284359"/>
                </a:cubicBezTo>
                <a:cubicBezTo>
                  <a:pt x="625386" y="284943"/>
                  <a:pt x="623487" y="285381"/>
                  <a:pt x="622611" y="285673"/>
                </a:cubicBezTo>
                <a:cubicBezTo>
                  <a:pt x="622319" y="285673"/>
                  <a:pt x="621443" y="285966"/>
                  <a:pt x="619982" y="286550"/>
                </a:cubicBezTo>
                <a:cubicBezTo>
                  <a:pt x="617645" y="287426"/>
                  <a:pt x="614724" y="288302"/>
                  <a:pt x="611219" y="289179"/>
                </a:cubicBezTo>
                <a:cubicBezTo>
                  <a:pt x="607714" y="290055"/>
                  <a:pt x="605523" y="290493"/>
                  <a:pt x="604647" y="290493"/>
                </a:cubicBezTo>
                <a:cubicBezTo>
                  <a:pt x="603186" y="290493"/>
                  <a:pt x="599973" y="288740"/>
                  <a:pt x="595008" y="285235"/>
                </a:cubicBezTo>
                <a:cubicBezTo>
                  <a:pt x="591210" y="280270"/>
                  <a:pt x="589312" y="277202"/>
                  <a:pt x="589312" y="276034"/>
                </a:cubicBezTo>
                <a:cubicBezTo>
                  <a:pt x="589312" y="275450"/>
                  <a:pt x="590918" y="274135"/>
                  <a:pt x="594131" y="272091"/>
                </a:cubicBezTo>
                <a:cubicBezTo>
                  <a:pt x="597344" y="270046"/>
                  <a:pt x="599097" y="268878"/>
                  <a:pt x="599389" y="268586"/>
                </a:cubicBezTo>
                <a:cubicBezTo>
                  <a:pt x="599973" y="268001"/>
                  <a:pt x="601434" y="266979"/>
                  <a:pt x="603770" y="265519"/>
                </a:cubicBezTo>
                <a:cubicBezTo>
                  <a:pt x="609905" y="260845"/>
                  <a:pt x="615454" y="255441"/>
                  <a:pt x="620420" y="249307"/>
                </a:cubicBezTo>
                <a:cubicBezTo>
                  <a:pt x="622173" y="246678"/>
                  <a:pt x="623487" y="245072"/>
                  <a:pt x="624364" y="244487"/>
                </a:cubicBezTo>
                <a:cubicBezTo>
                  <a:pt x="628161" y="238645"/>
                  <a:pt x="631520" y="231781"/>
                  <a:pt x="634441" y="223894"/>
                </a:cubicBezTo>
                <a:cubicBezTo>
                  <a:pt x="635317" y="219513"/>
                  <a:pt x="634295" y="217322"/>
                  <a:pt x="631374" y="217322"/>
                </a:cubicBezTo>
                <a:cubicBezTo>
                  <a:pt x="626408" y="217322"/>
                  <a:pt x="617499" y="221557"/>
                  <a:pt x="604647" y="230028"/>
                </a:cubicBezTo>
                <a:cubicBezTo>
                  <a:pt x="603478" y="230905"/>
                  <a:pt x="602602" y="231489"/>
                  <a:pt x="602018" y="231781"/>
                </a:cubicBezTo>
                <a:cubicBezTo>
                  <a:pt x="597928" y="234994"/>
                  <a:pt x="593547" y="238791"/>
                  <a:pt x="588873" y="243173"/>
                </a:cubicBezTo>
                <a:cubicBezTo>
                  <a:pt x="586244" y="245802"/>
                  <a:pt x="583908" y="247992"/>
                  <a:pt x="581863" y="249745"/>
                </a:cubicBezTo>
                <a:lnTo>
                  <a:pt x="578358" y="252374"/>
                </a:lnTo>
                <a:lnTo>
                  <a:pt x="578796" y="256756"/>
                </a:lnTo>
                <a:cubicBezTo>
                  <a:pt x="579088" y="259969"/>
                  <a:pt x="579526" y="264496"/>
                  <a:pt x="580110" y="270338"/>
                </a:cubicBezTo>
                <a:cubicBezTo>
                  <a:pt x="581279" y="277349"/>
                  <a:pt x="581863" y="282022"/>
                  <a:pt x="581863" y="284359"/>
                </a:cubicBezTo>
                <a:cubicBezTo>
                  <a:pt x="581863" y="286696"/>
                  <a:pt x="581571" y="288302"/>
                  <a:pt x="580987" y="289179"/>
                </a:cubicBezTo>
                <a:cubicBezTo>
                  <a:pt x="579818" y="291515"/>
                  <a:pt x="577481" y="292392"/>
                  <a:pt x="573976" y="291808"/>
                </a:cubicBezTo>
                <a:cubicBezTo>
                  <a:pt x="569010" y="290055"/>
                  <a:pt x="564191" y="287426"/>
                  <a:pt x="559517" y="283921"/>
                </a:cubicBezTo>
                <a:cubicBezTo>
                  <a:pt x="555136" y="279247"/>
                  <a:pt x="551339" y="273989"/>
                  <a:pt x="548125" y="268147"/>
                </a:cubicBezTo>
                <a:cubicBezTo>
                  <a:pt x="545789" y="263182"/>
                  <a:pt x="546081" y="255003"/>
                  <a:pt x="549002" y="243611"/>
                </a:cubicBezTo>
                <a:cubicBezTo>
                  <a:pt x="553675" y="228714"/>
                  <a:pt x="553091" y="221265"/>
                  <a:pt x="547249" y="221265"/>
                </a:cubicBezTo>
                <a:cubicBezTo>
                  <a:pt x="545204" y="221265"/>
                  <a:pt x="544182" y="220973"/>
                  <a:pt x="544182" y="220389"/>
                </a:cubicBezTo>
                <a:cubicBezTo>
                  <a:pt x="544182" y="219805"/>
                  <a:pt x="545058" y="218929"/>
                  <a:pt x="546811" y="217760"/>
                </a:cubicBezTo>
                <a:cubicBezTo>
                  <a:pt x="548856" y="216008"/>
                  <a:pt x="551777" y="216884"/>
                  <a:pt x="555574" y="220389"/>
                </a:cubicBezTo>
                <a:cubicBezTo>
                  <a:pt x="557619" y="221850"/>
                  <a:pt x="558787" y="222580"/>
                  <a:pt x="559079" y="222580"/>
                </a:cubicBezTo>
                <a:cubicBezTo>
                  <a:pt x="559371" y="222580"/>
                  <a:pt x="560394" y="223164"/>
                  <a:pt x="562146" y="224332"/>
                </a:cubicBezTo>
                <a:cubicBezTo>
                  <a:pt x="563899" y="225793"/>
                  <a:pt x="565943" y="226085"/>
                  <a:pt x="568280" y="225209"/>
                </a:cubicBezTo>
                <a:cubicBezTo>
                  <a:pt x="577043" y="223456"/>
                  <a:pt x="582593" y="221850"/>
                  <a:pt x="584930" y="220389"/>
                </a:cubicBezTo>
                <a:cubicBezTo>
                  <a:pt x="586098" y="219513"/>
                  <a:pt x="588143" y="218637"/>
                  <a:pt x="591064" y="217760"/>
                </a:cubicBezTo>
                <a:cubicBezTo>
                  <a:pt x="593985" y="216592"/>
                  <a:pt x="596322" y="215569"/>
                  <a:pt x="598074" y="214693"/>
                </a:cubicBezTo>
                <a:cubicBezTo>
                  <a:pt x="599827" y="213817"/>
                  <a:pt x="602602" y="212502"/>
                  <a:pt x="606399" y="210750"/>
                </a:cubicBezTo>
                <a:cubicBezTo>
                  <a:pt x="616039" y="206076"/>
                  <a:pt x="623560" y="202352"/>
                  <a:pt x="628964" y="199577"/>
                </a:cubicBezTo>
                <a:cubicBezTo>
                  <a:pt x="634368" y="196802"/>
                  <a:pt x="637654" y="194976"/>
                  <a:pt x="638822" y="194100"/>
                </a:cubicBezTo>
                <a:cubicBezTo>
                  <a:pt x="639407" y="193224"/>
                  <a:pt x="641013" y="192201"/>
                  <a:pt x="643642" y="191033"/>
                </a:cubicBezTo>
                <a:cubicBezTo>
                  <a:pt x="646125" y="189134"/>
                  <a:pt x="649082" y="188477"/>
                  <a:pt x="652515" y="189061"/>
                </a:cubicBezTo>
                <a:close/>
                <a:moveTo>
                  <a:pt x="1053312" y="184023"/>
                </a:moveTo>
                <a:cubicBezTo>
                  <a:pt x="1053020" y="184023"/>
                  <a:pt x="1052290" y="184607"/>
                  <a:pt x="1051122" y="185775"/>
                </a:cubicBezTo>
                <a:cubicBezTo>
                  <a:pt x="1050245" y="186652"/>
                  <a:pt x="1048054" y="188696"/>
                  <a:pt x="1044549" y="191909"/>
                </a:cubicBezTo>
                <a:cubicBezTo>
                  <a:pt x="1038415" y="197751"/>
                  <a:pt x="1033741" y="202206"/>
                  <a:pt x="1030528" y="205273"/>
                </a:cubicBezTo>
                <a:cubicBezTo>
                  <a:pt x="1027315" y="208340"/>
                  <a:pt x="1025417" y="210531"/>
                  <a:pt x="1024833" y="211845"/>
                </a:cubicBezTo>
                <a:cubicBezTo>
                  <a:pt x="1024248" y="213160"/>
                  <a:pt x="1024540" y="213671"/>
                  <a:pt x="1025709" y="213379"/>
                </a:cubicBezTo>
                <a:cubicBezTo>
                  <a:pt x="1027169" y="213087"/>
                  <a:pt x="1028338" y="212648"/>
                  <a:pt x="1029214" y="212064"/>
                </a:cubicBezTo>
                <a:cubicBezTo>
                  <a:pt x="1030090" y="211188"/>
                  <a:pt x="1030821" y="210750"/>
                  <a:pt x="1031405" y="210750"/>
                </a:cubicBezTo>
                <a:cubicBezTo>
                  <a:pt x="1031405" y="210750"/>
                  <a:pt x="1034910" y="209143"/>
                  <a:pt x="1041920" y="205930"/>
                </a:cubicBezTo>
                <a:cubicBezTo>
                  <a:pt x="1052144" y="200672"/>
                  <a:pt x="1058278" y="198920"/>
                  <a:pt x="1060323" y="200672"/>
                </a:cubicBezTo>
                <a:cubicBezTo>
                  <a:pt x="1061783" y="200964"/>
                  <a:pt x="1062513" y="201110"/>
                  <a:pt x="1062513" y="201110"/>
                </a:cubicBezTo>
                <a:cubicBezTo>
                  <a:pt x="1062513" y="200818"/>
                  <a:pt x="1061199" y="197897"/>
                  <a:pt x="1058570" y="192348"/>
                </a:cubicBezTo>
                <a:cubicBezTo>
                  <a:pt x="1055941" y="187090"/>
                  <a:pt x="1054189" y="184315"/>
                  <a:pt x="1053312" y="184023"/>
                </a:cubicBezTo>
                <a:close/>
                <a:moveTo>
                  <a:pt x="1040606" y="155543"/>
                </a:moveTo>
                <a:lnTo>
                  <a:pt x="1038415" y="157295"/>
                </a:lnTo>
                <a:cubicBezTo>
                  <a:pt x="1036663" y="158464"/>
                  <a:pt x="1033449" y="160947"/>
                  <a:pt x="1028776" y="164744"/>
                </a:cubicBezTo>
                <a:cubicBezTo>
                  <a:pt x="1019137" y="172631"/>
                  <a:pt x="1009351" y="180517"/>
                  <a:pt x="999420" y="188404"/>
                </a:cubicBezTo>
                <a:cubicBezTo>
                  <a:pt x="988028" y="197167"/>
                  <a:pt x="978973" y="201549"/>
                  <a:pt x="972255" y="201549"/>
                </a:cubicBezTo>
                <a:cubicBezTo>
                  <a:pt x="968749" y="201257"/>
                  <a:pt x="965098" y="199358"/>
                  <a:pt x="961301" y="195853"/>
                </a:cubicBezTo>
                <a:cubicBezTo>
                  <a:pt x="959840" y="194976"/>
                  <a:pt x="958964" y="194830"/>
                  <a:pt x="958672" y="195414"/>
                </a:cubicBezTo>
                <a:cubicBezTo>
                  <a:pt x="958672" y="195999"/>
                  <a:pt x="958234" y="198043"/>
                  <a:pt x="957357" y="201549"/>
                </a:cubicBezTo>
                <a:cubicBezTo>
                  <a:pt x="956481" y="205638"/>
                  <a:pt x="955313" y="210166"/>
                  <a:pt x="953852" y="215131"/>
                </a:cubicBezTo>
                <a:cubicBezTo>
                  <a:pt x="952684" y="220097"/>
                  <a:pt x="951954" y="223018"/>
                  <a:pt x="951661" y="223894"/>
                </a:cubicBezTo>
                <a:cubicBezTo>
                  <a:pt x="951369" y="224479"/>
                  <a:pt x="951077" y="225647"/>
                  <a:pt x="950785" y="227400"/>
                </a:cubicBezTo>
                <a:cubicBezTo>
                  <a:pt x="950201" y="228860"/>
                  <a:pt x="949179" y="231635"/>
                  <a:pt x="947718" y="235724"/>
                </a:cubicBezTo>
                <a:cubicBezTo>
                  <a:pt x="946550" y="240690"/>
                  <a:pt x="944797" y="246386"/>
                  <a:pt x="942460" y="252812"/>
                </a:cubicBezTo>
                <a:lnTo>
                  <a:pt x="939831" y="262452"/>
                </a:lnTo>
                <a:lnTo>
                  <a:pt x="945527" y="268586"/>
                </a:lnTo>
                <a:cubicBezTo>
                  <a:pt x="953414" y="278517"/>
                  <a:pt x="964806" y="287718"/>
                  <a:pt x="979703" y="296189"/>
                </a:cubicBezTo>
                <a:cubicBezTo>
                  <a:pt x="987006" y="300863"/>
                  <a:pt x="991971" y="301739"/>
                  <a:pt x="994600" y="298818"/>
                </a:cubicBezTo>
                <a:cubicBezTo>
                  <a:pt x="999858" y="295021"/>
                  <a:pt x="1003947" y="290639"/>
                  <a:pt x="1006868" y="285673"/>
                </a:cubicBezTo>
                <a:cubicBezTo>
                  <a:pt x="1008329" y="282752"/>
                  <a:pt x="1010812" y="278517"/>
                  <a:pt x="1014317" y="272967"/>
                </a:cubicBezTo>
                <a:cubicBezTo>
                  <a:pt x="1017822" y="267125"/>
                  <a:pt x="1020597" y="262452"/>
                  <a:pt x="1022642" y="258946"/>
                </a:cubicBezTo>
                <a:cubicBezTo>
                  <a:pt x="1024394" y="255149"/>
                  <a:pt x="1026877" y="250329"/>
                  <a:pt x="1030090" y="244487"/>
                </a:cubicBezTo>
                <a:cubicBezTo>
                  <a:pt x="1033011" y="239229"/>
                  <a:pt x="1034618" y="235505"/>
                  <a:pt x="1034910" y="233315"/>
                </a:cubicBezTo>
                <a:cubicBezTo>
                  <a:pt x="1035202" y="231124"/>
                  <a:pt x="1034472" y="229882"/>
                  <a:pt x="1032719" y="229590"/>
                </a:cubicBezTo>
                <a:cubicBezTo>
                  <a:pt x="1028922" y="229882"/>
                  <a:pt x="1023372" y="232219"/>
                  <a:pt x="1016069" y="236601"/>
                </a:cubicBezTo>
                <a:cubicBezTo>
                  <a:pt x="1014025" y="237477"/>
                  <a:pt x="1012856" y="237915"/>
                  <a:pt x="1012564" y="237915"/>
                </a:cubicBezTo>
                <a:cubicBezTo>
                  <a:pt x="1012272" y="238207"/>
                  <a:pt x="1010812" y="238937"/>
                  <a:pt x="1008183" y="240106"/>
                </a:cubicBezTo>
                <a:cubicBezTo>
                  <a:pt x="1005554" y="241858"/>
                  <a:pt x="1003071" y="243465"/>
                  <a:pt x="1000734" y="244925"/>
                </a:cubicBezTo>
                <a:cubicBezTo>
                  <a:pt x="998105" y="246678"/>
                  <a:pt x="995622" y="248285"/>
                  <a:pt x="993286" y="249745"/>
                </a:cubicBezTo>
                <a:cubicBezTo>
                  <a:pt x="990949" y="251206"/>
                  <a:pt x="988758" y="252520"/>
                  <a:pt x="986714" y="253689"/>
                </a:cubicBezTo>
                <a:cubicBezTo>
                  <a:pt x="984085" y="255149"/>
                  <a:pt x="981018" y="257048"/>
                  <a:pt x="977512" y="259384"/>
                </a:cubicBezTo>
                <a:cubicBezTo>
                  <a:pt x="974007" y="262013"/>
                  <a:pt x="971232" y="263766"/>
                  <a:pt x="969187" y="264642"/>
                </a:cubicBezTo>
                <a:cubicBezTo>
                  <a:pt x="967727" y="266395"/>
                  <a:pt x="965828" y="266395"/>
                  <a:pt x="963492" y="264642"/>
                </a:cubicBezTo>
                <a:cubicBezTo>
                  <a:pt x="959110" y="261721"/>
                  <a:pt x="956919" y="259238"/>
                  <a:pt x="956919" y="257194"/>
                </a:cubicBezTo>
                <a:cubicBezTo>
                  <a:pt x="956919" y="256317"/>
                  <a:pt x="958088" y="254857"/>
                  <a:pt x="960424" y="252812"/>
                </a:cubicBezTo>
                <a:cubicBezTo>
                  <a:pt x="962761" y="250767"/>
                  <a:pt x="966851" y="247700"/>
                  <a:pt x="972693" y="243611"/>
                </a:cubicBezTo>
                <a:cubicBezTo>
                  <a:pt x="974737" y="242151"/>
                  <a:pt x="976928" y="240398"/>
                  <a:pt x="979265" y="238353"/>
                </a:cubicBezTo>
                <a:cubicBezTo>
                  <a:pt x="991241" y="228714"/>
                  <a:pt x="1002341" y="218637"/>
                  <a:pt x="1012564" y="208121"/>
                </a:cubicBezTo>
                <a:cubicBezTo>
                  <a:pt x="1023956" y="194976"/>
                  <a:pt x="1031989" y="185191"/>
                  <a:pt x="1036663" y="178765"/>
                </a:cubicBezTo>
                <a:cubicBezTo>
                  <a:pt x="1037539" y="177012"/>
                  <a:pt x="1039291" y="174529"/>
                  <a:pt x="1041920" y="171316"/>
                </a:cubicBezTo>
                <a:cubicBezTo>
                  <a:pt x="1043965" y="168395"/>
                  <a:pt x="1045133" y="166643"/>
                  <a:pt x="1045425" y="166058"/>
                </a:cubicBezTo>
                <a:cubicBezTo>
                  <a:pt x="1045425" y="165766"/>
                  <a:pt x="1044695" y="163868"/>
                  <a:pt x="1043235" y="160363"/>
                </a:cubicBezTo>
                <a:close/>
                <a:moveTo>
                  <a:pt x="750304" y="124516"/>
                </a:moveTo>
                <a:cubicBezTo>
                  <a:pt x="757917" y="124681"/>
                  <a:pt x="765448" y="127720"/>
                  <a:pt x="772896" y="133635"/>
                </a:cubicBezTo>
                <a:cubicBezTo>
                  <a:pt x="774357" y="134804"/>
                  <a:pt x="776402" y="136264"/>
                  <a:pt x="779030" y="138017"/>
                </a:cubicBezTo>
                <a:cubicBezTo>
                  <a:pt x="783412" y="140646"/>
                  <a:pt x="787647" y="146342"/>
                  <a:pt x="791737" y="155105"/>
                </a:cubicBezTo>
                <a:cubicBezTo>
                  <a:pt x="794366" y="160363"/>
                  <a:pt x="795388" y="163868"/>
                  <a:pt x="794804" y="165620"/>
                </a:cubicBezTo>
                <a:cubicBezTo>
                  <a:pt x="794804" y="167665"/>
                  <a:pt x="794512" y="169126"/>
                  <a:pt x="793927" y="170002"/>
                </a:cubicBezTo>
                <a:cubicBezTo>
                  <a:pt x="793343" y="170586"/>
                  <a:pt x="791445" y="171316"/>
                  <a:pt x="788232" y="172193"/>
                </a:cubicBezTo>
                <a:cubicBezTo>
                  <a:pt x="785018" y="173069"/>
                  <a:pt x="782974" y="173945"/>
                  <a:pt x="782097" y="174821"/>
                </a:cubicBezTo>
                <a:cubicBezTo>
                  <a:pt x="781513" y="175114"/>
                  <a:pt x="781148" y="176136"/>
                  <a:pt x="781002" y="177889"/>
                </a:cubicBezTo>
                <a:cubicBezTo>
                  <a:pt x="780856" y="179641"/>
                  <a:pt x="780637" y="182854"/>
                  <a:pt x="780345" y="187528"/>
                </a:cubicBezTo>
                <a:cubicBezTo>
                  <a:pt x="780053" y="199504"/>
                  <a:pt x="779615" y="206368"/>
                  <a:pt x="779030" y="208121"/>
                </a:cubicBezTo>
                <a:cubicBezTo>
                  <a:pt x="778446" y="209873"/>
                  <a:pt x="777716" y="213087"/>
                  <a:pt x="776840" y="217760"/>
                </a:cubicBezTo>
                <a:cubicBezTo>
                  <a:pt x="775963" y="222726"/>
                  <a:pt x="775233" y="225647"/>
                  <a:pt x="774649" y="226523"/>
                </a:cubicBezTo>
                <a:cubicBezTo>
                  <a:pt x="774357" y="227107"/>
                  <a:pt x="773919" y="228714"/>
                  <a:pt x="773334" y="231343"/>
                </a:cubicBezTo>
                <a:cubicBezTo>
                  <a:pt x="772750" y="234264"/>
                  <a:pt x="772166" y="236455"/>
                  <a:pt x="771582" y="237915"/>
                </a:cubicBezTo>
                <a:cubicBezTo>
                  <a:pt x="771290" y="239084"/>
                  <a:pt x="770852" y="240690"/>
                  <a:pt x="770267" y="242735"/>
                </a:cubicBezTo>
                <a:cubicBezTo>
                  <a:pt x="769975" y="244195"/>
                  <a:pt x="769537" y="245510"/>
                  <a:pt x="768953" y="246678"/>
                </a:cubicBezTo>
                <a:cubicBezTo>
                  <a:pt x="768661" y="247554"/>
                  <a:pt x="768515" y="248139"/>
                  <a:pt x="768515" y="248431"/>
                </a:cubicBezTo>
                <a:cubicBezTo>
                  <a:pt x="768515" y="248723"/>
                  <a:pt x="768369" y="249161"/>
                  <a:pt x="768077" y="249745"/>
                </a:cubicBezTo>
                <a:cubicBezTo>
                  <a:pt x="767492" y="250329"/>
                  <a:pt x="767200" y="250914"/>
                  <a:pt x="767200" y="251498"/>
                </a:cubicBezTo>
                <a:cubicBezTo>
                  <a:pt x="767200" y="252082"/>
                  <a:pt x="766762" y="253396"/>
                  <a:pt x="765886" y="255441"/>
                </a:cubicBezTo>
                <a:cubicBezTo>
                  <a:pt x="763841" y="260407"/>
                  <a:pt x="762089" y="266541"/>
                  <a:pt x="760628" y="273843"/>
                </a:cubicBezTo>
                <a:cubicBezTo>
                  <a:pt x="760044" y="275596"/>
                  <a:pt x="759606" y="276910"/>
                  <a:pt x="759314" y="277787"/>
                </a:cubicBezTo>
                <a:cubicBezTo>
                  <a:pt x="757853" y="281000"/>
                  <a:pt x="756100" y="286112"/>
                  <a:pt x="754056" y="293122"/>
                </a:cubicBezTo>
                <a:cubicBezTo>
                  <a:pt x="753472" y="295751"/>
                  <a:pt x="752741" y="298380"/>
                  <a:pt x="751865" y="301009"/>
                </a:cubicBezTo>
                <a:cubicBezTo>
                  <a:pt x="750989" y="303638"/>
                  <a:pt x="750259" y="306120"/>
                  <a:pt x="749674" y="308457"/>
                </a:cubicBezTo>
                <a:cubicBezTo>
                  <a:pt x="749090" y="310794"/>
                  <a:pt x="748360" y="312839"/>
                  <a:pt x="747484" y="314591"/>
                </a:cubicBezTo>
                <a:cubicBezTo>
                  <a:pt x="746899" y="316636"/>
                  <a:pt x="746169" y="319411"/>
                  <a:pt x="745293" y="322916"/>
                </a:cubicBezTo>
                <a:cubicBezTo>
                  <a:pt x="744124" y="326129"/>
                  <a:pt x="743248" y="328466"/>
                  <a:pt x="742664" y="329927"/>
                </a:cubicBezTo>
                <a:cubicBezTo>
                  <a:pt x="742080" y="331387"/>
                  <a:pt x="741496" y="333140"/>
                  <a:pt x="740911" y="335184"/>
                </a:cubicBezTo>
                <a:cubicBezTo>
                  <a:pt x="740327" y="336937"/>
                  <a:pt x="739889" y="337813"/>
                  <a:pt x="739597" y="337813"/>
                </a:cubicBezTo>
                <a:cubicBezTo>
                  <a:pt x="739305" y="337813"/>
                  <a:pt x="739159" y="338397"/>
                  <a:pt x="739159" y="339566"/>
                </a:cubicBezTo>
                <a:cubicBezTo>
                  <a:pt x="739159" y="340442"/>
                  <a:pt x="738867" y="341464"/>
                  <a:pt x="738283" y="342633"/>
                </a:cubicBezTo>
                <a:cubicBezTo>
                  <a:pt x="737990" y="343801"/>
                  <a:pt x="737406" y="345262"/>
                  <a:pt x="736530" y="347014"/>
                </a:cubicBezTo>
                <a:cubicBezTo>
                  <a:pt x="735654" y="349059"/>
                  <a:pt x="735069" y="350082"/>
                  <a:pt x="734777" y="350082"/>
                </a:cubicBezTo>
                <a:cubicBezTo>
                  <a:pt x="734777" y="350082"/>
                  <a:pt x="734485" y="350666"/>
                  <a:pt x="733901" y="351834"/>
                </a:cubicBezTo>
                <a:cubicBezTo>
                  <a:pt x="733609" y="353295"/>
                  <a:pt x="733171" y="354317"/>
                  <a:pt x="732587" y="354901"/>
                </a:cubicBezTo>
                <a:cubicBezTo>
                  <a:pt x="732002" y="355777"/>
                  <a:pt x="731126" y="357238"/>
                  <a:pt x="729958" y="359283"/>
                </a:cubicBezTo>
                <a:cubicBezTo>
                  <a:pt x="727329" y="364540"/>
                  <a:pt x="724554" y="368484"/>
                  <a:pt x="721633" y="371113"/>
                </a:cubicBezTo>
                <a:cubicBezTo>
                  <a:pt x="720464" y="372865"/>
                  <a:pt x="718274" y="373742"/>
                  <a:pt x="715061" y="373742"/>
                </a:cubicBezTo>
                <a:cubicBezTo>
                  <a:pt x="710971" y="373742"/>
                  <a:pt x="706444" y="371989"/>
                  <a:pt x="701478" y="368484"/>
                </a:cubicBezTo>
                <a:cubicBezTo>
                  <a:pt x="695344" y="364687"/>
                  <a:pt x="689502" y="357384"/>
                  <a:pt x="683952" y="346576"/>
                </a:cubicBezTo>
                <a:cubicBezTo>
                  <a:pt x="681907" y="341026"/>
                  <a:pt x="677526" y="337229"/>
                  <a:pt x="670807" y="335184"/>
                </a:cubicBezTo>
                <a:cubicBezTo>
                  <a:pt x="667302" y="333724"/>
                  <a:pt x="664089" y="332263"/>
                  <a:pt x="661168" y="330803"/>
                </a:cubicBezTo>
                <a:cubicBezTo>
                  <a:pt x="658539" y="329634"/>
                  <a:pt x="656933" y="329050"/>
                  <a:pt x="656348" y="329050"/>
                </a:cubicBezTo>
                <a:cubicBezTo>
                  <a:pt x="656056" y="329050"/>
                  <a:pt x="654523" y="328247"/>
                  <a:pt x="651748" y="326640"/>
                </a:cubicBezTo>
                <a:cubicBezTo>
                  <a:pt x="648973" y="325034"/>
                  <a:pt x="645979" y="323208"/>
                  <a:pt x="642766" y="321164"/>
                </a:cubicBezTo>
                <a:cubicBezTo>
                  <a:pt x="639553" y="319119"/>
                  <a:pt x="636924" y="317366"/>
                  <a:pt x="634879" y="315906"/>
                </a:cubicBezTo>
                <a:cubicBezTo>
                  <a:pt x="628453" y="310648"/>
                  <a:pt x="623779" y="306267"/>
                  <a:pt x="620858" y="302761"/>
                </a:cubicBezTo>
                <a:cubicBezTo>
                  <a:pt x="620566" y="301885"/>
                  <a:pt x="621589" y="302469"/>
                  <a:pt x="623925" y="304514"/>
                </a:cubicBezTo>
                <a:cubicBezTo>
                  <a:pt x="629767" y="309480"/>
                  <a:pt x="636632" y="312547"/>
                  <a:pt x="644518" y="313715"/>
                </a:cubicBezTo>
                <a:cubicBezTo>
                  <a:pt x="648316" y="314007"/>
                  <a:pt x="651091" y="314153"/>
                  <a:pt x="652843" y="314153"/>
                </a:cubicBezTo>
                <a:cubicBezTo>
                  <a:pt x="656933" y="313569"/>
                  <a:pt x="665842" y="312985"/>
                  <a:pt x="679570" y="312401"/>
                </a:cubicBezTo>
                <a:cubicBezTo>
                  <a:pt x="693883" y="312401"/>
                  <a:pt x="701332" y="310648"/>
                  <a:pt x="701916" y="307143"/>
                </a:cubicBezTo>
                <a:cubicBezTo>
                  <a:pt x="703084" y="305390"/>
                  <a:pt x="704107" y="304076"/>
                  <a:pt x="704983" y="303199"/>
                </a:cubicBezTo>
                <a:cubicBezTo>
                  <a:pt x="705567" y="302323"/>
                  <a:pt x="705859" y="301593"/>
                  <a:pt x="705859" y="301009"/>
                </a:cubicBezTo>
                <a:cubicBezTo>
                  <a:pt x="705859" y="300717"/>
                  <a:pt x="706298" y="299694"/>
                  <a:pt x="707174" y="297942"/>
                </a:cubicBezTo>
                <a:cubicBezTo>
                  <a:pt x="712432" y="287134"/>
                  <a:pt x="717981" y="270630"/>
                  <a:pt x="723823" y="248431"/>
                </a:cubicBezTo>
                <a:cubicBezTo>
                  <a:pt x="724408" y="245802"/>
                  <a:pt x="724992" y="243611"/>
                  <a:pt x="725576" y="241858"/>
                </a:cubicBezTo>
                <a:cubicBezTo>
                  <a:pt x="726160" y="240398"/>
                  <a:pt x="726598" y="238645"/>
                  <a:pt x="726891" y="236601"/>
                </a:cubicBezTo>
                <a:cubicBezTo>
                  <a:pt x="727183" y="235140"/>
                  <a:pt x="727621" y="233972"/>
                  <a:pt x="728205" y="233095"/>
                </a:cubicBezTo>
                <a:cubicBezTo>
                  <a:pt x="728497" y="232511"/>
                  <a:pt x="728643" y="232073"/>
                  <a:pt x="728643" y="231781"/>
                </a:cubicBezTo>
                <a:cubicBezTo>
                  <a:pt x="728351" y="231489"/>
                  <a:pt x="728497" y="230759"/>
                  <a:pt x="729081" y="229590"/>
                </a:cubicBezTo>
                <a:cubicBezTo>
                  <a:pt x="729373" y="228714"/>
                  <a:pt x="729519" y="227838"/>
                  <a:pt x="729519" y="226961"/>
                </a:cubicBezTo>
                <a:cubicBezTo>
                  <a:pt x="729227" y="225793"/>
                  <a:pt x="729227" y="225063"/>
                  <a:pt x="729519" y="224771"/>
                </a:cubicBezTo>
                <a:cubicBezTo>
                  <a:pt x="730104" y="224479"/>
                  <a:pt x="730250" y="224040"/>
                  <a:pt x="729958" y="223456"/>
                </a:cubicBezTo>
                <a:cubicBezTo>
                  <a:pt x="729666" y="222872"/>
                  <a:pt x="729812" y="222434"/>
                  <a:pt x="730396" y="222142"/>
                </a:cubicBezTo>
                <a:cubicBezTo>
                  <a:pt x="730688" y="221850"/>
                  <a:pt x="730834" y="221119"/>
                  <a:pt x="730834" y="219951"/>
                </a:cubicBezTo>
                <a:cubicBezTo>
                  <a:pt x="730834" y="219075"/>
                  <a:pt x="731272" y="217468"/>
                  <a:pt x="732148" y="215131"/>
                </a:cubicBezTo>
                <a:cubicBezTo>
                  <a:pt x="732733" y="212795"/>
                  <a:pt x="733317" y="210312"/>
                  <a:pt x="733901" y="207683"/>
                </a:cubicBezTo>
                <a:cubicBezTo>
                  <a:pt x="734485" y="202717"/>
                  <a:pt x="734923" y="199285"/>
                  <a:pt x="735215" y="197386"/>
                </a:cubicBezTo>
                <a:cubicBezTo>
                  <a:pt x="735507" y="195488"/>
                  <a:pt x="735654" y="194100"/>
                  <a:pt x="735654" y="193224"/>
                </a:cubicBezTo>
                <a:cubicBezTo>
                  <a:pt x="735654" y="192055"/>
                  <a:pt x="735946" y="191325"/>
                  <a:pt x="736530" y="191033"/>
                </a:cubicBezTo>
                <a:cubicBezTo>
                  <a:pt x="736822" y="191033"/>
                  <a:pt x="736968" y="190157"/>
                  <a:pt x="736968" y="188404"/>
                </a:cubicBezTo>
                <a:cubicBezTo>
                  <a:pt x="736968" y="186944"/>
                  <a:pt x="737260" y="184753"/>
                  <a:pt x="737844" y="181832"/>
                </a:cubicBezTo>
                <a:cubicBezTo>
                  <a:pt x="738429" y="175114"/>
                  <a:pt x="738867" y="168395"/>
                  <a:pt x="739159" y="161677"/>
                </a:cubicBezTo>
                <a:cubicBezTo>
                  <a:pt x="739451" y="157295"/>
                  <a:pt x="738721" y="154667"/>
                  <a:pt x="736968" y="153790"/>
                </a:cubicBezTo>
                <a:cubicBezTo>
                  <a:pt x="735507" y="152622"/>
                  <a:pt x="733609" y="151746"/>
                  <a:pt x="731272" y="151161"/>
                </a:cubicBezTo>
                <a:cubicBezTo>
                  <a:pt x="722801" y="149993"/>
                  <a:pt x="712578" y="149847"/>
                  <a:pt x="700602" y="150723"/>
                </a:cubicBezTo>
                <a:cubicBezTo>
                  <a:pt x="686289" y="152184"/>
                  <a:pt x="673874" y="154082"/>
                  <a:pt x="663359" y="156419"/>
                </a:cubicBezTo>
                <a:cubicBezTo>
                  <a:pt x="658685" y="157295"/>
                  <a:pt x="654450" y="158172"/>
                  <a:pt x="650652" y="159048"/>
                </a:cubicBezTo>
                <a:cubicBezTo>
                  <a:pt x="636340" y="162845"/>
                  <a:pt x="620420" y="168833"/>
                  <a:pt x="602894" y="177012"/>
                </a:cubicBezTo>
                <a:cubicBezTo>
                  <a:pt x="598221" y="179057"/>
                  <a:pt x="595884" y="180079"/>
                  <a:pt x="595884" y="180079"/>
                </a:cubicBezTo>
                <a:cubicBezTo>
                  <a:pt x="595884" y="180079"/>
                  <a:pt x="594715" y="180809"/>
                  <a:pt x="592379" y="182270"/>
                </a:cubicBezTo>
                <a:cubicBezTo>
                  <a:pt x="590042" y="184023"/>
                  <a:pt x="586537" y="185921"/>
                  <a:pt x="581863" y="187966"/>
                </a:cubicBezTo>
                <a:cubicBezTo>
                  <a:pt x="577481" y="190303"/>
                  <a:pt x="574852" y="191763"/>
                  <a:pt x="573976" y="192348"/>
                </a:cubicBezTo>
                <a:cubicBezTo>
                  <a:pt x="567258" y="195853"/>
                  <a:pt x="560832" y="198628"/>
                  <a:pt x="554698" y="200672"/>
                </a:cubicBezTo>
                <a:cubicBezTo>
                  <a:pt x="552361" y="201549"/>
                  <a:pt x="548564" y="201841"/>
                  <a:pt x="543306" y="201549"/>
                </a:cubicBezTo>
                <a:cubicBezTo>
                  <a:pt x="533374" y="201257"/>
                  <a:pt x="523881" y="197751"/>
                  <a:pt x="514826" y="191033"/>
                </a:cubicBezTo>
                <a:cubicBezTo>
                  <a:pt x="509568" y="187236"/>
                  <a:pt x="505844" y="184607"/>
                  <a:pt x="503653" y="183146"/>
                </a:cubicBezTo>
                <a:cubicBezTo>
                  <a:pt x="501462" y="181686"/>
                  <a:pt x="500367" y="181102"/>
                  <a:pt x="500367" y="181394"/>
                </a:cubicBezTo>
                <a:cubicBezTo>
                  <a:pt x="500075" y="181394"/>
                  <a:pt x="499929" y="181102"/>
                  <a:pt x="499929" y="180517"/>
                </a:cubicBezTo>
                <a:cubicBezTo>
                  <a:pt x="499929" y="178473"/>
                  <a:pt x="502558" y="178181"/>
                  <a:pt x="507816" y="179641"/>
                </a:cubicBezTo>
                <a:cubicBezTo>
                  <a:pt x="516286" y="181394"/>
                  <a:pt x="525196" y="181102"/>
                  <a:pt x="534543" y="178765"/>
                </a:cubicBezTo>
                <a:cubicBezTo>
                  <a:pt x="546227" y="175844"/>
                  <a:pt x="554259" y="173361"/>
                  <a:pt x="558641" y="171316"/>
                </a:cubicBezTo>
                <a:cubicBezTo>
                  <a:pt x="559517" y="171024"/>
                  <a:pt x="560101" y="170878"/>
                  <a:pt x="560394" y="170878"/>
                </a:cubicBezTo>
                <a:cubicBezTo>
                  <a:pt x="560978" y="170878"/>
                  <a:pt x="562000" y="170586"/>
                  <a:pt x="563461" y="170002"/>
                </a:cubicBezTo>
                <a:cubicBezTo>
                  <a:pt x="564921" y="169418"/>
                  <a:pt x="566820" y="168687"/>
                  <a:pt x="569157" y="167811"/>
                </a:cubicBezTo>
                <a:cubicBezTo>
                  <a:pt x="571785" y="166935"/>
                  <a:pt x="573246" y="166351"/>
                  <a:pt x="573538" y="166058"/>
                </a:cubicBezTo>
                <a:cubicBezTo>
                  <a:pt x="573830" y="165766"/>
                  <a:pt x="574707" y="165474"/>
                  <a:pt x="576167" y="165182"/>
                </a:cubicBezTo>
                <a:cubicBezTo>
                  <a:pt x="577920" y="164598"/>
                  <a:pt x="580110" y="163722"/>
                  <a:pt x="582739" y="162553"/>
                </a:cubicBezTo>
                <a:cubicBezTo>
                  <a:pt x="585660" y="161385"/>
                  <a:pt x="588289" y="160509"/>
                  <a:pt x="590626" y="159924"/>
                </a:cubicBezTo>
                <a:cubicBezTo>
                  <a:pt x="592671" y="159340"/>
                  <a:pt x="593985" y="158902"/>
                  <a:pt x="594569" y="158610"/>
                </a:cubicBezTo>
                <a:cubicBezTo>
                  <a:pt x="594861" y="158318"/>
                  <a:pt x="597052" y="157442"/>
                  <a:pt x="601142" y="155981"/>
                </a:cubicBezTo>
                <a:cubicBezTo>
                  <a:pt x="605231" y="154521"/>
                  <a:pt x="609905" y="152914"/>
                  <a:pt x="615162" y="151161"/>
                </a:cubicBezTo>
                <a:cubicBezTo>
                  <a:pt x="618668" y="149993"/>
                  <a:pt x="624217" y="148386"/>
                  <a:pt x="631812" y="146342"/>
                </a:cubicBezTo>
                <a:cubicBezTo>
                  <a:pt x="636778" y="144881"/>
                  <a:pt x="640356" y="143786"/>
                  <a:pt x="642547" y="143056"/>
                </a:cubicBezTo>
                <a:cubicBezTo>
                  <a:pt x="644737" y="142325"/>
                  <a:pt x="645979" y="141960"/>
                  <a:pt x="646271" y="141960"/>
                </a:cubicBezTo>
                <a:cubicBezTo>
                  <a:pt x="646855" y="141668"/>
                  <a:pt x="647293" y="141522"/>
                  <a:pt x="647585" y="141522"/>
                </a:cubicBezTo>
                <a:cubicBezTo>
                  <a:pt x="647585" y="141522"/>
                  <a:pt x="648170" y="141376"/>
                  <a:pt x="649338" y="141084"/>
                </a:cubicBezTo>
                <a:cubicBezTo>
                  <a:pt x="659269" y="138455"/>
                  <a:pt x="667156" y="136556"/>
                  <a:pt x="672998" y="135388"/>
                </a:cubicBezTo>
                <a:cubicBezTo>
                  <a:pt x="674459" y="135096"/>
                  <a:pt x="676211" y="134804"/>
                  <a:pt x="678256" y="134512"/>
                </a:cubicBezTo>
                <a:cubicBezTo>
                  <a:pt x="680301" y="134220"/>
                  <a:pt x="684098" y="133635"/>
                  <a:pt x="689648" y="132759"/>
                </a:cubicBezTo>
                <a:cubicBezTo>
                  <a:pt x="695198" y="132175"/>
                  <a:pt x="699141" y="131591"/>
                  <a:pt x="701478" y="131006"/>
                </a:cubicBezTo>
                <a:cubicBezTo>
                  <a:pt x="703815" y="130714"/>
                  <a:pt x="706736" y="130422"/>
                  <a:pt x="710241" y="130130"/>
                </a:cubicBezTo>
                <a:cubicBezTo>
                  <a:pt x="714038" y="129546"/>
                  <a:pt x="717835" y="129108"/>
                  <a:pt x="721633" y="128816"/>
                </a:cubicBezTo>
                <a:cubicBezTo>
                  <a:pt x="725430" y="128232"/>
                  <a:pt x="729227" y="127647"/>
                  <a:pt x="733025" y="127063"/>
                </a:cubicBezTo>
                <a:cubicBezTo>
                  <a:pt x="736822" y="126479"/>
                  <a:pt x="740035" y="125895"/>
                  <a:pt x="742664" y="125311"/>
                </a:cubicBezTo>
                <a:cubicBezTo>
                  <a:pt x="745220" y="124726"/>
                  <a:pt x="747767" y="124462"/>
                  <a:pt x="750304" y="124516"/>
                </a:cubicBezTo>
                <a:close/>
                <a:moveTo>
                  <a:pt x="527094" y="38557"/>
                </a:moveTo>
                <a:cubicBezTo>
                  <a:pt x="527386" y="38557"/>
                  <a:pt x="527970" y="40602"/>
                  <a:pt x="528847" y="44691"/>
                </a:cubicBezTo>
                <a:cubicBezTo>
                  <a:pt x="530307" y="51117"/>
                  <a:pt x="532206" y="55353"/>
                  <a:pt x="534543" y="57397"/>
                </a:cubicBezTo>
                <a:cubicBezTo>
                  <a:pt x="535419" y="57981"/>
                  <a:pt x="537756" y="58420"/>
                  <a:pt x="541553" y="58712"/>
                </a:cubicBezTo>
                <a:cubicBezTo>
                  <a:pt x="547103" y="58127"/>
                  <a:pt x="554113" y="60756"/>
                  <a:pt x="562584" y="66598"/>
                </a:cubicBezTo>
                <a:cubicBezTo>
                  <a:pt x="571347" y="72440"/>
                  <a:pt x="577189" y="78282"/>
                  <a:pt x="580110" y="84124"/>
                </a:cubicBezTo>
                <a:cubicBezTo>
                  <a:pt x="583616" y="89674"/>
                  <a:pt x="585368" y="94202"/>
                  <a:pt x="585368" y="97707"/>
                </a:cubicBezTo>
                <a:cubicBezTo>
                  <a:pt x="585368" y="102381"/>
                  <a:pt x="583031" y="104279"/>
                  <a:pt x="578358" y="103403"/>
                </a:cubicBezTo>
                <a:cubicBezTo>
                  <a:pt x="574268" y="103403"/>
                  <a:pt x="571128" y="103987"/>
                  <a:pt x="568938" y="105156"/>
                </a:cubicBezTo>
                <a:cubicBezTo>
                  <a:pt x="566747" y="106324"/>
                  <a:pt x="563169" y="109391"/>
                  <a:pt x="558203" y="114357"/>
                </a:cubicBezTo>
                <a:cubicBezTo>
                  <a:pt x="554990" y="117278"/>
                  <a:pt x="552507" y="119323"/>
                  <a:pt x="550754" y="120491"/>
                </a:cubicBezTo>
                <a:cubicBezTo>
                  <a:pt x="549002" y="121951"/>
                  <a:pt x="546373" y="124434"/>
                  <a:pt x="542868" y="127939"/>
                </a:cubicBezTo>
                <a:cubicBezTo>
                  <a:pt x="532936" y="137287"/>
                  <a:pt x="524319" y="145173"/>
                  <a:pt x="517017" y="151599"/>
                </a:cubicBezTo>
                <a:cubicBezTo>
                  <a:pt x="513804" y="154228"/>
                  <a:pt x="510883" y="156857"/>
                  <a:pt x="508254" y="159486"/>
                </a:cubicBezTo>
                <a:cubicBezTo>
                  <a:pt x="505333" y="162115"/>
                  <a:pt x="502120" y="165036"/>
                  <a:pt x="498614" y="168249"/>
                </a:cubicBezTo>
                <a:cubicBezTo>
                  <a:pt x="494233" y="172047"/>
                  <a:pt x="489705" y="175990"/>
                  <a:pt x="485032" y="180079"/>
                </a:cubicBezTo>
                <a:cubicBezTo>
                  <a:pt x="480358" y="184169"/>
                  <a:pt x="476050" y="188039"/>
                  <a:pt x="472106" y="191690"/>
                </a:cubicBezTo>
                <a:cubicBezTo>
                  <a:pt x="468163" y="195342"/>
                  <a:pt x="465169" y="198262"/>
                  <a:pt x="463124" y="200453"/>
                </a:cubicBezTo>
                <a:cubicBezTo>
                  <a:pt x="461080" y="202644"/>
                  <a:pt x="460349" y="203593"/>
                  <a:pt x="460934" y="203301"/>
                </a:cubicBezTo>
                <a:cubicBezTo>
                  <a:pt x="461810" y="203009"/>
                  <a:pt x="462248" y="202717"/>
                  <a:pt x="462248" y="202425"/>
                </a:cubicBezTo>
                <a:cubicBezTo>
                  <a:pt x="462248" y="202133"/>
                  <a:pt x="462540" y="201695"/>
                  <a:pt x="463124" y="201110"/>
                </a:cubicBezTo>
                <a:cubicBezTo>
                  <a:pt x="466922" y="200818"/>
                  <a:pt x="472179" y="202863"/>
                  <a:pt x="478898" y="207245"/>
                </a:cubicBezTo>
                <a:cubicBezTo>
                  <a:pt x="491166" y="217468"/>
                  <a:pt x="499783" y="231051"/>
                  <a:pt x="504749" y="247992"/>
                </a:cubicBezTo>
                <a:cubicBezTo>
                  <a:pt x="505917" y="252374"/>
                  <a:pt x="506793" y="254857"/>
                  <a:pt x="507377" y="255441"/>
                </a:cubicBezTo>
                <a:cubicBezTo>
                  <a:pt x="508254" y="256025"/>
                  <a:pt x="508911" y="255879"/>
                  <a:pt x="509349" y="255003"/>
                </a:cubicBezTo>
                <a:cubicBezTo>
                  <a:pt x="509787" y="254127"/>
                  <a:pt x="510591" y="251936"/>
                  <a:pt x="511759" y="248431"/>
                </a:cubicBezTo>
                <a:cubicBezTo>
                  <a:pt x="512927" y="244633"/>
                  <a:pt x="514096" y="240982"/>
                  <a:pt x="515264" y="237477"/>
                </a:cubicBezTo>
                <a:cubicBezTo>
                  <a:pt x="516140" y="235432"/>
                  <a:pt x="516725" y="234264"/>
                  <a:pt x="517017" y="233972"/>
                </a:cubicBezTo>
                <a:cubicBezTo>
                  <a:pt x="517309" y="233680"/>
                  <a:pt x="517309" y="234118"/>
                  <a:pt x="517017" y="235286"/>
                </a:cubicBezTo>
                <a:cubicBezTo>
                  <a:pt x="514972" y="249015"/>
                  <a:pt x="514096" y="261867"/>
                  <a:pt x="514388" y="273843"/>
                </a:cubicBezTo>
                <a:cubicBezTo>
                  <a:pt x="514388" y="284651"/>
                  <a:pt x="514534" y="292246"/>
                  <a:pt x="514826" y="296627"/>
                </a:cubicBezTo>
                <a:cubicBezTo>
                  <a:pt x="516286" y="311232"/>
                  <a:pt x="516871" y="321748"/>
                  <a:pt x="516579" y="328174"/>
                </a:cubicBezTo>
                <a:cubicBezTo>
                  <a:pt x="516579" y="332263"/>
                  <a:pt x="516433" y="334892"/>
                  <a:pt x="516140" y="336061"/>
                </a:cubicBezTo>
                <a:cubicBezTo>
                  <a:pt x="515848" y="337229"/>
                  <a:pt x="515410" y="338105"/>
                  <a:pt x="514826" y="338690"/>
                </a:cubicBezTo>
                <a:cubicBezTo>
                  <a:pt x="513073" y="340442"/>
                  <a:pt x="510298" y="340296"/>
                  <a:pt x="506501" y="338251"/>
                </a:cubicBezTo>
                <a:cubicBezTo>
                  <a:pt x="504164" y="337083"/>
                  <a:pt x="502996" y="336499"/>
                  <a:pt x="502996" y="336499"/>
                </a:cubicBezTo>
                <a:cubicBezTo>
                  <a:pt x="502704" y="336499"/>
                  <a:pt x="501243" y="335623"/>
                  <a:pt x="498614" y="333870"/>
                </a:cubicBezTo>
                <a:cubicBezTo>
                  <a:pt x="490436" y="327444"/>
                  <a:pt x="484594" y="319411"/>
                  <a:pt x="481088" y="309772"/>
                </a:cubicBezTo>
                <a:cubicBezTo>
                  <a:pt x="480504" y="307435"/>
                  <a:pt x="479920" y="303491"/>
                  <a:pt x="479336" y="297942"/>
                </a:cubicBezTo>
                <a:cubicBezTo>
                  <a:pt x="478460" y="285089"/>
                  <a:pt x="476853" y="272091"/>
                  <a:pt x="474516" y="258946"/>
                </a:cubicBezTo>
                <a:cubicBezTo>
                  <a:pt x="473932" y="255149"/>
                  <a:pt x="473348" y="250767"/>
                  <a:pt x="472764" y="245802"/>
                </a:cubicBezTo>
                <a:cubicBezTo>
                  <a:pt x="470719" y="231781"/>
                  <a:pt x="469112" y="222872"/>
                  <a:pt x="467944" y="219075"/>
                </a:cubicBezTo>
                <a:cubicBezTo>
                  <a:pt x="467652" y="212648"/>
                  <a:pt x="465023" y="209289"/>
                  <a:pt x="460057" y="208997"/>
                </a:cubicBezTo>
                <a:cubicBezTo>
                  <a:pt x="457428" y="208121"/>
                  <a:pt x="455822" y="207975"/>
                  <a:pt x="455238" y="208559"/>
                </a:cubicBezTo>
                <a:cubicBezTo>
                  <a:pt x="454946" y="209143"/>
                  <a:pt x="454799" y="209143"/>
                  <a:pt x="454799" y="208559"/>
                </a:cubicBezTo>
                <a:cubicBezTo>
                  <a:pt x="454799" y="208267"/>
                  <a:pt x="453631" y="207829"/>
                  <a:pt x="451294" y="207245"/>
                </a:cubicBezTo>
                <a:cubicBezTo>
                  <a:pt x="449542" y="206660"/>
                  <a:pt x="448811" y="206149"/>
                  <a:pt x="449103" y="205711"/>
                </a:cubicBezTo>
                <a:cubicBezTo>
                  <a:pt x="449396" y="205273"/>
                  <a:pt x="450856" y="204908"/>
                  <a:pt x="453485" y="204616"/>
                </a:cubicBezTo>
                <a:cubicBezTo>
                  <a:pt x="455238" y="204324"/>
                  <a:pt x="456552" y="204177"/>
                  <a:pt x="457428" y="204177"/>
                </a:cubicBezTo>
                <a:cubicBezTo>
                  <a:pt x="458013" y="203593"/>
                  <a:pt x="459692" y="201476"/>
                  <a:pt x="462467" y="197824"/>
                </a:cubicBezTo>
                <a:cubicBezTo>
                  <a:pt x="465242" y="194173"/>
                  <a:pt x="468017" y="190449"/>
                  <a:pt x="470792" y="186652"/>
                </a:cubicBezTo>
                <a:cubicBezTo>
                  <a:pt x="473567" y="182854"/>
                  <a:pt x="474954" y="180517"/>
                  <a:pt x="474954" y="179641"/>
                </a:cubicBezTo>
                <a:cubicBezTo>
                  <a:pt x="474954" y="179641"/>
                  <a:pt x="476561" y="177012"/>
                  <a:pt x="479774" y="171754"/>
                </a:cubicBezTo>
                <a:cubicBezTo>
                  <a:pt x="482695" y="166789"/>
                  <a:pt x="485324" y="162115"/>
                  <a:pt x="487661" y="157734"/>
                </a:cubicBezTo>
                <a:cubicBezTo>
                  <a:pt x="489998" y="153936"/>
                  <a:pt x="491458" y="151599"/>
                  <a:pt x="492042" y="150723"/>
                </a:cubicBezTo>
                <a:cubicBezTo>
                  <a:pt x="492626" y="149847"/>
                  <a:pt x="492918" y="149263"/>
                  <a:pt x="492918" y="148971"/>
                </a:cubicBezTo>
                <a:cubicBezTo>
                  <a:pt x="492918" y="148679"/>
                  <a:pt x="493649" y="147364"/>
                  <a:pt x="495109" y="145027"/>
                </a:cubicBezTo>
                <a:cubicBezTo>
                  <a:pt x="496862" y="142398"/>
                  <a:pt x="499053" y="138455"/>
                  <a:pt x="501681" y="133197"/>
                </a:cubicBezTo>
                <a:cubicBezTo>
                  <a:pt x="504310" y="127939"/>
                  <a:pt x="506793" y="123412"/>
                  <a:pt x="509130" y="119615"/>
                </a:cubicBezTo>
                <a:cubicBezTo>
                  <a:pt x="511467" y="115817"/>
                  <a:pt x="513365" y="112750"/>
                  <a:pt x="514826" y="110413"/>
                </a:cubicBezTo>
                <a:cubicBezTo>
                  <a:pt x="516579" y="107200"/>
                  <a:pt x="517820" y="104864"/>
                  <a:pt x="518550" y="103403"/>
                </a:cubicBezTo>
                <a:cubicBezTo>
                  <a:pt x="519281" y="101942"/>
                  <a:pt x="519792" y="101066"/>
                  <a:pt x="520084" y="100774"/>
                </a:cubicBezTo>
                <a:cubicBezTo>
                  <a:pt x="520668" y="100190"/>
                  <a:pt x="521252" y="99314"/>
                  <a:pt x="521836" y="98145"/>
                </a:cubicBezTo>
                <a:cubicBezTo>
                  <a:pt x="522421" y="96977"/>
                  <a:pt x="523297" y="94786"/>
                  <a:pt x="524465" y="91573"/>
                </a:cubicBezTo>
                <a:cubicBezTo>
                  <a:pt x="525634" y="88652"/>
                  <a:pt x="526510" y="87191"/>
                  <a:pt x="527094" y="87191"/>
                </a:cubicBezTo>
                <a:cubicBezTo>
                  <a:pt x="527094" y="87191"/>
                  <a:pt x="527240" y="86753"/>
                  <a:pt x="527532" y="85877"/>
                </a:cubicBezTo>
                <a:cubicBezTo>
                  <a:pt x="527532" y="85001"/>
                  <a:pt x="527970" y="83832"/>
                  <a:pt x="528847" y="82372"/>
                </a:cubicBezTo>
                <a:cubicBezTo>
                  <a:pt x="529723" y="80619"/>
                  <a:pt x="530161" y="79451"/>
                  <a:pt x="530161" y="78867"/>
                </a:cubicBezTo>
                <a:cubicBezTo>
                  <a:pt x="530161" y="78282"/>
                  <a:pt x="530453" y="77698"/>
                  <a:pt x="531038" y="77114"/>
                </a:cubicBezTo>
                <a:cubicBezTo>
                  <a:pt x="531622" y="76530"/>
                  <a:pt x="531914" y="75946"/>
                  <a:pt x="531914" y="75361"/>
                </a:cubicBezTo>
                <a:cubicBezTo>
                  <a:pt x="531622" y="74777"/>
                  <a:pt x="531768" y="74339"/>
                  <a:pt x="532352" y="74047"/>
                </a:cubicBezTo>
                <a:cubicBezTo>
                  <a:pt x="532644" y="73755"/>
                  <a:pt x="532644" y="73463"/>
                  <a:pt x="532352" y="73171"/>
                </a:cubicBezTo>
                <a:cubicBezTo>
                  <a:pt x="532352" y="72586"/>
                  <a:pt x="532644" y="72148"/>
                  <a:pt x="533228" y="71856"/>
                </a:cubicBezTo>
                <a:cubicBezTo>
                  <a:pt x="534105" y="71272"/>
                  <a:pt x="533959" y="70250"/>
                  <a:pt x="532790" y="68789"/>
                </a:cubicBezTo>
                <a:cubicBezTo>
                  <a:pt x="531914" y="67037"/>
                  <a:pt x="531476" y="66014"/>
                  <a:pt x="531476" y="65722"/>
                </a:cubicBezTo>
                <a:cubicBezTo>
                  <a:pt x="531476" y="65138"/>
                  <a:pt x="530599" y="63385"/>
                  <a:pt x="528847" y="60464"/>
                </a:cubicBezTo>
                <a:cubicBezTo>
                  <a:pt x="526510" y="57251"/>
                  <a:pt x="525488" y="53892"/>
                  <a:pt x="525780" y="50387"/>
                </a:cubicBezTo>
                <a:cubicBezTo>
                  <a:pt x="525780" y="46882"/>
                  <a:pt x="525926" y="43961"/>
                  <a:pt x="526218" y="41624"/>
                </a:cubicBezTo>
                <a:cubicBezTo>
                  <a:pt x="526802" y="39579"/>
                  <a:pt x="527094" y="38557"/>
                  <a:pt x="527094" y="38557"/>
                </a:cubicBezTo>
                <a:close/>
                <a:moveTo>
                  <a:pt x="1141517" y="34340"/>
                </a:moveTo>
                <a:cubicBezTo>
                  <a:pt x="1147925" y="34011"/>
                  <a:pt x="1156058" y="37461"/>
                  <a:pt x="1165917" y="44691"/>
                </a:cubicBezTo>
                <a:cubicBezTo>
                  <a:pt x="1176140" y="51993"/>
                  <a:pt x="1183735" y="59734"/>
                  <a:pt x="1188701" y="67913"/>
                </a:cubicBezTo>
                <a:cubicBezTo>
                  <a:pt x="1196879" y="79889"/>
                  <a:pt x="1198340" y="87191"/>
                  <a:pt x="1193082" y="89820"/>
                </a:cubicBezTo>
                <a:cubicBezTo>
                  <a:pt x="1190161" y="90989"/>
                  <a:pt x="1187970" y="91135"/>
                  <a:pt x="1186510" y="90259"/>
                </a:cubicBezTo>
                <a:cubicBezTo>
                  <a:pt x="1186218" y="90259"/>
                  <a:pt x="1185049" y="89966"/>
                  <a:pt x="1183005" y="89382"/>
                </a:cubicBezTo>
                <a:cubicBezTo>
                  <a:pt x="1181252" y="89090"/>
                  <a:pt x="1178623" y="88214"/>
                  <a:pt x="1175118" y="86753"/>
                </a:cubicBezTo>
                <a:cubicBezTo>
                  <a:pt x="1171321" y="84709"/>
                  <a:pt x="1166355" y="84417"/>
                  <a:pt x="1160221" y="85877"/>
                </a:cubicBezTo>
                <a:cubicBezTo>
                  <a:pt x="1154671" y="87045"/>
                  <a:pt x="1150436" y="88506"/>
                  <a:pt x="1147514" y="90259"/>
                </a:cubicBezTo>
                <a:cubicBezTo>
                  <a:pt x="1146930" y="90551"/>
                  <a:pt x="1146638" y="90551"/>
                  <a:pt x="1146638" y="90259"/>
                </a:cubicBezTo>
                <a:cubicBezTo>
                  <a:pt x="1146638" y="89966"/>
                  <a:pt x="1146054" y="90113"/>
                  <a:pt x="1144886" y="90697"/>
                </a:cubicBezTo>
                <a:cubicBezTo>
                  <a:pt x="1143717" y="91281"/>
                  <a:pt x="1142987" y="91573"/>
                  <a:pt x="1142695" y="91573"/>
                </a:cubicBezTo>
                <a:cubicBezTo>
                  <a:pt x="1142111" y="91573"/>
                  <a:pt x="1141819" y="91719"/>
                  <a:pt x="1141819" y="92011"/>
                </a:cubicBezTo>
                <a:cubicBezTo>
                  <a:pt x="1141526" y="92011"/>
                  <a:pt x="1141234" y="92011"/>
                  <a:pt x="1140942" y="92011"/>
                </a:cubicBezTo>
                <a:cubicBezTo>
                  <a:pt x="1138021" y="93472"/>
                  <a:pt x="1133932" y="95808"/>
                  <a:pt x="1128674" y="99022"/>
                </a:cubicBezTo>
                <a:cubicBezTo>
                  <a:pt x="1126337" y="100482"/>
                  <a:pt x="1124731" y="101358"/>
                  <a:pt x="1123854" y="101650"/>
                </a:cubicBezTo>
                <a:cubicBezTo>
                  <a:pt x="1123562" y="101942"/>
                  <a:pt x="1124439" y="100628"/>
                  <a:pt x="1126483" y="97707"/>
                </a:cubicBezTo>
                <a:cubicBezTo>
                  <a:pt x="1132325" y="89236"/>
                  <a:pt x="1137145" y="79451"/>
                  <a:pt x="1140942" y="68351"/>
                </a:cubicBezTo>
                <a:cubicBezTo>
                  <a:pt x="1143279" y="62217"/>
                  <a:pt x="1142987" y="58127"/>
                  <a:pt x="1140066" y="56083"/>
                </a:cubicBezTo>
                <a:cubicBezTo>
                  <a:pt x="1139190" y="55207"/>
                  <a:pt x="1137656" y="54622"/>
                  <a:pt x="1135465" y="54330"/>
                </a:cubicBezTo>
                <a:cubicBezTo>
                  <a:pt x="1133275" y="54038"/>
                  <a:pt x="1128820" y="53600"/>
                  <a:pt x="1122102" y="53016"/>
                </a:cubicBezTo>
                <a:cubicBezTo>
                  <a:pt x="1115384" y="52724"/>
                  <a:pt x="1111732" y="52285"/>
                  <a:pt x="1111148" y="51701"/>
                </a:cubicBezTo>
                <a:cubicBezTo>
                  <a:pt x="1111148" y="51409"/>
                  <a:pt x="1112316" y="50387"/>
                  <a:pt x="1114653" y="48634"/>
                </a:cubicBezTo>
                <a:cubicBezTo>
                  <a:pt x="1116990" y="46298"/>
                  <a:pt x="1118597" y="44691"/>
                  <a:pt x="1119473" y="43815"/>
                </a:cubicBezTo>
                <a:cubicBezTo>
                  <a:pt x="1120057" y="43230"/>
                  <a:pt x="1120495" y="43084"/>
                  <a:pt x="1120787" y="43376"/>
                </a:cubicBezTo>
                <a:cubicBezTo>
                  <a:pt x="1121079" y="43669"/>
                  <a:pt x="1121226" y="43522"/>
                  <a:pt x="1121226" y="42938"/>
                </a:cubicBezTo>
                <a:cubicBezTo>
                  <a:pt x="1121226" y="42062"/>
                  <a:pt x="1124585" y="40455"/>
                  <a:pt x="1131303" y="38119"/>
                </a:cubicBezTo>
                <a:cubicBezTo>
                  <a:pt x="1131595" y="38119"/>
                  <a:pt x="1133056" y="37388"/>
                  <a:pt x="1135685" y="35928"/>
                </a:cubicBezTo>
                <a:cubicBezTo>
                  <a:pt x="1137437" y="34979"/>
                  <a:pt x="1139381" y="34449"/>
                  <a:pt x="1141517" y="34340"/>
                </a:cubicBezTo>
                <a:close/>
                <a:moveTo>
                  <a:pt x="1553679" y="33299"/>
                </a:moveTo>
                <a:cubicBezTo>
                  <a:pt x="1554556" y="33007"/>
                  <a:pt x="1558207" y="33007"/>
                  <a:pt x="1564633" y="33299"/>
                </a:cubicBezTo>
                <a:cubicBezTo>
                  <a:pt x="1572228" y="33007"/>
                  <a:pt x="1577632" y="33883"/>
                  <a:pt x="1580845" y="35928"/>
                </a:cubicBezTo>
                <a:cubicBezTo>
                  <a:pt x="1591944" y="41186"/>
                  <a:pt x="1600707" y="50679"/>
                  <a:pt x="1607134" y="64408"/>
                </a:cubicBezTo>
                <a:lnTo>
                  <a:pt x="1611515" y="73171"/>
                </a:lnTo>
                <a:lnTo>
                  <a:pt x="1611515" y="81057"/>
                </a:lnTo>
                <a:cubicBezTo>
                  <a:pt x="1611515" y="89528"/>
                  <a:pt x="1610931" y="95370"/>
                  <a:pt x="1609763" y="98583"/>
                </a:cubicBezTo>
                <a:cubicBezTo>
                  <a:pt x="1609178" y="98875"/>
                  <a:pt x="1608886" y="99752"/>
                  <a:pt x="1608886" y="101212"/>
                </a:cubicBezTo>
                <a:cubicBezTo>
                  <a:pt x="1608886" y="102965"/>
                  <a:pt x="1607864" y="106908"/>
                  <a:pt x="1605819" y="113042"/>
                </a:cubicBezTo>
                <a:cubicBezTo>
                  <a:pt x="1604359" y="118008"/>
                  <a:pt x="1603629" y="120783"/>
                  <a:pt x="1603629" y="121367"/>
                </a:cubicBezTo>
                <a:cubicBezTo>
                  <a:pt x="1609763" y="120199"/>
                  <a:pt x="1616773" y="118154"/>
                  <a:pt x="1624660" y="115233"/>
                </a:cubicBezTo>
                <a:cubicBezTo>
                  <a:pt x="1625828" y="114649"/>
                  <a:pt x="1626705" y="114357"/>
                  <a:pt x="1627289" y="114357"/>
                </a:cubicBezTo>
                <a:cubicBezTo>
                  <a:pt x="1628165" y="114357"/>
                  <a:pt x="1629771" y="113627"/>
                  <a:pt x="1632108" y="112166"/>
                </a:cubicBezTo>
                <a:cubicBezTo>
                  <a:pt x="1639411" y="109537"/>
                  <a:pt x="1647590" y="110706"/>
                  <a:pt x="1656645" y="115671"/>
                </a:cubicBezTo>
                <a:cubicBezTo>
                  <a:pt x="1659566" y="117132"/>
                  <a:pt x="1662195" y="118738"/>
                  <a:pt x="1664531" y="120491"/>
                </a:cubicBezTo>
                <a:cubicBezTo>
                  <a:pt x="1670665" y="123996"/>
                  <a:pt x="1674901" y="127939"/>
                  <a:pt x="1677238" y="132321"/>
                </a:cubicBezTo>
                <a:cubicBezTo>
                  <a:pt x="1678406" y="135242"/>
                  <a:pt x="1679867" y="138309"/>
                  <a:pt x="1681619" y="141522"/>
                </a:cubicBezTo>
                <a:cubicBezTo>
                  <a:pt x="1683664" y="144735"/>
                  <a:pt x="1684832" y="147510"/>
                  <a:pt x="1685124" y="149847"/>
                </a:cubicBezTo>
                <a:cubicBezTo>
                  <a:pt x="1685417" y="155105"/>
                  <a:pt x="1684686" y="159486"/>
                  <a:pt x="1682934" y="162991"/>
                </a:cubicBezTo>
                <a:cubicBezTo>
                  <a:pt x="1682349" y="163576"/>
                  <a:pt x="1681911" y="164452"/>
                  <a:pt x="1681619" y="165620"/>
                </a:cubicBezTo>
                <a:cubicBezTo>
                  <a:pt x="1681327" y="167081"/>
                  <a:pt x="1680743" y="168833"/>
                  <a:pt x="1679867" y="170878"/>
                </a:cubicBezTo>
                <a:cubicBezTo>
                  <a:pt x="1679282" y="173215"/>
                  <a:pt x="1678990" y="174529"/>
                  <a:pt x="1678990" y="174821"/>
                </a:cubicBezTo>
                <a:cubicBezTo>
                  <a:pt x="1679282" y="175406"/>
                  <a:pt x="1679282" y="175698"/>
                  <a:pt x="1678990" y="175698"/>
                </a:cubicBezTo>
                <a:cubicBezTo>
                  <a:pt x="1678406" y="175698"/>
                  <a:pt x="1678114" y="175990"/>
                  <a:pt x="1678114" y="176574"/>
                </a:cubicBezTo>
                <a:cubicBezTo>
                  <a:pt x="1678114" y="177158"/>
                  <a:pt x="1677822" y="178327"/>
                  <a:pt x="1677238" y="180079"/>
                </a:cubicBezTo>
                <a:cubicBezTo>
                  <a:pt x="1676361" y="181248"/>
                  <a:pt x="1675923" y="181978"/>
                  <a:pt x="1675923" y="182270"/>
                </a:cubicBezTo>
                <a:cubicBezTo>
                  <a:pt x="1675923" y="183146"/>
                  <a:pt x="1675047" y="185483"/>
                  <a:pt x="1673294" y="189280"/>
                </a:cubicBezTo>
                <a:cubicBezTo>
                  <a:pt x="1671542" y="192786"/>
                  <a:pt x="1670227" y="195707"/>
                  <a:pt x="1669351" y="198043"/>
                </a:cubicBezTo>
                <a:cubicBezTo>
                  <a:pt x="1668475" y="200380"/>
                  <a:pt x="1667745" y="201987"/>
                  <a:pt x="1667160" y="202863"/>
                </a:cubicBezTo>
                <a:cubicBezTo>
                  <a:pt x="1666284" y="203739"/>
                  <a:pt x="1665846" y="204616"/>
                  <a:pt x="1665846" y="205492"/>
                </a:cubicBezTo>
                <a:cubicBezTo>
                  <a:pt x="1665846" y="206660"/>
                  <a:pt x="1664239" y="211042"/>
                  <a:pt x="1661026" y="218637"/>
                </a:cubicBezTo>
                <a:cubicBezTo>
                  <a:pt x="1658981" y="222434"/>
                  <a:pt x="1656499" y="227692"/>
                  <a:pt x="1653578" y="234410"/>
                </a:cubicBezTo>
                <a:cubicBezTo>
                  <a:pt x="1650657" y="241128"/>
                  <a:pt x="1648904" y="244925"/>
                  <a:pt x="1648320" y="245802"/>
                </a:cubicBezTo>
                <a:cubicBezTo>
                  <a:pt x="1647736" y="246678"/>
                  <a:pt x="1647151" y="247992"/>
                  <a:pt x="1646567" y="249745"/>
                </a:cubicBezTo>
                <a:cubicBezTo>
                  <a:pt x="1645691" y="251498"/>
                  <a:pt x="1644669" y="253396"/>
                  <a:pt x="1643500" y="255441"/>
                </a:cubicBezTo>
                <a:cubicBezTo>
                  <a:pt x="1642624" y="257194"/>
                  <a:pt x="1642332" y="258216"/>
                  <a:pt x="1642624" y="258508"/>
                </a:cubicBezTo>
                <a:cubicBezTo>
                  <a:pt x="1642624" y="259092"/>
                  <a:pt x="1642332" y="259823"/>
                  <a:pt x="1641748" y="260699"/>
                </a:cubicBezTo>
                <a:cubicBezTo>
                  <a:pt x="1641455" y="260991"/>
                  <a:pt x="1641017" y="261867"/>
                  <a:pt x="1640433" y="263328"/>
                </a:cubicBezTo>
                <a:cubicBezTo>
                  <a:pt x="1639849" y="264788"/>
                  <a:pt x="1638388" y="268001"/>
                  <a:pt x="1636052" y="272967"/>
                </a:cubicBezTo>
                <a:cubicBezTo>
                  <a:pt x="1634007" y="277349"/>
                  <a:pt x="1632254" y="281000"/>
                  <a:pt x="1630794" y="283921"/>
                </a:cubicBezTo>
                <a:cubicBezTo>
                  <a:pt x="1629625" y="286842"/>
                  <a:pt x="1628019" y="290493"/>
                  <a:pt x="1625974" y="294875"/>
                </a:cubicBezTo>
                <a:cubicBezTo>
                  <a:pt x="1624514" y="298964"/>
                  <a:pt x="1623345" y="301301"/>
                  <a:pt x="1622469" y="301885"/>
                </a:cubicBezTo>
                <a:cubicBezTo>
                  <a:pt x="1621593" y="303053"/>
                  <a:pt x="1620278" y="305390"/>
                  <a:pt x="1618526" y="308895"/>
                </a:cubicBezTo>
                <a:cubicBezTo>
                  <a:pt x="1615020" y="315906"/>
                  <a:pt x="1611515" y="321018"/>
                  <a:pt x="1608010" y="324231"/>
                </a:cubicBezTo>
                <a:cubicBezTo>
                  <a:pt x="1605381" y="326859"/>
                  <a:pt x="1603190" y="327882"/>
                  <a:pt x="1601438" y="327298"/>
                </a:cubicBezTo>
                <a:cubicBezTo>
                  <a:pt x="1590046" y="326714"/>
                  <a:pt x="1581721" y="324085"/>
                  <a:pt x="1576463" y="319411"/>
                </a:cubicBezTo>
                <a:cubicBezTo>
                  <a:pt x="1566532" y="312109"/>
                  <a:pt x="1558353" y="303053"/>
                  <a:pt x="1551927" y="292246"/>
                </a:cubicBezTo>
                <a:cubicBezTo>
                  <a:pt x="1549590" y="287572"/>
                  <a:pt x="1548276" y="282314"/>
                  <a:pt x="1547983" y="276472"/>
                </a:cubicBezTo>
                <a:cubicBezTo>
                  <a:pt x="1547691" y="271799"/>
                  <a:pt x="1547253" y="266395"/>
                  <a:pt x="1546669" y="260261"/>
                </a:cubicBezTo>
                <a:cubicBezTo>
                  <a:pt x="1546377" y="253834"/>
                  <a:pt x="1546231" y="249453"/>
                  <a:pt x="1546231" y="247116"/>
                </a:cubicBezTo>
                <a:cubicBezTo>
                  <a:pt x="1545939" y="243611"/>
                  <a:pt x="1546523" y="243611"/>
                  <a:pt x="1547983" y="247116"/>
                </a:cubicBezTo>
                <a:cubicBezTo>
                  <a:pt x="1549736" y="255587"/>
                  <a:pt x="1552657" y="264350"/>
                  <a:pt x="1556746" y="273405"/>
                </a:cubicBezTo>
                <a:cubicBezTo>
                  <a:pt x="1564341" y="288302"/>
                  <a:pt x="1571059" y="295751"/>
                  <a:pt x="1576901" y="295751"/>
                </a:cubicBezTo>
                <a:cubicBezTo>
                  <a:pt x="1584204" y="295751"/>
                  <a:pt x="1589900" y="293414"/>
                  <a:pt x="1593989" y="288740"/>
                </a:cubicBezTo>
                <a:cubicBezTo>
                  <a:pt x="1594865" y="287572"/>
                  <a:pt x="1596180" y="285966"/>
                  <a:pt x="1597933" y="283921"/>
                </a:cubicBezTo>
                <a:cubicBezTo>
                  <a:pt x="1599393" y="281584"/>
                  <a:pt x="1600123" y="280270"/>
                  <a:pt x="1600123" y="279977"/>
                </a:cubicBezTo>
                <a:cubicBezTo>
                  <a:pt x="1600123" y="279685"/>
                  <a:pt x="1601584" y="277349"/>
                  <a:pt x="1604505" y="272967"/>
                </a:cubicBezTo>
                <a:cubicBezTo>
                  <a:pt x="1607426" y="268586"/>
                  <a:pt x="1608886" y="266249"/>
                  <a:pt x="1608886" y="265957"/>
                </a:cubicBezTo>
                <a:cubicBezTo>
                  <a:pt x="1608886" y="265957"/>
                  <a:pt x="1610055" y="263766"/>
                  <a:pt x="1612392" y="259384"/>
                </a:cubicBezTo>
                <a:cubicBezTo>
                  <a:pt x="1614144" y="255003"/>
                  <a:pt x="1616189" y="250329"/>
                  <a:pt x="1618526" y="245364"/>
                </a:cubicBezTo>
                <a:cubicBezTo>
                  <a:pt x="1620570" y="240398"/>
                  <a:pt x="1621885" y="237331"/>
                  <a:pt x="1622469" y="236162"/>
                </a:cubicBezTo>
                <a:cubicBezTo>
                  <a:pt x="1623637" y="235286"/>
                  <a:pt x="1625390" y="231197"/>
                  <a:pt x="1627727" y="223894"/>
                </a:cubicBezTo>
                <a:cubicBezTo>
                  <a:pt x="1629187" y="220389"/>
                  <a:pt x="1630210" y="217760"/>
                  <a:pt x="1630794" y="216008"/>
                </a:cubicBezTo>
                <a:cubicBezTo>
                  <a:pt x="1633131" y="209289"/>
                  <a:pt x="1635467" y="201257"/>
                  <a:pt x="1637804" y="191909"/>
                </a:cubicBezTo>
                <a:cubicBezTo>
                  <a:pt x="1638388" y="189865"/>
                  <a:pt x="1639265" y="187382"/>
                  <a:pt x="1640433" y="184461"/>
                </a:cubicBezTo>
                <a:cubicBezTo>
                  <a:pt x="1641601" y="178327"/>
                  <a:pt x="1642624" y="172777"/>
                  <a:pt x="1643500" y="167811"/>
                </a:cubicBezTo>
                <a:cubicBezTo>
                  <a:pt x="1643792" y="165766"/>
                  <a:pt x="1644376" y="161531"/>
                  <a:pt x="1645253" y="155105"/>
                </a:cubicBezTo>
                <a:cubicBezTo>
                  <a:pt x="1645545" y="150431"/>
                  <a:pt x="1645691" y="147437"/>
                  <a:pt x="1645691" y="146123"/>
                </a:cubicBezTo>
                <a:cubicBezTo>
                  <a:pt x="1645691" y="144808"/>
                  <a:pt x="1645107" y="143859"/>
                  <a:pt x="1643938" y="143275"/>
                </a:cubicBezTo>
                <a:cubicBezTo>
                  <a:pt x="1642186" y="140354"/>
                  <a:pt x="1636198" y="139331"/>
                  <a:pt x="1625974" y="140208"/>
                </a:cubicBezTo>
                <a:cubicBezTo>
                  <a:pt x="1619256" y="140500"/>
                  <a:pt x="1613414" y="141084"/>
                  <a:pt x="1608448" y="141960"/>
                </a:cubicBezTo>
                <a:cubicBezTo>
                  <a:pt x="1603190" y="142544"/>
                  <a:pt x="1599539" y="142983"/>
                  <a:pt x="1597494" y="143275"/>
                </a:cubicBezTo>
                <a:cubicBezTo>
                  <a:pt x="1595742" y="142983"/>
                  <a:pt x="1594427" y="143640"/>
                  <a:pt x="1593551" y="145246"/>
                </a:cubicBezTo>
                <a:cubicBezTo>
                  <a:pt x="1592675" y="146853"/>
                  <a:pt x="1590776" y="150869"/>
                  <a:pt x="1587855" y="157295"/>
                </a:cubicBezTo>
                <a:cubicBezTo>
                  <a:pt x="1581721" y="168980"/>
                  <a:pt x="1576317" y="178765"/>
                  <a:pt x="1571644" y="186652"/>
                </a:cubicBezTo>
                <a:cubicBezTo>
                  <a:pt x="1571059" y="187528"/>
                  <a:pt x="1570767" y="188258"/>
                  <a:pt x="1570767" y="188842"/>
                </a:cubicBezTo>
                <a:cubicBezTo>
                  <a:pt x="1570767" y="189134"/>
                  <a:pt x="1570475" y="189719"/>
                  <a:pt x="1569891" y="190595"/>
                </a:cubicBezTo>
                <a:cubicBezTo>
                  <a:pt x="1568723" y="191763"/>
                  <a:pt x="1566824" y="194830"/>
                  <a:pt x="1564195" y="199796"/>
                </a:cubicBezTo>
                <a:cubicBezTo>
                  <a:pt x="1560982" y="204762"/>
                  <a:pt x="1558937" y="207975"/>
                  <a:pt x="1558061" y="209435"/>
                </a:cubicBezTo>
                <a:cubicBezTo>
                  <a:pt x="1556601" y="210896"/>
                  <a:pt x="1555870" y="211772"/>
                  <a:pt x="1555870" y="212064"/>
                </a:cubicBezTo>
                <a:cubicBezTo>
                  <a:pt x="1555870" y="212648"/>
                  <a:pt x="1554848" y="214547"/>
                  <a:pt x="1552803" y="217760"/>
                </a:cubicBezTo>
                <a:cubicBezTo>
                  <a:pt x="1550466" y="220973"/>
                  <a:pt x="1548276" y="224040"/>
                  <a:pt x="1546231" y="226961"/>
                </a:cubicBezTo>
                <a:cubicBezTo>
                  <a:pt x="1544770" y="229298"/>
                  <a:pt x="1543748" y="231051"/>
                  <a:pt x="1543164" y="232219"/>
                </a:cubicBezTo>
                <a:cubicBezTo>
                  <a:pt x="1542580" y="233095"/>
                  <a:pt x="1540681" y="235578"/>
                  <a:pt x="1537468" y="239668"/>
                </a:cubicBezTo>
                <a:cubicBezTo>
                  <a:pt x="1531334" y="248431"/>
                  <a:pt x="1527829" y="253396"/>
                  <a:pt x="1526952" y="254565"/>
                </a:cubicBezTo>
                <a:cubicBezTo>
                  <a:pt x="1525200" y="256317"/>
                  <a:pt x="1523739" y="258216"/>
                  <a:pt x="1522571" y="260261"/>
                </a:cubicBezTo>
                <a:cubicBezTo>
                  <a:pt x="1506505" y="280708"/>
                  <a:pt x="1488979" y="298964"/>
                  <a:pt x="1469993" y="315030"/>
                </a:cubicBezTo>
                <a:cubicBezTo>
                  <a:pt x="1468532" y="316198"/>
                  <a:pt x="1464443" y="319703"/>
                  <a:pt x="1457725" y="325545"/>
                </a:cubicBezTo>
                <a:cubicBezTo>
                  <a:pt x="1450714" y="331095"/>
                  <a:pt x="1446041" y="334746"/>
                  <a:pt x="1443704" y="336499"/>
                </a:cubicBezTo>
                <a:cubicBezTo>
                  <a:pt x="1437862" y="341757"/>
                  <a:pt x="1429099" y="349789"/>
                  <a:pt x="1417415" y="360597"/>
                </a:cubicBezTo>
                <a:cubicBezTo>
                  <a:pt x="1414202" y="363810"/>
                  <a:pt x="1411646" y="366220"/>
                  <a:pt x="1409747" y="367827"/>
                </a:cubicBezTo>
                <a:cubicBezTo>
                  <a:pt x="1407849" y="369433"/>
                  <a:pt x="1406899" y="370163"/>
                  <a:pt x="1406899" y="370017"/>
                </a:cubicBezTo>
                <a:cubicBezTo>
                  <a:pt x="1406899" y="369871"/>
                  <a:pt x="1407776" y="368630"/>
                  <a:pt x="1409528" y="366293"/>
                </a:cubicBezTo>
                <a:cubicBezTo>
                  <a:pt x="1417123" y="357530"/>
                  <a:pt x="1423111" y="349789"/>
                  <a:pt x="1427492" y="343071"/>
                </a:cubicBezTo>
                <a:cubicBezTo>
                  <a:pt x="1428369" y="341903"/>
                  <a:pt x="1430559" y="338690"/>
                  <a:pt x="1434065" y="333432"/>
                </a:cubicBezTo>
                <a:cubicBezTo>
                  <a:pt x="1442827" y="320579"/>
                  <a:pt x="1449984" y="309772"/>
                  <a:pt x="1455534" y="301009"/>
                </a:cubicBezTo>
                <a:cubicBezTo>
                  <a:pt x="1458163" y="296627"/>
                  <a:pt x="1460792" y="292538"/>
                  <a:pt x="1463421" y="288740"/>
                </a:cubicBezTo>
                <a:cubicBezTo>
                  <a:pt x="1466049" y="284943"/>
                  <a:pt x="1468824" y="281146"/>
                  <a:pt x="1471745" y="277349"/>
                </a:cubicBezTo>
                <a:cubicBezTo>
                  <a:pt x="1474082" y="273551"/>
                  <a:pt x="1476857" y="269462"/>
                  <a:pt x="1480070" y="265080"/>
                </a:cubicBezTo>
                <a:cubicBezTo>
                  <a:pt x="1482699" y="261283"/>
                  <a:pt x="1484306" y="258800"/>
                  <a:pt x="1484890" y="257632"/>
                </a:cubicBezTo>
                <a:cubicBezTo>
                  <a:pt x="1486935" y="253542"/>
                  <a:pt x="1488833" y="250621"/>
                  <a:pt x="1490586" y="248869"/>
                </a:cubicBezTo>
                <a:cubicBezTo>
                  <a:pt x="1491462" y="247700"/>
                  <a:pt x="1493069" y="245364"/>
                  <a:pt x="1495405" y="241858"/>
                </a:cubicBezTo>
                <a:cubicBezTo>
                  <a:pt x="1498326" y="237769"/>
                  <a:pt x="1502708" y="231343"/>
                  <a:pt x="1508550" y="222580"/>
                </a:cubicBezTo>
                <a:cubicBezTo>
                  <a:pt x="1513808" y="215277"/>
                  <a:pt x="1517678" y="209727"/>
                  <a:pt x="1520161" y="205930"/>
                </a:cubicBezTo>
                <a:cubicBezTo>
                  <a:pt x="1522644" y="202133"/>
                  <a:pt x="1524031" y="199796"/>
                  <a:pt x="1524323" y="198920"/>
                </a:cubicBezTo>
                <a:cubicBezTo>
                  <a:pt x="1525200" y="198043"/>
                  <a:pt x="1526660" y="195707"/>
                  <a:pt x="1528705" y="191909"/>
                </a:cubicBezTo>
                <a:cubicBezTo>
                  <a:pt x="1531042" y="187820"/>
                  <a:pt x="1532940" y="184169"/>
                  <a:pt x="1534401" y="180956"/>
                </a:cubicBezTo>
                <a:cubicBezTo>
                  <a:pt x="1536153" y="177450"/>
                  <a:pt x="1537906" y="174091"/>
                  <a:pt x="1539659" y="170878"/>
                </a:cubicBezTo>
                <a:cubicBezTo>
                  <a:pt x="1541119" y="168833"/>
                  <a:pt x="1541849" y="167373"/>
                  <a:pt x="1541849" y="166497"/>
                </a:cubicBezTo>
                <a:cubicBezTo>
                  <a:pt x="1541849" y="166204"/>
                  <a:pt x="1542287" y="165474"/>
                  <a:pt x="1543164" y="164306"/>
                </a:cubicBezTo>
                <a:cubicBezTo>
                  <a:pt x="1544040" y="162845"/>
                  <a:pt x="1544186" y="162115"/>
                  <a:pt x="1543602" y="162115"/>
                </a:cubicBezTo>
                <a:cubicBezTo>
                  <a:pt x="1543018" y="162115"/>
                  <a:pt x="1541411" y="162699"/>
                  <a:pt x="1538782" y="163868"/>
                </a:cubicBezTo>
                <a:cubicBezTo>
                  <a:pt x="1535569" y="165328"/>
                  <a:pt x="1533817" y="166058"/>
                  <a:pt x="1533524" y="166058"/>
                </a:cubicBezTo>
                <a:cubicBezTo>
                  <a:pt x="1533232" y="166058"/>
                  <a:pt x="1532502" y="166497"/>
                  <a:pt x="1531334" y="167373"/>
                </a:cubicBezTo>
                <a:cubicBezTo>
                  <a:pt x="1526076" y="170002"/>
                  <a:pt x="1519650" y="172339"/>
                  <a:pt x="1512055" y="174383"/>
                </a:cubicBezTo>
                <a:cubicBezTo>
                  <a:pt x="1504461" y="175552"/>
                  <a:pt x="1498180" y="175114"/>
                  <a:pt x="1493215" y="173069"/>
                </a:cubicBezTo>
                <a:lnTo>
                  <a:pt x="1490148" y="171316"/>
                </a:lnTo>
                <a:lnTo>
                  <a:pt x="1486204" y="175698"/>
                </a:lnTo>
                <a:cubicBezTo>
                  <a:pt x="1480362" y="182124"/>
                  <a:pt x="1476200" y="186579"/>
                  <a:pt x="1473717" y="189061"/>
                </a:cubicBezTo>
                <a:cubicBezTo>
                  <a:pt x="1471234" y="191544"/>
                  <a:pt x="1469847" y="192786"/>
                  <a:pt x="1469555" y="192786"/>
                </a:cubicBezTo>
                <a:cubicBezTo>
                  <a:pt x="1467218" y="195414"/>
                  <a:pt x="1460499" y="202206"/>
                  <a:pt x="1449400" y="213160"/>
                </a:cubicBezTo>
                <a:cubicBezTo>
                  <a:pt x="1438300" y="224113"/>
                  <a:pt x="1432750" y="229736"/>
                  <a:pt x="1432750" y="230028"/>
                </a:cubicBezTo>
                <a:cubicBezTo>
                  <a:pt x="1432750" y="230320"/>
                  <a:pt x="1432312" y="231051"/>
                  <a:pt x="1431436" y="232219"/>
                </a:cubicBezTo>
                <a:cubicBezTo>
                  <a:pt x="1430559" y="232803"/>
                  <a:pt x="1429026" y="234337"/>
                  <a:pt x="1426835" y="236820"/>
                </a:cubicBezTo>
                <a:cubicBezTo>
                  <a:pt x="1424644" y="239303"/>
                  <a:pt x="1422162" y="242151"/>
                  <a:pt x="1419387" y="245364"/>
                </a:cubicBezTo>
                <a:cubicBezTo>
                  <a:pt x="1416612" y="248577"/>
                  <a:pt x="1414275" y="251352"/>
                  <a:pt x="1412376" y="253689"/>
                </a:cubicBezTo>
                <a:cubicBezTo>
                  <a:pt x="1410478" y="256025"/>
                  <a:pt x="1409528" y="257194"/>
                  <a:pt x="1409528" y="257194"/>
                </a:cubicBezTo>
                <a:cubicBezTo>
                  <a:pt x="1409528" y="257486"/>
                  <a:pt x="1408579" y="258873"/>
                  <a:pt x="1406680" y="261356"/>
                </a:cubicBezTo>
                <a:cubicBezTo>
                  <a:pt x="1404782" y="263839"/>
                  <a:pt x="1403102" y="265811"/>
                  <a:pt x="1401642" y="267271"/>
                </a:cubicBezTo>
                <a:cubicBezTo>
                  <a:pt x="1400181" y="268732"/>
                  <a:pt x="1397406" y="272091"/>
                  <a:pt x="1393317" y="277349"/>
                </a:cubicBezTo>
                <a:cubicBezTo>
                  <a:pt x="1384261" y="289325"/>
                  <a:pt x="1376813" y="297357"/>
                  <a:pt x="1370971" y="301447"/>
                </a:cubicBezTo>
                <a:cubicBezTo>
                  <a:pt x="1366882" y="302907"/>
                  <a:pt x="1362500" y="302615"/>
                  <a:pt x="1357826" y="300571"/>
                </a:cubicBezTo>
                <a:cubicBezTo>
                  <a:pt x="1355782" y="299986"/>
                  <a:pt x="1354467" y="299694"/>
                  <a:pt x="1353883" y="299694"/>
                </a:cubicBezTo>
                <a:cubicBezTo>
                  <a:pt x="1353591" y="299694"/>
                  <a:pt x="1352861" y="299256"/>
                  <a:pt x="1351692" y="298380"/>
                </a:cubicBezTo>
                <a:cubicBezTo>
                  <a:pt x="1350816" y="297211"/>
                  <a:pt x="1349502" y="296189"/>
                  <a:pt x="1347749" y="295313"/>
                </a:cubicBezTo>
                <a:cubicBezTo>
                  <a:pt x="1342783" y="292976"/>
                  <a:pt x="1338548" y="288594"/>
                  <a:pt x="1335043" y="282168"/>
                </a:cubicBezTo>
                <a:cubicBezTo>
                  <a:pt x="1332998" y="278079"/>
                  <a:pt x="1332414" y="274574"/>
                  <a:pt x="1333290" y="271653"/>
                </a:cubicBezTo>
                <a:cubicBezTo>
                  <a:pt x="1333290" y="271361"/>
                  <a:pt x="1333582" y="271215"/>
                  <a:pt x="1334166" y="271215"/>
                </a:cubicBezTo>
                <a:cubicBezTo>
                  <a:pt x="1335627" y="271215"/>
                  <a:pt x="1339862" y="269024"/>
                  <a:pt x="1346873" y="264642"/>
                </a:cubicBezTo>
                <a:cubicBezTo>
                  <a:pt x="1347749" y="263766"/>
                  <a:pt x="1348187" y="263328"/>
                  <a:pt x="1348187" y="263328"/>
                </a:cubicBezTo>
                <a:cubicBezTo>
                  <a:pt x="1351108" y="262159"/>
                  <a:pt x="1356074" y="259238"/>
                  <a:pt x="1363084" y="254565"/>
                </a:cubicBezTo>
                <a:cubicBezTo>
                  <a:pt x="1364837" y="253104"/>
                  <a:pt x="1366736" y="251790"/>
                  <a:pt x="1368780" y="250621"/>
                </a:cubicBezTo>
                <a:cubicBezTo>
                  <a:pt x="1374038" y="247116"/>
                  <a:pt x="1378858" y="243027"/>
                  <a:pt x="1383239" y="238353"/>
                </a:cubicBezTo>
                <a:cubicBezTo>
                  <a:pt x="1389373" y="231051"/>
                  <a:pt x="1393025" y="222580"/>
                  <a:pt x="1394193" y="212941"/>
                </a:cubicBezTo>
                <a:cubicBezTo>
                  <a:pt x="1394485" y="209435"/>
                  <a:pt x="1394923" y="207245"/>
                  <a:pt x="1395507" y="206368"/>
                </a:cubicBezTo>
                <a:cubicBezTo>
                  <a:pt x="1395507" y="204908"/>
                  <a:pt x="1395653" y="203301"/>
                  <a:pt x="1395946" y="201549"/>
                </a:cubicBezTo>
                <a:cubicBezTo>
                  <a:pt x="1396238" y="199212"/>
                  <a:pt x="1396676" y="196583"/>
                  <a:pt x="1397260" y="193662"/>
                </a:cubicBezTo>
                <a:cubicBezTo>
                  <a:pt x="1397552" y="191325"/>
                  <a:pt x="1397844" y="188258"/>
                  <a:pt x="1398136" y="184461"/>
                </a:cubicBezTo>
                <a:cubicBezTo>
                  <a:pt x="1398429" y="180956"/>
                  <a:pt x="1398720" y="178619"/>
                  <a:pt x="1399013" y="177450"/>
                </a:cubicBezTo>
                <a:cubicBezTo>
                  <a:pt x="1399305" y="175114"/>
                  <a:pt x="1398867" y="172339"/>
                  <a:pt x="1397698" y="169126"/>
                </a:cubicBezTo>
                <a:cubicBezTo>
                  <a:pt x="1395069" y="167081"/>
                  <a:pt x="1387767" y="168687"/>
                  <a:pt x="1375791" y="173945"/>
                </a:cubicBezTo>
                <a:cubicBezTo>
                  <a:pt x="1367612" y="177742"/>
                  <a:pt x="1360455" y="179787"/>
                  <a:pt x="1354321" y="180079"/>
                </a:cubicBezTo>
                <a:cubicBezTo>
                  <a:pt x="1349648" y="180956"/>
                  <a:pt x="1343660" y="179349"/>
                  <a:pt x="1336357" y="175260"/>
                </a:cubicBezTo>
                <a:cubicBezTo>
                  <a:pt x="1332560" y="174091"/>
                  <a:pt x="1327594" y="170294"/>
                  <a:pt x="1321460" y="163868"/>
                </a:cubicBezTo>
                <a:cubicBezTo>
                  <a:pt x="1317663" y="160070"/>
                  <a:pt x="1314961" y="157149"/>
                  <a:pt x="1313354" y="155105"/>
                </a:cubicBezTo>
                <a:cubicBezTo>
                  <a:pt x="1311748" y="153060"/>
                  <a:pt x="1311091" y="151746"/>
                  <a:pt x="1311383" y="151161"/>
                </a:cubicBezTo>
                <a:cubicBezTo>
                  <a:pt x="1311967" y="151161"/>
                  <a:pt x="1313719" y="152038"/>
                  <a:pt x="1316640" y="153790"/>
                </a:cubicBezTo>
                <a:cubicBezTo>
                  <a:pt x="1319854" y="155835"/>
                  <a:pt x="1321460" y="156711"/>
                  <a:pt x="1321460" y="156419"/>
                </a:cubicBezTo>
                <a:cubicBezTo>
                  <a:pt x="1321460" y="155835"/>
                  <a:pt x="1321898" y="155981"/>
                  <a:pt x="1322775" y="156857"/>
                </a:cubicBezTo>
                <a:cubicBezTo>
                  <a:pt x="1323359" y="157442"/>
                  <a:pt x="1323651" y="157588"/>
                  <a:pt x="1323651" y="157295"/>
                </a:cubicBezTo>
                <a:cubicBezTo>
                  <a:pt x="1323651" y="157003"/>
                  <a:pt x="1324235" y="157149"/>
                  <a:pt x="1325403" y="157734"/>
                </a:cubicBezTo>
                <a:cubicBezTo>
                  <a:pt x="1330369" y="158902"/>
                  <a:pt x="1336503" y="158610"/>
                  <a:pt x="1343806" y="156857"/>
                </a:cubicBezTo>
                <a:cubicBezTo>
                  <a:pt x="1345850" y="155981"/>
                  <a:pt x="1347165" y="155397"/>
                  <a:pt x="1347749" y="155105"/>
                </a:cubicBezTo>
                <a:cubicBezTo>
                  <a:pt x="1348041" y="155105"/>
                  <a:pt x="1348333" y="155105"/>
                  <a:pt x="1348625" y="155105"/>
                </a:cubicBezTo>
                <a:cubicBezTo>
                  <a:pt x="1348918" y="154813"/>
                  <a:pt x="1349356" y="154667"/>
                  <a:pt x="1349940" y="154667"/>
                </a:cubicBezTo>
                <a:cubicBezTo>
                  <a:pt x="1350232" y="154667"/>
                  <a:pt x="1351912" y="153936"/>
                  <a:pt x="1354979" y="152476"/>
                </a:cubicBezTo>
                <a:cubicBezTo>
                  <a:pt x="1358046" y="151015"/>
                  <a:pt x="1362354" y="148971"/>
                  <a:pt x="1367904" y="146342"/>
                </a:cubicBezTo>
                <a:cubicBezTo>
                  <a:pt x="1372870" y="144005"/>
                  <a:pt x="1376375" y="142398"/>
                  <a:pt x="1378420" y="141522"/>
                </a:cubicBezTo>
                <a:cubicBezTo>
                  <a:pt x="1380756" y="140938"/>
                  <a:pt x="1386014" y="138309"/>
                  <a:pt x="1394193" y="133635"/>
                </a:cubicBezTo>
                <a:cubicBezTo>
                  <a:pt x="1396822" y="132175"/>
                  <a:pt x="1398720" y="130860"/>
                  <a:pt x="1399889" y="129692"/>
                </a:cubicBezTo>
                <a:cubicBezTo>
                  <a:pt x="1401349" y="128524"/>
                  <a:pt x="1402080" y="127939"/>
                  <a:pt x="1402080" y="127939"/>
                </a:cubicBezTo>
                <a:cubicBezTo>
                  <a:pt x="1402080" y="128816"/>
                  <a:pt x="1402518" y="128816"/>
                  <a:pt x="1403394" y="127939"/>
                </a:cubicBezTo>
                <a:cubicBezTo>
                  <a:pt x="1404855" y="126771"/>
                  <a:pt x="1406753" y="125603"/>
                  <a:pt x="1409090" y="124434"/>
                </a:cubicBezTo>
                <a:cubicBezTo>
                  <a:pt x="1410259" y="124142"/>
                  <a:pt x="1412157" y="123120"/>
                  <a:pt x="1414786" y="121367"/>
                </a:cubicBezTo>
                <a:cubicBezTo>
                  <a:pt x="1418583" y="119030"/>
                  <a:pt x="1422235" y="116840"/>
                  <a:pt x="1425740" y="114795"/>
                </a:cubicBezTo>
                <a:cubicBezTo>
                  <a:pt x="1430997" y="111582"/>
                  <a:pt x="1434941" y="110267"/>
                  <a:pt x="1437570" y="110852"/>
                </a:cubicBezTo>
                <a:cubicBezTo>
                  <a:pt x="1439030" y="111144"/>
                  <a:pt x="1440929" y="111874"/>
                  <a:pt x="1443265" y="113042"/>
                </a:cubicBezTo>
                <a:cubicBezTo>
                  <a:pt x="1445895" y="114211"/>
                  <a:pt x="1447793" y="114941"/>
                  <a:pt x="1448962" y="115233"/>
                </a:cubicBezTo>
                <a:cubicBezTo>
                  <a:pt x="1452467" y="116694"/>
                  <a:pt x="1455096" y="119615"/>
                  <a:pt x="1456848" y="123996"/>
                </a:cubicBezTo>
                <a:cubicBezTo>
                  <a:pt x="1457140" y="125457"/>
                  <a:pt x="1457725" y="127209"/>
                  <a:pt x="1458601" y="129254"/>
                </a:cubicBezTo>
                <a:cubicBezTo>
                  <a:pt x="1462106" y="134804"/>
                  <a:pt x="1459477" y="139185"/>
                  <a:pt x="1450714" y="142398"/>
                </a:cubicBezTo>
                <a:cubicBezTo>
                  <a:pt x="1442243" y="146196"/>
                  <a:pt x="1436255" y="149701"/>
                  <a:pt x="1432750" y="152914"/>
                </a:cubicBezTo>
                <a:cubicBezTo>
                  <a:pt x="1430121" y="159048"/>
                  <a:pt x="1428807" y="162991"/>
                  <a:pt x="1428807" y="164744"/>
                </a:cubicBezTo>
                <a:cubicBezTo>
                  <a:pt x="1428807" y="165328"/>
                  <a:pt x="1427930" y="168614"/>
                  <a:pt x="1426178" y="174602"/>
                </a:cubicBezTo>
                <a:cubicBezTo>
                  <a:pt x="1424425" y="180590"/>
                  <a:pt x="1423257" y="184461"/>
                  <a:pt x="1422673" y="186213"/>
                </a:cubicBezTo>
                <a:cubicBezTo>
                  <a:pt x="1421504" y="188258"/>
                  <a:pt x="1420044" y="191909"/>
                  <a:pt x="1418291" y="197167"/>
                </a:cubicBezTo>
                <a:cubicBezTo>
                  <a:pt x="1415370" y="206514"/>
                  <a:pt x="1414640" y="211772"/>
                  <a:pt x="1416101" y="212941"/>
                </a:cubicBezTo>
                <a:cubicBezTo>
                  <a:pt x="1418145" y="213817"/>
                  <a:pt x="1422381" y="212064"/>
                  <a:pt x="1428807" y="207683"/>
                </a:cubicBezTo>
                <a:cubicBezTo>
                  <a:pt x="1440783" y="199504"/>
                  <a:pt x="1449984" y="192932"/>
                  <a:pt x="1456410" y="187966"/>
                </a:cubicBezTo>
                <a:cubicBezTo>
                  <a:pt x="1462252" y="183585"/>
                  <a:pt x="1469847" y="178619"/>
                  <a:pt x="1479194" y="173069"/>
                </a:cubicBezTo>
                <a:lnTo>
                  <a:pt x="1485766" y="169126"/>
                </a:lnTo>
                <a:lnTo>
                  <a:pt x="1483575" y="166058"/>
                </a:lnTo>
                <a:cubicBezTo>
                  <a:pt x="1481823" y="164306"/>
                  <a:pt x="1480508" y="162553"/>
                  <a:pt x="1479632" y="160801"/>
                </a:cubicBezTo>
                <a:cubicBezTo>
                  <a:pt x="1476419" y="154667"/>
                  <a:pt x="1475251" y="151599"/>
                  <a:pt x="1476127" y="151599"/>
                </a:cubicBezTo>
                <a:cubicBezTo>
                  <a:pt x="1476711" y="151599"/>
                  <a:pt x="1477879" y="152476"/>
                  <a:pt x="1479632" y="154228"/>
                </a:cubicBezTo>
                <a:cubicBezTo>
                  <a:pt x="1484306" y="160947"/>
                  <a:pt x="1492192" y="161239"/>
                  <a:pt x="1503292" y="155105"/>
                </a:cubicBezTo>
                <a:cubicBezTo>
                  <a:pt x="1506213" y="153936"/>
                  <a:pt x="1508842" y="152914"/>
                  <a:pt x="1511179" y="152038"/>
                </a:cubicBezTo>
                <a:cubicBezTo>
                  <a:pt x="1517605" y="149409"/>
                  <a:pt x="1522863" y="147364"/>
                  <a:pt x="1526952" y="145904"/>
                </a:cubicBezTo>
                <a:cubicBezTo>
                  <a:pt x="1527829" y="145027"/>
                  <a:pt x="1529435" y="144297"/>
                  <a:pt x="1531772" y="143713"/>
                </a:cubicBezTo>
                <a:cubicBezTo>
                  <a:pt x="1533817" y="143129"/>
                  <a:pt x="1535715" y="142398"/>
                  <a:pt x="1537468" y="141522"/>
                </a:cubicBezTo>
                <a:cubicBezTo>
                  <a:pt x="1538928" y="140938"/>
                  <a:pt x="1541119" y="140208"/>
                  <a:pt x="1544040" y="139331"/>
                </a:cubicBezTo>
                <a:cubicBezTo>
                  <a:pt x="1549882" y="137871"/>
                  <a:pt x="1553241" y="136922"/>
                  <a:pt x="1554117" y="136483"/>
                </a:cubicBezTo>
                <a:cubicBezTo>
                  <a:pt x="1554994" y="136045"/>
                  <a:pt x="1555578" y="134950"/>
                  <a:pt x="1555870" y="133197"/>
                </a:cubicBezTo>
                <a:cubicBezTo>
                  <a:pt x="1556162" y="131445"/>
                  <a:pt x="1556893" y="129400"/>
                  <a:pt x="1558061" y="127063"/>
                </a:cubicBezTo>
                <a:cubicBezTo>
                  <a:pt x="1558937" y="125018"/>
                  <a:pt x="1560252" y="119761"/>
                  <a:pt x="1562004" y="111290"/>
                </a:cubicBezTo>
                <a:cubicBezTo>
                  <a:pt x="1564925" y="102235"/>
                  <a:pt x="1567700" y="94640"/>
                  <a:pt x="1570329" y="88506"/>
                </a:cubicBezTo>
                <a:cubicBezTo>
                  <a:pt x="1571205" y="86169"/>
                  <a:pt x="1571644" y="84563"/>
                  <a:pt x="1571644" y="83686"/>
                </a:cubicBezTo>
                <a:cubicBezTo>
                  <a:pt x="1571644" y="82810"/>
                  <a:pt x="1571789" y="81496"/>
                  <a:pt x="1572082" y="79743"/>
                </a:cubicBezTo>
                <a:cubicBezTo>
                  <a:pt x="1575003" y="72440"/>
                  <a:pt x="1576901" y="64992"/>
                  <a:pt x="1577778" y="57397"/>
                </a:cubicBezTo>
                <a:cubicBezTo>
                  <a:pt x="1578070" y="55353"/>
                  <a:pt x="1578216" y="53600"/>
                  <a:pt x="1578216" y="52140"/>
                </a:cubicBezTo>
                <a:cubicBezTo>
                  <a:pt x="1579384" y="50387"/>
                  <a:pt x="1578581" y="48561"/>
                  <a:pt x="1575806" y="46663"/>
                </a:cubicBezTo>
                <a:cubicBezTo>
                  <a:pt x="1573031" y="44764"/>
                  <a:pt x="1566240" y="41186"/>
                  <a:pt x="1555432" y="35928"/>
                </a:cubicBezTo>
                <a:cubicBezTo>
                  <a:pt x="1553972" y="35344"/>
                  <a:pt x="1553022" y="34833"/>
                  <a:pt x="1552584" y="34394"/>
                </a:cubicBezTo>
                <a:cubicBezTo>
                  <a:pt x="1552146" y="33956"/>
                  <a:pt x="1552511" y="33591"/>
                  <a:pt x="1553679" y="33299"/>
                </a:cubicBezTo>
                <a:close/>
                <a:moveTo>
                  <a:pt x="999529" y="8790"/>
                </a:moveTo>
                <a:cubicBezTo>
                  <a:pt x="1003911" y="8188"/>
                  <a:pt x="1010593" y="10953"/>
                  <a:pt x="1019575" y="17088"/>
                </a:cubicBezTo>
                <a:cubicBezTo>
                  <a:pt x="1025125" y="19716"/>
                  <a:pt x="1028338" y="22783"/>
                  <a:pt x="1029214" y="26289"/>
                </a:cubicBezTo>
                <a:cubicBezTo>
                  <a:pt x="1030090" y="28333"/>
                  <a:pt x="1031405" y="30962"/>
                  <a:pt x="1033157" y="34175"/>
                </a:cubicBezTo>
                <a:cubicBezTo>
                  <a:pt x="1035494" y="37681"/>
                  <a:pt x="1036224" y="40748"/>
                  <a:pt x="1035348" y="43376"/>
                </a:cubicBezTo>
                <a:cubicBezTo>
                  <a:pt x="1035348" y="46005"/>
                  <a:pt x="1035202" y="48196"/>
                  <a:pt x="1034910" y="49949"/>
                </a:cubicBezTo>
                <a:cubicBezTo>
                  <a:pt x="1033449" y="57835"/>
                  <a:pt x="1034472" y="69812"/>
                  <a:pt x="1037977" y="85877"/>
                </a:cubicBezTo>
                <a:cubicBezTo>
                  <a:pt x="1039437" y="91719"/>
                  <a:pt x="1040898" y="97999"/>
                  <a:pt x="1042359" y="104718"/>
                </a:cubicBezTo>
                <a:cubicBezTo>
                  <a:pt x="1043819" y="111436"/>
                  <a:pt x="1045060" y="116475"/>
                  <a:pt x="1046083" y="119834"/>
                </a:cubicBezTo>
                <a:cubicBezTo>
                  <a:pt x="1047105" y="123193"/>
                  <a:pt x="1047762" y="125165"/>
                  <a:pt x="1048054" y="125749"/>
                </a:cubicBezTo>
                <a:cubicBezTo>
                  <a:pt x="1048639" y="127209"/>
                  <a:pt x="1048931" y="128378"/>
                  <a:pt x="1048931" y="129254"/>
                </a:cubicBezTo>
                <a:cubicBezTo>
                  <a:pt x="1048931" y="130714"/>
                  <a:pt x="1049661" y="132321"/>
                  <a:pt x="1051122" y="134074"/>
                </a:cubicBezTo>
                <a:cubicBezTo>
                  <a:pt x="1051706" y="134074"/>
                  <a:pt x="1054043" y="132175"/>
                  <a:pt x="1058132" y="128378"/>
                </a:cubicBezTo>
                <a:cubicBezTo>
                  <a:pt x="1063390" y="124288"/>
                  <a:pt x="1069086" y="118300"/>
                  <a:pt x="1075220" y="110413"/>
                </a:cubicBezTo>
                <a:cubicBezTo>
                  <a:pt x="1077557" y="107492"/>
                  <a:pt x="1079309" y="105594"/>
                  <a:pt x="1080478" y="104718"/>
                </a:cubicBezTo>
                <a:cubicBezTo>
                  <a:pt x="1084275" y="102965"/>
                  <a:pt x="1088364" y="103403"/>
                  <a:pt x="1092746" y="106032"/>
                </a:cubicBezTo>
                <a:cubicBezTo>
                  <a:pt x="1094498" y="107200"/>
                  <a:pt x="1096251" y="108223"/>
                  <a:pt x="1098004" y="109099"/>
                </a:cubicBezTo>
                <a:cubicBezTo>
                  <a:pt x="1099756" y="109975"/>
                  <a:pt x="1101363" y="111728"/>
                  <a:pt x="1102823" y="114357"/>
                </a:cubicBezTo>
                <a:cubicBezTo>
                  <a:pt x="1103992" y="116694"/>
                  <a:pt x="1105014" y="118884"/>
                  <a:pt x="1105890" y="120929"/>
                </a:cubicBezTo>
                <a:cubicBezTo>
                  <a:pt x="1108519" y="124434"/>
                  <a:pt x="1107643" y="129108"/>
                  <a:pt x="1103261" y="134950"/>
                </a:cubicBezTo>
                <a:cubicBezTo>
                  <a:pt x="1097127" y="143129"/>
                  <a:pt x="1087926" y="152476"/>
                  <a:pt x="1075658" y="162991"/>
                </a:cubicBezTo>
                <a:cubicBezTo>
                  <a:pt x="1072445" y="165912"/>
                  <a:pt x="1069816" y="168395"/>
                  <a:pt x="1067771" y="170440"/>
                </a:cubicBezTo>
                <a:cubicBezTo>
                  <a:pt x="1065726" y="172485"/>
                  <a:pt x="1064704" y="173507"/>
                  <a:pt x="1064704" y="173507"/>
                </a:cubicBezTo>
                <a:cubicBezTo>
                  <a:pt x="1067333" y="179933"/>
                  <a:pt x="1071715" y="189427"/>
                  <a:pt x="1077849" y="201987"/>
                </a:cubicBezTo>
                <a:cubicBezTo>
                  <a:pt x="1084859" y="215715"/>
                  <a:pt x="1091723" y="227838"/>
                  <a:pt x="1098442" y="238353"/>
                </a:cubicBezTo>
                <a:lnTo>
                  <a:pt x="1106328" y="251936"/>
                </a:lnTo>
                <a:lnTo>
                  <a:pt x="1107205" y="247992"/>
                </a:lnTo>
                <a:cubicBezTo>
                  <a:pt x="1108373" y="245072"/>
                  <a:pt x="1109541" y="242151"/>
                  <a:pt x="1110710" y="239229"/>
                </a:cubicBezTo>
                <a:cubicBezTo>
                  <a:pt x="1117136" y="224040"/>
                  <a:pt x="1122394" y="208705"/>
                  <a:pt x="1126483" y="193224"/>
                </a:cubicBezTo>
                <a:cubicBezTo>
                  <a:pt x="1129404" y="179787"/>
                  <a:pt x="1127652" y="173069"/>
                  <a:pt x="1121226" y="173069"/>
                </a:cubicBezTo>
                <a:cubicBezTo>
                  <a:pt x="1116260" y="173069"/>
                  <a:pt x="1116114" y="170294"/>
                  <a:pt x="1120787" y="164744"/>
                </a:cubicBezTo>
                <a:cubicBezTo>
                  <a:pt x="1123416" y="160947"/>
                  <a:pt x="1128382" y="161531"/>
                  <a:pt x="1135685" y="166497"/>
                </a:cubicBezTo>
                <a:cubicBezTo>
                  <a:pt x="1144740" y="171462"/>
                  <a:pt x="1151312" y="177304"/>
                  <a:pt x="1155401" y="184023"/>
                </a:cubicBezTo>
                <a:cubicBezTo>
                  <a:pt x="1156570" y="186652"/>
                  <a:pt x="1158030" y="189427"/>
                  <a:pt x="1159783" y="192348"/>
                </a:cubicBezTo>
                <a:cubicBezTo>
                  <a:pt x="1162704" y="197021"/>
                  <a:pt x="1163288" y="201695"/>
                  <a:pt x="1161535" y="206368"/>
                </a:cubicBezTo>
                <a:cubicBezTo>
                  <a:pt x="1158030" y="216592"/>
                  <a:pt x="1151020" y="228568"/>
                  <a:pt x="1140504" y="242297"/>
                </a:cubicBezTo>
                <a:cubicBezTo>
                  <a:pt x="1139336" y="243465"/>
                  <a:pt x="1138313" y="244633"/>
                  <a:pt x="1137437" y="245802"/>
                </a:cubicBezTo>
                <a:cubicBezTo>
                  <a:pt x="1135392" y="249891"/>
                  <a:pt x="1131157" y="255733"/>
                  <a:pt x="1124731" y="263328"/>
                </a:cubicBezTo>
                <a:cubicBezTo>
                  <a:pt x="1123854" y="264496"/>
                  <a:pt x="1122686" y="266103"/>
                  <a:pt x="1121226" y="268147"/>
                </a:cubicBezTo>
                <a:cubicBezTo>
                  <a:pt x="1119765" y="269608"/>
                  <a:pt x="1119254" y="270995"/>
                  <a:pt x="1119692" y="272310"/>
                </a:cubicBezTo>
                <a:cubicBezTo>
                  <a:pt x="1120130" y="273624"/>
                  <a:pt x="1122248" y="276910"/>
                  <a:pt x="1126045" y="282168"/>
                </a:cubicBezTo>
                <a:cubicBezTo>
                  <a:pt x="1135392" y="295897"/>
                  <a:pt x="1145324" y="306413"/>
                  <a:pt x="1155839" y="313715"/>
                </a:cubicBezTo>
                <a:cubicBezTo>
                  <a:pt x="1158176" y="315176"/>
                  <a:pt x="1160221" y="316563"/>
                  <a:pt x="1161973" y="317877"/>
                </a:cubicBezTo>
                <a:cubicBezTo>
                  <a:pt x="1163726" y="319192"/>
                  <a:pt x="1164602" y="319849"/>
                  <a:pt x="1164602" y="319849"/>
                </a:cubicBezTo>
                <a:cubicBezTo>
                  <a:pt x="1164895" y="319849"/>
                  <a:pt x="1166209" y="320579"/>
                  <a:pt x="1168546" y="322040"/>
                </a:cubicBezTo>
                <a:cubicBezTo>
                  <a:pt x="1171175" y="323500"/>
                  <a:pt x="1174096" y="324669"/>
                  <a:pt x="1177309" y="325545"/>
                </a:cubicBezTo>
                <a:lnTo>
                  <a:pt x="1183005" y="326859"/>
                </a:lnTo>
                <a:lnTo>
                  <a:pt x="1186072" y="325107"/>
                </a:lnTo>
                <a:cubicBezTo>
                  <a:pt x="1187824" y="323939"/>
                  <a:pt x="1189139" y="322770"/>
                  <a:pt x="1190015" y="321602"/>
                </a:cubicBezTo>
                <a:cubicBezTo>
                  <a:pt x="1190599" y="320725"/>
                  <a:pt x="1191330" y="319849"/>
                  <a:pt x="1192206" y="318973"/>
                </a:cubicBezTo>
                <a:cubicBezTo>
                  <a:pt x="1194835" y="315760"/>
                  <a:pt x="1196733" y="311232"/>
                  <a:pt x="1197902" y="305390"/>
                </a:cubicBezTo>
                <a:cubicBezTo>
                  <a:pt x="1198486" y="301885"/>
                  <a:pt x="1198632" y="297211"/>
                  <a:pt x="1198340" y="291369"/>
                </a:cubicBezTo>
                <a:cubicBezTo>
                  <a:pt x="1197171" y="272967"/>
                  <a:pt x="1195565" y="258946"/>
                  <a:pt x="1193520" y="249307"/>
                </a:cubicBezTo>
                <a:cubicBezTo>
                  <a:pt x="1192644" y="246970"/>
                  <a:pt x="1192644" y="245802"/>
                  <a:pt x="1193520" y="245802"/>
                </a:cubicBezTo>
                <a:cubicBezTo>
                  <a:pt x="1193520" y="245802"/>
                  <a:pt x="1194032" y="247262"/>
                  <a:pt x="1195054" y="250183"/>
                </a:cubicBezTo>
                <a:cubicBezTo>
                  <a:pt x="1196076" y="253104"/>
                  <a:pt x="1197318" y="256463"/>
                  <a:pt x="1198778" y="260261"/>
                </a:cubicBezTo>
                <a:cubicBezTo>
                  <a:pt x="1206957" y="288886"/>
                  <a:pt x="1215574" y="310648"/>
                  <a:pt x="1224629" y="325545"/>
                </a:cubicBezTo>
                <a:cubicBezTo>
                  <a:pt x="1228718" y="332263"/>
                  <a:pt x="1231712" y="337594"/>
                  <a:pt x="1233611" y="341538"/>
                </a:cubicBezTo>
                <a:cubicBezTo>
                  <a:pt x="1235510" y="345481"/>
                  <a:pt x="1236459" y="347891"/>
                  <a:pt x="1236459" y="348767"/>
                </a:cubicBezTo>
                <a:cubicBezTo>
                  <a:pt x="1236459" y="349059"/>
                  <a:pt x="1237481" y="351542"/>
                  <a:pt x="1239526" y="356216"/>
                </a:cubicBezTo>
                <a:cubicBezTo>
                  <a:pt x="1244784" y="368484"/>
                  <a:pt x="1247413" y="376809"/>
                  <a:pt x="1247413" y="381190"/>
                </a:cubicBezTo>
                <a:cubicBezTo>
                  <a:pt x="1247413" y="384987"/>
                  <a:pt x="1246244" y="388054"/>
                  <a:pt x="1243908" y="390391"/>
                </a:cubicBezTo>
                <a:cubicBezTo>
                  <a:pt x="1236897" y="393604"/>
                  <a:pt x="1224775" y="390976"/>
                  <a:pt x="1207541" y="382505"/>
                </a:cubicBezTo>
                <a:cubicBezTo>
                  <a:pt x="1174826" y="363810"/>
                  <a:pt x="1144009" y="333432"/>
                  <a:pt x="1115091" y="291369"/>
                </a:cubicBezTo>
                <a:cubicBezTo>
                  <a:pt x="1111878" y="286696"/>
                  <a:pt x="1109980" y="284213"/>
                  <a:pt x="1109395" y="283921"/>
                </a:cubicBezTo>
                <a:cubicBezTo>
                  <a:pt x="1109103" y="284213"/>
                  <a:pt x="1108373" y="284943"/>
                  <a:pt x="1107205" y="286112"/>
                </a:cubicBezTo>
                <a:cubicBezTo>
                  <a:pt x="1096397" y="299840"/>
                  <a:pt x="1086173" y="310210"/>
                  <a:pt x="1076534" y="317220"/>
                </a:cubicBezTo>
                <a:cubicBezTo>
                  <a:pt x="1069524" y="321602"/>
                  <a:pt x="1062952" y="324085"/>
                  <a:pt x="1056818" y="324669"/>
                </a:cubicBezTo>
                <a:cubicBezTo>
                  <a:pt x="1053604" y="325545"/>
                  <a:pt x="1051268" y="324669"/>
                  <a:pt x="1049807" y="322040"/>
                </a:cubicBezTo>
                <a:cubicBezTo>
                  <a:pt x="1048639" y="320579"/>
                  <a:pt x="1048054" y="319703"/>
                  <a:pt x="1048054" y="319411"/>
                </a:cubicBezTo>
                <a:cubicBezTo>
                  <a:pt x="1048054" y="319119"/>
                  <a:pt x="1048785" y="319557"/>
                  <a:pt x="1050245" y="320725"/>
                </a:cubicBezTo>
                <a:cubicBezTo>
                  <a:pt x="1051706" y="321894"/>
                  <a:pt x="1052874" y="322478"/>
                  <a:pt x="1053750" y="322478"/>
                </a:cubicBezTo>
                <a:cubicBezTo>
                  <a:pt x="1056963" y="322478"/>
                  <a:pt x="1061783" y="318243"/>
                  <a:pt x="1068209" y="309772"/>
                </a:cubicBezTo>
                <a:cubicBezTo>
                  <a:pt x="1069962" y="307435"/>
                  <a:pt x="1071715" y="305390"/>
                  <a:pt x="1073467" y="303638"/>
                </a:cubicBezTo>
                <a:cubicBezTo>
                  <a:pt x="1081646" y="293122"/>
                  <a:pt x="1088656" y="282899"/>
                  <a:pt x="1094498" y="272967"/>
                </a:cubicBezTo>
                <a:cubicBezTo>
                  <a:pt x="1095959" y="270630"/>
                  <a:pt x="1097127" y="268732"/>
                  <a:pt x="1098004" y="267271"/>
                </a:cubicBezTo>
                <a:cubicBezTo>
                  <a:pt x="1099172" y="265811"/>
                  <a:pt x="1099172" y="264496"/>
                  <a:pt x="1098004" y="263328"/>
                </a:cubicBezTo>
                <a:cubicBezTo>
                  <a:pt x="1097127" y="261867"/>
                  <a:pt x="1096543" y="260991"/>
                  <a:pt x="1096251" y="260699"/>
                </a:cubicBezTo>
                <a:cubicBezTo>
                  <a:pt x="1094790" y="258654"/>
                  <a:pt x="1092162" y="254127"/>
                  <a:pt x="1088364" y="247116"/>
                </a:cubicBezTo>
                <a:cubicBezTo>
                  <a:pt x="1086320" y="243611"/>
                  <a:pt x="1084859" y="240982"/>
                  <a:pt x="1083983" y="239229"/>
                </a:cubicBezTo>
                <a:cubicBezTo>
                  <a:pt x="1083106" y="237769"/>
                  <a:pt x="1081208" y="234702"/>
                  <a:pt x="1078287" y="230028"/>
                </a:cubicBezTo>
                <a:cubicBezTo>
                  <a:pt x="1075658" y="225355"/>
                  <a:pt x="1074051" y="223018"/>
                  <a:pt x="1073467" y="223018"/>
                </a:cubicBezTo>
                <a:cubicBezTo>
                  <a:pt x="1072883" y="223310"/>
                  <a:pt x="1070546" y="224332"/>
                  <a:pt x="1066457" y="226085"/>
                </a:cubicBezTo>
                <a:cubicBezTo>
                  <a:pt x="1060907" y="228422"/>
                  <a:pt x="1057402" y="231197"/>
                  <a:pt x="1055941" y="234410"/>
                </a:cubicBezTo>
                <a:cubicBezTo>
                  <a:pt x="1055357" y="235870"/>
                  <a:pt x="1054554" y="238426"/>
                  <a:pt x="1053531" y="242077"/>
                </a:cubicBezTo>
                <a:cubicBezTo>
                  <a:pt x="1052509" y="245729"/>
                  <a:pt x="1051414" y="249380"/>
                  <a:pt x="1050245" y="253031"/>
                </a:cubicBezTo>
                <a:cubicBezTo>
                  <a:pt x="1049077" y="256682"/>
                  <a:pt x="1048493" y="258800"/>
                  <a:pt x="1048493" y="259384"/>
                </a:cubicBezTo>
                <a:cubicBezTo>
                  <a:pt x="1048493" y="259969"/>
                  <a:pt x="1048347" y="260553"/>
                  <a:pt x="1048054" y="261137"/>
                </a:cubicBezTo>
                <a:cubicBezTo>
                  <a:pt x="1047470" y="261721"/>
                  <a:pt x="1047032" y="262744"/>
                  <a:pt x="1046740" y="264204"/>
                </a:cubicBezTo>
                <a:cubicBezTo>
                  <a:pt x="1046156" y="266541"/>
                  <a:pt x="1044695" y="270338"/>
                  <a:pt x="1042359" y="275596"/>
                </a:cubicBezTo>
                <a:cubicBezTo>
                  <a:pt x="1038561" y="285235"/>
                  <a:pt x="1036078" y="292538"/>
                  <a:pt x="1034910" y="297504"/>
                </a:cubicBezTo>
                <a:cubicBezTo>
                  <a:pt x="1034326" y="299548"/>
                  <a:pt x="1032719" y="303199"/>
                  <a:pt x="1030090" y="308457"/>
                </a:cubicBezTo>
                <a:cubicBezTo>
                  <a:pt x="1029506" y="309918"/>
                  <a:pt x="1029214" y="310794"/>
                  <a:pt x="1029214" y="311086"/>
                </a:cubicBezTo>
                <a:cubicBezTo>
                  <a:pt x="1029214" y="311378"/>
                  <a:pt x="1028776" y="312693"/>
                  <a:pt x="1027900" y="315030"/>
                </a:cubicBezTo>
                <a:cubicBezTo>
                  <a:pt x="1027023" y="317074"/>
                  <a:pt x="1026293" y="318681"/>
                  <a:pt x="1025709" y="319849"/>
                </a:cubicBezTo>
                <a:cubicBezTo>
                  <a:pt x="1025417" y="321018"/>
                  <a:pt x="1024686" y="322916"/>
                  <a:pt x="1023518" y="325545"/>
                </a:cubicBezTo>
                <a:cubicBezTo>
                  <a:pt x="1022350" y="328466"/>
                  <a:pt x="1021327" y="331533"/>
                  <a:pt x="1020451" y="334746"/>
                </a:cubicBezTo>
                <a:cubicBezTo>
                  <a:pt x="1019283" y="342925"/>
                  <a:pt x="1013879" y="344678"/>
                  <a:pt x="1004239" y="340004"/>
                </a:cubicBezTo>
                <a:cubicBezTo>
                  <a:pt x="998982" y="337667"/>
                  <a:pt x="992117" y="332263"/>
                  <a:pt x="983646" y="323792"/>
                </a:cubicBezTo>
                <a:cubicBezTo>
                  <a:pt x="967873" y="308311"/>
                  <a:pt x="954290" y="292100"/>
                  <a:pt x="942898" y="275158"/>
                </a:cubicBezTo>
                <a:lnTo>
                  <a:pt x="938079" y="267709"/>
                </a:lnTo>
                <a:lnTo>
                  <a:pt x="935888" y="274282"/>
                </a:lnTo>
                <a:cubicBezTo>
                  <a:pt x="927417" y="297065"/>
                  <a:pt x="920553" y="315030"/>
                  <a:pt x="915295" y="328174"/>
                </a:cubicBezTo>
                <a:cubicBezTo>
                  <a:pt x="914711" y="329050"/>
                  <a:pt x="913688" y="330803"/>
                  <a:pt x="912228" y="333432"/>
                </a:cubicBezTo>
                <a:cubicBezTo>
                  <a:pt x="907554" y="342195"/>
                  <a:pt x="903173" y="348475"/>
                  <a:pt x="899083" y="352272"/>
                </a:cubicBezTo>
                <a:cubicBezTo>
                  <a:pt x="898207" y="353441"/>
                  <a:pt x="895140" y="352418"/>
                  <a:pt x="889882" y="349205"/>
                </a:cubicBezTo>
                <a:cubicBezTo>
                  <a:pt x="886377" y="347453"/>
                  <a:pt x="883164" y="344239"/>
                  <a:pt x="880243" y="339566"/>
                </a:cubicBezTo>
                <a:cubicBezTo>
                  <a:pt x="875569" y="333432"/>
                  <a:pt x="874255" y="327444"/>
                  <a:pt x="876300" y="321602"/>
                </a:cubicBezTo>
                <a:cubicBezTo>
                  <a:pt x="878344" y="314591"/>
                  <a:pt x="879513" y="304076"/>
                  <a:pt x="879805" y="290055"/>
                </a:cubicBezTo>
                <a:cubicBezTo>
                  <a:pt x="879805" y="286550"/>
                  <a:pt x="879878" y="283191"/>
                  <a:pt x="880024" y="279977"/>
                </a:cubicBezTo>
                <a:cubicBezTo>
                  <a:pt x="880170" y="276764"/>
                  <a:pt x="880316" y="274428"/>
                  <a:pt x="880462" y="272967"/>
                </a:cubicBezTo>
                <a:cubicBezTo>
                  <a:pt x="880608" y="271507"/>
                  <a:pt x="880827" y="271653"/>
                  <a:pt x="881119" y="273405"/>
                </a:cubicBezTo>
                <a:cubicBezTo>
                  <a:pt x="881704" y="284213"/>
                  <a:pt x="883310" y="295459"/>
                  <a:pt x="885939" y="307143"/>
                </a:cubicBezTo>
                <a:cubicBezTo>
                  <a:pt x="887984" y="315614"/>
                  <a:pt x="890175" y="319849"/>
                  <a:pt x="892511" y="319849"/>
                </a:cubicBezTo>
                <a:cubicBezTo>
                  <a:pt x="894264" y="319849"/>
                  <a:pt x="896966" y="316344"/>
                  <a:pt x="900617" y="309334"/>
                </a:cubicBezTo>
                <a:cubicBezTo>
                  <a:pt x="904268" y="302323"/>
                  <a:pt x="907408" y="294582"/>
                  <a:pt x="910037" y="286112"/>
                </a:cubicBezTo>
                <a:cubicBezTo>
                  <a:pt x="910913" y="282899"/>
                  <a:pt x="911498" y="280708"/>
                  <a:pt x="911790" y="279539"/>
                </a:cubicBezTo>
                <a:cubicBezTo>
                  <a:pt x="914711" y="271361"/>
                  <a:pt x="917632" y="259384"/>
                  <a:pt x="920553" y="243611"/>
                </a:cubicBezTo>
                <a:cubicBezTo>
                  <a:pt x="921429" y="239814"/>
                  <a:pt x="920991" y="236601"/>
                  <a:pt x="919238" y="233972"/>
                </a:cubicBezTo>
                <a:cubicBezTo>
                  <a:pt x="918070" y="231343"/>
                  <a:pt x="917486" y="229736"/>
                  <a:pt x="917486" y="229152"/>
                </a:cubicBezTo>
                <a:cubicBezTo>
                  <a:pt x="917778" y="229152"/>
                  <a:pt x="918362" y="230028"/>
                  <a:pt x="919238" y="231781"/>
                </a:cubicBezTo>
                <a:cubicBezTo>
                  <a:pt x="920115" y="233242"/>
                  <a:pt x="920845" y="234118"/>
                  <a:pt x="921429" y="234410"/>
                </a:cubicBezTo>
                <a:cubicBezTo>
                  <a:pt x="921721" y="234118"/>
                  <a:pt x="922305" y="231124"/>
                  <a:pt x="923182" y="225428"/>
                </a:cubicBezTo>
                <a:cubicBezTo>
                  <a:pt x="924058" y="219732"/>
                  <a:pt x="924788" y="213233"/>
                  <a:pt x="925372" y="205930"/>
                </a:cubicBezTo>
                <a:cubicBezTo>
                  <a:pt x="926541" y="179933"/>
                  <a:pt x="926541" y="160509"/>
                  <a:pt x="925372" y="147656"/>
                </a:cubicBezTo>
                <a:cubicBezTo>
                  <a:pt x="924788" y="144735"/>
                  <a:pt x="924058" y="142837"/>
                  <a:pt x="923182" y="141960"/>
                </a:cubicBezTo>
                <a:cubicBezTo>
                  <a:pt x="921721" y="140500"/>
                  <a:pt x="916755" y="137433"/>
                  <a:pt x="908285" y="132759"/>
                </a:cubicBezTo>
                <a:cubicBezTo>
                  <a:pt x="904487" y="130714"/>
                  <a:pt x="901347" y="128889"/>
                  <a:pt x="898864" y="127282"/>
                </a:cubicBezTo>
                <a:cubicBezTo>
                  <a:pt x="896382" y="125676"/>
                  <a:pt x="895286" y="124580"/>
                  <a:pt x="895578" y="123996"/>
                </a:cubicBezTo>
                <a:cubicBezTo>
                  <a:pt x="895870" y="123120"/>
                  <a:pt x="897185" y="122828"/>
                  <a:pt x="899522" y="123120"/>
                </a:cubicBezTo>
                <a:cubicBezTo>
                  <a:pt x="901566" y="123704"/>
                  <a:pt x="905218" y="124142"/>
                  <a:pt x="910475" y="124434"/>
                </a:cubicBezTo>
                <a:cubicBezTo>
                  <a:pt x="917486" y="124726"/>
                  <a:pt x="925080" y="127647"/>
                  <a:pt x="933259" y="133197"/>
                </a:cubicBezTo>
                <a:cubicBezTo>
                  <a:pt x="941438" y="139331"/>
                  <a:pt x="948156" y="146196"/>
                  <a:pt x="953414" y="153790"/>
                </a:cubicBezTo>
                <a:cubicBezTo>
                  <a:pt x="957211" y="159924"/>
                  <a:pt x="959475" y="163941"/>
                  <a:pt x="960205" y="165839"/>
                </a:cubicBezTo>
                <a:cubicBezTo>
                  <a:pt x="960936" y="167738"/>
                  <a:pt x="961301" y="171608"/>
                  <a:pt x="961301" y="177450"/>
                </a:cubicBezTo>
                <a:lnTo>
                  <a:pt x="961301" y="188404"/>
                </a:lnTo>
                <a:lnTo>
                  <a:pt x="963930" y="188404"/>
                </a:lnTo>
                <a:cubicBezTo>
                  <a:pt x="965974" y="188404"/>
                  <a:pt x="967581" y="188258"/>
                  <a:pt x="968749" y="187966"/>
                </a:cubicBezTo>
                <a:cubicBezTo>
                  <a:pt x="969918" y="187382"/>
                  <a:pt x="972985" y="185775"/>
                  <a:pt x="977950" y="183146"/>
                </a:cubicBezTo>
                <a:cubicBezTo>
                  <a:pt x="983792" y="180225"/>
                  <a:pt x="987736" y="178254"/>
                  <a:pt x="989780" y="177231"/>
                </a:cubicBezTo>
                <a:cubicBezTo>
                  <a:pt x="991825" y="176209"/>
                  <a:pt x="992848" y="175552"/>
                  <a:pt x="992848" y="175260"/>
                </a:cubicBezTo>
                <a:cubicBezTo>
                  <a:pt x="993140" y="174675"/>
                  <a:pt x="993432" y="174383"/>
                  <a:pt x="993724" y="174383"/>
                </a:cubicBezTo>
                <a:cubicBezTo>
                  <a:pt x="994308" y="174383"/>
                  <a:pt x="997156" y="172850"/>
                  <a:pt x="1002268" y="169783"/>
                </a:cubicBezTo>
                <a:cubicBezTo>
                  <a:pt x="1007380" y="166716"/>
                  <a:pt x="1013295" y="162699"/>
                  <a:pt x="1020013" y="157734"/>
                </a:cubicBezTo>
                <a:cubicBezTo>
                  <a:pt x="1026439" y="153060"/>
                  <a:pt x="1030821" y="149847"/>
                  <a:pt x="1033157" y="148094"/>
                </a:cubicBezTo>
                <a:cubicBezTo>
                  <a:pt x="1035494" y="146342"/>
                  <a:pt x="1036663" y="145173"/>
                  <a:pt x="1036663" y="144589"/>
                </a:cubicBezTo>
                <a:cubicBezTo>
                  <a:pt x="1036663" y="143713"/>
                  <a:pt x="1036078" y="141741"/>
                  <a:pt x="1034910" y="138674"/>
                </a:cubicBezTo>
                <a:cubicBezTo>
                  <a:pt x="1033741" y="135607"/>
                  <a:pt x="1032573" y="132467"/>
                  <a:pt x="1031405" y="129254"/>
                </a:cubicBezTo>
                <a:cubicBezTo>
                  <a:pt x="1030236" y="127209"/>
                  <a:pt x="1028557" y="122828"/>
                  <a:pt x="1026366" y="116109"/>
                </a:cubicBezTo>
                <a:cubicBezTo>
                  <a:pt x="1024175" y="109391"/>
                  <a:pt x="1022058" y="102746"/>
                  <a:pt x="1020013" y="96174"/>
                </a:cubicBezTo>
                <a:cubicBezTo>
                  <a:pt x="1017968" y="89601"/>
                  <a:pt x="1016946" y="86169"/>
                  <a:pt x="1016946" y="85877"/>
                </a:cubicBezTo>
                <a:cubicBezTo>
                  <a:pt x="1016946" y="85293"/>
                  <a:pt x="1015777" y="81642"/>
                  <a:pt x="1013441" y="74923"/>
                </a:cubicBezTo>
                <a:cubicBezTo>
                  <a:pt x="1010520" y="66160"/>
                  <a:pt x="1007745" y="55791"/>
                  <a:pt x="1005116" y="43815"/>
                </a:cubicBezTo>
                <a:cubicBezTo>
                  <a:pt x="1004824" y="41186"/>
                  <a:pt x="1003947" y="37535"/>
                  <a:pt x="1002487" y="32861"/>
                </a:cubicBezTo>
                <a:cubicBezTo>
                  <a:pt x="1000734" y="25850"/>
                  <a:pt x="997375" y="21761"/>
                  <a:pt x="992409" y="20593"/>
                </a:cubicBezTo>
                <a:cubicBezTo>
                  <a:pt x="988028" y="19716"/>
                  <a:pt x="984669" y="19862"/>
                  <a:pt x="982332" y="21031"/>
                </a:cubicBezTo>
                <a:cubicBezTo>
                  <a:pt x="981748" y="21907"/>
                  <a:pt x="981456" y="21907"/>
                  <a:pt x="981456" y="21031"/>
                </a:cubicBezTo>
                <a:cubicBezTo>
                  <a:pt x="981456" y="18986"/>
                  <a:pt x="983792" y="16649"/>
                  <a:pt x="988466" y="14020"/>
                </a:cubicBezTo>
                <a:cubicBezTo>
                  <a:pt x="990803" y="13436"/>
                  <a:pt x="993286" y="12268"/>
                  <a:pt x="995915" y="10515"/>
                </a:cubicBezTo>
                <a:cubicBezTo>
                  <a:pt x="996864" y="9566"/>
                  <a:pt x="998069" y="8991"/>
                  <a:pt x="999529" y="8790"/>
                </a:cubicBezTo>
                <a:close/>
                <a:moveTo>
                  <a:pt x="181394" y="0"/>
                </a:moveTo>
                <a:lnTo>
                  <a:pt x="184461" y="0"/>
                </a:lnTo>
                <a:cubicBezTo>
                  <a:pt x="186213" y="0"/>
                  <a:pt x="187090" y="146"/>
                  <a:pt x="187090" y="438"/>
                </a:cubicBezTo>
                <a:cubicBezTo>
                  <a:pt x="187090" y="730"/>
                  <a:pt x="187528" y="876"/>
                  <a:pt x="188404" y="876"/>
                </a:cubicBezTo>
                <a:lnTo>
                  <a:pt x="188842" y="876"/>
                </a:lnTo>
                <a:cubicBezTo>
                  <a:pt x="189135" y="876"/>
                  <a:pt x="189281" y="1022"/>
                  <a:pt x="189281" y="1314"/>
                </a:cubicBezTo>
                <a:cubicBezTo>
                  <a:pt x="189281" y="1606"/>
                  <a:pt x="189427" y="1752"/>
                  <a:pt x="189719" y="1752"/>
                </a:cubicBezTo>
                <a:lnTo>
                  <a:pt x="190157" y="1752"/>
                </a:lnTo>
                <a:cubicBezTo>
                  <a:pt x="190449" y="1752"/>
                  <a:pt x="190741" y="1971"/>
                  <a:pt x="191033" y="2409"/>
                </a:cubicBezTo>
                <a:cubicBezTo>
                  <a:pt x="191325" y="2848"/>
                  <a:pt x="192786" y="3359"/>
                  <a:pt x="195415" y="3943"/>
                </a:cubicBezTo>
                <a:cubicBezTo>
                  <a:pt x="201549" y="6280"/>
                  <a:pt x="205638" y="9931"/>
                  <a:pt x="207683" y="14897"/>
                </a:cubicBezTo>
                <a:lnTo>
                  <a:pt x="209874" y="20593"/>
                </a:lnTo>
                <a:cubicBezTo>
                  <a:pt x="211918" y="24098"/>
                  <a:pt x="212941" y="27603"/>
                  <a:pt x="212941" y="31108"/>
                </a:cubicBezTo>
                <a:lnTo>
                  <a:pt x="212502" y="35052"/>
                </a:lnTo>
                <a:cubicBezTo>
                  <a:pt x="211042" y="42062"/>
                  <a:pt x="210093" y="46078"/>
                  <a:pt x="209655" y="47101"/>
                </a:cubicBezTo>
                <a:cubicBezTo>
                  <a:pt x="209216" y="48123"/>
                  <a:pt x="208705" y="49730"/>
                  <a:pt x="208121" y="51920"/>
                </a:cubicBezTo>
                <a:cubicBezTo>
                  <a:pt x="207537" y="54111"/>
                  <a:pt x="206953" y="55718"/>
                  <a:pt x="206368" y="56740"/>
                </a:cubicBezTo>
                <a:cubicBezTo>
                  <a:pt x="205784" y="57762"/>
                  <a:pt x="205346" y="59004"/>
                  <a:pt x="205054" y="60464"/>
                </a:cubicBezTo>
                <a:cubicBezTo>
                  <a:pt x="204762" y="61925"/>
                  <a:pt x="204178" y="63531"/>
                  <a:pt x="203301" y="65284"/>
                </a:cubicBezTo>
                <a:cubicBezTo>
                  <a:pt x="202425" y="67037"/>
                  <a:pt x="201987" y="68059"/>
                  <a:pt x="201987" y="68351"/>
                </a:cubicBezTo>
                <a:cubicBezTo>
                  <a:pt x="201987" y="69812"/>
                  <a:pt x="200526" y="74923"/>
                  <a:pt x="197605" y="83686"/>
                </a:cubicBezTo>
                <a:lnTo>
                  <a:pt x="196729" y="87191"/>
                </a:lnTo>
                <a:lnTo>
                  <a:pt x="197605" y="87191"/>
                </a:lnTo>
                <a:cubicBezTo>
                  <a:pt x="198774" y="87191"/>
                  <a:pt x="200234" y="86607"/>
                  <a:pt x="201987" y="85439"/>
                </a:cubicBezTo>
                <a:lnTo>
                  <a:pt x="216008" y="77552"/>
                </a:lnTo>
                <a:cubicBezTo>
                  <a:pt x="216300" y="77260"/>
                  <a:pt x="216592" y="76968"/>
                  <a:pt x="216884" y="76676"/>
                </a:cubicBezTo>
                <a:cubicBezTo>
                  <a:pt x="217176" y="76384"/>
                  <a:pt x="217322" y="75946"/>
                  <a:pt x="217322" y="75361"/>
                </a:cubicBezTo>
                <a:cubicBezTo>
                  <a:pt x="217322" y="74485"/>
                  <a:pt x="216811" y="73171"/>
                  <a:pt x="215789" y="71418"/>
                </a:cubicBezTo>
                <a:cubicBezTo>
                  <a:pt x="214766" y="69665"/>
                  <a:pt x="213525" y="66744"/>
                  <a:pt x="212064" y="62655"/>
                </a:cubicBezTo>
                <a:cubicBezTo>
                  <a:pt x="214693" y="64992"/>
                  <a:pt x="218491" y="66671"/>
                  <a:pt x="223456" y="67694"/>
                </a:cubicBezTo>
                <a:cubicBezTo>
                  <a:pt x="228422" y="68716"/>
                  <a:pt x="234118" y="70980"/>
                  <a:pt x="240544" y="74485"/>
                </a:cubicBezTo>
                <a:lnTo>
                  <a:pt x="241859" y="75361"/>
                </a:lnTo>
                <a:cubicBezTo>
                  <a:pt x="246532" y="77990"/>
                  <a:pt x="249015" y="81057"/>
                  <a:pt x="249307" y="84563"/>
                </a:cubicBezTo>
                <a:cubicBezTo>
                  <a:pt x="249307" y="85147"/>
                  <a:pt x="249672" y="86169"/>
                  <a:pt x="250402" y="87630"/>
                </a:cubicBezTo>
                <a:cubicBezTo>
                  <a:pt x="251133" y="89090"/>
                  <a:pt x="251498" y="90551"/>
                  <a:pt x="251498" y="92011"/>
                </a:cubicBezTo>
                <a:cubicBezTo>
                  <a:pt x="251498" y="93179"/>
                  <a:pt x="251060" y="94202"/>
                  <a:pt x="250183" y="95078"/>
                </a:cubicBezTo>
                <a:cubicBezTo>
                  <a:pt x="248139" y="96247"/>
                  <a:pt x="245510" y="97415"/>
                  <a:pt x="242297" y="98583"/>
                </a:cubicBezTo>
                <a:lnTo>
                  <a:pt x="240544" y="99022"/>
                </a:lnTo>
                <a:lnTo>
                  <a:pt x="219513" y="107346"/>
                </a:lnTo>
                <a:cubicBezTo>
                  <a:pt x="215423" y="108807"/>
                  <a:pt x="212576" y="109975"/>
                  <a:pt x="210969" y="110852"/>
                </a:cubicBezTo>
                <a:cubicBezTo>
                  <a:pt x="209362" y="111728"/>
                  <a:pt x="208413" y="112166"/>
                  <a:pt x="208121" y="112166"/>
                </a:cubicBezTo>
                <a:cubicBezTo>
                  <a:pt x="204032" y="113919"/>
                  <a:pt x="198336" y="116694"/>
                  <a:pt x="191033" y="120491"/>
                </a:cubicBezTo>
                <a:cubicBezTo>
                  <a:pt x="189573" y="121075"/>
                  <a:pt x="188477" y="122755"/>
                  <a:pt x="187747" y="125530"/>
                </a:cubicBezTo>
                <a:cubicBezTo>
                  <a:pt x="187017" y="128305"/>
                  <a:pt x="185483" y="136410"/>
                  <a:pt x="183146" y="149847"/>
                </a:cubicBezTo>
                <a:cubicBezTo>
                  <a:pt x="181978" y="156565"/>
                  <a:pt x="180956" y="161531"/>
                  <a:pt x="180079" y="164744"/>
                </a:cubicBezTo>
                <a:lnTo>
                  <a:pt x="179641" y="165620"/>
                </a:lnTo>
                <a:lnTo>
                  <a:pt x="180079" y="165620"/>
                </a:lnTo>
                <a:lnTo>
                  <a:pt x="180956" y="164306"/>
                </a:lnTo>
                <a:cubicBezTo>
                  <a:pt x="181832" y="163722"/>
                  <a:pt x="182635" y="163357"/>
                  <a:pt x="183366" y="163210"/>
                </a:cubicBezTo>
                <a:cubicBezTo>
                  <a:pt x="184096" y="163064"/>
                  <a:pt x="185045" y="162699"/>
                  <a:pt x="186213" y="162115"/>
                </a:cubicBezTo>
                <a:cubicBezTo>
                  <a:pt x="189719" y="160363"/>
                  <a:pt x="203739" y="154959"/>
                  <a:pt x="228276" y="145904"/>
                </a:cubicBezTo>
                <a:lnTo>
                  <a:pt x="240106" y="141084"/>
                </a:lnTo>
                <a:cubicBezTo>
                  <a:pt x="252666" y="135534"/>
                  <a:pt x="259531" y="132321"/>
                  <a:pt x="260699" y="131445"/>
                </a:cubicBezTo>
                <a:cubicBezTo>
                  <a:pt x="261867" y="130568"/>
                  <a:pt x="262598" y="130130"/>
                  <a:pt x="262890" y="130130"/>
                </a:cubicBezTo>
                <a:lnTo>
                  <a:pt x="264642" y="129254"/>
                </a:lnTo>
                <a:lnTo>
                  <a:pt x="264642" y="129692"/>
                </a:lnTo>
                <a:cubicBezTo>
                  <a:pt x="264934" y="129692"/>
                  <a:pt x="265446" y="129473"/>
                  <a:pt x="266176" y="129035"/>
                </a:cubicBezTo>
                <a:cubicBezTo>
                  <a:pt x="266906" y="128597"/>
                  <a:pt x="267855" y="128378"/>
                  <a:pt x="269024" y="128378"/>
                </a:cubicBezTo>
                <a:cubicBezTo>
                  <a:pt x="270484" y="128378"/>
                  <a:pt x="271872" y="128670"/>
                  <a:pt x="273186" y="129254"/>
                </a:cubicBezTo>
                <a:cubicBezTo>
                  <a:pt x="274501" y="129838"/>
                  <a:pt x="275304" y="130130"/>
                  <a:pt x="275596" y="130130"/>
                </a:cubicBezTo>
                <a:cubicBezTo>
                  <a:pt x="275888" y="130130"/>
                  <a:pt x="276691" y="130641"/>
                  <a:pt x="278006" y="131664"/>
                </a:cubicBezTo>
                <a:cubicBezTo>
                  <a:pt x="279320" y="132686"/>
                  <a:pt x="281438" y="133927"/>
                  <a:pt x="284359" y="135388"/>
                </a:cubicBezTo>
                <a:cubicBezTo>
                  <a:pt x="288741" y="137433"/>
                  <a:pt x="290931" y="140062"/>
                  <a:pt x="290931" y="143275"/>
                </a:cubicBezTo>
                <a:cubicBezTo>
                  <a:pt x="290931" y="144151"/>
                  <a:pt x="291296" y="145319"/>
                  <a:pt x="292027" y="146780"/>
                </a:cubicBezTo>
                <a:cubicBezTo>
                  <a:pt x="292757" y="148240"/>
                  <a:pt x="293122" y="149409"/>
                  <a:pt x="293122" y="150285"/>
                </a:cubicBezTo>
                <a:cubicBezTo>
                  <a:pt x="293122" y="153790"/>
                  <a:pt x="289763" y="155835"/>
                  <a:pt x="283045" y="156419"/>
                </a:cubicBezTo>
                <a:lnTo>
                  <a:pt x="271653" y="157734"/>
                </a:lnTo>
                <a:cubicBezTo>
                  <a:pt x="259385" y="159194"/>
                  <a:pt x="250768" y="160801"/>
                  <a:pt x="245802" y="162553"/>
                </a:cubicBezTo>
                <a:lnTo>
                  <a:pt x="235286" y="167373"/>
                </a:lnTo>
                <a:cubicBezTo>
                  <a:pt x="225939" y="170878"/>
                  <a:pt x="215570" y="177012"/>
                  <a:pt x="204178" y="185775"/>
                </a:cubicBezTo>
                <a:cubicBezTo>
                  <a:pt x="202425" y="187236"/>
                  <a:pt x="201330" y="187966"/>
                  <a:pt x="200892" y="187966"/>
                </a:cubicBezTo>
                <a:cubicBezTo>
                  <a:pt x="200453" y="187966"/>
                  <a:pt x="199504" y="188623"/>
                  <a:pt x="198044" y="189938"/>
                </a:cubicBezTo>
                <a:cubicBezTo>
                  <a:pt x="196583" y="191252"/>
                  <a:pt x="195780" y="191909"/>
                  <a:pt x="195634" y="191909"/>
                </a:cubicBezTo>
                <a:cubicBezTo>
                  <a:pt x="195488" y="191909"/>
                  <a:pt x="194538" y="192786"/>
                  <a:pt x="192786" y="194538"/>
                </a:cubicBezTo>
                <a:cubicBezTo>
                  <a:pt x="186652" y="199796"/>
                  <a:pt x="179714" y="206295"/>
                  <a:pt x="171974" y="214036"/>
                </a:cubicBezTo>
                <a:cubicBezTo>
                  <a:pt x="164233" y="221776"/>
                  <a:pt x="160363" y="225866"/>
                  <a:pt x="160363" y="226304"/>
                </a:cubicBezTo>
                <a:cubicBezTo>
                  <a:pt x="160363" y="226742"/>
                  <a:pt x="159267" y="228276"/>
                  <a:pt x="157077" y="230905"/>
                </a:cubicBezTo>
                <a:cubicBezTo>
                  <a:pt x="154886" y="233534"/>
                  <a:pt x="153790" y="235432"/>
                  <a:pt x="153790" y="236601"/>
                </a:cubicBezTo>
                <a:cubicBezTo>
                  <a:pt x="153790" y="237477"/>
                  <a:pt x="153936" y="238061"/>
                  <a:pt x="154229" y="238353"/>
                </a:cubicBezTo>
                <a:cubicBezTo>
                  <a:pt x="154521" y="238645"/>
                  <a:pt x="154959" y="238791"/>
                  <a:pt x="155543" y="238791"/>
                </a:cubicBezTo>
                <a:cubicBezTo>
                  <a:pt x="157296" y="238791"/>
                  <a:pt x="162261" y="236601"/>
                  <a:pt x="170440" y="232219"/>
                </a:cubicBezTo>
                <a:cubicBezTo>
                  <a:pt x="185045" y="222580"/>
                  <a:pt x="198044" y="214839"/>
                  <a:pt x="209435" y="208997"/>
                </a:cubicBezTo>
                <a:cubicBezTo>
                  <a:pt x="213525" y="206660"/>
                  <a:pt x="216592" y="205054"/>
                  <a:pt x="218637" y="204177"/>
                </a:cubicBezTo>
                <a:cubicBezTo>
                  <a:pt x="220681" y="203301"/>
                  <a:pt x="222872" y="202863"/>
                  <a:pt x="225209" y="202863"/>
                </a:cubicBezTo>
                <a:cubicBezTo>
                  <a:pt x="229882" y="202863"/>
                  <a:pt x="235140" y="204324"/>
                  <a:pt x="240982" y="207245"/>
                </a:cubicBezTo>
                <a:cubicBezTo>
                  <a:pt x="250622" y="212795"/>
                  <a:pt x="257632" y="217614"/>
                  <a:pt x="262013" y="221704"/>
                </a:cubicBezTo>
                <a:cubicBezTo>
                  <a:pt x="265519" y="229882"/>
                  <a:pt x="267271" y="235286"/>
                  <a:pt x="267271" y="237915"/>
                </a:cubicBezTo>
                <a:cubicBezTo>
                  <a:pt x="267271" y="241420"/>
                  <a:pt x="265080" y="243173"/>
                  <a:pt x="260699" y="243173"/>
                </a:cubicBezTo>
                <a:lnTo>
                  <a:pt x="258946" y="243173"/>
                </a:lnTo>
                <a:cubicBezTo>
                  <a:pt x="254565" y="243465"/>
                  <a:pt x="251571" y="243976"/>
                  <a:pt x="249964" y="244706"/>
                </a:cubicBezTo>
                <a:cubicBezTo>
                  <a:pt x="248358" y="245437"/>
                  <a:pt x="245802" y="246459"/>
                  <a:pt x="242297" y="247773"/>
                </a:cubicBezTo>
                <a:cubicBezTo>
                  <a:pt x="238792" y="249088"/>
                  <a:pt x="236747" y="249964"/>
                  <a:pt x="236163" y="250402"/>
                </a:cubicBezTo>
                <a:cubicBezTo>
                  <a:pt x="235578" y="250840"/>
                  <a:pt x="234994" y="251060"/>
                  <a:pt x="234410" y="251060"/>
                </a:cubicBezTo>
                <a:cubicBezTo>
                  <a:pt x="226815" y="253689"/>
                  <a:pt x="215862" y="260261"/>
                  <a:pt x="201549" y="270776"/>
                </a:cubicBezTo>
                <a:lnTo>
                  <a:pt x="195415" y="275596"/>
                </a:lnTo>
                <a:cubicBezTo>
                  <a:pt x="189865" y="279101"/>
                  <a:pt x="182708" y="284943"/>
                  <a:pt x="173945" y="293122"/>
                </a:cubicBezTo>
                <a:cubicBezTo>
                  <a:pt x="167811" y="298672"/>
                  <a:pt x="164744" y="302323"/>
                  <a:pt x="164744" y="304076"/>
                </a:cubicBezTo>
                <a:lnTo>
                  <a:pt x="164306" y="304952"/>
                </a:lnTo>
                <a:cubicBezTo>
                  <a:pt x="164306" y="305536"/>
                  <a:pt x="164598" y="306047"/>
                  <a:pt x="165182" y="306486"/>
                </a:cubicBezTo>
                <a:cubicBezTo>
                  <a:pt x="165767" y="306924"/>
                  <a:pt x="179057" y="310502"/>
                  <a:pt x="205054" y="317220"/>
                </a:cubicBezTo>
                <a:cubicBezTo>
                  <a:pt x="218198" y="320433"/>
                  <a:pt x="226231" y="322624"/>
                  <a:pt x="229152" y="323792"/>
                </a:cubicBezTo>
                <a:lnTo>
                  <a:pt x="243173" y="327298"/>
                </a:lnTo>
                <a:lnTo>
                  <a:pt x="246678" y="328612"/>
                </a:lnTo>
                <a:lnTo>
                  <a:pt x="272529" y="335623"/>
                </a:lnTo>
                <a:cubicBezTo>
                  <a:pt x="297065" y="342341"/>
                  <a:pt x="319703" y="348767"/>
                  <a:pt x="340442" y="354901"/>
                </a:cubicBezTo>
                <a:lnTo>
                  <a:pt x="372865" y="364102"/>
                </a:lnTo>
                <a:cubicBezTo>
                  <a:pt x="386886" y="367607"/>
                  <a:pt x="398716" y="370967"/>
                  <a:pt x="408356" y="374180"/>
                </a:cubicBezTo>
                <a:lnTo>
                  <a:pt x="410984" y="376371"/>
                </a:lnTo>
                <a:cubicBezTo>
                  <a:pt x="410692" y="376663"/>
                  <a:pt x="410254" y="376809"/>
                  <a:pt x="409670" y="376809"/>
                </a:cubicBezTo>
                <a:lnTo>
                  <a:pt x="388639" y="376371"/>
                </a:lnTo>
                <a:cubicBezTo>
                  <a:pt x="370529" y="376371"/>
                  <a:pt x="352564" y="377685"/>
                  <a:pt x="334746" y="380314"/>
                </a:cubicBezTo>
                <a:lnTo>
                  <a:pt x="305828" y="386010"/>
                </a:lnTo>
                <a:cubicBezTo>
                  <a:pt x="297942" y="387762"/>
                  <a:pt x="290055" y="388639"/>
                  <a:pt x="282168" y="388639"/>
                </a:cubicBezTo>
                <a:cubicBezTo>
                  <a:pt x="272529" y="387762"/>
                  <a:pt x="263036" y="385572"/>
                  <a:pt x="253689" y="382066"/>
                </a:cubicBezTo>
                <a:cubicBezTo>
                  <a:pt x="251936" y="381482"/>
                  <a:pt x="250841" y="381044"/>
                  <a:pt x="250402" y="380752"/>
                </a:cubicBezTo>
                <a:cubicBezTo>
                  <a:pt x="249964" y="380460"/>
                  <a:pt x="249380" y="380241"/>
                  <a:pt x="248650" y="380095"/>
                </a:cubicBezTo>
                <a:cubicBezTo>
                  <a:pt x="247920" y="379949"/>
                  <a:pt x="246386" y="379292"/>
                  <a:pt x="244049" y="378123"/>
                </a:cubicBezTo>
                <a:cubicBezTo>
                  <a:pt x="241713" y="376955"/>
                  <a:pt x="240252" y="376371"/>
                  <a:pt x="239668" y="376371"/>
                </a:cubicBezTo>
                <a:cubicBezTo>
                  <a:pt x="239084" y="376371"/>
                  <a:pt x="236163" y="374910"/>
                  <a:pt x="230905" y="371989"/>
                </a:cubicBezTo>
                <a:cubicBezTo>
                  <a:pt x="218637" y="366147"/>
                  <a:pt x="206807" y="359721"/>
                  <a:pt x="195415" y="352710"/>
                </a:cubicBezTo>
                <a:cubicBezTo>
                  <a:pt x="189573" y="349205"/>
                  <a:pt x="183000" y="345700"/>
                  <a:pt x="175698" y="342195"/>
                </a:cubicBezTo>
                <a:cubicBezTo>
                  <a:pt x="166059" y="336937"/>
                  <a:pt x="156419" y="332117"/>
                  <a:pt x="146780" y="327736"/>
                </a:cubicBezTo>
                <a:cubicBezTo>
                  <a:pt x="143567" y="326567"/>
                  <a:pt x="141741" y="325910"/>
                  <a:pt x="141303" y="325764"/>
                </a:cubicBezTo>
                <a:cubicBezTo>
                  <a:pt x="140865" y="325618"/>
                  <a:pt x="140427" y="325399"/>
                  <a:pt x="139989" y="325107"/>
                </a:cubicBezTo>
                <a:cubicBezTo>
                  <a:pt x="139551" y="324815"/>
                  <a:pt x="138893" y="324669"/>
                  <a:pt x="138017" y="324669"/>
                </a:cubicBezTo>
                <a:cubicBezTo>
                  <a:pt x="136556" y="324669"/>
                  <a:pt x="134950" y="325107"/>
                  <a:pt x="133197" y="325983"/>
                </a:cubicBezTo>
                <a:lnTo>
                  <a:pt x="132759" y="325983"/>
                </a:lnTo>
                <a:lnTo>
                  <a:pt x="130130" y="327736"/>
                </a:lnTo>
                <a:lnTo>
                  <a:pt x="104718" y="345262"/>
                </a:lnTo>
                <a:cubicBezTo>
                  <a:pt x="101212" y="347599"/>
                  <a:pt x="99387" y="348767"/>
                  <a:pt x="99241" y="348767"/>
                </a:cubicBezTo>
                <a:cubicBezTo>
                  <a:pt x="99095" y="348767"/>
                  <a:pt x="95955" y="350958"/>
                  <a:pt x="89820" y="355339"/>
                </a:cubicBezTo>
                <a:cubicBezTo>
                  <a:pt x="88068" y="356508"/>
                  <a:pt x="86900" y="357092"/>
                  <a:pt x="86315" y="357092"/>
                </a:cubicBezTo>
                <a:lnTo>
                  <a:pt x="85001" y="356654"/>
                </a:lnTo>
                <a:lnTo>
                  <a:pt x="81496" y="354463"/>
                </a:lnTo>
                <a:cubicBezTo>
                  <a:pt x="78867" y="353295"/>
                  <a:pt x="76822" y="352126"/>
                  <a:pt x="75362" y="350958"/>
                </a:cubicBezTo>
                <a:cubicBezTo>
                  <a:pt x="73901" y="349789"/>
                  <a:pt x="72294" y="347745"/>
                  <a:pt x="70542" y="344824"/>
                </a:cubicBezTo>
                <a:cubicBezTo>
                  <a:pt x="68789" y="341903"/>
                  <a:pt x="67913" y="339566"/>
                  <a:pt x="67913" y="337813"/>
                </a:cubicBezTo>
                <a:lnTo>
                  <a:pt x="68351" y="336061"/>
                </a:lnTo>
                <a:cubicBezTo>
                  <a:pt x="70104" y="328758"/>
                  <a:pt x="72879" y="320872"/>
                  <a:pt x="76676" y="312401"/>
                </a:cubicBezTo>
                <a:cubicBezTo>
                  <a:pt x="76676" y="312109"/>
                  <a:pt x="76822" y="311670"/>
                  <a:pt x="77114" y="311086"/>
                </a:cubicBezTo>
                <a:cubicBezTo>
                  <a:pt x="77406" y="310502"/>
                  <a:pt x="77917" y="309041"/>
                  <a:pt x="78648" y="306705"/>
                </a:cubicBezTo>
                <a:cubicBezTo>
                  <a:pt x="79378" y="304368"/>
                  <a:pt x="79889" y="303199"/>
                  <a:pt x="80181" y="303199"/>
                </a:cubicBezTo>
                <a:cubicBezTo>
                  <a:pt x="80473" y="303199"/>
                  <a:pt x="80619" y="302688"/>
                  <a:pt x="80619" y="301666"/>
                </a:cubicBezTo>
                <a:cubicBezTo>
                  <a:pt x="80619" y="300644"/>
                  <a:pt x="87338" y="300132"/>
                  <a:pt x="100774" y="300132"/>
                </a:cubicBezTo>
                <a:lnTo>
                  <a:pt x="128816" y="300571"/>
                </a:lnTo>
                <a:lnTo>
                  <a:pt x="134074" y="301009"/>
                </a:lnTo>
                <a:cubicBezTo>
                  <a:pt x="138163" y="301009"/>
                  <a:pt x="141376" y="300425"/>
                  <a:pt x="143713" y="299256"/>
                </a:cubicBezTo>
                <a:cubicBezTo>
                  <a:pt x="147802" y="297796"/>
                  <a:pt x="155689" y="291223"/>
                  <a:pt x="167373" y="279539"/>
                </a:cubicBezTo>
                <a:lnTo>
                  <a:pt x="181832" y="265957"/>
                </a:lnTo>
                <a:cubicBezTo>
                  <a:pt x="199066" y="247847"/>
                  <a:pt x="210166" y="235724"/>
                  <a:pt x="215131" y="229590"/>
                </a:cubicBezTo>
                <a:cubicBezTo>
                  <a:pt x="215716" y="228714"/>
                  <a:pt x="216008" y="227838"/>
                  <a:pt x="216008" y="226961"/>
                </a:cubicBezTo>
                <a:cubicBezTo>
                  <a:pt x="216008" y="226377"/>
                  <a:pt x="215716" y="225720"/>
                  <a:pt x="215131" y="224990"/>
                </a:cubicBezTo>
                <a:cubicBezTo>
                  <a:pt x="214547" y="224259"/>
                  <a:pt x="213379" y="223894"/>
                  <a:pt x="211626" y="223894"/>
                </a:cubicBezTo>
                <a:cubicBezTo>
                  <a:pt x="210458" y="223894"/>
                  <a:pt x="208705" y="224332"/>
                  <a:pt x="206368" y="225209"/>
                </a:cubicBezTo>
                <a:cubicBezTo>
                  <a:pt x="204032" y="226085"/>
                  <a:pt x="202279" y="226888"/>
                  <a:pt x="201111" y="227619"/>
                </a:cubicBezTo>
                <a:cubicBezTo>
                  <a:pt x="199942" y="228349"/>
                  <a:pt x="198482" y="229152"/>
                  <a:pt x="196729" y="230028"/>
                </a:cubicBezTo>
                <a:cubicBezTo>
                  <a:pt x="190303" y="233826"/>
                  <a:pt x="184461" y="237988"/>
                  <a:pt x="179203" y="242516"/>
                </a:cubicBezTo>
                <a:cubicBezTo>
                  <a:pt x="173945" y="247043"/>
                  <a:pt x="165913" y="255733"/>
                  <a:pt x="155105" y="268586"/>
                </a:cubicBezTo>
                <a:cubicBezTo>
                  <a:pt x="149555" y="275012"/>
                  <a:pt x="144443" y="280416"/>
                  <a:pt x="139770" y="284797"/>
                </a:cubicBezTo>
                <a:cubicBezTo>
                  <a:pt x="139185" y="285966"/>
                  <a:pt x="136849" y="286550"/>
                  <a:pt x="132759" y="286550"/>
                </a:cubicBezTo>
                <a:cubicBezTo>
                  <a:pt x="130130" y="286550"/>
                  <a:pt x="126771" y="285235"/>
                  <a:pt x="122682" y="282606"/>
                </a:cubicBezTo>
                <a:cubicBezTo>
                  <a:pt x="116256" y="279977"/>
                  <a:pt x="112166" y="275888"/>
                  <a:pt x="110414" y="270338"/>
                </a:cubicBezTo>
                <a:cubicBezTo>
                  <a:pt x="108077" y="265665"/>
                  <a:pt x="106908" y="262890"/>
                  <a:pt x="106908" y="262013"/>
                </a:cubicBezTo>
                <a:cubicBezTo>
                  <a:pt x="106908" y="260261"/>
                  <a:pt x="110268" y="257048"/>
                  <a:pt x="116986" y="252374"/>
                </a:cubicBezTo>
                <a:cubicBezTo>
                  <a:pt x="126041" y="245948"/>
                  <a:pt x="137871" y="235286"/>
                  <a:pt x="152476" y="220389"/>
                </a:cubicBezTo>
                <a:cubicBezTo>
                  <a:pt x="165620" y="206953"/>
                  <a:pt x="179641" y="193954"/>
                  <a:pt x="194538" y="181394"/>
                </a:cubicBezTo>
                <a:cubicBezTo>
                  <a:pt x="202133" y="175260"/>
                  <a:pt x="205930" y="171608"/>
                  <a:pt x="205930" y="170440"/>
                </a:cubicBezTo>
                <a:lnTo>
                  <a:pt x="205054" y="170440"/>
                </a:lnTo>
                <a:cubicBezTo>
                  <a:pt x="202425" y="170440"/>
                  <a:pt x="197313" y="171900"/>
                  <a:pt x="189719" y="174821"/>
                </a:cubicBezTo>
                <a:cubicBezTo>
                  <a:pt x="180664" y="178619"/>
                  <a:pt x="174968" y="181686"/>
                  <a:pt x="172631" y="184023"/>
                </a:cubicBezTo>
                <a:cubicBezTo>
                  <a:pt x="171755" y="185191"/>
                  <a:pt x="171097" y="185775"/>
                  <a:pt x="170659" y="185775"/>
                </a:cubicBezTo>
                <a:cubicBezTo>
                  <a:pt x="170221" y="185775"/>
                  <a:pt x="169929" y="185921"/>
                  <a:pt x="169783" y="186213"/>
                </a:cubicBezTo>
                <a:cubicBezTo>
                  <a:pt x="169637" y="186505"/>
                  <a:pt x="167957" y="187236"/>
                  <a:pt x="164744" y="188404"/>
                </a:cubicBezTo>
                <a:cubicBezTo>
                  <a:pt x="157442" y="190741"/>
                  <a:pt x="152914" y="192640"/>
                  <a:pt x="151162" y="194100"/>
                </a:cubicBezTo>
                <a:cubicBezTo>
                  <a:pt x="125749" y="208121"/>
                  <a:pt x="100336" y="227107"/>
                  <a:pt x="74923" y="251060"/>
                </a:cubicBezTo>
                <a:cubicBezTo>
                  <a:pt x="72294" y="253396"/>
                  <a:pt x="70834" y="254565"/>
                  <a:pt x="70542" y="254565"/>
                </a:cubicBezTo>
                <a:cubicBezTo>
                  <a:pt x="70250" y="254565"/>
                  <a:pt x="69081" y="255587"/>
                  <a:pt x="67037" y="257632"/>
                </a:cubicBezTo>
                <a:cubicBezTo>
                  <a:pt x="64992" y="259677"/>
                  <a:pt x="63824" y="260699"/>
                  <a:pt x="63532" y="260699"/>
                </a:cubicBezTo>
                <a:cubicBezTo>
                  <a:pt x="63239" y="260699"/>
                  <a:pt x="62509" y="261283"/>
                  <a:pt x="61341" y="262452"/>
                </a:cubicBezTo>
                <a:cubicBezTo>
                  <a:pt x="61341" y="262744"/>
                  <a:pt x="61195" y="262890"/>
                  <a:pt x="60903" y="262890"/>
                </a:cubicBezTo>
                <a:cubicBezTo>
                  <a:pt x="57397" y="266395"/>
                  <a:pt x="53162" y="269316"/>
                  <a:pt x="48196" y="271653"/>
                </a:cubicBezTo>
                <a:cubicBezTo>
                  <a:pt x="43523" y="273989"/>
                  <a:pt x="40163" y="275158"/>
                  <a:pt x="38119" y="275158"/>
                </a:cubicBezTo>
                <a:cubicBezTo>
                  <a:pt x="33737" y="275158"/>
                  <a:pt x="27749" y="272967"/>
                  <a:pt x="20155" y="268586"/>
                </a:cubicBezTo>
                <a:cubicBezTo>
                  <a:pt x="12560" y="264204"/>
                  <a:pt x="7010" y="258362"/>
                  <a:pt x="3505" y="251060"/>
                </a:cubicBezTo>
                <a:cubicBezTo>
                  <a:pt x="1168" y="246386"/>
                  <a:pt x="0" y="242881"/>
                  <a:pt x="0" y="240544"/>
                </a:cubicBezTo>
                <a:cubicBezTo>
                  <a:pt x="0" y="237331"/>
                  <a:pt x="4965" y="233242"/>
                  <a:pt x="14897" y="228276"/>
                </a:cubicBezTo>
                <a:lnTo>
                  <a:pt x="17526" y="226085"/>
                </a:lnTo>
                <a:cubicBezTo>
                  <a:pt x="22491" y="222288"/>
                  <a:pt x="28041" y="219221"/>
                  <a:pt x="34175" y="216884"/>
                </a:cubicBezTo>
                <a:cubicBezTo>
                  <a:pt x="42354" y="214255"/>
                  <a:pt x="48634" y="212795"/>
                  <a:pt x="53016" y="212502"/>
                </a:cubicBezTo>
                <a:cubicBezTo>
                  <a:pt x="52724" y="212795"/>
                  <a:pt x="50825" y="213744"/>
                  <a:pt x="47320" y="215350"/>
                </a:cubicBezTo>
                <a:cubicBezTo>
                  <a:pt x="43815" y="216957"/>
                  <a:pt x="40821" y="219002"/>
                  <a:pt x="38338" y="221484"/>
                </a:cubicBezTo>
                <a:cubicBezTo>
                  <a:pt x="35855" y="223967"/>
                  <a:pt x="34614" y="225939"/>
                  <a:pt x="34614" y="227400"/>
                </a:cubicBezTo>
                <a:cubicBezTo>
                  <a:pt x="34614" y="228276"/>
                  <a:pt x="35052" y="228860"/>
                  <a:pt x="35928" y="229152"/>
                </a:cubicBezTo>
                <a:cubicBezTo>
                  <a:pt x="36804" y="229444"/>
                  <a:pt x="37681" y="229590"/>
                  <a:pt x="38557" y="229590"/>
                </a:cubicBezTo>
                <a:cubicBezTo>
                  <a:pt x="41478" y="229590"/>
                  <a:pt x="47174" y="227838"/>
                  <a:pt x="55645" y="224332"/>
                </a:cubicBezTo>
                <a:cubicBezTo>
                  <a:pt x="55937" y="224040"/>
                  <a:pt x="56375" y="223894"/>
                  <a:pt x="56959" y="223894"/>
                </a:cubicBezTo>
                <a:cubicBezTo>
                  <a:pt x="58420" y="223018"/>
                  <a:pt x="60026" y="222288"/>
                  <a:pt x="61779" y="221704"/>
                </a:cubicBezTo>
                <a:cubicBezTo>
                  <a:pt x="82226" y="212941"/>
                  <a:pt x="100336" y="204177"/>
                  <a:pt x="116110" y="195414"/>
                </a:cubicBezTo>
                <a:lnTo>
                  <a:pt x="123996" y="191471"/>
                </a:lnTo>
                <a:cubicBezTo>
                  <a:pt x="134512" y="186213"/>
                  <a:pt x="139916" y="183585"/>
                  <a:pt x="140208" y="183585"/>
                </a:cubicBezTo>
                <a:cubicBezTo>
                  <a:pt x="140500" y="183585"/>
                  <a:pt x="142910" y="182416"/>
                  <a:pt x="147437" y="180079"/>
                </a:cubicBezTo>
                <a:cubicBezTo>
                  <a:pt x="151965" y="177742"/>
                  <a:pt x="154229" y="176282"/>
                  <a:pt x="154229" y="175698"/>
                </a:cubicBezTo>
                <a:lnTo>
                  <a:pt x="153790" y="174821"/>
                </a:lnTo>
                <a:cubicBezTo>
                  <a:pt x="153206" y="170732"/>
                  <a:pt x="152914" y="166204"/>
                  <a:pt x="152914" y="161239"/>
                </a:cubicBezTo>
                <a:lnTo>
                  <a:pt x="153790" y="145904"/>
                </a:lnTo>
                <a:cubicBezTo>
                  <a:pt x="153790" y="145319"/>
                  <a:pt x="153644" y="145027"/>
                  <a:pt x="153352" y="145027"/>
                </a:cubicBezTo>
                <a:lnTo>
                  <a:pt x="150723" y="146342"/>
                </a:lnTo>
                <a:cubicBezTo>
                  <a:pt x="145173" y="149847"/>
                  <a:pt x="139624" y="151599"/>
                  <a:pt x="134074" y="151599"/>
                </a:cubicBezTo>
                <a:lnTo>
                  <a:pt x="132759" y="151599"/>
                </a:lnTo>
                <a:cubicBezTo>
                  <a:pt x="120491" y="150139"/>
                  <a:pt x="108077" y="139916"/>
                  <a:pt x="95516" y="120929"/>
                </a:cubicBezTo>
                <a:cubicBezTo>
                  <a:pt x="93764" y="117716"/>
                  <a:pt x="92230" y="115452"/>
                  <a:pt x="90916" y="114138"/>
                </a:cubicBezTo>
                <a:cubicBezTo>
                  <a:pt x="89601" y="112823"/>
                  <a:pt x="88944" y="112020"/>
                  <a:pt x="88944" y="111728"/>
                </a:cubicBezTo>
                <a:lnTo>
                  <a:pt x="89382" y="111728"/>
                </a:lnTo>
                <a:cubicBezTo>
                  <a:pt x="89674" y="111728"/>
                  <a:pt x="91573" y="113042"/>
                  <a:pt x="95078" y="115671"/>
                </a:cubicBezTo>
                <a:cubicBezTo>
                  <a:pt x="102673" y="121805"/>
                  <a:pt x="109245" y="125018"/>
                  <a:pt x="114795" y="125311"/>
                </a:cubicBezTo>
                <a:cubicBezTo>
                  <a:pt x="122390" y="124142"/>
                  <a:pt x="128816" y="122243"/>
                  <a:pt x="134074" y="119615"/>
                </a:cubicBezTo>
                <a:lnTo>
                  <a:pt x="145466" y="114795"/>
                </a:lnTo>
                <a:lnTo>
                  <a:pt x="153790" y="110852"/>
                </a:lnTo>
                <a:cubicBezTo>
                  <a:pt x="158172" y="109391"/>
                  <a:pt x="160363" y="106470"/>
                  <a:pt x="160363" y="102089"/>
                </a:cubicBezTo>
                <a:lnTo>
                  <a:pt x="160363" y="101212"/>
                </a:lnTo>
                <a:cubicBezTo>
                  <a:pt x="161823" y="92157"/>
                  <a:pt x="163357" y="83175"/>
                  <a:pt x="164963" y="74266"/>
                </a:cubicBezTo>
                <a:cubicBezTo>
                  <a:pt x="166570" y="65357"/>
                  <a:pt x="167519" y="58420"/>
                  <a:pt x="167811" y="53454"/>
                </a:cubicBezTo>
                <a:lnTo>
                  <a:pt x="169564" y="38557"/>
                </a:lnTo>
                <a:cubicBezTo>
                  <a:pt x="169564" y="36512"/>
                  <a:pt x="169199" y="34906"/>
                  <a:pt x="168468" y="33737"/>
                </a:cubicBezTo>
                <a:cubicBezTo>
                  <a:pt x="167738" y="32569"/>
                  <a:pt x="167227" y="31985"/>
                  <a:pt x="166935" y="31985"/>
                </a:cubicBezTo>
                <a:lnTo>
                  <a:pt x="164744" y="33737"/>
                </a:lnTo>
                <a:cubicBezTo>
                  <a:pt x="162992" y="34906"/>
                  <a:pt x="162115" y="36804"/>
                  <a:pt x="162115" y="39433"/>
                </a:cubicBezTo>
                <a:cubicBezTo>
                  <a:pt x="162115" y="40894"/>
                  <a:pt x="162407" y="42500"/>
                  <a:pt x="162992" y="44253"/>
                </a:cubicBezTo>
                <a:lnTo>
                  <a:pt x="163868" y="46444"/>
                </a:lnTo>
                <a:cubicBezTo>
                  <a:pt x="163284" y="46151"/>
                  <a:pt x="162480" y="45129"/>
                  <a:pt x="161458" y="43376"/>
                </a:cubicBezTo>
                <a:cubicBezTo>
                  <a:pt x="160436" y="41624"/>
                  <a:pt x="159924" y="38411"/>
                  <a:pt x="159924" y="33737"/>
                </a:cubicBezTo>
                <a:cubicBezTo>
                  <a:pt x="159924" y="30524"/>
                  <a:pt x="160874" y="27092"/>
                  <a:pt x="162772" y="23441"/>
                </a:cubicBezTo>
                <a:cubicBezTo>
                  <a:pt x="164671" y="19789"/>
                  <a:pt x="165840" y="17818"/>
                  <a:pt x="166278" y="17526"/>
                </a:cubicBezTo>
                <a:cubicBezTo>
                  <a:pt x="166716" y="17233"/>
                  <a:pt x="166935" y="16868"/>
                  <a:pt x="166935" y="16430"/>
                </a:cubicBezTo>
                <a:cubicBezTo>
                  <a:pt x="166935" y="15992"/>
                  <a:pt x="167957" y="14459"/>
                  <a:pt x="170002" y="11830"/>
                </a:cubicBezTo>
                <a:cubicBezTo>
                  <a:pt x="172047" y="9201"/>
                  <a:pt x="173069" y="7521"/>
                  <a:pt x="173069" y="6791"/>
                </a:cubicBezTo>
                <a:cubicBezTo>
                  <a:pt x="173069" y="6061"/>
                  <a:pt x="175844" y="3797"/>
                  <a:pt x="181394" y="0"/>
                </a:cubicBezTo>
                <a:close/>
              </a:path>
            </a:pathLst>
          </a:custGeom>
          <a:gradFill flip="none" rotWithShape="1">
            <a:gsLst>
              <a:gs pos="0">
                <a:schemeClr val="accent1"/>
              </a:gs>
              <a:gs pos="80000">
                <a:srgbClr val="FB111C"/>
              </a:gs>
            </a:gsLst>
            <a:lin ang="13500000" scaled="1"/>
            <a:tileRect/>
          </a:gradFill>
          <a:ln>
            <a:noFill/>
          </a:ln>
          <a:effectLst>
            <a:outerShdw blurRad="844550" dist="361950" sx="102000" sy="102000" algn="ctr" rotWithShape="0">
              <a:srgbClr val="A1030B">
                <a:alpha val="20000"/>
              </a:srgb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zh-CN" altLang="en-US" sz="3420" dirty="0">
              <a:gradFill flip="none" rotWithShape="1">
                <a:gsLst>
                  <a:gs pos="0">
                    <a:schemeClr val="accent1"/>
                  </a:gs>
                  <a:gs pos="80000">
                    <a:srgbClr val="FB111C"/>
                  </a:gs>
                </a:gsLst>
                <a:lin ang="13500000" scaled="1"/>
                <a:tileRect/>
              </a:gradFill>
              <a:effectLst>
                <a:outerShdw blurRad="844550" dist="361950" sx="102000" sy="102000" algn="ctr" rotWithShape="0">
                  <a:srgbClr val="A1030B">
                    <a:alpha val="20000"/>
                  </a:srgbClr>
                </a:outerShdw>
              </a:effectLst>
              <a:latin typeface="Arial" panose="020B0604020202020204" pitchFamily="34" charset="0"/>
              <a:ea typeface="微软雅黑" panose="020B0503020204020204" pitchFamily="34" charset="-122"/>
              <a:cs typeface="演示流云楷" panose="02000600000000000000" pitchFamily="2" charset="-122"/>
              <a:sym typeface="Arial" panose="020B0604020202020204" pitchFamily="34" charset="0"/>
            </a:endParaRPr>
          </a:p>
        </p:txBody>
      </p:sp>
    </p:spTree>
    <p:extLst>
      <p:ext uri="{BB962C8B-B14F-4D97-AF65-F5344CB8AC3E}">
        <p14:creationId xmlns:p14="http://schemas.microsoft.com/office/powerpoint/2010/main" val="8959243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29" name="努力1">
            <a:extLst>
              <a:ext uri="{FF2B5EF4-FFF2-40B4-BE49-F238E27FC236}">
                <a16:creationId xmlns:a16="http://schemas.microsoft.com/office/drawing/2014/main" id="{4F80C703-0B48-6B08-057E-CDB55A58A20C}"/>
              </a:ext>
            </a:extLst>
          </p:cNvPr>
          <p:cNvPicPr>
            <a:picLocks noChangeAspect="1"/>
          </p:cNvPicPr>
          <p:nvPr/>
        </p:nvPicPr>
        <p:blipFill>
          <a:blip r:embed="rId4" cstate="print">
            <a:alphaModFix amt="2000"/>
            <a:extLst>
              <a:ext uri="{28A0092B-C50C-407E-A947-70E740481C1C}">
                <a14:useLocalDpi xmlns:a14="http://schemas.microsoft.com/office/drawing/2010/main"/>
              </a:ext>
            </a:extLst>
          </a:blip>
          <a:stretch>
            <a:fillRect/>
          </a:stretch>
        </p:blipFill>
        <p:spPr>
          <a:xfrm>
            <a:off x="3637217" y="27580"/>
            <a:ext cx="4917566" cy="4917566"/>
          </a:xfrm>
          <a:prstGeom prst="rect">
            <a:avLst/>
          </a:prstGeom>
        </p:spPr>
      </p:pic>
      <p:grpSp>
        <p:nvGrpSpPr>
          <p:cNvPr id="34" name="努力2">
            <a:extLst>
              <a:ext uri="{FF2B5EF4-FFF2-40B4-BE49-F238E27FC236}">
                <a16:creationId xmlns:a16="http://schemas.microsoft.com/office/drawing/2014/main" id="{C5DEF8D2-90C5-A3D6-0543-E3251ADE5FF3}"/>
              </a:ext>
            </a:extLst>
          </p:cNvPr>
          <p:cNvGrpSpPr/>
          <p:nvPr/>
        </p:nvGrpSpPr>
        <p:grpSpPr>
          <a:xfrm>
            <a:off x="4241947" y="1007936"/>
            <a:ext cx="3708106" cy="2956854"/>
            <a:chOff x="-44813" y="1096713"/>
            <a:chExt cx="3708106" cy="2956854"/>
          </a:xfrm>
        </p:grpSpPr>
        <p:sp>
          <p:nvSpPr>
            <p:cNvPr id="20" name="努力2-1">
              <a:extLst>
                <a:ext uri="{FF2B5EF4-FFF2-40B4-BE49-F238E27FC236}">
                  <a16:creationId xmlns:a16="http://schemas.microsoft.com/office/drawing/2014/main" id="{E7B3F988-8541-13C2-6CB3-66F78F2D6D4F}"/>
                </a:ext>
              </a:extLst>
            </p:cNvPr>
            <p:cNvSpPr txBox="1"/>
            <p:nvPr/>
          </p:nvSpPr>
          <p:spPr>
            <a:xfrm>
              <a:off x="-44813" y="1096713"/>
              <a:ext cx="3708106" cy="2033271"/>
            </a:xfrm>
            <a:prstGeom prst="rect">
              <a:avLst/>
            </a:prstGeom>
            <a:noFill/>
            <a:effectLst/>
          </p:spPr>
          <p:txBody>
            <a:bodyPr wrap="square" lIns="233546" tIns="116771" rIns="233546" bIns="116771" rtlCol="0">
              <a:spAutoFit/>
            </a:bodyPr>
            <a:lstStyle/>
            <a:p>
              <a:pPr algn="ctr"/>
              <a:r>
                <a:rPr lang="en-US" altLang="zh-CN" sz="11679" dirty="0">
                  <a:solidFill>
                    <a:srgbClr val="EA040F"/>
                  </a:solidFill>
                  <a:effectLst>
                    <a:innerShdw blurRad="114300">
                      <a:schemeClr val="bg1">
                        <a:alpha val="90000"/>
                      </a:schemeClr>
                    </a:innerShdw>
                  </a:effectLst>
                  <a:latin typeface="Arial" panose="020B0604020202020204" pitchFamily="34" charset="0"/>
                  <a:ea typeface="微软雅黑" panose="020B0503020204020204" pitchFamily="34" charset="-122"/>
                  <a:sym typeface="Arial" panose="020B0604020202020204" pitchFamily="34" charset="0"/>
                </a:rPr>
                <a:t>01</a:t>
              </a:r>
              <a:endParaRPr lang="zh-CN" altLang="en-US" sz="11679" dirty="0">
                <a:solidFill>
                  <a:srgbClr val="EA040F"/>
                </a:solidFill>
                <a:effectLst>
                  <a:innerShdw blurRad="114300">
                    <a:schemeClr val="bg1">
                      <a:alpha val="90000"/>
                    </a:schemeClr>
                  </a:innerShdw>
                </a:effectLst>
                <a:latin typeface="Arial" panose="020B0604020202020204" pitchFamily="34" charset="0"/>
                <a:ea typeface="微软雅黑" panose="020B0503020204020204" pitchFamily="34" charset="-122"/>
                <a:sym typeface="Arial" panose="020B0604020202020204" pitchFamily="34" charset="0"/>
              </a:endParaRPr>
            </a:p>
          </p:txBody>
        </p:sp>
        <p:grpSp>
          <p:nvGrpSpPr>
            <p:cNvPr id="30" name="组合 29">
              <a:extLst>
                <a:ext uri="{FF2B5EF4-FFF2-40B4-BE49-F238E27FC236}">
                  <a16:creationId xmlns:a16="http://schemas.microsoft.com/office/drawing/2014/main" id="{8E821254-5D47-6F23-EF46-355C2AB18FE5}"/>
                </a:ext>
              </a:extLst>
            </p:cNvPr>
            <p:cNvGrpSpPr/>
            <p:nvPr/>
          </p:nvGrpSpPr>
          <p:grpSpPr>
            <a:xfrm flipV="1">
              <a:off x="863200" y="2916108"/>
              <a:ext cx="1892084" cy="0"/>
              <a:chOff x="644583" y="2873935"/>
              <a:chExt cx="2329048" cy="0"/>
            </a:xfrm>
          </p:grpSpPr>
          <p:cxnSp>
            <p:nvCxnSpPr>
              <p:cNvPr id="23" name="努力2-2">
                <a:extLst>
                  <a:ext uri="{FF2B5EF4-FFF2-40B4-BE49-F238E27FC236}">
                    <a16:creationId xmlns:a16="http://schemas.microsoft.com/office/drawing/2014/main" id="{DD0B0977-4FBA-BE7D-B812-081E8E44DA4C}"/>
                  </a:ext>
                </a:extLst>
              </p:cNvPr>
              <p:cNvCxnSpPr>
                <a:cxnSpLocks/>
              </p:cNvCxnSpPr>
              <p:nvPr/>
            </p:nvCxnSpPr>
            <p:spPr>
              <a:xfrm>
                <a:off x="2107137" y="2873935"/>
                <a:ext cx="866494" cy="0"/>
              </a:xfrm>
              <a:prstGeom prst="line">
                <a:avLst/>
              </a:prstGeom>
              <a:ln w="96145" cap="rnd">
                <a:solidFill>
                  <a:srgbClr val="D0020C"/>
                </a:solidFill>
                <a:round/>
              </a:ln>
              <a:effectLst/>
            </p:spPr>
            <p:style>
              <a:lnRef idx="1">
                <a:schemeClr val="accent1"/>
              </a:lnRef>
              <a:fillRef idx="0">
                <a:schemeClr val="accent1"/>
              </a:fillRef>
              <a:effectRef idx="0">
                <a:schemeClr val="accent1"/>
              </a:effectRef>
              <a:fontRef idx="minor">
                <a:schemeClr val="tx1"/>
              </a:fontRef>
            </p:style>
          </p:cxnSp>
          <p:cxnSp>
            <p:nvCxnSpPr>
              <p:cNvPr id="24" name="努力2-3">
                <a:extLst>
                  <a:ext uri="{FF2B5EF4-FFF2-40B4-BE49-F238E27FC236}">
                    <a16:creationId xmlns:a16="http://schemas.microsoft.com/office/drawing/2014/main" id="{0B69C7E2-2809-120C-0E67-2B5B7D239B25}"/>
                  </a:ext>
                </a:extLst>
              </p:cNvPr>
              <p:cNvCxnSpPr>
                <a:cxnSpLocks/>
              </p:cNvCxnSpPr>
              <p:nvPr/>
            </p:nvCxnSpPr>
            <p:spPr>
              <a:xfrm>
                <a:off x="1809115" y="2873935"/>
                <a:ext cx="0" cy="0"/>
              </a:xfrm>
              <a:prstGeom prst="line">
                <a:avLst/>
              </a:prstGeom>
              <a:ln w="116748" cap="rnd">
                <a:solidFill>
                  <a:srgbClr val="FB1924"/>
                </a:solidFill>
                <a:round/>
              </a:ln>
              <a:effectLst/>
            </p:spPr>
            <p:style>
              <a:lnRef idx="1">
                <a:schemeClr val="accent1"/>
              </a:lnRef>
              <a:fillRef idx="0">
                <a:schemeClr val="accent1"/>
              </a:fillRef>
              <a:effectRef idx="0">
                <a:schemeClr val="accent1"/>
              </a:effectRef>
              <a:fontRef idx="minor">
                <a:schemeClr val="tx1"/>
              </a:fontRef>
            </p:style>
          </p:cxnSp>
          <p:cxnSp>
            <p:nvCxnSpPr>
              <p:cNvPr id="28" name="努力2-4">
                <a:extLst>
                  <a:ext uri="{FF2B5EF4-FFF2-40B4-BE49-F238E27FC236}">
                    <a16:creationId xmlns:a16="http://schemas.microsoft.com/office/drawing/2014/main" id="{4BBB59CC-5332-776C-8DD1-8D22717D29C4}"/>
                  </a:ext>
                </a:extLst>
              </p:cNvPr>
              <p:cNvCxnSpPr>
                <a:cxnSpLocks/>
              </p:cNvCxnSpPr>
              <p:nvPr/>
            </p:nvCxnSpPr>
            <p:spPr>
              <a:xfrm>
                <a:off x="644583" y="2873935"/>
                <a:ext cx="866494" cy="0"/>
              </a:xfrm>
              <a:prstGeom prst="line">
                <a:avLst/>
              </a:prstGeom>
              <a:ln w="96145" cap="rnd">
                <a:solidFill>
                  <a:srgbClr val="FC525A"/>
                </a:solidFill>
                <a:round/>
              </a:ln>
              <a:effectLst/>
            </p:spPr>
            <p:style>
              <a:lnRef idx="1">
                <a:schemeClr val="accent1"/>
              </a:lnRef>
              <a:fillRef idx="0">
                <a:schemeClr val="accent1"/>
              </a:fillRef>
              <a:effectRef idx="0">
                <a:schemeClr val="accent1"/>
              </a:effectRef>
              <a:fontRef idx="minor">
                <a:schemeClr val="tx1"/>
              </a:fontRef>
            </p:style>
          </p:cxnSp>
        </p:grpSp>
        <p:sp>
          <p:nvSpPr>
            <p:cNvPr id="32" name="努力2-5">
              <a:extLst>
                <a:ext uri="{FF2B5EF4-FFF2-40B4-BE49-F238E27FC236}">
                  <a16:creationId xmlns:a16="http://schemas.microsoft.com/office/drawing/2014/main" id="{CA5D57A9-F173-A039-7664-09A1E3E3F4E5}"/>
                </a:ext>
              </a:extLst>
            </p:cNvPr>
            <p:cNvSpPr txBox="1"/>
            <p:nvPr/>
          </p:nvSpPr>
          <p:spPr>
            <a:xfrm>
              <a:off x="187436" y="3054986"/>
              <a:ext cx="3243612" cy="998581"/>
            </a:xfrm>
            <a:prstGeom prst="rect">
              <a:avLst/>
            </a:prstGeom>
            <a:noFill/>
            <a:effectLst/>
          </p:spPr>
          <p:txBody>
            <a:bodyPr wrap="square" lIns="197785" tIns="98892" rIns="197785" bIns="98892" rtlCol="0">
              <a:spAutoFit/>
            </a:bodyPr>
            <a:lstStyle/>
            <a:p>
              <a:pPr algn="dist"/>
              <a:r>
                <a:rPr lang="zh-CN" altLang="en-US" sz="5190" dirty="0">
                  <a:latin typeface="Arial" panose="020B0604020202020204" pitchFamily="34" charset="0"/>
                  <a:ea typeface="微软雅黑" panose="020B0503020204020204" pitchFamily="34" charset="-122"/>
                  <a:sym typeface="Arial" panose="020B0604020202020204" pitchFamily="34" charset="0"/>
                </a:rPr>
                <a:t>研究背景</a:t>
              </a:r>
            </a:p>
          </p:txBody>
        </p:sp>
      </p:grpSp>
      <p:grpSp>
        <p:nvGrpSpPr>
          <p:cNvPr id="78" name="努力3">
            <a:extLst>
              <a:ext uri="{FF2B5EF4-FFF2-40B4-BE49-F238E27FC236}">
                <a16:creationId xmlns:a16="http://schemas.microsoft.com/office/drawing/2014/main" id="{5D8B9633-F23F-99D3-AEDA-BF32C81CDB0A}"/>
              </a:ext>
            </a:extLst>
          </p:cNvPr>
          <p:cNvGrpSpPr/>
          <p:nvPr/>
        </p:nvGrpSpPr>
        <p:grpSpPr>
          <a:xfrm>
            <a:off x="1477018" y="-2276137"/>
            <a:ext cx="9525000" cy="9525000"/>
            <a:chOff x="1333500" y="-1333500"/>
            <a:chExt cx="9525000" cy="9525000"/>
          </a:xfrm>
        </p:grpSpPr>
        <p:sp>
          <p:nvSpPr>
            <p:cNvPr id="80" name="努力3-1">
              <a:extLst>
                <a:ext uri="{FF2B5EF4-FFF2-40B4-BE49-F238E27FC236}">
                  <a16:creationId xmlns:a16="http://schemas.microsoft.com/office/drawing/2014/main" id="{BFFEBC6E-0D62-DD34-785D-D504532F840C}"/>
                </a:ext>
              </a:extLst>
            </p:cNvPr>
            <p:cNvSpPr/>
            <p:nvPr/>
          </p:nvSpPr>
          <p:spPr>
            <a:xfrm>
              <a:off x="2984500" y="317500"/>
              <a:ext cx="6223000" cy="6223000"/>
            </a:xfrm>
            <a:prstGeom prst="blockArc">
              <a:avLst>
                <a:gd name="adj1" fmla="val 8441909"/>
                <a:gd name="adj2" fmla="val 1073839"/>
                <a:gd name="adj3" fmla="val 377"/>
              </a:avLst>
            </a:prstGeom>
            <a:solidFill>
              <a:schemeClr val="bg1">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sp>
          <p:nvSpPr>
            <p:cNvPr id="81" name="努力3-2">
              <a:extLst>
                <a:ext uri="{FF2B5EF4-FFF2-40B4-BE49-F238E27FC236}">
                  <a16:creationId xmlns:a16="http://schemas.microsoft.com/office/drawing/2014/main" id="{4C7D41E4-CD80-0289-3D18-EA77FFD27BCF}"/>
                </a:ext>
              </a:extLst>
            </p:cNvPr>
            <p:cNvSpPr/>
            <p:nvPr/>
          </p:nvSpPr>
          <p:spPr>
            <a:xfrm>
              <a:off x="2246086" y="-420914"/>
              <a:ext cx="7699828" cy="7699828"/>
            </a:xfrm>
            <a:prstGeom prst="arc">
              <a:avLst>
                <a:gd name="adj1" fmla="val 8554362"/>
                <a:gd name="adj2" fmla="val 1311362"/>
              </a:avLst>
            </a:prstGeom>
            <a:noFill/>
            <a:ln w="6350" cap="rnd">
              <a:solidFill>
                <a:schemeClr val="bg1">
                  <a:alpha val="9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sp>
          <p:nvSpPr>
            <p:cNvPr id="82" name="努力3-3">
              <a:extLst>
                <a:ext uri="{FF2B5EF4-FFF2-40B4-BE49-F238E27FC236}">
                  <a16:creationId xmlns:a16="http://schemas.microsoft.com/office/drawing/2014/main" id="{1E18671F-DB9D-0F29-B3AD-FC998C777D81}"/>
                </a:ext>
              </a:extLst>
            </p:cNvPr>
            <p:cNvSpPr/>
            <p:nvPr/>
          </p:nvSpPr>
          <p:spPr>
            <a:xfrm>
              <a:off x="1333500" y="-1333500"/>
              <a:ext cx="9525000" cy="9525000"/>
            </a:xfrm>
            <a:prstGeom prst="blockArc">
              <a:avLst>
                <a:gd name="adj1" fmla="val 9153271"/>
                <a:gd name="adj2" fmla="val 14068043"/>
                <a:gd name="adj3" fmla="val 4840"/>
              </a:avLst>
            </a:prstGeom>
            <a:gradFill flip="none" rotWithShape="1">
              <a:gsLst>
                <a:gs pos="0">
                  <a:schemeClr val="bg1">
                    <a:alpha val="0"/>
                  </a:schemeClr>
                </a:gs>
                <a:gs pos="72000">
                  <a:schemeClr val="bg1">
                    <a:alpha val="37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sp>
          <p:nvSpPr>
            <p:cNvPr id="83" name="努力3-4">
              <a:extLst>
                <a:ext uri="{FF2B5EF4-FFF2-40B4-BE49-F238E27FC236}">
                  <a16:creationId xmlns:a16="http://schemas.microsoft.com/office/drawing/2014/main" id="{A993D9FE-B5B3-CCA6-BCBC-54D4699A69DF}"/>
                </a:ext>
              </a:extLst>
            </p:cNvPr>
            <p:cNvSpPr/>
            <p:nvPr/>
          </p:nvSpPr>
          <p:spPr>
            <a:xfrm flipH="1">
              <a:off x="1333500" y="-1333500"/>
              <a:ext cx="9525000" cy="9525000"/>
            </a:xfrm>
            <a:prstGeom prst="blockArc">
              <a:avLst>
                <a:gd name="adj1" fmla="val 9153271"/>
                <a:gd name="adj2" fmla="val 14068043"/>
                <a:gd name="adj3" fmla="val 4840"/>
              </a:avLst>
            </a:prstGeom>
            <a:gradFill flip="none" rotWithShape="1">
              <a:gsLst>
                <a:gs pos="0">
                  <a:schemeClr val="bg1">
                    <a:alpha val="0"/>
                  </a:schemeClr>
                </a:gs>
                <a:gs pos="72000">
                  <a:schemeClr val="bg1">
                    <a:alpha val="37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grpSp>
      <p:pic>
        <p:nvPicPr>
          <p:cNvPr id="115" name="努力4" descr="查看图片">
            <a:extLst>
              <a:ext uri="{FF2B5EF4-FFF2-40B4-BE49-F238E27FC236}">
                <a16:creationId xmlns:a16="http://schemas.microsoft.com/office/drawing/2014/main" id="{1A548162-AD6A-A871-CF77-BE6B45CF22CC}"/>
              </a:ext>
            </a:extLst>
          </p:cNvPr>
          <p:cNvPicPr>
            <a:picLocks noChangeAspect="1" noChangeArrowheads="1"/>
          </p:cNvPicPr>
          <p:nvPr/>
        </p:nvPicPr>
        <p:blipFill rotWithShape="1">
          <a:blip r:embed="rId5" cstate="email">
            <a:extLst>
              <a:ext uri="{BEBA8EAE-BF5A-486C-A8C5-ECC9F3942E4B}">
                <a14:imgProps xmlns:a14="http://schemas.microsoft.com/office/drawing/2010/main">
                  <a14:imgLayer r:embed="rId6">
                    <a14:imgEffect>
                      <a14:saturation sat="66000"/>
                    </a14:imgEffect>
                    <a14:imgEffect>
                      <a14:brightnessContrast contrast="40000"/>
                    </a14:imgEffect>
                  </a14:imgLayer>
                </a14:imgProps>
              </a:ext>
              <a:ext uri="{28A0092B-C50C-407E-A947-70E740481C1C}">
                <a14:useLocalDpi xmlns:a14="http://schemas.microsoft.com/office/drawing/2010/main"/>
              </a:ext>
            </a:extLst>
          </a:blip>
          <a:srcRect/>
          <a:stretch/>
        </p:blipFill>
        <p:spPr bwMode="auto">
          <a:xfrm rot="16200000">
            <a:off x="-2531050" y="2438876"/>
            <a:ext cx="6882039" cy="1965962"/>
          </a:xfrm>
          <a:prstGeom prst="rect">
            <a:avLst/>
          </a:prstGeom>
          <a:noFill/>
          <a:extLst>
            <a:ext uri="{909E8E84-426E-40DD-AFC4-6F175D3DCCD1}">
              <a14:hiddenFill xmlns:a14="http://schemas.microsoft.com/office/drawing/2010/main">
                <a:solidFill>
                  <a:srgbClr val="FFFFFF"/>
                </a:solidFill>
              </a14:hiddenFill>
            </a:ext>
          </a:extLst>
        </p:spPr>
      </p:pic>
      <p:pic>
        <p:nvPicPr>
          <p:cNvPr id="2" name="努力5">
            <a:extLst>
              <a:ext uri="{FF2B5EF4-FFF2-40B4-BE49-F238E27FC236}">
                <a16:creationId xmlns:a16="http://schemas.microsoft.com/office/drawing/2014/main" id="{292847E7-6C6E-0CA8-6E08-5D5CDF197B0F}"/>
              </a:ext>
            </a:extLst>
          </p:cNvPr>
          <p:cNvPicPr>
            <a:picLocks noChangeAspect="1"/>
          </p:cNvPicPr>
          <p:nvPr/>
        </p:nvPicPr>
        <p:blipFill rotWithShape="1">
          <a:blip r:embed="rId7" cstate="email">
            <a:extLst>
              <a:ext uri="{28A0092B-C50C-407E-A947-70E740481C1C}">
                <a14:useLocalDpi xmlns:a14="http://schemas.microsoft.com/office/drawing/2010/main"/>
              </a:ext>
            </a:extLst>
          </a:blip>
          <a:srcRect l="1458" t="44742" r="3723" b="9617"/>
          <a:stretch/>
        </p:blipFill>
        <p:spPr>
          <a:xfrm>
            <a:off x="0" y="3598481"/>
            <a:ext cx="12192000" cy="3323108"/>
          </a:xfrm>
          <a:prstGeom prst="rect">
            <a:avLst/>
          </a:prstGeom>
        </p:spPr>
      </p:pic>
      <p:pic>
        <p:nvPicPr>
          <p:cNvPr id="186" name="努力6" descr="查看图片">
            <a:extLst>
              <a:ext uri="{FF2B5EF4-FFF2-40B4-BE49-F238E27FC236}">
                <a16:creationId xmlns:a16="http://schemas.microsoft.com/office/drawing/2014/main" id="{0F0BC21C-2AD4-A131-8A35-2099622FBEB0}"/>
              </a:ext>
            </a:extLst>
          </p:cNvPr>
          <p:cNvPicPr>
            <a:picLocks noChangeAspect="1" noChangeArrowheads="1"/>
          </p:cNvPicPr>
          <p:nvPr/>
        </p:nvPicPr>
        <p:blipFill rotWithShape="1">
          <a:blip r:embed="rId5" cstate="email">
            <a:extLst>
              <a:ext uri="{BEBA8EAE-BF5A-486C-A8C5-ECC9F3942E4B}">
                <a14:imgProps xmlns:a14="http://schemas.microsoft.com/office/drawing/2010/main">
                  <a14:imgLayer r:embed="rId6">
                    <a14:imgEffect>
                      <a14:saturation sat="66000"/>
                    </a14:imgEffect>
                    <a14:imgEffect>
                      <a14:brightnessContrast contrast="40000"/>
                    </a14:imgEffect>
                  </a14:imgLayer>
                </a14:imgProps>
              </a:ext>
              <a:ext uri="{28A0092B-C50C-407E-A947-70E740481C1C}">
                <a14:useLocalDpi xmlns:a14="http://schemas.microsoft.com/office/drawing/2010/main"/>
              </a:ext>
            </a:extLst>
          </a:blip>
          <a:srcRect/>
          <a:stretch/>
        </p:blipFill>
        <p:spPr bwMode="auto">
          <a:xfrm rot="5400000" flipH="1">
            <a:off x="7768000" y="2434000"/>
            <a:ext cx="6882039" cy="1965960"/>
          </a:xfrm>
          <a:prstGeom prst="rect">
            <a:avLst/>
          </a:prstGeom>
          <a:noFill/>
          <a:extLst>
            <a:ext uri="{909E8E84-426E-40DD-AFC4-6F175D3DCCD1}">
              <a14:hiddenFill xmlns:a14="http://schemas.microsoft.com/office/drawing/2010/main">
                <a:solidFill>
                  <a:srgbClr val="FFFFFF"/>
                </a:solidFill>
              </a14:hiddenFill>
            </a:ext>
          </a:extLst>
        </p:spPr>
      </p:pic>
      <p:grpSp>
        <p:nvGrpSpPr>
          <p:cNvPr id="3" name="努力7">
            <a:extLst>
              <a:ext uri="{FF2B5EF4-FFF2-40B4-BE49-F238E27FC236}">
                <a16:creationId xmlns:a16="http://schemas.microsoft.com/office/drawing/2014/main" id="{DA1149DC-EF41-898F-32D0-F29635DAD7B8}"/>
              </a:ext>
            </a:extLst>
          </p:cNvPr>
          <p:cNvGrpSpPr/>
          <p:nvPr/>
        </p:nvGrpSpPr>
        <p:grpSpPr>
          <a:xfrm>
            <a:off x="-12197" y="4442856"/>
            <a:ext cx="12204197" cy="2521855"/>
            <a:chOff x="266223" y="4414136"/>
            <a:chExt cx="12204197" cy="2521855"/>
          </a:xfrm>
        </p:grpSpPr>
        <p:pic>
          <p:nvPicPr>
            <p:cNvPr id="4" name="努力7-1">
              <a:extLst>
                <a:ext uri="{FF2B5EF4-FFF2-40B4-BE49-F238E27FC236}">
                  <a16:creationId xmlns:a16="http://schemas.microsoft.com/office/drawing/2014/main" id="{E2582C16-6C77-149A-A895-30169AACEF64}"/>
                </a:ext>
              </a:extLst>
            </p:cNvPr>
            <p:cNvPicPr>
              <a:picLocks/>
            </p:cNvPicPr>
            <p:nvPr/>
          </p:nvPicPr>
          <p:blipFill rotWithShape="1">
            <a:blip r:embed="rId8" cstate="email">
              <a:duotone>
                <a:schemeClr val="bg2">
                  <a:shade val="45000"/>
                  <a:satMod val="135000"/>
                </a:schemeClr>
                <a:prstClr val="white"/>
              </a:duotone>
              <a:extLst>
                <a:ext uri="{28A0092B-C50C-407E-A947-70E740481C1C}">
                  <a14:useLocalDpi xmlns:a14="http://schemas.microsoft.com/office/drawing/2010/main"/>
                </a:ext>
              </a:extLst>
            </a:blip>
            <a:srcRect t="58803" r="63625"/>
            <a:stretch/>
          </p:blipFill>
          <p:spPr>
            <a:xfrm>
              <a:off x="266223" y="4728547"/>
              <a:ext cx="5107175" cy="2207444"/>
            </a:xfrm>
            <a:prstGeom prst="rect">
              <a:avLst/>
            </a:prstGeom>
            <a:effectLst>
              <a:outerShdw blurRad="558800" dist="203200" dir="13500000" algn="br" rotWithShape="0">
                <a:schemeClr val="accent1">
                  <a:lumMod val="50000"/>
                  <a:alpha val="20000"/>
                </a:schemeClr>
              </a:outerShdw>
            </a:effectLst>
          </p:spPr>
        </p:pic>
        <p:pic>
          <p:nvPicPr>
            <p:cNvPr id="5" name="努力7-2">
              <a:extLst>
                <a:ext uri="{FF2B5EF4-FFF2-40B4-BE49-F238E27FC236}">
                  <a16:creationId xmlns:a16="http://schemas.microsoft.com/office/drawing/2014/main" id="{27934ACB-3C83-2FE2-FD9F-354812910368}"/>
                </a:ext>
              </a:extLst>
            </p:cNvPr>
            <p:cNvPicPr>
              <a:picLocks/>
            </p:cNvPicPr>
            <p:nvPr/>
          </p:nvPicPr>
          <p:blipFill rotWithShape="1">
            <a:blip r:embed="rId8" cstate="email">
              <a:duotone>
                <a:schemeClr val="bg2">
                  <a:shade val="45000"/>
                  <a:satMod val="135000"/>
                </a:schemeClr>
                <a:prstClr val="white"/>
              </a:duotone>
              <a:extLst>
                <a:ext uri="{28A0092B-C50C-407E-A947-70E740481C1C}">
                  <a14:useLocalDpi xmlns:a14="http://schemas.microsoft.com/office/drawing/2010/main"/>
                </a:ext>
              </a:extLst>
            </a:blip>
            <a:srcRect t="58803" r="63625"/>
            <a:stretch/>
          </p:blipFill>
          <p:spPr>
            <a:xfrm flipH="1">
              <a:off x="6724848" y="4414136"/>
              <a:ext cx="5745572" cy="2483376"/>
            </a:xfrm>
            <a:prstGeom prst="rect">
              <a:avLst/>
            </a:prstGeom>
            <a:effectLst>
              <a:outerShdw blurRad="558800" dist="203200" dir="13500000" algn="br" rotWithShape="0">
                <a:schemeClr val="accent1">
                  <a:lumMod val="50000"/>
                  <a:alpha val="20000"/>
                </a:schemeClr>
              </a:outerShdw>
            </a:effectLst>
          </p:spPr>
        </p:pic>
      </p:grpSp>
    </p:spTree>
    <p:extLst>
      <p:ext uri="{BB962C8B-B14F-4D97-AF65-F5344CB8AC3E}">
        <p14:creationId xmlns:p14="http://schemas.microsoft.com/office/powerpoint/2010/main" val="41463132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努力1" descr="查看图片">
            <a:extLst>
              <a:ext uri="{FF2B5EF4-FFF2-40B4-BE49-F238E27FC236}">
                <a16:creationId xmlns:a16="http://schemas.microsoft.com/office/drawing/2014/main" id="{6CD7C122-0836-5AE8-CC28-462FEDA21C85}"/>
              </a:ext>
            </a:extLst>
          </p:cNvPr>
          <p:cNvPicPr>
            <a:picLocks noChangeAspect="1" noChangeArrowheads="1"/>
          </p:cNvPicPr>
          <p:nvPr/>
        </p:nvPicPr>
        <p:blipFill rotWithShape="1">
          <a:blip r:embed="rId5" cstate="email">
            <a:extLst>
              <a:ext uri="{BEBA8EAE-BF5A-486C-A8C5-ECC9F3942E4B}">
                <a14:imgProps xmlns:a14="http://schemas.microsoft.com/office/drawing/2010/main">
                  <a14:imgLayer r:embed="rId6">
                    <a14:imgEffect>
                      <a14:saturation sat="66000"/>
                    </a14:imgEffect>
                    <a14:imgEffect>
                      <a14:brightnessContrast contrast="40000"/>
                    </a14:imgEffect>
                  </a14:imgLayer>
                </a14:imgProps>
              </a:ext>
              <a:ext uri="{28A0092B-C50C-407E-A947-70E740481C1C}">
                <a14:useLocalDpi xmlns:a14="http://schemas.microsoft.com/office/drawing/2010/main"/>
              </a:ext>
            </a:extLst>
          </a:blip>
          <a:srcRect/>
          <a:stretch/>
        </p:blipFill>
        <p:spPr bwMode="auto">
          <a:xfrm rot="10800000">
            <a:off x="0" y="5943600"/>
            <a:ext cx="12192000" cy="1028064"/>
          </a:xfrm>
          <a:prstGeom prst="rect">
            <a:avLst/>
          </a:prstGeom>
          <a:noFill/>
          <a:extLst>
            <a:ext uri="{909E8E84-426E-40DD-AFC4-6F175D3DCCD1}">
              <a14:hiddenFill xmlns:a14="http://schemas.microsoft.com/office/drawing/2010/main">
                <a:solidFill>
                  <a:srgbClr val="FFFFFF"/>
                </a:solidFill>
              </a14:hiddenFill>
            </a:ext>
          </a:extLst>
        </p:spPr>
      </p:pic>
      <p:pic>
        <p:nvPicPr>
          <p:cNvPr id="43" name="努力2">
            <a:extLst>
              <a:ext uri="{FF2B5EF4-FFF2-40B4-BE49-F238E27FC236}">
                <a16:creationId xmlns:a16="http://schemas.microsoft.com/office/drawing/2014/main" id="{B6BBCF64-4177-0735-5FA7-F57A297A35E6}"/>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flipV="1">
            <a:off x="8382438" y="5085966"/>
            <a:ext cx="3943512" cy="1715267"/>
          </a:xfrm>
          <a:prstGeom prst="rect">
            <a:avLst/>
          </a:prstGeom>
        </p:spPr>
      </p:pic>
      <p:grpSp>
        <p:nvGrpSpPr>
          <p:cNvPr id="3" name="努力3">
            <a:extLst>
              <a:ext uri="{FF2B5EF4-FFF2-40B4-BE49-F238E27FC236}">
                <a16:creationId xmlns:a16="http://schemas.microsoft.com/office/drawing/2014/main" id="{92D4DD5E-E261-18B3-54CE-9D2A40386F2F}"/>
              </a:ext>
            </a:extLst>
          </p:cNvPr>
          <p:cNvGrpSpPr/>
          <p:nvPr/>
        </p:nvGrpSpPr>
        <p:grpSpPr>
          <a:xfrm>
            <a:off x="695325" y="1100697"/>
            <a:ext cx="10801350" cy="4783696"/>
            <a:chOff x="695325" y="1659990"/>
            <a:chExt cx="10801350" cy="3659301"/>
          </a:xfrm>
        </p:grpSpPr>
        <p:sp>
          <p:nvSpPr>
            <p:cNvPr id="64" name="努力3-1">
              <a:extLst>
                <a:ext uri="{FF2B5EF4-FFF2-40B4-BE49-F238E27FC236}">
                  <a16:creationId xmlns:a16="http://schemas.microsoft.com/office/drawing/2014/main" id="{0C96499A-CE71-0350-826B-C0D224DB04B3}"/>
                </a:ext>
              </a:extLst>
            </p:cNvPr>
            <p:cNvSpPr/>
            <p:nvPr/>
          </p:nvSpPr>
          <p:spPr>
            <a:xfrm>
              <a:off x="695325" y="1659990"/>
              <a:ext cx="10801350" cy="3659301"/>
            </a:xfrm>
            <a:prstGeom prst="roundRect">
              <a:avLst>
                <a:gd name="adj" fmla="val 1912"/>
              </a:avLst>
            </a:prstGeom>
            <a:gradFill flip="none" rotWithShape="1">
              <a:gsLst>
                <a:gs pos="10000">
                  <a:schemeClr val="bg1"/>
                </a:gs>
                <a:gs pos="100000">
                  <a:schemeClr val="bg1">
                    <a:alpha val="0"/>
                    <a:lumMod val="71000"/>
                    <a:lumOff val="29000"/>
                  </a:schemeClr>
                </a:gs>
              </a:gsLst>
              <a:lin ang="5400000" scaled="1"/>
              <a:tileRect/>
            </a:gradFill>
            <a:ln w="6350">
              <a:gradFill flip="none" rotWithShape="1">
                <a:gsLst>
                  <a:gs pos="0">
                    <a:schemeClr val="accent1"/>
                  </a:gs>
                  <a:gs pos="100000">
                    <a:schemeClr val="accent1">
                      <a:alpha val="0"/>
                    </a:schemeClr>
                  </a:gs>
                </a:gsLst>
                <a:lin ang="5400000" scaled="1"/>
                <a:tileRect/>
              </a:gradFill>
            </a:ln>
            <a:effectLst>
              <a:innerShdw blurRad="1143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76" name="努力3-2">
              <a:extLst>
                <a:ext uri="{FF2B5EF4-FFF2-40B4-BE49-F238E27FC236}">
                  <a16:creationId xmlns:a16="http://schemas.microsoft.com/office/drawing/2014/main" id="{54EB6001-76CB-0488-90F1-9EFA7B932E75}"/>
                </a:ext>
              </a:extLst>
            </p:cNvPr>
            <p:cNvSpPr txBox="1"/>
            <p:nvPr/>
          </p:nvSpPr>
          <p:spPr>
            <a:xfrm>
              <a:off x="793706" y="1921523"/>
              <a:ext cx="10604587" cy="2278696"/>
            </a:xfrm>
            <a:prstGeom prst="rect">
              <a:avLst/>
            </a:prstGeom>
            <a:noFill/>
            <a:effectLst/>
          </p:spPr>
          <p:txBody>
            <a:bodyPr wrap="square" lIns="97841" tIns="48920" rIns="97841" bIns="48920" rtlCol="0">
              <a:spAutoFit/>
            </a:bodyPr>
            <a:lstStyle/>
            <a:p>
              <a:pPr algn="just">
                <a:lnSpc>
                  <a:spcPct val="200000"/>
                </a:lnSpc>
              </a:pPr>
              <a:r>
                <a:rPr lang="zh-CN" altLang="en-US" sz="1926" dirty="0">
                  <a:latin typeface="Arial" panose="020B0604020202020204" pitchFamily="34" charset="0"/>
                  <a:ea typeface="微软雅黑" panose="020B0503020204020204" pitchFamily="34" charset="-122"/>
                  <a:sym typeface="Arial" panose="020B0604020202020204" pitchFamily="34" charset="0"/>
                </a:rPr>
                <a:t>点击此处请输入您想要输入的内容点击此处请输入您想要输入的内容点击此处请输入您想要输入的内容点击此处请输入您想要输入的内容点击此处请输入您想要输入的内容点击此处请输入您想要输入的内容点击此处请输入您想要输入的内容点击此处请输入您想要输入的内容点击此处请输入您想要输入的内容点击此处请输入您想要输入的内容点击此处请输入您想要输入的内容点击此处请输入您想要输入的内容</a:t>
              </a:r>
              <a:r>
                <a:rPr lang="en-US" altLang="zh-CN" sz="1926" dirty="0">
                  <a:latin typeface="Arial" panose="020B0604020202020204" pitchFamily="34" charset="0"/>
                  <a:ea typeface="微软雅黑" panose="020B0503020204020204" pitchFamily="34" charset="-122"/>
                  <a:sym typeface="Arial" panose="020B0604020202020204" pitchFamily="34" charset="0"/>
                </a:rPr>
                <a:t>b</a:t>
              </a:r>
              <a:endParaRPr lang="zh-CN" altLang="en-US" sz="1926" dirty="0">
                <a:latin typeface="Arial" panose="020B0604020202020204" pitchFamily="34" charset="0"/>
                <a:ea typeface="微软雅黑" panose="020B0503020204020204" pitchFamily="34" charset="-122"/>
                <a:sym typeface="Arial" panose="020B0604020202020204" pitchFamily="34" charset="0"/>
              </a:endParaRPr>
            </a:p>
          </p:txBody>
        </p:sp>
      </p:grpSp>
      <p:pic>
        <p:nvPicPr>
          <p:cNvPr id="325" name="努力4">
            <a:extLst>
              <a:ext uri="{FF2B5EF4-FFF2-40B4-BE49-F238E27FC236}">
                <a16:creationId xmlns:a16="http://schemas.microsoft.com/office/drawing/2014/main" id="{083FA87B-80C7-3793-BE39-466B3E6A1582}"/>
              </a:ext>
            </a:extLst>
          </p:cNvPr>
          <p:cNvPicPr>
            <a:picLocks noChangeAspect="1"/>
          </p:cNvPicPr>
          <p:nvPr/>
        </p:nvPicPr>
        <p:blipFill rotWithShape="1">
          <a:blip r:embed="rId8" cstate="email">
            <a:duotone>
              <a:schemeClr val="accent6">
                <a:shade val="45000"/>
                <a:satMod val="135000"/>
              </a:schemeClr>
              <a:prstClr val="white"/>
            </a:duotone>
            <a:extLst>
              <a:ext uri="{28A0092B-C50C-407E-A947-70E740481C1C}">
                <a14:useLocalDpi xmlns:a14="http://schemas.microsoft.com/office/drawing/2010/main"/>
              </a:ext>
            </a:extLst>
          </a:blip>
          <a:srcRect/>
          <a:stretch/>
        </p:blipFill>
        <p:spPr>
          <a:xfrm>
            <a:off x="840494" y="5681980"/>
            <a:ext cx="703714" cy="966880"/>
          </a:xfrm>
          <a:prstGeom prst="rect">
            <a:avLst/>
          </a:prstGeom>
        </p:spPr>
      </p:pic>
      <p:grpSp>
        <p:nvGrpSpPr>
          <p:cNvPr id="11" name="组合 10">
            <a:extLst>
              <a:ext uri="{FF2B5EF4-FFF2-40B4-BE49-F238E27FC236}">
                <a16:creationId xmlns:a16="http://schemas.microsoft.com/office/drawing/2014/main" id="{26EFA85F-5F11-8EA2-2E87-E11515085C77}"/>
              </a:ext>
            </a:extLst>
          </p:cNvPr>
          <p:cNvGrpSpPr/>
          <p:nvPr/>
        </p:nvGrpSpPr>
        <p:grpSpPr>
          <a:xfrm>
            <a:off x="3989003" y="233774"/>
            <a:ext cx="4213994" cy="652623"/>
            <a:chOff x="3989003" y="233774"/>
            <a:chExt cx="4213994" cy="652623"/>
          </a:xfrm>
        </p:grpSpPr>
        <p:grpSp>
          <p:nvGrpSpPr>
            <p:cNvPr id="4" name="努力5">
              <a:extLst>
                <a:ext uri="{FF2B5EF4-FFF2-40B4-BE49-F238E27FC236}">
                  <a16:creationId xmlns:a16="http://schemas.microsoft.com/office/drawing/2014/main" id="{89415EE1-4F4C-502F-305C-C9A12AD8AE82}"/>
                </a:ext>
              </a:extLst>
            </p:cNvPr>
            <p:cNvGrpSpPr/>
            <p:nvPr/>
          </p:nvGrpSpPr>
          <p:grpSpPr>
            <a:xfrm>
              <a:off x="3989003" y="376447"/>
              <a:ext cx="4213994" cy="288597"/>
              <a:chOff x="3884852" y="376447"/>
              <a:chExt cx="4213994" cy="288597"/>
            </a:xfrm>
          </p:grpSpPr>
          <p:sp>
            <p:nvSpPr>
              <p:cNvPr id="6" name="努力5-2">
                <a:extLst>
                  <a:ext uri="{FF2B5EF4-FFF2-40B4-BE49-F238E27FC236}">
                    <a16:creationId xmlns:a16="http://schemas.microsoft.com/office/drawing/2014/main" id="{9A85C56D-96C5-5B6C-66DE-3B0D0A8332BF}"/>
                  </a:ext>
                </a:extLst>
              </p:cNvPr>
              <p:cNvSpPr/>
              <p:nvPr>
                <p:custDataLst>
                  <p:tags r:id="rId1"/>
                </p:custDataLst>
              </p:nvPr>
            </p:nvSpPr>
            <p:spPr>
              <a:xfrm>
                <a:off x="3884852" y="376447"/>
                <a:ext cx="665681" cy="288597"/>
              </a:xfrm>
              <a:custGeom>
                <a:avLst/>
                <a:gdLst>
                  <a:gd name="connsiteX0" fmla="*/ 0 w 1781175"/>
                  <a:gd name="connsiteY0" fmla="*/ 488950 h 695325"/>
                  <a:gd name="connsiteX1" fmla="*/ 663575 w 1781175"/>
                  <a:gd name="connsiteY1" fmla="*/ 488950 h 695325"/>
                  <a:gd name="connsiteX2" fmla="*/ 815975 w 1781175"/>
                  <a:gd name="connsiteY2" fmla="*/ 0 h 695325"/>
                  <a:gd name="connsiteX3" fmla="*/ 965200 w 1781175"/>
                  <a:gd name="connsiteY3" fmla="*/ 695325 h 695325"/>
                  <a:gd name="connsiteX4" fmla="*/ 1057275 w 1781175"/>
                  <a:gd name="connsiteY4" fmla="*/ 298450 h 695325"/>
                  <a:gd name="connsiteX5" fmla="*/ 1781175 w 1781175"/>
                  <a:gd name="connsiteY5" fmla="*/ 298450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81175" h="695325">
                    <a:moveTo>
                      <a:pt x="0" y="488950"/>
                    </a:moveTo>
                    <a:lnTo>
                      <a:pt x="663575" y="488950"/>
                    </a:lnTo>
                    <a:lnTo>
                      <a:pt x="815975" y="0"/>
                    </a:lnTo>
                    <a:lnTo>
                      <a:pt x="965200" y="695325"/>
                    </a:lnTo>
                    <a:lnTo>
                      <a:pt x="1057275" y="298450"/>
                    </a:lnTo>
                    <a:lnTo>
                      <a:pt x="1781175" y="298450"/>
                    </a:lnTo>
                  </a:path>
                </a:pathLst>
              </a:custGeom>
              <a:ln w="12700" cap="rnd">
                <a:gradFill>
                  <a:gsLst>
                    <a:gs pos="0">
                      <a:schemeClr val="accent1">
                        <a:alpha val="0"/>
                      </a:schemeClr>
                    </a:gs>
                    <a:gs pos="100000">
                      <a:schemeClr val="accent1"/>
                    </a:gs>
                  </a:gsLst>
                  <a:lin ang="0" scaled="0"/>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7" name="努力5-3">
                <a:extLst>
                  <a:ext uri="{FF2B5EF4-FFF2-40B4-BE49-F238E27FC236}">
                    <a16:creationId xmlns:a16="http://schemas.microsoft.com/office/drawing/2014/main" id="{EB61082D-1E7B-C43A-4561-01C67D384A30}"/>
                  </a:ext>
                </a:extLst>
              </p:cNvPr>
              <p:cNvSpPr/>
              <p:nvPr>
                <p:custDataLst>
                  <p:tags r:id="rId2"/>
                </p:custDataLst>
              </p:nvPr>
            </p:nvSpPr>
            <p:spPr>
              <a:xfrm flipH="1">
                <a:off x="7433165" y="376447"/>
                <a:ext cx="665681" cy="288597"/>
              </a:xfrm>
              <a:custGeom>
                <a:avLst/>
                <a:gdLst>
                  <a:gd name="connsiteX0" fmla="*/ 0 w 1781175"/>
                  <a:gd name="connsiteY0" fmla="*/ 488950 h 695325"/>
                  <a:gd name="connsiteX1" fmla="*/ 663575 w 1781175"/>
                  <a:gd name="connsiteY1" fmla="*/ 488950 h 695325"/>
                  <a:gd name="connsiteX2" fmla="*/ 815975 w 1781175"/>
                  <a:gd name="connsiteY2" fmla="*/ 0 h 695325"/>
                  <a:gd name="connsiteX3" fmla="*/ 965200 w 1781175"/>
                  <a:gd name="connsiteY3" fmla="*/ 695325 h 695325"/>
                  <a:gd name="connsiteX4" fmla="*/ 1057275 w 1781175"/>
                  <a:gd name="connsiteY4" fmla="*/ 298450 h 695325"/>
                  <a:gd name="connsiteX5" fmla="*/ 1781175 w 1781175"/>
                  <a:gd name="connsiteY5" fmla="*/ 298450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81175" h="695325">
                    <a:moveTo>
                      <a:pt x="0" y="488950"/>
                    </a:moveTo>
                    <a:lnTo>
                      <a:pt x="663575" y="488950"/>
                    </a:lnTo>
                    <a:lnTo>
                      <a:pt x="815975" y="0"/>
                    </a:lnTo>
                    <a:lnTo>
                      <a:pt x="965200" y="695325"/>
                    </a:lnTo>
                    <a:lnTo>
                      <a:pt x="1057275" y="298450"/>
                    </a:lnTo>
                    <a:lnTo>
                      <a:pt x="1781175" y="298450"/>
                    </a:lnTo>
                  </a:path>
                </a:pathLst>
              </a:custGeom>
              <a:ln w="12700" cap="rnd">
                <a:gradFill flip="none" rotWithShape="1">
                  <a:gsLst>
                    <a:gs pos="0">
                      <a:schemeClr val="accent1">
                        <a:alpha val="0"/>
                      </a:schemeClr>
                    </a:gs>
                    <a:gs pos="100000">
                      <a:schemeClr val="accent1"/>
                    </a:gs>
                  </a:gsLst>
                  <a:lin ang="0" scaled="0"/>
                  <a:tileRect/>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10" name="文本框 9">
              <a:extLst>
                <a:ext uri="{FF2B5EF4-FFF2-40B4-BE49-F238E27FC236}">
                  <a16:creationId xmlns:a16="http://schemas.microsoft.com/office/drawing/2014/main" id="{DA11FA95-2E7F-0EFC-122E-83B6EFFA0A3F}"/>
                </a:ext>
              </a:extLst>
            </p:cNvPr>
            <p:cNvSpPr txBox="1"/>
            <p:nvPr/>
          </p:nvSpPr>
          <p:spPr>
            <a:xfrm>
              <a:off x="4798137" y="233774"/>
              <a:ext cx="2540279" cy="652623"/>
            </a:xfrm>
            <a:custGeom>
              <a:avLst/>
              <a:gdLst/>
              <a:ahLst/>
              <a:cxnLst/>
              <a:rect l="l" t="t" r="r" b="b"/>
              <a:pathLst>
                <a:path w="2540279" h="652623">
                  <a:moveTo>
                    <a:pt x="2258530" y="440178"/>
                  </a:moveTo>
                  <a:cubicBezTo>
                    <a:pt x="2258530" y="439314"/>
                    <a:pt x="2256803" y="439530"/>
                    <a:pt x="2253348" y="440825"/>
                  </a:cubicBezTo>
                  <a:cubicBezTo>
                    <a:pt x="2237803" y="447734"/>
                    <a:pt x="2227008" y="452484"/>
                    <a:pt x="2220963" y="455075"/>
                  </a:cubicBezTo>
                  <a:cubicBezTo>
                    <a:pt x="2220531" y="455938"/>
                    <a:pt x="2220100" y="456370"/>
                    <a:pt x="2219668" y="456370"/>
                  </a:cubicBezTo>
                  <a:cubicBezTo>
                    <a:pt x="2218804" y="456370"/>
                    <a:pt x="2218156" y="456802"/>
                    <a:pt x="2217725" y="457666"/>
                  </a:cubicBezTo>
                  <a:cubicBezTo>
                    <a:pt x="2217293" y="458529"/>
                    <a:pt x="2216645" y="458745"/>
                    <a:pt x="2215782" y="458313"/>
                  </a:cubicBezTo>
                  <a:cubicBezTo>
                    <a:pt x="2215350" y="458313"/>
                    <a:pt x="2215134" y="458529"/>
                    <a:pt x="2215134" y="458961"/>
                  </a:cubicBezTo>
                  <a:cubicBezTo>
                    <a:pt x="2215134" y="459393"/>
                    <a:pt x="2213407" y="460904"/>
                    <a:pt x="2209952" y="463495"/>
                  </a:cubicBezTo>
                  <a:cubicBezTo>
                    <a:pt x="2205203" y="466949"/>
                    <a:pt x="2197214" y="474506"/>
                    <a:pt x="2185987" y="486164"/>
                  </a:cubicBezTo>
                  <a:cubicBezTo>
                    <a:pt x="2183397" y="488323"/>
                    <a:pt x="2181237" y="490698"/>
                    <a:pt x="2179510" y="493289"/>
                  </a:cubicBezTo>
                  <a:lnTo>
                    <a:pt x="2176919" y="496528"/>
                  </a:lnTo>
                  <a:lnTo>
                    <a:pt x="2182749" y="497175"/>
                  </a:lnTo>
                  <a:cubicBezTo>
                    <a:pt x="2188362" y="498039"/>
                    <a:pt x="2195703" y="498471"/>
                    <a:pt x="2204771" y="498471"/>
                  </a:cubicBezTo>
                  <a:cubicBezTo>
                    <a:pt x="2219884" y="501061"/>
                    <a:pt x="2232406" y="497175"/>
                    <a:pt x="2242337" y="486812"/>
                  </a:cubicBezTo>
                  <a:cubicBezTo>
                    <a:pt x="2243633" y="485948"/>
                    <a:pt x="2245144" y="484653"/>
                    <a:pt x="2246871" y="482926"/>
                  </a:cubicBezTo>
                  <a:cubicBezTo>
                    <a:pt x="2249030" y="482062"/>
                    <a:pt x="2250757" y="479040"/>
                    <a:pt x="2252053" y="473858"/>
                  </a:cubicBezTo>
                  <a:cubicBezTo>
                    <a:pt x="2252916" y="470404"/>
                    <a:pt x="2254212" y="464143"/>
                    <a:pt x="2255939" y="455075"/>
                  </a:cubicBezTo>
                  <a:cubicBezTo>
                    <a:pt x="2257666" y="446007"/>
                    <a:pt x="2258530" y="441041"/>
                    <a:pt x="2258530" y="440178"/>
                  </a:cubicBezTo>
                  <a:close/>
                  <a:moveTo>
                    <a:pt x="1669123" y="414917"/>
                  </a:moveTo>
                  <a:cubicBezTo>
                    <a:pt x="1668691" y="414917"/>
                    <a:pt x="1666748" y="416860"/>
                    <a:pt x="1663293" y="420747"/>
                  </a:cubicBezTo>
                  <a:cubicBezTo>
                    <a:pt x="1649476" y="434564"/>
                    <a:pt x="1635442" y="448166"/>
                    <a:pt x="1621193" y="461552"/>
                  </a:cubicBezTo>
                  <a:cubicBezTo>
                    <a:pt x="1616011" y="466302"/>
                    <a:pt x="1609103" y="471915"/>
                    <a:pt x="1600467" y="478392"/>
                  </a:cubicBezTo>
                  <a:lnTo>
                    <a:pt x="1598523" y="480335"/>
                  </a:lnTo>
                  <a:lnTo>
                    <a:pt x="1605000" y="488107"/>
                  </a:lnTo>
                  <a:cubicBezTo>
                    <a:pt x="1618818" y="503652"/>
                    <a:pt x="1632420" y="511425"/>
                    <a:pt x="1645806" y="511425"/>
                  </a:cubicBezTo>
                  <a:cubicBezTo>
                    <a:pt x="1650124" y="511425"/>
                    <a:pt x="1652930" y="510561"/>
                    <a:pt x="1654226" y="508834"/>
                  </a:cubicBezTo>
                  <a:cubicBezTo>
                    <a:pt x="1657680" y="507538"/>
                    <a:pt x="1660271" y="500630"/>
                    <a:pt x="1661998" y="488107"/>
                  </a:cubicBezTo>
                  <a:cubicBezTo>
                    <a:pt x="1663293" y="481199"/>
                    <a:pt x="1664157" y="474074"/>
                    <a:pt x="1664589" y="466733"/>
                  </a:cubicBezTo>
                  <a:cubicBezTo>
                    <a:pt x="1665021" y="462847"/>
                    <a:pt x="1665452" y="460256"/>
                    <a:pt x="1665884" y="458961"/>
                  </a:cubicBezTo>
                  <a:cubicBezTo>
                    <a:pt x="1666316" y="457666"/>
                    <a:pt x="1666748" y="455722"/>
                    <a:pt x="1667180" y="453132"/>
                  </a:cubicBezTo>
                  <a:cubicBezTo>
                    <a:pt x="1667611" y="445359"/>
                    <a:pt x="1668043" y="439530"/>
                    <a:pt x="1668475" y="435644"/>
                  </a:cubicBezTo>
                  <a:cubicBezTo>
                    <a:pt x="1668907" y="432621"/>
                    <a:pt x="1669339" y="428519"/>
                    <a:pt x="1669770" y="423337"/>
                  </a:cubicBezTo>
                  <a:cubicBezTo>
                    <a:pt x="1669770" y="417724"/>
                    <a:pt x="1669555" y="414917"/>
                    <a:pt x="1669123" y="414917"/>
                  </a:cubicBezTo>
                  <a:close/>
                  <a:moveTo>
                    <a:pt x="1551241" y="394839"/>
                  </a:moveTo>
                  <a:cubicBezTo>
                    <a:pt x="1550809" y="394839"/>
                    <a:pt x="1550378" y="395270"/>
                    <a:pt x="1549946" y="396134"/>
                  </a:cubicBezTo>
                  <a:cubicBezTo>
                    <a:pt x="1549946" y="396998"/>
                    <a:pt x="1550162" y="397429"/>
                    <a:pt x="1550594" y="397429"/>
                  </a:cubicBezTo>
                  <a:cubicBezTo>
                    <a:pt x="1551026" y="397429"/>
                    <a:pt x="1551457" y="396998"/>
                    <a:pt x="1551889" y="396134"/>
                  </a:cubicBezTo>
                  <a:cubicBezTo>
                    <a:pt x="1551889" y="395702"/>
                    <a:pt x="1551673" y="395270"/>
                    <a:pt x="1551241" y="394839"/>
                  </a:cubicBezTo>
                  <a:close/>
                  <a:moveTo>
                    <a:pt x="395097" y="319705"/>
                  </a:moveTo>
                  <a:cubicBezTo>
                    <a:pt x="392506" y="321433"/>
                    <a:pt x="391211" y="322728"/>
                    <a:pt x="391211" y="323592"/>
                  </a:cubicBezTo>
                  <a:cubicBezTo>
                    <a:pt x="391211" y="324887"/>
                    <a:pt x="391535" y="325319"/>
                    <a:pt x="392183" y="324887"/>
                  </a:cubicBezTo>
                  <a:cubicBezTo>
                    <a:pt x="392830" y="324455"/>
                    <a:pt x="393586" y="323592"/>
                    <a:pt x="394449" y="322296"/>
                  </a:cubicBezTo>
                  <a:cubicBezTo>
                    <a:pt x="395745" y="320569"/>
                    <a:pt x="395961" y="319705"/>
                    <a:pt x="395097" y="319705"/>
                  </a:cubicBezTo>
                  <a:close/>
                  <a:moveTo>
                    <a:pt x="2287190" y="278253"/>
                  </a:moveTo>
                  <a:cubicBezTo>
                    <a:pt x="2281685" y="278684"/>
                    <a:pt x="2275370" y="280412"/>
                    <a:pt x="2268245" y="283434"/>
                  </a:cubicBezTo>
                  <a:cubicBezTo>
                    <a:pt x="2255723" y="289911"/>
                    <a:pt x="2245792" y="300274"/>
                    <a:pt x="2238451" y="314524"/>
                  </a:cubicBezTo>
                  <a:cubicBezTo>
                    <a:pt x="2236292" y="317115"/>
                    <a:pt x="2234997" y="324023"/>
                    <a:pt x="2234565" y="335250"/>
                  </a:cubicBezTo>
                  <a:cubicBezTo>
                    <a:pt x="2234565" y="341727"/>
                    <a:pt x="2234781" y="345829"/>
                    <a:pt x="2235213" y="347556"/>
                  </a:cubicBezTo>
                  <a:cubicBezTo>
                    <a:pt x="2239962" y="350579"/>
                    <a:pt x="2250973" y="345829"/>
                    <a:pt x="2268245" y="333307"/>
                  </a:cubicBezTo>
                  <a:cubicBezTo>
                    <a:pt x="2278177" y="326830"/>
                    <a:pt x="2285733" y="319921"/>
                    <a:pt x="2290915" y="312581"/>
                  </a:cubicBezTo>
                  <a:cubicBezTo>
                    <a:pt x="2299119" y="302218"/>
                    <a:pt x="2303221" y="294013"/>
                    <a:pt x="2303221" y="287968"/>
                  </a:cubicBezTo>
                  <a:cubicBezTo>
                    <a:pt x="2304085" y="284514"/>
                    <a:pt x="2303437" y="282139"/>
                    <a:pt x="2301278" y="280843"/>
                  </a:cubicBezTo>
                  <a:cubicBezTo>
                    <a:pt x="2297392" y="278684"/>
                    <a:pt x="2292696" y="277821"/>
                    <a:pt x="2287190" y="278253"/>
                  </a:cubicBezTo>
                  <a:close/>
                  <a:moveTo>
                    <a:pt x="1647263" y="257364"/>
                  </a:moveTo>
                  <a:cubicBezTo>
                    <a:pt x="1643485" y="257040"/>
                    <a:pt x="1639760" y="257094"/>
                    <a:pt x="1636090" y="257526"/>
                  </a:cubicBezTo>
                  <a:cubicBezTo>
                    <a:pt x="1625727" y="260549"/>
                    <a:pt x="1618170" y="263356"/>
                    <a:pt x="1613421" y="265946"/>
                  </a:cubicBezTo>
                  <a:cubicBezTo>
                    <a:pt x="1612989" y="266378"/>
                    <a:pt x="1612557" y="266594"/>
                    <a:pt x="1612125" y="266594"/>
                  </a:cubicBezTo>
                  <a:cubicBezTo>
                    <a:pt x="1611262" y="266594"/>
                    <a:pt x="1610398" y="267026"/>
                    <a:pt x="1609534" y="267889"/>
                  </a:cubicBezTo>
                  <a:cubicBezTo>
                    <a:pt x="1608239" y="268753"/>
                    <a:pt x="1606728" y="269617"/>
                    <a:pt x="1605000" y="270480"/>
                  </a:cubicBezTo>
                  <a:cubicBezTo>
                    <a:pt x="1602841" y="271344"/>
                    <a:pt x="1601762" y="271992"/>
                    <a:pt x="1601762" y="272423"/>
                  </a:cubicBezTo>
                  <a:cubicBezTo>
                    <a:pt x="1601762" y="273287"/>
                    <a:pt x="1601114" y="273719"/>
                    <a:pt x="1599819" y="273719"/>
                  </a:cubicBezTo>
                  <a:cubicBezTo>
                    <a:pt x="1599387" y="273719"/>
                    <a:pt x="1597660" y="274798"/>
                    <a:pt x="1594637" y="276957"/>
                  </a:cubicBezTo>
                  <a:cubicBezTo>
                    <a:pt x="1592046" y="279548"/>
                    <a:pt x="1590751" y="280843"/>
                    <a:pt x="1590751" y="280843"/>
                  </a:cubicBezTo>
                  <a:cubicBezTo>
                    <a:pt x="1590319" y="280843"/>
                    <a:pt x="1587944" y="282679"/>
                    <a:pt x="1583626" y="286349"/>
                  </a:cubicBezTo>
                  <a:cubicBezTo>
                    <a:pt x="1579308" y="290019"/>
                    <a:pt x="1576070" y="292934"/>
                    <a:pt x="1573911" y="295093"/>
                  </a:cubicBezTo>
                  <a:cubicBezTo>
                    <a:pt x="1572184" y="297684"/>
                    <a:pt x="1570025" y="300274"/>
                    <a:pt x="1567434" y="302865"/>
                  </a:cubicBezTo>
                  <a:lnTo>
                    <a:pt x="1563548" y="306751"/>
                  </a:lnTo>
                  <a:lnTo>
                    <a:pt x="1564843" y="311285"/>
                  </a:lnTo>
                  <a:cubicBezTo>
                    <a:pt x="1567002" y="320353"/>
                    <a:pt x="1567002" y="330500"/>
                    <a:pt x="1564843" y="341727"/>
                  </a:cubicBezTo>
                  <a:cubicBezTo>
                    <a:pt x="1563979" y="343886"/>
                    <a:pt x="1563548" y="345829"/>
                    <a:pt x="1563548" y="347556"/>
                  </a:cubicBezTo>
                  <a:cubicBezTo>
                    <a:pt x="1563548" y="349284"/>
                    <a:pt x="1562900" y="352090"/>
                    <a:pt x="1561605" y="355977"/>
                  </a:cubicBezTo>
                  <a:cubicBezTo>
                    <a:pt x="1560741" y="358999"/>
                    <a:pt x="1560201" y="360942"/>
                    <a:pt x="1559985" y="361806"/>
                  </a:cubicBezTo>
                  <a:cubicBezTo>
                    <a:pt x="1559769" y="362669"/>
                    <a:pt x="1559877" y="362669"/>
                    <a:pt x="1560309" y="361806"/>
                  </a:cubicBezTo>
                  <a:cubicBezTo>
                    <a:pt x="1561173" y="360942"/>
                    <a:pt x="1563548" y="358999"/>
                    <a:pt x="1567434" y="355977"/>
                  </a:cubicBezTo>
                  <a:cubicBezTo>
                    <a:pt x="1571752" y="353386"/>
                    <a:pt x="1575638" y="350579"/>
                    <a:pt x="1579092" y="347556"/>
                  </a:cubicBezTo>
                  <a:cubicBezTo>
                    <a:pt x="1582979" y="344966"/>
                    <a:pt x="1585138" y="343670"/>
                    <a:pt x="1585569" y="343670"/>
                  </a:cubicBezTo>
                  <a:cubicBezTo>
                    <a:pt x="1586001" y="343670"/>
                    <a:pt x="1587728" y="342159"/>
                    <a:pt x="1590751" y="339136"/>
                  </a:cubicBezTo>
                  <a:cubicBezTo>
                    <a:pt x="1593774" y="336114"/>
                    <a:pt x="1596904" y="332983"/>
                    <a:pt x="1600143" y="329745"/>
                  </a:cubicBezTo>
                  <a:cubicBezTo>
                    <a:pt x="1603381" y="326506"/>
                    <a:pt x="1605648" y="324023"/>
                    <a:pt x="1606944" y="322296"/>
                  </a:cubicBezTo>
                  <a:cubicBezTo>
                    <a:pt x="1608239" y="319705"/>
                    <a:pt x="1610614" y="318626"/>
                    <a:pt x="1614068" y="319058"/>
                  </a:cubicBezTo>
                  <a:cubicBezTo>
                    <a:pt x="1617523" y="319058"/>
                    <a:pt x="1621409" y="320137"/>
                    <a:pt x="1625727" y="322296"/>
                  </a:cubicBezTo>
                  <a:cubicBezTo>
                    <a:pt x="1630045" y="324455"/>
                    <a:pt x="1632636" y="325535"/>
                    <a:pt x="1633499" y="325535"/>
                  </a:cubicBezTo>
                  <a:cubicBezTo>
                    <a:pt x="1634795" y="325535"/>
                    <a:pt x="1638033" y="328557"/>
                    <a:pt x="1643215" y="334602"/>
                  </a:cubicBezTo>
                  <a:cubicBezTo>
                    <a:pt x="1643215" y="335466"/>
                    <a:pt x="1644510" y="338273"/>
                    <a:pt x="1647101" y="343023"/>
                  </a:cubicBezTo>
                  <a:cubicBezTo>
                    <a:pt x="1649260" y="347772"/>
                    <a:pt x="1650339" y="351443"/>
                    <a:pt x="1650339" y="354034"/>
                  </a:cubicBezTo>
                  <a:cubicBezTo>
                    <a:pt x="1650339" y="357488"/>
                    <a:pt x="1648612" y="360511"/>
                    <a:pt x="1645158" y="363101"/>
                  </a:cubicBezTo>
                  <a:cubicBezTo>
                    <a:pt x="1641272" y="367419"/>
                    <a:pt x="1635658" y="373896"/>
                    <a:pt x="1628318" y="382532"/>
                  </a:cubicBezTo>
                  <a:cubicBezTo>
                    <a:pt x="1620545" y="391600"/>
                    <a:pt x="1614932" y="398293"/>
                    <a:pt x="1611477" y="402611"/>
                  </a:cubicBezTo>
                  <a:cubicBezTo>
                    <a:pt x="1598955" y="418156"/>
                    <a:pt x="1589671" y="433053"/>
                    <a:pt x="1583626" y="447302"/>
                  </a:cubicBezTo>
                  <a:cubicBezTo>
                    <a:pt x="1581899" y="452052"/>
                    <a:pt x="1583195" y="453563"/>
                    <a:pt x="1587513" y="451836"/>
                  </a:cubicBezTo>
                  <a:cubicBezTo>
                    <a:pt x="1594421" y="448382"/>
                    <a:pt x="1601330" y="444064"/>
                    <a:pt x="1608239" y="438882"/>
                  </a:cubicBezTo>
                  <a:cubicBezTo>
                    <a:pt x="1609966" y="437155"/>
                    <a:pt x="1614932" y="433269"/>
                    <a:pt x="1623136" y="427224"/>
                  </a:cubicBezTo>
                  <a:cubicBezTo>
                    <a:pt x="1631340" y="421178"/>
                    <a:pt x="1637817" y="416429"/>
                    <a:pt x="1642567" y="412974"/>
                  </a:cubicBezTo>
                  <a:cubicBezTo>
                    <a:pt x="1646453" y="409520"/>
                    <a:pt x="1649044" y="407361"/>
                    <a:pt x="1650339" y="406497"/>
                  </a:cubicBezTo>
                  <a:cubicBezTo>
                    <a:pt x="1652067" y="405634"/>
                    <a:pt x="1655737" y="402827"/>
                    <a:pt x="1661350" y="398077"/>
                  </a:cubicBezTo>
                  <a:lnTo>
                    <a:pt x="1671066" y="390952"/>
                  </a:lnTo>
                  <a:lnTo>
                    <a:pt x="1671066" y="384475"/>
                  </a:lnTo>
                  <a:cubicBezTo>
                    <a:pt x="1671066" y="380589"/>
                    <a:pt x="1671282" y="375624"/>
                    <a:pt x="1671714" y="369578"/>
                  </a:cubicBezTo>
                  <a:cubicBezTo>
                    <a:pt x="1671714" y="362669"/>
                    <a:pt x="1672145" y="348420"/>
                    <a:pt x="1673009" y="326830"/>
                  </a:cubicBezTo>
                  <a:cubicBezTo>
                    <a:pt x="1673009" y="308695"/>
                    <a:pt x="1672793" y="296172"/>
                    <a:pt x="1672361" y="289263"/>
                  </a:cubicBezTo>
                  <a:cubicBezTo>
                    <a:pt x="1671929" y="282355"/>
                    <a:pt x="1670850" y="277173"/>
                    <a:pt x="1669123" y="273719"/>
                  </a:cubicBezTo>
                  <a:cubicBezTo>
                    <a:pt x="1667827" y="271128"/>
                    <a:pt x="1666964" y="269185"/>
                    <a:pt x="1666532" y="267889"/>
                  </a:cubicBezTo>
                  <a:cubicBezTo>
                    <a:pt x="1666100" y="264003"/>
                    <a:pt x="1663509" y="261197"/>
                    <a:pt x="1658760" y="259469"/>
                  </a:cubicBezTo>
                  <a:cubicBezTo>
                    <a:pt x="1654873" y="258390"/>
                    <a:pt x="1651041" y="257688"/>
                    <a:pt x="1647263" y="257364"/>
                  </a:cubicBezTo>
                  <a:close/>
                  <a:moveTo>
                    <a:pt x="374371" y="226437"/>
                  </a:moveTo>
                  <a:cubicBezTo>
                    <a:pt x="368757" y="232050"/>
                    <a:pt x="365950" y="235289"/>
                    <a:pt x="365950" y="236152"/>
                  </a:cubicBezTo>
                  <a:cubicBezTo>
                    <a:pt x="365950" y="236152"/>
                    <a:pt x="364763" y="237879"/>
                    <a:pt x="362388" y="241334"/>
                  </a:cubicBezTo>
                  <a:cubicBezTo>
                    <a:pt x="360014" y="244788"/>
                    <a:pt x="356883" y="248890"/>
                    <a:pt x="352997" y="253640"/>
                  </a:cubicBezTo>
                  <a:cubicBezTo>
                    <a:pt x="332702" y="279980"/>
                    <a:pt x="319100" y="300059"/>
                    <a:pt x="312191" y="313876"/>
                  </a:cubicBezTo>
                  <a:cubicBezTo>
                    <a:pt x="310032" y="317331"/>
                    <a:pt x="308845" y="319598"/>
                    <a:pt x="308629" y="320677"/>
                  </a:cubicBezTo>
                  <a:cubicBezTo>
                    <a:pt x="308413" y="321757"/>
                    <a:pt x="308737" y="322512"/>
                    <a:pt x="309601" y="322944"/>
                  </a:cubicBezTo>
                  <a:cubicBezTo>
                    <a:pt x="314350" y="322512"/>
                    <a:pt x="316725" y="321433"/>
                    <a:pt x="316725" y="319705"/>
                  </a:cubicBezTo>
                  <a:cubicBezTo>
                    <a:pt x="316725" y="319274"/>
                    <a:pt x="317373" y="319058"/>
                    <a:pt x="318668" y="319058"/>
                  </a:cubicBezTo>
                  <a:cubicBezTo>
                    <a:pt x="319100" y="319058"/>
                    <a:pt x="320828" y="317978"/>
                    <a:pt x="323850" y="315819"/>
                  </a:cubicBezTo>
                  <a:cubicBezTo>
                    <a:pt x="326009" y="313228"/>
                    <a:pt x="327304" y="311933"/>
                    <a:pt x="327736" y="311933"/>
                  </a:cubicBezTo>
                  <a:cubicBezTo>
                    <a:pt x="328168" y="312797"/>
                    <a:pt x="328384" y="312581"/>
                    <a:pt x="328384" y="311285"/>
                  </a:cubicBezTo>
                  <a:cubicBezTo>
                    <a:pt x="328384" y="310854"/>
                    <a:pt x="328816" y="310638"/>
                    <a:pt x="329679" y="310638"/>
                  </a:cubicBezTo>
                  <a:cubicBezTo>
                    <a:pt x="330975" y="310638"/>
                    <a:pt x="331622" y="310206"/>
                    <a:pt x="331622" y="309342"/>
                  </a:cubicBezTo>
                  <a:cubicBezTo>
                    <a:pt x="331622" y="308910"/>
                    <a:pt x="332270" y="308479"/>
                    <a:pt x="333565" y="308047"/>
                  </a:cubicBezTo>
                  <a:cubicBezTo>
                    <a:pt x="334430" y="308047"/>
                    <a:pt x="335077" y="307615"/>
                    <a:pt x="335509" y="306751"/>
                  </a:cubicBezTo>
                  <a:cubicBezTo>
                    <a:pt x="335940" y="305888"/>
                    <a:pt x="336588" y="305456"/>
                    <a:pt x="337452" y="305456"/>
                  </a:cubicBezTo>
                  <a:cubicBezTo>
                    <a:pt x="338315" y="305456"/>
                    <a:pt x="338963" y="305240"/>
                    <a:pt x="339395" y="304808"/>
                  </a:cubicBezTo>
                  <a:cubicBezTo>
                    <a:pt x="339827" y="303945"/>
                    <a:pt x="341554" y="302865"/>
                    <a:pt x="344576" y="301570"/>
                  </a:cubicBezTo>
                  <a:cubicBezTo>
                    <a:pt x="354940" y="298115"/>
                    <a:pt x="359905" y="291638"/>
                    <a:pt x="359473" y="282139"/>
                  </a:cubicBezTo>
                  <a:cubicBezTo>
                    <a:pt x="361201" y="274366"/>
                    <a:pt x="362496" y="269185"/>
                    <a:pt x="363360" y="266594"/>
                  </a:cubicBezTo>
                  <a:cubicBezTo>
                    <a:pt x="366815" y="253208"/>
                    <a:pt x="369189" y="245220"/>
                    <a:pt x="370484" y="242629"/>
                  </a:cubicBezTo>
                  <a:cubicBezTo>
                    <a:pt x="371348" y="240470"/>
                    <a:pt x="372212" y="237448"/>
                    <a:pt x="373075" y="233561"/>
                  </a:cubicBezTo>
                  <a:cubicBezTo>
                    <a:pt x="373939" y="229243"/>
                    <a:pt x="374371" y="226868"/>
                    <a:pt x="374371" y="226437"/>
                  </a:cubicBezTo>
                  <a:close/>
                  <a:moveTo>
                    <a:pt x="1652849" y="225829"/>
                  </a:moveTo>
                  <a:cubicBezTo>
                    <a:pt x="1659812" y="226234"/>
                    <a:pt x="1668475" y="229675"/>
                    <a:pt x="1678838" y="236152"/>
                  </a:cubicBezTo>
                  <a:cubicBezTo>
                    <a:pt x="1686611" y="241334"/>
                    <a:pt x="1693303" y="248674"/>
                    <a:pt x="1698917" y="258174"/>
                  </a:cubicBezTo>
                  <a:cubicBezTo>
                    <a:pt x="1704530" y="267242"/>
                    <a:pt x="1706258" y="273071"/>
                    <a:pt x="1704098" y="275662"/>
                  </a:cubicBezTo>
                  <a:cubicBezTo>
                    <a:pt x="1703235" y="278684"/>
                    <a:pt x="1703451" y="282787"/>
                    <a:pt x="1704746" y="287968"/>
                  </a:cubicBezTo>
                  <a:cubicBezTo>
                    <a:pt x="1708201" y="303081"/>
                    <a:pt x="1711007" y="324455"/>
                    <a:pt x="1713166" y="352090"/>
                  </a:cubicBezTo>
                  <a:cubicBezTo>
                    <a:pt x="1713598" y="354249"/>
                    <a:pt x="1713814" y="355329"/>
                    <a:pt x="1713814" y="355329"/>
                  </a:cubicBezTo>
                  <a:cubicBezTo>
                    <a:pt x="1714246" y="355329"/>
                    <a:pt x="1715433" y="354465"/>
                    <a:pt x="1717376" y="352738"/>
                  </a:cubicBezTo>
                  <a:cubicBezTo>
                    <a:pt x="1719319" y="351011"/>
                    <a:pt x="1721802" y="348852"/>
                    <a:pt x="1724825" y="346261"/>
                  </a:cubicBezTo>
                  <a:cubicBezTo>
                    <a:pt x="1734756" y="337625"/>
                    <a:pt x="1742637" y="330824"/>
                    <a:pt x="1748466" y="325859"/>
                  </a:cubicBezTo>
                  <a:cubicBezTo>
                    <a:pt x="1754295" y="320893"/>
                    <a:pt x="1758182" y="317654"/>
                    <a:pt x="1760125" y="316143"/>
                  </a:cubicBezTo>
                  <a:cubicBezTo>
                    <a:pt x="1762068" y="314632"/>
                    <a:pt x="1762068" y="314956"/>
                    <a:pt x="1760125" y="317115"/>
                  </a:cubicBezTo>
                  <a:cubicBezTo>
                    <a:pt x="1758182" y="319274"/>
                    <a:pt x="1754835" y="322944"/>
                    <a:pt x="1750085" y="328126"/>
                  </a:cubicBezTo>
                  <a:cubicBezTo>
                    <a:pt x="1735404" y="342807"/>
                    <a:pt x="1725581" y="352846"/>
                    <a:pt x="1720615" y="358244"/>
                  </a:cubicBezTo>
                  <a:cubicBezTo>
                    <a:pt x="1715649" y="363641"/>
                    <a:pt x="1713382" y="366556"/>
                    <a:pt x="1713814" y="366987"/>
                  </a:cubicBezTo>
                  <a:cubicBezTo>
                    <a:pt x="1713814" y="411895"/>
                    <a:pt x="1714678" y="449893"/>
                    <a:pt x="1716405" y="480983"/>
                  </a:cubicBezTo>
                  <a:cubicBezTo>
                    <a:pt x="1716837" y="482278"/>
                    <a:pt x="1716621" y="483142"/>
                    <a:pt x="1715757" y="483574"/>
                  </a:cubicBezTo>
                  <a:cubicBezTo>
                    <a:pt x="1715325" y="484005"/>
                    <a:pt x="1715325" y="487460"/>
                    <a:pt x="1715757" y="493937"/>
                  </a:cubicBezTo>
                  <a:cubicBezTo>
                    <a:pt x="1716189" y="507323"/>
                    <a:pt x="1716621" y="514015"/>
                    <a:pt x="1717052" y="514015"/>
                  </a:cubicBezTo>
                  <a:cubicBezTo>
                    <a:pt x="1717052" y="514015"/>
                    <a:pt x="1717376" y="517254"/>
                    <a:pt x="1718024" y="523731"/>
                  </a:cubicBezTo>
                  <a:cubicBezTo>
                    <a:pt x="1718672" y="530208"/>
                    <a:pt x="1718996" y="536469"/>
                    <a:pt x="1718996" y="542514"/>
                  </a:cubicBezTo>
                  <a:cubicBezTo>
                    <a:pt x="1719427" y="548128"/>
                    <a:pt x="1719859" y="551366"/>
                    <a:pt x="1720291" y="552230"/>
                  </a:cubicBezTo>
                  <a:cubicBezTo>
                    <a:pt x="1721586" y="564320"/>
                    <a:pt x="1721586" y="576195"/>
                    <a:pt x="1720291" y="587853"/>
                  </a:cubicBezTo>
                  <a:cubicBezTo>
                    <a:pt x="1719427" y="588717"/>
                    <a:pt x="1719212" y="589365"/>
                    <a:pt x="1719643" y="589796"/>
                  </a:cubicBezTo>
                  <a:cubicBezTo>
                    <a:pt x="1719212" y="592819"/>
                    <a:pt x="1717268" y="596489"/>
                    <a:pt x="1713814" y="600807"/>
                  </a:cubicBezTo>
                  <a:cubicBezTo>
                    <a:pt x="1706473" y="604262"/>
                    <a:pt x="1695247" y="599080"/>
                    <a:pt x="1680134" y="585262"/>
                  </a:cubicBezTo>
                  <a:cubicBezTo>
                    <a:pt x="1674952" y="580513"/>
                    <a:pt x="1669986" y="573820"/>
                    <a:pt x="1665236" y="565184"/>
                  </a:cubicBezTo>
                  <a:cubicBezTo>
                    <a:pt x="1660918" y="557411"/>
                    <a:pt x="1657896" y="551582"/>
                    <a:pt x="1656169" y="547696"/>
                  </a:cubicBezTo>
                  <a:cubicBezTo>
                    <a:pt x="1656169" y="544673"/>
                    <a:pt x="1651635" y="539276"/>
                    <a:pt x="1642567" y="531503"/>
                  </a:cubicBezTo>
                  <a:cubicBezTo>
                    <a:pt x="1626159" y="517254"/>
                    <a:pt x="1613421" y="503868"/>
                    <a:pt x="1604353" y="491346"/>
                  </a:cubicBezTo>
                  <a:lnTo>
                    <a:pt x="1595933" y="480983"/>
                  </a:lnTo>
                  <a:lnTo>
                    <a:pt x="1592694" y="483574"/>
                  </a:lnTo>
                  <a:cubicBezTo>
                    <a:pt x="1590103" y="484869"/>
                    <a:pt x="1587944" y="485948"/>
                    <a:pt x="1586217" y="486812"/>
                  </a:cubicBezTo>
                  <a:cubicBezTo>
                    <a:pt x="1584922" y="487676"/>
                    <a:pt x="1583195" y="488539"/>
                    <a:pt x="1581035" y="489403"/>
                  </a:cubicBezTo>
                  <a:cubicBezTo>
                    <a:pt x="1578013" y="491994"/>
                    <a:pt x="1573479" y="491130"/>
                    <a:pt x="1567434" y="486812"/>
                  </a:cubicBezTo>
                  <a:cubicBezTo>
                    <a:pt x="1563116" y="483789"/>
                    <a:pt x="1559661" y="480119"/>
                    <a:pt x="1557071" y="475801"/>
                  </a:cubicBezTo>
                  <a:lnTo>
                    <a:pt x="1553184" y="468676"/>
                  </a:lnTo>
                  <a:lnTo>
                    <a:pt x="1557718" y="460256"/>
                  </a:lnTo>
                  <a:cubicBezTo>
                    <a:pt x="1559877" y="454643"/>
                    <a:pt x="1567002" y="442768"/>
                    <a:pt x="1579092" y="424633"/>
                  </a:cubicBezTo>
                  <a:cubicBezTo>
                    <a:pt x="1582115" y="420747"/>
                    <a:pt x="1584058" y="417508"/>
                    <a:pt x="1584922" y="414917"/>
                  </a:cubicBezTo>
                  <a:cubicBezTo>
                    <a:pt x="1586217" y="412326"/>
                    <a:pt x="1587728" y="409304"/>
                    <a:pt x="1589456" y="405850"/>
                  </a:cubicBezTo>
                  <a:cubicBezTo>
                    <a:pt x="1595069" y="395918"/>
                    <a:pt x="1599603" y="385771"/>
                    <a:pt x="1603057" y="375408"/>
                  </a:cubicBezTo>
                  <a:cubicBezTo>
                    <a:pt x="1606944" y="362454"/>
                    <a:pt x="1600682" y="358567"/>
                    <a:pt x="1584274" y="363749"/>
                  </a:cubicBezTo>
                  <a:cubicBezTo>
                    <a:pt x="1576502" y="365908"/>
                    <a:pt x="1569161" y="367635"/>
                    <a:pt x="1562252" y="368931"/>
                  </a:cubicBezTo>
                  <a:cubicBezTo>
                    <a:pt x="1557934" y="369362"/>
                    <a:pt x="1555991" y="370442"/>
                    <a:pt x="1556423" y="372169"/>
                  </a:cubicBezTo>
                  <a:cubicBezTo>
                    <a:pt x="1556423" y="373465"/>
                    <a:pt x="1555559" y="377135"/>
                    <a:pt x="1553832" y="383180"/>
                  </a:cubicBezTo>
                  <a:cubicBezTo>
                    <a:pt x="1552537" y="387066"/>
                    <a:pt x="1551781" y="389981"/>
                    <a:pt x="1551565" y="391924"/>
                  </a:cubicBezTo>
                  <a:cubicBezTo>
                    <a:pt x="1551349" y="393867"/>
                    <a:pt x="1551673" y="394407"/>
                    <a:pt x="1552537" y="393543"/>
                  </a:cubicBezTo>
                  <a:cubicBezTo>
                    <a:pt x="1553400" y="393111"/>
                    <a:pt x="1553832" y="392464"/>
                    <a:pt x="1553832" y="391600"/>
                  </a:cubicBezTo>
                  <a:cubicBezTo>
                    <a:pt x="1553832" y="390305"/>
                    <a:pt x="1554696" y="387714"/>
                    <a:pt x="1556423" y="383828"/>
                  </a:cubicBezTo>
                  <a:cubicBezTo>
                    <a:pt x="1558582" y="379510"/>
                    <a:pt x="1559661" y="377135"/>
                    <a:pt x="1559661" y="376703"/>
                  </a:cubicBezTo>
                  <a:cubicBezTo>
                    <a:pt x="1559661" y="376271"/>
                    <a:pt x="1560093" y="375408"/>
                    <a:pt x="1560957" y="374112"/>
                  </a:cubicBezTo>
                  <a:cubicBezTo>
                    <a:pt x="1562252" y="372817"/>
                    <a:pt x="1562036" y="374544"/>
                    <a:pt x="1560309" y="379294"/>
                  </a:cubicBezTo>
                  <a:cubicBezTo>
                    <a:pt x="1559014" y="383180"/>
                    <a:pt x="1558150" y="385987"/>
                    <a:pt x="1557718" y="387714"/>
                  </a:cubicBezTo>
                  <a:cubicBezTo>
                    <a:pt x="1555559" y="393759"/>
                    <a:pt x="1552753" y="403475"/>
                    <a:pt x="1549298" y="416860"/>
                  </a:cubicBezTo>
                  <a:cubicBezTo>
                    <a:pt x="1547571" y="422906"/>
                    <a:pt x="1546492" y="427224"/>
                    <a:pt x="1546060" y="429814"/>
                  </a:cubicBezTo>
                  <a:cubicBezTo>
                    <a:pt x="1545196" y="432405"/>
                    <a:pt x="1544548" y="435212"/>
                    <a:pt x="1544117" y="438235"/>
                  </a:cubicBezTo>
                  <a:cubicBezTo>
                    <a:pt x="1544117" y="439962"/>
                    <a:pt x="1543901" y="441041"/>
                    <a:pt x="1543469" y="441473"/>
                  </a:cubicBezTo>
                  <a:cubicBezTo>
                    <a:pt x="1543037" y="441905"/>
                    <a:pt x="1542497" y="444064"/>
                    <a:pt x="1541850" y="447950"/>
                  </a:cubicBezTo>
                  <a:cubicBezTo>
                    <a:pt x="1541202" y="451836"/>
                    <a:pt x="1540662" y="456370"/>
                    <a:pt x="1540230" y="461552"/>
                  </a:cubicBezTo>
                  <a:cubicBezTo>
                    <a:pt x="1538072" y="471915"/>
                    <a:pt x="1536992" y="489403"/>
                    <a:pt x="1536992" y="514015"/>
                  </a:cubicBezTo>
                  <a:cubicBezTo>
                    <a:pt x="1536992" y="532583"/>
                    <a:pt x="1536776" y="544457"/>
                    <a:pt x="1536344" y="549639"/>
                  </a:cubicBezTo>
                  <a:cubicBezTo>
                    <a:pt x="1534617" y="551366"/>
                    <a:pt x="1529651" y="550287"/>
                    <a:pt x="1521447" y="546400"/>
                  </a:cubicBezTo>
                  <a:cubicBezTo>
                    <a:pt x="1517129" y="544241"/>
                    <a:pt x="1512811" y="540139"/>
                    <a:pt x="1508493" y="534094"/>
                  </a:cubicBezTo>
                  <a:cubicBezTo>
                    <a:pt x="1500721" y="524594"/>
                    <a:pt x="1497050" y="515743"/>
                    <a:pt x="1497482" y="507538"/>
                  </a:cubicBezTo>
                  <a:cubicBezTo>
                    <a:pt x="1497482" y="501493"/>
                    <a:pt x="1498130" y="491994"/>
                    <a:pt x="1499425" y="479040"/>
                  </a:cubicBezTo>
                  <a:cubicBezTo>
                    <a:pt x="1500721" y="466086"/>
                    <a:pt x="1503311" y="446223"/>
                    <a:pt x="1507198" y="419451"/>
                  </a:cubicBezTo>
                  <a:cubicBezTo>
                    <a:pt x="1509357" y="403906"/>
                    <a:pt x="1511084" y="389873"/>
                    <a:pt x="1512379" y="377351"/>
                  </a:cubicBezTo>
                  <a:cubicBezTo>
                    <a:pt x="1514538" y="357920"/>
                    <a:pt x="1517129" y="339136"/>
                    <a:pt x="1520152" y="321001"/>
                  </a:cubicBezTo>
                  <a:cubicBezTo>
                    <a:pt x="1524038" y="303297"/>
                    <a:pt x="1525333" y="292502"/>
                    <a:pt x="1524038" y="288616"/>
                  </a:cubicBezTo>
                  <a:cubicBezTo>
                    <a:pt x="1523174" y="287320"/>
                    <a:pt x="1521663" y="286241"/>
                    <a:pt x="1519504" y="285377"/>
                  </a:cubicBezTo>
                  <a:cubicBezTo>
                    <a:pt x="1516050" y="283218"/>
                    <a:pt x="1515618" y="280196"/>
                    <a:pt x="1518209" y="276310"/>
                  </a:cubicBezTo>
                  <a:cubicBezTo>
                    <a:pt x="1520799" y="270264"/>
                    <a:pt x="1526629" y="270264"/>
                    <a:pt x="1535697" y="276310"/>
                  </a:cubicBezTo>
                  <a:cubicBezTo>
                    <a:pt x="1545196" y="281059"/>
                    <a:pt x="1552105" y="287320"/>
                    <a:pt x="1556423" y="295093"/>
                  </a:cubicBezTo>
                  <a:cubicBezTo>
                    <a:pt x="1558582" y="298547"/>
                    <a:pt x="1559877" y="300274"/>
                    <a:pt x="1560309" y="300274"/>
                  </a:cubicBezTo>
                  <a:cubicBezTo>
                    <a:pt x="1560741" y="299843"/>
                    <a:pt x="1562252" y="297468"/>
                    <a:pt x="1564843" y="293150"/>
                  </a:cubicBezTo>
                  <a:cubicBezTo>
                    <a:pt x="1586433" y="261628"/>
                    <a:pt x="1608887" y="241334"/>
                    <a:pt x="1632204" y="232266"/>
                  </a:cubicBezTo>
                  <a:cubicBezTo>
                    <a:pt x="1633931" y="231402"/>
                    <a:pt x="1636090" y="230323"/>
                    <a:pt x="1638681" y="229027"/>
                  </a:cubicBezTo>
                  <a:cubicBezTo>
                    <a:pt x="1641703" y="228164"/>
                    <a:pt x="1644294" y="227300"/>
                    <a:pt x="1646453" y="226437"/>
                  </a:cubicBezTo>
                  <a:cubicBezTo>
                    <a:pt x="1648396" y="225897"/>
                    <a:pt x="1650528" y="225694"/>
                    <a:pt x="1652849" y="225829"/>
                  </a:cubicBezTo>
                  <a:close/>
                  <a:moveTo>
                    <a:pt x="461810" y="196642"/>
                  </a:moveTo>
                  <a:cubicBezTo>
                    <a:pt x="454038" y="198370"/>
                    <a:pt x="442811" y="218232"/>
                    <a:pt x="428130" y="256231"/>
                  </a:cubicBezTo>
                  <a:lnTo>
                    <a:pt x="426834" y="260117"/>
                  </a:lnTo>
                  <a:lnTo>
                    <a:pt x="430073" y="258174"/>
                  </a:lnTo>
                  <a:cubicBezTo>
                    <a:pt x="441300" y="253424"/>
                    <a:pt x="450799" y="249754"/>
                    <a:pt x="458572" y="247163"/>
                  </a:cubicBezTo>
                  <a:cubicBezTo>
                    <a:pt x="463321" y="245868"/>
                    <a:pt x="466128" y="244788"/>
                    <a:pt x="466992" y="243925"/>
                  </a:cubicBezTo>
                  <a:cubicBezTo>
                    <a:pt x="466992" y="243493"/>
                    <a:pt x="466992" y="236584"/>
                    <a:pt x="466992" y="223198"/>
                  </a:cubicBezTo>
                  <a:cubicBezTo>
                    <a:pt x="467423" y="208949"/>
                    <a:pt x="466992" y="201392"/>
                    <a:pt x="465696" y="200529"/>
                  </a:cubicBezTo>
                  <a:cubicBezTo>
                    <a:pt x="464833" y="198801"/>
                    <a:pt x="463537" y="197506"/>
                    <a:pt x="461810" y="196642"/>
                  </a:cubicBezTo>
                  <a:close/>
                  <a:moveTo>
                    <a:pt x="857231" y="176726"/>
                  </a:moveTo>
                  <a:cubicBezTo>
                    <a:pt x="860901" y="177265"/>
                    <a:pt x="865328" y="178939"/>
                    <a:pt x="870509" y="181745"/>
                  </a:cubicBezTo>
                  <a:cubicBezTo>
                    <a:pt x="881735" y="186495"/>
                    <a:pt x="889292" y="194052"/>
                    <a:pt x="893178" y="204415"/>
                  </a:cubicBezTo>
                  <a:cubicBezTo>
                    <a:pt x="897928" y="214778"/>
                    <a:pt x="899224" y="222335"/>
                    <a:pt x="897064" y="227084"/>
                  </a:cubicBezTo>
                  <a:cubicBezTo>
                    <a:pt x="896201" y="230539"/>
                    <a:pt x="894690" y="233561"/>
                    <a:pt x="892531" y="236152"/>
                  </a:cubicBezTo>
                  <a:cubicBezTo>
                    <a:pt x="890372" y="239175"/>
                    <a:pt x="889076" y="241334"/>
                    <a:pt x="888644" y="242629"/>
                  </a:cubicBezTo>
                  <a:cubicBezTo>
                    <a:pt x="887349" y="244356"/>
                    <a:pt x="885406" y="246731"/>
                    <a:pt x="882815" y="249754"/>
                  </a:cubicBezTo>
                  <a:cubicBezTo>
                    <a:pt x="879792" y="252776"/>
                    <a:pt x="877202" y="255799"/>
                    <a:pt x="875043" y="258822"/>
                  </a:cubicBezTo>
                  <a:cubicBezTo>
                    <a:pt x="859066" y="277821"/>
                    <a:pt x="842442" y="295309"/>
                    <a:pt x="825170" y="311285"/>
                  </a:cubicBezTo>
                  <a:cubicBezTo>
                    <a:pt x="820852" y="314740"/>
                    <a:pt x="816318" y="318302"/>
                    <a:pt x="811568" y="321972"/>
                  </a:cubicBezTo>
                  <a:cubicBezTo>
                    <a:pt x="806818" y="325643"/>
                    <a:pt x="802608" y="328665"/>
                    <a:pt x="798938" y="331040"/>
                  </a:cubicBezTo>
                  <a:cubicBezTo>
                    <a:pt x="795268" y="333415"/>
                    <a:pt x="793432" y="334387"/>
                    <a:pt x="793432" y="333955"/>
                  </a:cubicBezTo>
                  <a:cubicBezTo>
                    <a:pt x="793432" y="333523"/>
                    <a:pt x="794728" y="332012"/>
                    <a:pt x="797319" y="329421"/>
                  </a:cubicBezTo>
                  <a:cubicBezTo>
                    <a:pt x="802932" y="325103"/>
                    <a:pt x="810057" y="314308"/>
                    <a:pt x="818693" y="297036"/>
                  </a:cubicBezTo>
                  <a:cubicBezTo>
                    <a:pt x="824738" y="284946"/>
                    <a:pt x="829056" y="275014"/>
                    <a:pt x="831647" y="267242"/>
                  </a:cubicBezTo>
                  <a:cubicBezTo>
                    <a:pt x="833806" y="259901"/>
                    <a:pt x="835533" y="255151"/>
                    <a:pt x="836828" y="252992"/>
                  </a:cubicBezTo>
                  <a:cubicBezTo>
                    <a:pt x="837692" y="250833"/>
                    <a:pt x="838555" y="247163"/>
                    <a:pt x="839419" y="241981"/>
                  </a:cubicBezTo>
                  <a:cubicBezTo>
                    <a:pt x="840715" y="236800"/>
                    <a:pt x="842226" y="231834"/>
                    <a:pt x="843953" y="227084"/>
                  </a:cubicBezTo>
                  <a:cubicBezTo>
                    <a:pt x="845680" y="222766"/>
                    <a:pt x="847623" y="214778"/>
                    <a:pt x="849782" y="203119"/>
                  </a:cubicBezTo>
                  <a:cubicBezTo>
                    <a:pt x="850646" y="200529"/>
                    <a:pt x="851078" y="197938"/>
                    <a:pt x="851078" y="195347"/>
                  </a:cubicBezTo>
                  <a:cubicBezTo>
                    <a:pt x="851078" y="191461"/>
                    <a:pt x="849999" y="189302"/>
                    <a:pt x="847839" y="188870"/>
                  </a:cubicBezTo>
                  <a:cubicBezTo>
                    <a:pt x="845249" y="187575"/>
                    <a:pt x="843629" y="186603"/>
                    <a:pt x="842982" y="185955"/>
                  </a:cubicBezTo>
                  <a:cubicBezTo>
                    <a:pt x="842334" y="185308"/>
                    <a:pt x="842226" y="184552"/>
                    <a:pt x="842658" y="183688"/>
                  </a:cubicBezTo>
                  <a:cubicBezTo>
                    <a:pt x="843521" y="182393"/>
                    <a:pt x="845464" y="180666"/>
                    <a:pt x="848488" y="178507"/>
                  </a:cubicBezTo>
                  <a:cubicBezTo>
                    <a:pt x="850646" y="176780"/>
                    <a:pt x="853561" y="176186"/>
                    <a:pt x="857231" y="176726"/>
                  </a:cubicBezTo>
                  <a:close/>
                  <a:moveTo>
                    <a:pt x="1522014" y="154866"/>
                  </a:moveTo>
                  <a:cubicBezTo>
                    <a:pt x="1521528" y="155082"/>
                    <a:pt x="1520799" y="155621"/>
                    <a:pt x="1519828" y="156485"/>
                  </a:cubicBezTo>
                  <a:cubicBezTo>
                    <a:pt x="1517885" y="158212"/>
                    <a:pt x="1514754" y="161451"/>
                    <a:pt x="1510436" y="166201"/>
                  </a:cubicBezTo>
                  <a:cubicBezTo>
                    <a:pt x="1500937" y="176995"/>
                    <a:pt x="1492085" y="188654"/>
                    <a:pt x="1483881" y="201176"/>
                  </a:cubicBezTo>
                  <a:cubicBezTo>
                    <a:pt x="1478699" y="208085"/>
                    <a:pt x="1474921" y="213483"/>
                    <a:pt x="1472546" y="217369"/>
                  </a:cubicBezTo>
                  <a:cubicBezTo>
                    <a:pt x="1470171" y="221255"/>
                    <a:pt x="1468983" y="223414"/>
                    <a:pt x="1468983" y="223846"/>
                  </a:cubicBezTo>
                  <a:cubicBezTo>
                    <a:pt x="1468983" y="224278"/>
                    <a:pt x="1468768" y="224493"/>
                    <a:pt x="1468336" y="224493"/>
                  </a:cubicBezTo>
                  <a:cubicBezTo>
                    <a:pt x="1467904" y="224493"/>
                    <a:pt x="1466824" y="225789"/>
                    <a:pt x="1465097" y="228380"/>
                  </a:cubicBezTo>
                  <a:cubicBezTo>
                    <a:pt x="1464234" y="230971"/>
                    <a:pt x="1463586" y="232482"/>
                    <a:pt x="1463154" y="232914"/>
                  </a:cubicBezTo>
                  <a:cubicBezTo>
                    <a:pt x="1460132" y="236800"/>
                    <a:pt x="1455598" y="244356"/>
                    <a:pt x="1449552" y="255583"/>
                  </a:cubicBezTo>
                  <a:cubicBezTo>
                    <a:pt x="1447394" y="259901"/>
                    <a:pt x="1446314" y="262276"/>
                    <a:pt x="1446314" y="262708"/>
                  </a:cubicBezTo>
                  <a:cubicBezTo>
                    <a:pt x="1446314" y="263571"/>
                    <a:pt x="1445666" y="265083"/>
                    <a:pt x="1444371" y="267242"/>
                  </a:cubicBezTo>
                  <a:cubicBezTo>
                    <a:pt x="1440916" y="273287"/>
                    <a:pt x="1439189" y="277821"/>
                    <a:pt x="1439189" y="280843"/>
                  </a:cubicBezTo>
                  <a:cubicBezTo>
                    <a:pt x="1439189" y="284298"/>
                    <a:pt x="1442644" y="284298"/>
                    <a:pt x="1449552" y="280843"/>
                  </a:cubicBezTo>
                  <a:cubicBezTo>
                    <a:pt x="1453007" y="278684"/>
                    <a:pt x="1455382" y="277173"/>
                    <a:pt x="1456677" y="276310"/>
                  </a:cubicBezTo>
                  <a:cubicBezTo>
                    <a:pt x="1457973" y="275446"/>
                    <a:pt x="1461859" y="272423"/>
                    <a:pt x="1468336" y="267242"/>
                  </a:cubicBezTo>
                  <a:cubicBezTo>
                    <a:pt x="1486903" y="253856"/>
                    <a:pt x="1498130" y="245652"/>
                    <a:pt x="1502016" y="242629"/>
                  </a:cubicBezTo>
                  <a:cubicBezTo>
                    <a:pt x="1506766" y="238743"/>
                    <a:pt x="1510868" y="235504"/>
                    <a:pt x="1514322" y="232914"/>
                  </a:cubicBezTo>
                  <a:cubicBezTo>
                    <a:pt x="1517345" y="231186"/>
                    <a:pt x="1519396" y="229567"/>
                    <a:pt x="1520476" y="228056"/>
                  </a:cubicBezTo>
                  <a:cubicBezTo>
                    <a:pt x="1521555" y="226545"/>
                    <a:pt x="1522203" y="222442"/>
                    <a:pt x="1522419" y="215750"/>
                  </a:cubicBezTo>
                  <a:cubicBezTo>
                    <a:pt x="1522635" y="209057"/>
                    <a:pt x="1522743" y="197290"/>
                    <a:pt x="1522743" y="180450"/>
                  </a:cubicBezTo>
                  <a:cubicBezTo>
                    <a:pt x="1523174" y="173973"/>
                    <a:pt x="1523390" y="168252"/>
                    <a:pt x="1523390" y="163286"/>
                  </a:cubicBezTo>
                  <a:cubicBezTo>
                    <a:pt x="1523390" y="158320"/>
                    <a:pt x="1523174" y="155621"/>
                    <a:pt x="1522743" y="155190"/>
                  </a:cubicBezTo>
                  <a:cubicBezTo>
                    <a:pt x="1522743" y="154758"/>
                    <a:pt x="1522500" y="154650"/>
                    <a:pt x="1522014" y="154866"/>
                  </a:cubicBezTo>
                  <a:close/>
                  <a:moveTo>
                    <a:pt x="965073" y="121509"/>
                  </a:moveTo>
                  <a:lnTo>
                    <a:pt x="968959" y="124100"/>
                  </a:lnTo>
                  <a:cubicBezTo>
                    <a:pt x="975436" y="127554"/>
                    <a:pt x="980186" y="135975"/>
                    <a:pt x="983209" y="149360"/>
                  </a:cubicBezTo>
                  <a:cubicBezTo>
                    <a:pt x="985368" y="161882"/>
                    <a:pt x="988823" y="166848"/>
                    <a:pt x="993572" y="164257"/>
                  </a:cubicBezTo>
                  <a:cubicBezTo>
                    <a:pt x="999185" y="163826"/>
                    <a:pt x="1002208" y="163394"/>
                    <a:pt x="1002639" y="162962"/>
                  </a:cubicBezTo>
                  <a:cubicBezTo>
                    <a:pt x="1003503" y="162530"/>
                    <a:pt x="1005230" y="161882"/>
                    <a:pt x="1007821" y="161019"/>
                  </a:cubicBezTo>
                  <a:cubicBezTo>
                    <a:pt x="1010844" y="160587"/>
                    <a:pt x="1015162" y="159292"/>
                    <a:pt x="1020776" y="157133"/>
                  </a:cubicBezTo>
                  <a:cubicBezTo>
                    <a:pt x="1030275" y="152383"/>
                    <a:pt x="1040638" y="153462"/>
                    <a:pt x="1051865" y="160371"/>
                  </a:cubicBezTo>
                  <a:cubicBezTo>
                    <a:pt x="1063523" y="166416"/>
                    <a:pt x="1069785" y="171598"/>
                    <a:pt x="1070648" y="175916"/>
                  </a:cubicBezTo>
                  <a:cubicBezTo>
                    <a:pt x="1071512" y="178507"/>
                    <a:pt x="1072807" y="181745"/>
                    <a:pt x="1074534" y="185632"/>
                  </a:cubicBezTo>
                  <a:cubicBezTo>
                    <a:pt x="1079284" y="193404"/>
                    <a:pt x="1079284" y="199233"/>
                    <a:pt x="1074534" y="203119"/>
                  </a:cubicBezTo>
                  <a:cubicBezTo>
                    <a:pt x="1071943" y="205278"/>
                    <a:pt x="1069569" y="207006"/>
                    <a:pt x="1067410" y="208301"/>
                  </a:cubicBezTo>
                  <a:cubicBezTo>
                    <a:pt x="1064387" y="209596"/>
                    <a:pt x="1058773" y="212187"/>
                    <a:pt x="1050569" y="216073"/>
                  </a:cubicBezTo>
                  <a:cubicBezTo>
                    <a:pt x="1041502" y="220391"/>
                    <a:pt x="1033729" y="224062"/>
                    <a:pt x="1027252" y="227084"/>
                  </a:cubicBezTo>
                  <a:cubicBezTo>
                    <a:pt x="1021207" y="230107"/>
                    <a:pt x="1017105" y="232266"/>
                    <a:pt x="1014946" y="233561"/>
                  </a:cubicBezTo>
                  <a:cubicBezTo>
                    <a:pt x="1012355" y="235289"/>
                    <a:pt x="1007821" y="237663"/>
                    <a:pt x="1001344" y="240686"/>
                  </a:cubicBezTo>
                  <a:cubicBezTo>
                    <a:pt x="986231" y="248890"/>
                    <a:pt x="974141" y="256015"/>
                    <a:pt x="965073" y="262060"/>
                  </a:cubicBezTo>
                  <a:cubicBezTo>
                    <a:pt x="962050" y="264651"/>
                    <a:pt x="960323" y="265946"/>
                    <a:pt x="959892" y="265946"/>
                  </a:cubicBezTo>
                  <a:cubicBezTo>
                    <a:pt x="959028" y="265946"/>
                    <a:pt x="958596" y="266162"/>
                    <a:pt x="958596" y="266594"/>
                  </a:cubicBezTo>
                  <a:cubicBezTo>
                    <a:pt x="958596" y="267026"/>
                    <a:pt x="957732" y="267674"/>
                    <a:pt x="956005" y="268537"/>
                  </a:cubicBezTo>
                  <a:cubicBezTo>
                    <a:pt x="954278" y="269401"/>
                    <a:pt x="952551" y="270264"/>
                    <a:pt x="950824" y="271128"/>
                  </a:cubicBezTo>
                  <a:cubicBezTo>
                    <a:pt x="948665" y="271992"/>
                    <a:pt x="948449" y="274366"/>
                    <a:pt x="950176" y="278253"/>
                  </a:cubicBezTo>
                  <a:cubicBezTo>
                    <a:pt x="952335" y="286457"/>
                    <a:pt x="951039" y="295741"/>
                    <a:pt x="946290" y="306104"/>
                  </a:cubicBezTo>
                  <a:cubicBezTo>
                    <a:pt x="944563" y="310422"/>
                    <a:pt x="943483" y="313013"/>
                    <a:pt x="943052" y="313876"/>
                  </a:cubicBezTo>
                  <a:cubicBezTo>
                    <a:pt x="943052" y="314308"/>
                    <a:pt x="944347" y="313876"/>
                    <a:pt x="946937" y="312581"/>
                  </a:cubicBezTo>
                  <a:cubicBezTo>
                    <a:pt x="950392" y="310422"/>
                    <a:pt x="955573" y="307399"/>
                    <a:pt x="962482" y="303513"/>
                  </a:cubicBezTo>
                  <a:cubicBezTo>
                    <a:pt x="977595" y="295309"/>
                    <a:pt x="989686" y="285593"/>
                    <a:pt x="998753" y="274366"/>
                  </a:cubicBezTo>
                  <a:cubicBezTo>
                    <a:pt x="1005663" y="267458"/>
                    <a:pt x="1010628" y="263356"/>
                    <a:pt x="1013651" y="262060"/>
                  </a:cubicBezTo>
                  <a:cubicBezTo>
                    <a:pt x="1014082" y="262492"/>
                    <a:pt x="1014730" y="262492"/>
                    <a:pt x="1015593" y="262060"/>
                  </a:cubicBezTo>
                  <a:cubicBezTo>
                    <a:pt x="1017752" y="260765"/>
                    <a:pt x="1019264" y="260765"/>
                    <a:pt x="1020127" y="262060"/>
                  </a:cubicBezTo>
                  <a:cubicBezTo>
                    <a:pt x="1020560" y="262492"/>
                    <a:pt x="1021423" y="262708"/>
                    <a:pt x="1022718" y="262708"/>
                  </a:cubicBezTo>
                  <a:cubicBezTo>
                    <a:pt x="1025741" y="262708"/>
                    <a:pt x="1033297" y="266594"/>
                    <a:pt x="1045388" y="274366"/>
                  </a:cubicBezTo>
                  <a:cubicBezTo>
                    <a:pt x="1049274" y="279116"/>
                    <a:pt x="1051218" y="282571"/>
                    <a:pt x="1051218" y="284730"/>
                  </a:cubicBezTo>
                  <a:cubicBezTo>
                    <a:pt x="1051218" y="285162"/>
                    <a:pt x="1052081" y="286889"/>
                    <a:pt x="1053808" y="289911"/>
                  </a:cubicBezTo>
                  <a:cubicBezTo>
                    <a:pt x="1055967" y="292502"/>
                    <a:pt x="1056830" y="295309"/>
                    <a:pt x="1056399" y="298331"/>
                  </a:cubicBezTo>
                  <a:cubicBezTo>
                    <a:pt x="1057262" y="303081"/>
                    <a:pt x="1053808" y="309342"/>
                    <a:pt x="1046035" y="317115"/>
                  </a:cubicBezTo>
                  <a:cubicBezTo>
                    <a:pt x="1042149" y="321433"/>
                    <a:pt x="1038371" y="325859"/>
                    <a:pt x="1034701" y="330392"/>
                  </a:cubicBezTo>
                  <a:cubicBezTo>
                    <a:pt x="1031031" y="334926"/>
                    <a:pt x="1029195" y="337409"/>
                    <a:pt x="1029195" y="337841"/>
                  </a:cubicBezTo>
                  <a:cubicBezTo>
                    <a:pt x="1029195" y="338273"/>
                    <a:pt x="1028116" y="340000"/>
                    <a:pt x="1025957" y="343023"/>
                  </a:cubicBezTo>
                  <a:cubicBezTo>
                    <a:pt x="1023798" y="346477"/>
                    <a:pt x="1022718" y="348420"/>
                    <a:pt x="1022718" y="348852"/>
                  </a:cubicBezTo>
                  <a:cubicBezTo>
                    <a:pt x="1022718" y="349715"/>
                    <a:pt x="1022070" y="350579"/>
                    <a:pt x="1020776" y="351443"/>
                  </a:cubicBezTo>
                  <a:cubicBezTo>
                    <a:pt x="1019911" y="352306"/>
                    <a:pt x="1019480" y="352954"/>
                    <a:pt x="1019480" y="353386"/>
                  </a:cubicBezTo>
                  <a:cubicBezTo>
                    <a:pt x="1019480" y="354249"/>
                    <a:pt x="1018400" y="356840"/>
                    <a:pt x="1016241" y="361158"/>
                  </a:cubicBezTo>
                  <a:cubicBezTo>
                    <a:pt x="1013651" y="366340"/>
                    <a:pt x="1011276" y="371306"/>
                    <a:pt x="1009117" y="376055"/>
                  </a:cubicBezTo>
                  <a:cubicBezTo>
                    <a:pt x="1007821" y="380373"/>
                    <a:pt x="1006742" y="383180"/>
                    <a:pt x="1005878" y="384475"/>
                  </a:cubicBezTo>
                  <a:cubicBezTo>
                    <a:pt x="998969" y="404338"/>
                    <a:pt x="996378" y="430462"/>
                    <a:pt x="998106" y="462847"/>
                  </a:cubicBezTo>
                  <a:cubicBezTo>
                    <a:pt x="1001560" y="481846"/>
                    <a:pt x="1006957" y="496096"/>
                    <a:pt x="1014298" y="505595"/>
                  </a:cubicBezTo>
                  <a:cubicBezTo>
                    <a:pt x="1018184" y="509050"/>
                    <a:pt x="1022718" y="511641"/>
                    <a:pt x="1027900" y="513368"/>
                  </a:cubicBezTo>
                  <a:cubicBezTo>
                    <a:pt x="1028764" y="513368"/>
                    <a:pt x="1029627" y="513584"/>
                    <a:pt x="1030491" y="514015"/>
                  </a:cubicBezTo>
                  <a:cubicBezTo>
                    <a:pt x="1037399" y="516174"/>
                    <a:pt x="1044740" y="517902"/>
                    <a:pt x="1052512" y="519197"/>
                  </a:cubicBezTo>
                  <a:cubicBezTo>
                    <a:pt x="1065035" y="520492"/>
                    <a:pt x="1077341" y="521140"/>
                    <a:pt x="1089431" y="521140"/>
                  </a:cubicBezTo>
                  <a:cubicBezTo>
                    <a:pt x="1101522" y="521140"/>
                    <a:pt x="1110590" y="521032"/>
                    <a:pt x="1116635" y="520816"/>
                  </a:cubicBezTo>
                  <a:cubicBezTo>
                    <a:pt x="1122680" y="520600"/>
                    <a:pt x="1125918" y="520277"/>
                    <a:pt x="1126350" y="519845"/>
                  </a:cubicBezTo>
                  <a:cubicBezTo>
                    <a:pt x="1127646" y="519413"/>
                    <a:pt x="1130453" y="518981"/>
                    <a:pt x="1134770" y="518549"/>
                  </a:cubicBezTo>
                  <a:cubicBezTo>
                    <a:pt x="1139088" y="518118"/>
                    <a:pt x="1143190" y="517470"/>
                    <a:pt x="1147077" y="516606"/>
                  </a:cubicBezTo>
                  <a:cubicBezTo>
                    <a:pt x="1150963" y="515311"/>
                    <a:pt x="1155497" y="514231"/>
                    <a:pt x="1160678" y="513368"/>
                  </a:cubicBezTo>
                  <a:cubicBezTo>
                    <a:pt x="1175360" y="509913"/>
                    <a:pt x="1185939" y="506459"/>
                    <a:pt x="1192416" y="503005"/>
                  </a:cubicBezTo>
                  <a:cubicBezTo>
                    <a:pt x="1194143" y="502141"/>
                    <a:pt x="1195438" y="501709"/>
                    <a:pt x="1196302" y="501709"/>
                  </a:cubicBezTo>
                  <a:cubicBezTo>
                    <a:pt x="1198029" y="501709"/>
                    <a:pt x="1201699" y="499766"/>
                    <a:pt x="1207313" y="495880"/>
                  </a:cubicBezTo>
                  <a:cubicBezTo>
                    <a:pt x="1207744" y="495016"/>
                    <a:pt x="1208393" y="494584"/>
                    <a:pt x="1209256" y="494584"/>
                  </a:cubicBezTo>
                  <a:cubicBezTo>
                    <a:pt x="1211415" y="494584"/>
                    <a:pt x="1215301" y="490482"/>
                    <a:pt x="1220914" y="482278"/>
                  </a:cubicBezTo>
                  <a:cubicBezTo>
                    <a:pt x="1225233" y="471915"/>
                    <a:pt x="1229766" y="458745"/>
                    <a:pt x="1234516" y="442768"/>
                  </a:cubicBezTo>
                  <a:cubicBezTo>
                    <a:pt x="1235380" y="439746"/>
                    <a:pt x="1236027" y="435860"/>
                    <a:pt x="1236459" y="431110"/>
                  </a:cubicBezTo>
                  <a:cubicBezTo>
                    <a:pt x="1236891" y="426360"/>
                    <a:pt x="1237323" y="417940"/>
                    <a:pt x="1237755" y="405850"/>
                  </a:cubicBezTo>
                  <a:lnTo>
                    <a:pt x="1238402" y="377998"/>
                  </a:lnTo>
                  <a:lnTo>
                    <a:pt x="1240346" y="389009"/>
                  </a:lnTo>
                  <a:cubicBezTo>
                    <a:pt x="1245527" y="416645"/>
                    <a:pt x="1252868" y="440609"/>
                    <a:pt x="1262367" y="460904"/>
                  </a:cubicBezTo>
                  <a:cubicBezTo>
                    <a:pt x="1270140" y="479903"/>
                    <a:pt x="1276185" y="496743"/>
                    <a:pt x="1280503" y="511425"/>
                  </a:cubicBezTo>
                  <a:cubicBezTo>
                    <a:pt x="1281366" y="514447"/>
                    <a:pt x="1282014" y="516390"/>
                    <a:pt x="1282446" y="517254"/>
                  </a:cubicBezTo>
                  <a:cubicBezTo>
                    <a:pt x="1284606" y="523299"/>
                    <a:pt x="1286117" y="532583"/>
                    <a:pt x="1286980" y="545105"/>
                  </a:cubicBezTo>
                  <a:cubicBezTo>
                    <a:pt x="1286980" y="555036"/>
                    <a:pt x="1281582" y="561513"/>
                    <a:pt x="1270788" y="564536"/>
                  </a:cubicBezTo>
                  <a:cubicBezTo>
                    <a:pt x="1264310" y="567127"/>
                    <a:pt x="1252004" y="569070"/>
                    <a:pt x="1233868" y="570365"/>
                  </a:cubicBezTo>
                  <a:cubicBezTo>
                    <a:pt x="1226096" y="571229"/>
                    <a:pt x="1220483" y="571877"/>
                    <a:pt x="1217028" y="572308"/>
                  </a:cubicBezTo>
                  <a:cubicBezTo>
                    <a:pt x="1214006" y="572308"/>
                    <a:pt x="1207960" y="572524"/>
                    <a:pt x="1198893" y="572956"/>
                  </a:cubicBezTo>
                  <a:cubicBezTo>
                    <a:pt x="1189825" y="573388"/>
                    <a:pt x="1183564" y="573604"/>
                    <a:pt x="1180109" y="573604"/>
                  </a:cubicBezTo>
                  <a:cubicBezTo>
                    <a:pt x="1176224" y="574467"/>
                    <a:pt x="1166939" y="575331"/>
                    <a:pt x="1152258" y="576195"/>
                  </a:cubicBezTo>
                  <a:cubicBezTo>
                    <a:pt x="1130236" y="576626"/>
                    <a:pt x="1112102" y="576626"/>
                    <a:pt x="1097851" y="576195"/>
                  </a:cubicBezTo>
                  <a:cubicBezTo>
                    <a:pt x="1096124" y="575763"/>
                    <a:pt x="1092670" y="575331"/>
                    <a:pt x="1087488" y="574899"/>
                  </a:cubicBezTo>
                  <a:cubicBezTo>
                    <a:pt x="1072807" y="574036"/>
                    <a:pt x="1059853" y="570797"/>
                    <a:pt x="1048626" y="565184"/>
                  </a:cubicBezTo>
                  <a:cubicBezTo>
                    <a:pt x="1010628" y="545753"/>
                    <a:pt x="984720" y="518549"/>
                    <a:pt x="970902" y="483574"/>
                  </a:cubicBezTo>
                  <a:cubicBezTo>
                    <a:pt x="968743" y="477528"/>
                    <a:pt x="967448" y="471915"/>
                    <a:pt x="967016" y="466733"/>
                  </a:cubicBezTo>
                  <a:cubicBezTo>
                    <a:pt x="966584" y="461552"/>
                    <a:pt x="966368" y="451189"/>
                    <a:pt x="966368" y="435644"/>
                  </a:cubicBezTo>
                  <a:cubicBezTo>
                    <a:pt x="966368" y="404122"/>
                    <a:pt x="968095" y="383396"/>
                    <a:pt x="971551" y="373465"/>
                  </a:cubicBezTo>
                  <a:cubicBezTo>
                    <a:pt x="972845" y="367419"/>
                    <a:pt x="973925" y="362885"/>
                    <a:pt x="974788" y="359863"/>
                  </a:cubicBezTo>
                  <a:cubicBezTo>
                    <a:pt x="976516" y="351227"/>
                    <a:pt x="978027" y="343886"/>
                    <a:pt x="979322" y="337841"/>
                  </a:cubicBezTo>
                  <a:cubicBezTo>
                    <a:pt x="980618" y="331796"/>
                    <a:pt x="981265" y="328126"/>
                    <a:pt x="981265" y="326830"/>
                  </a:cubicBezTo>
                  <a:cubicBezTo>
                    <a:pt x="982129" y="325535"/>
                    <a:pt x="982561" y="323376"/>
                    <a:pt x="982561" y="320353"/>
                  </a:cubicBezTo>
                  <a:cubicBezTo>
                    <a:pt x="982561" y="316467"/>
                    <a:pt x="981481" y="314524"/>
                    <a:pt x="979322" y="314524"/>
                  </a:cubicBezTo>
                  <a:cubicBezTo>
                    <a:pt x="977595" y="313660"/>
                    <a:pt x="975328" y="313660"/>
                    <a:pt x="972521" y="314524"/>
                  </a:cubicBezTo>
                  <a:cubicBezTo>
                    <a:pt x="969715" y="315387"/>
                    <a:pt x="964641" y="317762"/>
                    <a:pt x="957300" y="321649"/>
                  </a:cubicBezTo>
                  <a:cubicBezTo>
                    <a:pt x="945210" y="327694"/>
                    <a:pt x="936790" y="332120"/>
                    <a:pt x="932040" y="334926"/>
                  </a:cubicBezTo>
                  <a:cubicBezTo>
                    <a:pt x="927290" y="337733"/>
                    <a:pt x="924484" y="340648"/>
                    <a:pt x="923620" y="343670"/>
                  </a:cubicBezTo>
                  <a:cubicBezTo>
                    <a:pt x="921893" y="346261"/>
                    <a:pt x="920813" y="347556"/>
                    <a:pt x="920382" y="347556"/>
                  </a:cubicBezTo>
                  <a:cubicBezTo>
                    <a:pt x="919950" y="347556"/>
                    <a:pt x="919734" y="347988"/>
                    <a:pt x="919734" y="348852"/>
                  </a:cubicBezTo>
                  <a:cubicBezTo>
                    <a:pt x="919734" y="349284"/>
                    <a:pt x="918870" y="351011"/>
                    <a:pt x="917143" y="354034"/>
                  </a:cubicBezTo>
                  <a:cubicBezTo>
                    <a:pt x="915416" y="357056"/>
                    <a:pt x="913257" y="360511"/>
                    <a:pt x="910666" y="364397"/>
                  </a:cubicBezTo>
                  <a:cubicBezTo>
                    <a:pt x="904621" y="372601"/>
                    <a:pt x="900951" y="377567"/>
                    <a:pt x="899655" y="379294"/>
                  </a:cubicBezTo>
                  <a:cubicBezTo>
                    <a:pt x="898792" y="380589"/>
                    <a:pt x="895985" y="384691"/>
                    <a:pt x="891235" y="391600"/>
                  </a:cubicBezTo>
                  <a:cubicBezTo>
                    <a:pt x="886485" y="398509"/>
                    <a:pt x="881843" y="405310"/>
                    <a:pt x="877310" y="412003"/>
                  </a:cubicBezTo>
                  <a:cubicBezTo>
                    <a:pt x="872776" y="418696"/>
                    <a:pt x="869105" y="424309"/>
                    <a:pt x="866299" y="428843"/>
                  </a:cubicBezTo>
                  <a:cubicBezTo>
                    <a:pt x="863492" y="433377"/>
                    <a:pt x="862089" y="435644"/>
                    <a:pt x="862089" y="435644"/>
                  </a:cubicBezTo>
                  <a:cubicBezTo>
                    <a:pt x="862089" y="436507"/>
                    <a:pt x="861873" y="436939"/>
                    <a:pt x="861441" y="436939"/>
                  </a:cubicBezTo>
                  <a:cubicBezTo>
                    <a:pt x="861009" y="436939"/>
                    <a:pt x="859498" y="438882"/>
                    <a:pt x="856907" y="442768"/>
                  </a:cubicBezTo>
                  <a:cubicBezTo>
                    <a:pt x="855180" y="447086"/>
                    <a:pt x="853237" y="450541"/>
                    <a:pt x="851078" y="453132"/>
                  </a:cubicBezTo>
                  <a:cubicBezTo>
                    <a:pt x="839419" y="474722"/>
                    <a:pt x="827545" y="498471"/>
                    <a:pt x="815454" y="524379"/>
                  </a:cubicBezTo>
                  <a:cubicBezTo>
                    <a:pt x="813295" y="529128"/>
                    <a:pt x="811784" y="531935"/>
                    <a:pt x="810920" y="532799"/>
                  </a:cubicBezTo>
                  <a:cubicBezTo>
                    <a:pt x="809193" y="535390"/>
                    <a:pt x="807682" y="539708"/>
                    <a:pt x="806386" y="545753"/>
                  </a:cubicBezTo>
                  <a:cubicBezTo>
                    <a:pt x="805955" y="553093"/>
                    <a:pt x="804228" y="557627"/>
                    <a:pt x="801206" y="559354"/>
                  </a:cubicBezTo>
                  <a:cubicBezTo>
                    <a:pt x="799478" y="561082"/>
                    <a:pt x="796887" y="561513"/>
                    <a:pt x="793432" y="560650"/>
                  </a:cubicBezTo>
                  <a:cubicBezTo>
                    <a:pt x="790842" y="560650"/>
                    <a:pt x="785661" y="558275"/>
                    <a:pt x="777888" y="553525"/>
                  </a:cubicBezTo>
                  <a:cubicBezTo>
                    <a:pt x="775297" y="551798"/>
                    <a:pt x="771627" y="548559"/>
                    <a:pt x="766877" y="543810"/>
                  </a:cubicBezTo>
                  <a:cubicBezTo>
                    <a:pt x="762127" y="539060"/>
                    <a:pt x="759752" y="536253"/>
                    <a:pt x="759752" y="535390"/>
                  </a:cubicBezTo>
                  <a:cubicBezTo>
                    <a:pt x="759752" y="534958"/>
                    <a:pt x="758241" y="532583"/>
                    <a:pt x="755219" y="528265"/>
                  </a:cubicBezTo>
                  <a:cubicBezTo>
                    <a:pt x="749173" y="520924"/>
                    <a:pt x="746150" y="509266"/>
                    <a:pt x="746150" y="493289"/>
                  </a:cubicBezTo>
                  <a:cubicBezTo>
                    <a:pt x="746150" y="483358"/>
                    <a:pt x="744855" y="473858"/>
                    <a:pt x="742264" y="464790"/>
                  </a:cubicBezTo>
                  <a:cubicBezTo>
                    <a:pt x="740537" y="456154"/>
                    <a:pt x="739673" y="450757"/>
                    <a:pt x="739673" y="448598"/>
                  </a:cubicBezTo>
                  <a:cubicBezTo>
                    <a:pt x="740106" y="447302"/>
                    <a:pt x="742264" y="450757"/>
                    <a:pt x="746150" y="458961"/>
                  </a:cubicBezTo>
                  <a:cubicBezTo>
                    <a:pt x="754355" y="474937"/>
                    <a:pt x="762559" y="487892"/>
                    <a:pt x="770764" y="497823"/>
                  </a:cubicBezTo>
                  <a:cubicBezTo>
                    <a:pt x="774217" y="502141"/>
                    <a:pt x="777672" y="503220"/>
                    <a:pt x="781126" y="501061"/>
                  </a:cubicBezTo>
                  <a:cubicBezTo>
                    <a:pt x="784149" y="499334"/>
                    <a:pt x="787819" y="495664"/>
                    <a:pt x="792137" y="490051"/>
                  </a:cubicBezTo>
                  <a:cubicBezTo>
                    <a:pt x="796455" y="484437"/>
                    <a:pt x="803148" y="474506"/>
                    <a:pt x="812216" y="460256"/>
                  </a:cubicBezTo>
                  <a:cubicBezTo>
                    <a:pt x="816103" y="454211"/>
                    <a:pt x="818693" y="450109"/>
                    <a:pt x="819988" y="447950"/>
                  </a:cubicBezTo>
                  <a:cubicBezTo>
                    <a:pt x="821284" y="445791"/>
                    <a:pt x="823443" y="442121"/>
                    <a:pt x="826465" y="436939"/>
                  </a:cubicBezTo>
                  <a:cubicBezTo>
                    <a:pt x="829488" y="431758"/>
                    <a:pt x="832078" y="427224"/>
                    <a:pt x="834237" y="423337"/>
                  </a:cubicBezTo>
                  <a:cubicBezTo>
                    <a:pt x="836397" y="419883"/>
                    <a:pt x="838772" y="415565"/>
                    <a:pt x="841362" y="410383"/>
                  </a:cubicBezTo>
                  <a:cubicBezTo>
                    <a:pt x="844385" y="405202"/>
                    <a:pt x="846976" y="400668"/>
                    <a:pt x="849135" y="396782"/>
                  </a:cubicBezTo>
                  <a:cubicBezTo>
                    <a:pt x="851294" y="392895"/>
                    <a:pt x="852373" y="390737"/>
                    <a:pt x="852373" y="390305"/>
                  </a:cubicBezTo>
                  <a:cubicBezTo>
                    <a:pt x="852373" y="390305"/>
                    <a:pt x="851186" y="391168"/>
                    <a:pt x="848811" y="392895"/>
                  </a:cubicBezTo>
                  <a:cubicBezTo>
                    <a:pt x="846436" y="394623"/>
                    <a:pt x="843521" y="397214"/>
                    <a:pt x="840067" y="400668"/>
                  </a:cubicBezTo>
                  <a:cubicBezTo>
                    <a:pt x="836613" y="404122"/>
                    <a:pt x="832943" y="407361"/>
                    <a:pt x="829056" y="410383"/>
                  </a:cubicBezTo>
                  <a:cubicBezTo>
                    <a:pt x="825601" y="413406"/>
                    <a:pt x="821931" y="416645"/>
                    <a:pt x="818046" y="420099"/>
                  </a:cubicBezTo>
                  <a:cubicBezTo>
                    <a:pt x="802932" y="433917"/>
                    <a:pt x="791921" y="440825"/>
                    <a:pt x="785012" y="440825"/>
                  </a:cubicBezTo>
                  <a:cubicBezTo>
                    <a:pt x="781990" y="440825"/>
                    <a:pt x="775945" y="438019"/>
                    <a:pt x="766877" y="432405"/>
                  </a:cubicBezTo>
                  <a:cubicBezTo>
                    <a:pt x="760832" y="429814"/>
                    <a:pt x="756298" y="424849"/>
                    <a:pt x="753275" y="417508"/>
                  </a:cubicBezTo>
                  <a:cubicBezTo>
                    <a:pt x="745071" y="405418"/>
                    <a:pt x="744423" y="397645"/>
                    <a:pt x="751332" y="394191"/>
                  </a:cubicBezTo>
                  <a:cubicBezTo>
                    <a:pt x="762127" y="386850"/>
                    <a:pt x="770871" y="381237"/>
                    <a:pt x="777564" y="377351"/>
                  </a:cubicBezTo>
                  <a:cubicBezTo>
                    <a:pt x="784257" y="373465"/>
                    <a:pt x="788467" y="371521"/>
                    <a:pt x="790194" y="371521"/>
                  </a:cubicBezTo>
                  <a:cubicBezTo>
                    <a:pt x="790626" y="371521"/>
                    <a:pt x="791058" y="371090"/>
                    <a:pt x="791489" y="370226"/>
                  </a:cubicBezTo>
                  <a:cubicBezTo>
                    <a:pt x="791489" y="369794"/>
                    <a:pt x="794080" y="369147"/>
                    <a:pt x="799262" y="368283"/>
                  </a:cubicBezTo>
                  <a:cubicBezTo>
                    <a:pt x="804444" y="367419"/>
                    <a:pt x="808330" y="366772"/>
                    <a:pt x="810920" y="366340"/>
                  </a:cubicBezTo>
                  <a:cubicBezTo>
                    <a:pt x="812216" y="365908"/>
                    <a:pt x="812540" y="366232"/>
                    <a:pt x="811892" y="367311"/>
                  </a:cubicBezTo>
                  <a:cubicBezTo>
                    <a:pt x="811245" y="368391"/>
                    <a:pt x="808977" y="371090"/>
                    <a:pt x="805091" y="375408"/>
                  </a:cubicBezTo>
                  <a:cubicBezTo>
                    <a:pt x="799046" y="381453"/>
                    <a:pt x="796023" y="384907"/>
                    <a:pt x="796023" y="385771"/>
                  </a:cubicBezTo>
                  <a:cubicBezTo>
                    <a:pt x="796023" y="387498"/>
                    <a:pt x="798614" y="388146"/>
                    <a:pt x="803796" y="387714"/>
                  </a:cubicBezTo>
                  <a:cubicBezTo>
                    <a:pt x="815454" y="384260"/>
                    <a:pt x="834022" y="375624"/>
                    <a:pt x="859498" y="361806"/>
                  </a:cubicBezTo>
                  <a:cubicBezTo>
                    <a:pt x="866407" y="358352"/>
                    <a:pt x="870509" y="354249"/>
                    <a:pt x="871804" y="349500"/>
                  </a:cubicBezTo>
                  <a:cubicBezTo>
                    <a:pt x="873963" y="344750"/>
                    <a:pt x="876122" y="339352"/>
                    <a:pt x="878281" y="333307"/>
                  </a:cubicBezTo>
                  <a:cubicBezTo>
                    <a:pt x="880872" y="327262"/>
                    <a:pt x="883247" y="321433"/>
                    <a:pt x="885406" y="315819"/>
                  </a:cubicBezTo>
                  <a:cubicBezTo>
                    <a:pt x="888860" y="309342"/>
                    <a:pt x="891451" y="303297"/>
                    <a:pt x="893178" y="297684"/>
                  </a:cubicBezTo>
                  <a:cubicBezTo>
                    <a:pt x="894905" y="293366"/>
                    <a:pt x="896848" y="288832"/>
                    <a:pt x="899008" y="284082"/>
                  </a:cubicBezTo>
                  <a:cubicBezTo>
                    <a:pt x="901598" y="278900"/>
                    <a:pt x="902894" y="276094"/>
                    <a:pt x="902894" y="275662"/>
                  </a:cubicBezTo>
                  <a:cubicBezTo>
                    <a:pt x="902894" y="275230"/>
                    <a:pt x="903326" y="274582"/>
                    <a:pt x="904189" y="273719"/>
                  </a:cubicBezTo>
                  <a:cubicBezTo>
                    <a:pt x="905053" y="273287"/>
                    <a:pt x="905916" y="271560"/>
                    <a:pt x="906780" y="268537"/>
                  </a:cubicBezTo>
                  <a:cubicBezTo>
                    <a:pt x="907643" y="265083"/>
                    <a:pt x="908723" y="261844"/>
                    <a:pt x="910018" y="258822"/>
                  </a:cubicBezTo>
                  <a:cubicBezTo>
                    <a:pt x="912610" y="254504"/>
                    <a:pt x="912177" y="250833"/>
                    <a:pt x="908723" y="247811"/>
                  </a:cubicBezTo>
                  <a:cubicBezTo>
                    <a:pt x="907428" y="246515"/>
                    <a:pt x="906564" y="245220"/>
                    <a:pt x="906132" y="243925"/>
                  </a:cubicBezTo>
                  <a:cubicBezTo>
                    <a:pt x="905700" y="242629"/>
                    <a:pt x="905916" y="241981"/>
                    <a:pt x="906780" y="241981"/>
                  </a:cubicBezTo>
                  <a:cubicBezTo>
                    <a:pt x="907212" y="241981"/>
                    <a:pt x="909371" y="242413"/>
                    <a:pt x="913257" y="243277"/>
                  </a:cubicBezTo>
                  <a:cubicBezTo>
                    <a:pt x="928802" y="248890"/>
                    <a:pt x="939597" y="256878"/>
                    <a:pt x="945642" y="267242"/>
                  </a:cubicBezTo>
                  <a:lnTo>
                    <a:pt x="947585" y="271776"/>
                  </a:lnTo>
                  <a:lnTo>
                    <a:pt x="950824" y="269185"/>
                  </a:lnTo>
                  <a:cubicBezTo>
                    <a:pt x="968959" y="254072"/>
                    <a:pt x="981697" y="241550"/>
                    <a:pt x="989038" y="231618"/>
                  </a:cubicBezTo>
                  <a:cubicBezTo>
                    <a:pt x="994219" y="225141"/>
                    <a:pt x="996810" y="221471"/>
                    <a:pt x="996810" y="220607"/>
                  </a:cubicBezTo>
                  <a:cubicBezTo>
                    <a:pt x="996810" y="218017"/>
                    <a:pt x="992492" y="214346"/>
                    <a:pt x="983856" y="209596"/>
                  </a:cubicBezTo>
                  <a:cubicBezTo>
                    <a:pt x="970902" y="203119"/>
                    <a:pt x="962698" y="194915"/>
                    <a:pt x="959244" y="184984"/>
                  </a:cubicBezTo>
                  <a:cubicBezTo>
                    <a:pt x="956653" y="180234"/>
                    <a:pt x="955357" y="175484"/>
                    <a:pt x="955357" y="170734"/>
                  </a:cubicBezTo>
                  <a:cubicBezTo>
                    <a:pt x="955357" y="166416"/>
                    <a:pt x="956005" y="162962"/>
                    <a:pt x="957300" y="160371"/>
                  </a:cubicBezTo>
                  <a:cubicBezTo>
                    <a:pt x="962914" y="145690"/>
                    <a:pt x="965721" y="136838"/>
                    <a:pt x="965721" y="133816"/>
                  </a:cubicBezTo>
                  <a:cubicBezTo>
                    <a:pt x="965721" y="132952"/>
                    <a:pt x="965289" y="132088"/>
                    <a:pt x="964425" y="131225"/>
                  </a:cubicBezTo>
                  <a:cubicBezTo>
                    <a:pt x="963130" y="131225"/>
                    <a:pt x="962914" y="129497"/>
                    <a:pt x="963778" y="126043"/>
                  </a:cubicBezTo>
                  <a:close/>
                  <a:moveTo>
                    <a:pt x="758457" y="108555"/>
                  </a:moveTo>
                  <a:cubicBezTo>
                    <a:pt x="759320" y="108555"/>
                    <a:pt x="761047" y="109743"/>
                    <a:pt x="763638" y="112118"/>
                  </a:cubicBezTo>
                  <a:cubicBezTo>
                    <a:pt x="766229" y="114493"/>
                    <a:pt x="768388" y="116759"/>
                    <a:pt x="770115" y="118918"/>
                  </a:cubicBezTo>
                  <a:cubicBezTo>
                    <a:pt x="774002" y="126259"/>
                    <a:pt x="777024" y="135759"/>
                    <a:pt x="779183" y="147417"/>
                  </a:cubicBezTo>
                  <a:cubicBezTo>
                    <a:pt x="780047" y="153894"/>
                    <a:pt x="780694" y="167928"/>
                    <a:pt x="781126" y="189518"/>
                  </a:cubicBezTo>
                  <a:cubicBezTo>
                    <a:pt x="781126" y="211108"/>
                    <a:pt x="781342" y="224709"/>
                    <a:pt x="781774" y="230323"/>
                  </a:cubicBezTo>
                  <a:cubicBezTo>
                    <a:pt x="782206" y="238959"/>
                    <a:pt x="780910" y="244572"/>
                    <a:pt x="777888" y="247163"/>
                  </a:cubicBezTo>
                  <a:cubicBezTo>
                    <a:pt x="774865" y="248458"/>
                    <a:pt x="770548" y="247811"/>
                    <a:pt x="764934" y="245220"/>
                  </a:cubicBezTo>
                  <a:cubicBezTo>
                    <a:pt x="761911" y="243925"/>
                    <a:pt x="759104" y="242629"/>
                    <a:pt x="756514" y="241334"/>
                  </a:cubicBezTo>
                  <a:cubicBezTo>
                    <a:pt x="751764" y="239607"/>
                    <a:pt x="746150" y="231834"/>
                    <a:pt x="739673" y="218017"/>
                  </a:cubicBezTo>
                  <a:cubicBezTo>
                    <a:pt x="735787" y="209812"/>
                    <a:pt x="735571" y="203119"/>
                    <a:pt x="739026" y="197938"/>
                  </a:cubicBezTo>
                  <a:cubicBezTo>
                    <a:pt x="745934" y="181529"/>
                    <a:pt x="749389" y="171382"/>
                    <a:pt x="749389" y="167496"/>
                  </a:cubicBezTo>
                  <a:cubicBezTo>
                    <a:pt x="749389" y="166201"/>
                    <a:pt x="749821" y="164473"/>
                    <a:pt x="750684" y="162314"/>
                  </a:cubicBezTo>
                  <a:cubicBezTo>
                    <a:pt x="754139" y="152815"/>
                    <a:pt x="756298" y="139861"/>
                    <a:pt x="757162" y="123452"/>
                  </a:cubicBezTo>
                  <a:cubicBezTo>
                    <a:pt x="757162" y="119134"/>
                    <a:pt x="757377" y="115572"/>
                    <a:pt x="757809" y="112765"/>
                  </a:cubicBezTo>
                  <a:cubicBezTo>
                    <a:pt x="758241" y="109959"/>
                    <a:pt x="758457" y="108555"/>
                    <a:pt x="758457" y="108555"/>
                  </a:cubicBezTo>
                  <a:close/>
                  <a:moveTo>
                    <a:pt x="1705232" y="79247"/>
                  </a:moveTo>
                  <a:cubicBezTo>
                    <a:pt x="1704476" y="79355"/>
                    <a:pt x="1704098" y="79840"/>
                    <a:pt x="1704098" y="80704"/>
                  </a:cubicBezTo>
                  <a:cubicBezTo>
                    <a:pt x="1704098" y="82431"/>
                    <a:pt x="1706042" y="83079"/>
                    <a:pt x="1709928" y="82647"/>
                  </a:cubicBezTo>
                  <a:cubicBezTo>
                    <a:pt x="1710791" y="81784"/>
                    <a:pt x="1710360" y="80920"/>
                    <a:pt x="1708633" y="80056"/>
                  </a:cubicBezTo>
                  <a:cubicBezTo>
                    <a:pt x="1707121" y="79409"/>
                    <a:pt x="1705988" y="79139"/>
                    <a:pt x="1705232" y="79247"/>
                  </a:cubicBezTo>
                  <a:close/>
                  <a:moveTo>
                    <a:pt x="219570" y="65159"/>
                  </a:moveTo>
                  <a:cubicBezTo>
                    <a:pt x="222161" y="64296"/>
                    <a:pt x="225831" y="64296"/>
                    <a:pt x="230581" y="65159"/>
                  </a:cubicBezTo>
                  <a:cubicBezTo>
                    <a:pt x="241808" y="69046"/>
                    <a:pt x="251739" y="74443"/>
                    <a:pt x="260375" y="81352"/>
                  </a:cubicBezTo>
                  <a:cubicBezTo>
                    <a:pt x="261671" y="83079"/>
                    <a:pt x="264046" y="87397"/>
                    <a:pt x="267500" y="94306"/>
                  </a:cubicBezTo>
                  <a:cubicBezTo>
                    <a:pt x="272682" y="102510"/>
                    <a:pt x="275057" y="108555"/>
                    <a:pt x="274625" y="112441"/>
                  </a:cubicBezTo>
                  <a:cubicBezTo>
                    <a:pt x="274625" y="115464"/>
                    <a:pt x="273437" y="118811"/>
                    <a:pt x="271062" y="122481"/>
                  </a:cubicBezTo>
                  <a:cubicBezTo>
                    <a:pt x="268688" y="126151"/>
                    <a:pt x="262750" y="132736"/>
                    <a:pt x="253251" y="142236"/>
                  </a:cubicBezTo>
                  <a:cubicBezTo>
                    <a:pt x="236410" y="160371"/>
                    <a:pt x="222809" y="175916"/>
                    <a:pt x="212446" y="188870"/>
                  </a:cubicBezTo>
                  <a:cubicBezTo>
                    <a:pt x="208559" y="193620"/>
                    <a:pt x="205321" y="197722"/>
                    <a:pt x="202730" y="201176"/>
                  </a:cubicBezTo>
                  <a:cubicBezTo>
                    <a:pt x="189344" y="219744"/>
                    <a:pt x="179629" y="233777"/>
                    <a:pt x="173584" y="243277"/>
                  </a:cubicBezTo>
                  <a:cubicBezTo>
                    <a:pt x="171425" y="246731"/>
                    <a:pt x="167754" y="252561"/>
                    <a:pt x="162573" y="260765"/>
                  </a:cubicBezTo>
                  <a:cubicBezTo>
                    <a:pt x="158686" y="266378"/>
                    <a:pt x="154800" y="272100"/>
                    <a:pt x="150914" y="277929"/>
                  </a:cubicBezTo>
                  <a:cubicBezTo>
                    <a:pt x="147028" y="283758"/>
                    <a:pt x="144005" y="288724"/>
                    <a:pt x="141846" y="292826"/>
                  </a:cubicBezTo>
                  <a:cubicBezTo>
                    <a:pt x="139687" y="296928"/>
                    <a:pt x="138608" y="299195"/>
                    <a:pt x="138608" y="299627"/>
                  </a:cubicBezTo>
                  <a:cubicBezTo>
                    <a:pt x="145948" y="296604"/>
                    <a:pt x="154368" y="292286"/>
                    <a:pt x="163869" y="286673"/>
                  </a:cubicBezTo>
                  <a:cubicBezTo>
                    <a:pt x="164732" y="285809"/>
                    <a:pt x="165596" y="285377"/>
                    <a:pt x="166459" y="285377"/>
                  </a:cubicBezTo>
                  <a:cubicBezTo>
                    <a:pt x="166891" y="285377"/>
                    <a:pt x="167323" y="284946"/>
                    <a:pt x="167754" y="284082"/>
                  </a:cubicBezTo>
                  <a:cubicBezTo>
                    <a:pt x="167754" y="283650"/>
                    <a:pt x="168834" y="282787"/>
                    <a:pt x="170993" y="281491"/>
                  </a:cubicBezTo>
                  <a:cubicBezTo>
                    <a:pt x="173584" y="280628"/>
                    <a:pt x="176606" y="278253"/>
                    <a:pt x="180061" y="274366"/>
                  </a:cubicBezTo>
                  <a:cubicBezTo>
                    <a:pt x="183515" y="271344"/>
                    <a:pt x="186322" y="269401"/>
                    <a:pt x="188481" y="268537"/>
                  </a:cubicBezTo>
                  <a:cubicBezTo>
                    <a:pt x="190208" y="267674"/>
                    <a:pt x="191935" y="266162"/>
                    <a:pt x="193662" y="264003"/>
                  </a:cubicBezTo>
                  <a:cubicBezTo>
                    <a:pt x="195822" y="262276"/>
                    <a:pt x="199923" y="259253"/>
                    <a:pt x="205969" y="254935"/>
                  </a:cubicBezTo>
                  <a:cubicBezTo>
                    <a:pt x="212446" y="249754"/>
                    <a:pt x="219570" y="243277"/>
                    <a:pt x="227343" y="235504"/>
                  </a:cubicBezTo>
                  <a:lnTo>
                    <a:pt x="239001" y="223846"/>
                  </a:lnTo>
                  <a:lnTo>
                    <a:pt x="244183" y="224493"/>
                  </a:lnTo>
                  <a:cubicBezTo>
                    <a:pt x="256273" y="227948"/>
                    <a:pt x="264046" y="232914"/>
                    <a:pt x="267500" y="239391"/>
                  </a:cubicBezTo>
                  <a:cubicBezTo>
                    <a:pt x="268364" y="241550"/>
                    <a:pt x="269659" y="243709"/>
                    <a:pt x="271386" y="245868"/>
                  </a:cubicBezTo>
                  <a:cubicBezTo>
                    <a:pt x="273113" y="248458"/>
                    <a:pt x="274193" y="251481"/>
                    <a:pt x="274625" y="254935"/>
                  </a:cubicBezTo>
                  <a:cubicBezTo>
                    <a:pt x="275920" y="258822"/>
                    <a:pt x="275489" y="262276"/>
                    <a:pt x="273329" y="265299"/>
                  </a:cubicBezTo>
                  <a:cubicBezTo>
                    <a:pt x="266421" y="274366"/>
                    <a:pt x="259296" y="285269"/>
                    <a:pt x="251955" y="298007"/>
                  </a:cubicBezTo>
                  <a:cubicBezTo>
                    <a:pt x="244615" y="310746"/>
                    <a:pt x="240944" y="318194"/>
                    <a:pt x="240944" y="320353"/>
                  </a:cubicBezTo>
                  <a:cubicBezTo>
                    <a:pt x="240944" y="321217"/>
                    <a:pt x="240513" y="323160"/>
                    <a:pt x="239649" y="326182"/>
                  </a:cubicBezTo>
                  <a:cubicBezTo>
                    <a:pt x="238354" y="328341"/>
                    <a:pt x="237706" y="330932"/>
                    <a:pt x="237706" y="333955"/>
                  </a:cubicBezTo>
                  <a:lnTo>
                    <a:pt x="237058" y="340432"/>
                  </a:lnTo>
                  <a:lnTo>
                    <a:pt x="240297" y="340432"/>
                  </a:lnTo>
                  <a:cubicBezTo>
                    <a:pt x="242456" y="340432"/>
                    <a:pt x="246558" y="337625"/>
                    <a:pt x="252603" y="332012"/>
                  </a:cubicBezTo>
                  <a:cubicBezTo>
                    <a:pt x="266421" y="320353"/>
                    <a:pt x="281965" y="305240"/>
                    <a:pt x="299237" y="286673"/>
                  </a:cubicBezTo>
                  <a:lnTo>
                    <a:pt x="308953" y="276957"/>
                  </a:lnTo>
                  <a:lnTo>
                    <a:pt x="297294" y="294445"/>
                  </a:lnTo>
                  <a:cubicBezTo>
                    <a:pt x="289954" y="305240"/>
                    <a:pt x="285636" y="312149"/>
                    <a:pt x="284340" y="315172"/>
                  </a:cubicBezTo>
                  <a:cubicBezTo>
                    <a:pt x="282613" y="317762"/>
                    <a:pt x="278079" y="325535"/>
                    <a:pt x="270739" y="338489"/>
                  </a:cubicBezTo>
                  <a:cubicBezTo>
                    <a:pt x="265125" y="347556"/>
                    <a:pt x="258649" y="359863"/>
                    <a:pt x="251308" y="375408"/>
                  </a:cubicBezTo>
                  <a:cubicBezTo>
                    <a:pt x="246126" y="385339"/>
                    <a:pt x="239217" y="394839"/>
                    <a:pt x="230581" y="403906"/>
                  </a:cubicBezTo>
                  <a:cubicBezTo>
                    <a:pt x="226264" y="409520"/>
                    <a:pt x="222809" y="411679"/>
                    <a:pt x="220218" y="410383"/>
                  </a:cubicBezTo>
                  <a:cubicBezTo>
                    <a:pt x="217195" y="409952"/>
                    <a:pt x="213093" y="408224"/>
                    <a:pt x="207912" y="405202"/>
                  </a:cubicBezTo>
                  <a:cubicBezTo>
                    <a:pt x="202298" y="402179"/>
                    <a:pt x="197549" y="397645"/>
                    <a:pt x="193662" y="391600"/>
                  </a:cubicBezTo>
                  <a:cubicBezTo>
                    <a:pt x="188049" y="383396"/>
                    <a:pt x="185890" y="377783"/>
                    <a:pt x="187185" y="374760"/>
                  </a:cubicBezTo>
                  <a:cubicBezTo>
                    <a:pt x="188049" y="372601"/>
                    <a:pt x="189992" y="369362"/>
                    <a:pt x="193015" y="365044"/>
                  </a:cubicBezTo>
                  <a:cubicBezTo>
                    <a:pt x="197765" y="358999"/>
                    <a:pt x="202082" y="352090"/>
                    <a:pt x="205969" y="344318"/>
                  </a:cubicBezTo>
                  <a:cubicBezTo>
                    <a:pt x="215900" y="325319"/>
                    <a:pt x="222809" y="307399"/>
                    <a:pt x="226695" y="290559"/>
                  </a:cubicBezTo>
                  <a:cubicBezTo>
                    <a:pt x="227559" y="282355"/>
                    <a:pt x="226480" y="278684"/>
                    <a:pt x="223456" y="279548"/>
                  </a:cubicBezTo>
                  <a:cubicBezTo>
                    <a:pt x="221297" y="279980"/>
                    <a:pt x="218923" y="280628"/>
                    <a:pt x="216332" y="281491"/>
                  </a:cubicBezTo>
                  <a:cubicBezTo>
                    <a:pt x="213741" y="282355"/>
                    <a:pt x="210287" y="284082"/>
                    <a:pt x="205969" y="286673"/>
                  </a:cubicBezTo>
                  <a:cubicBezTo>
                    <a:pt x="202082" y="290127"/>
                    <a:pt x="198844" y="292718"/>
                    <a:pt x="196253" y="294445"/>
                  </a:cubicBezTo>
                  <a:cubicBezTo>
                    <a:pt x="194526" y="295309"/>
                    <a:pt x="191935" y="297144"/>
                    <a:pt x="188481" y="299951"/>
                  </a:cubicBezTo>
                  <a:cubicBezTo>
                    <a:pt x="185026" y="302757"/>
                    <a:pt x="178333" y="308263"/>
                    <a:pt x="168402" y="316467"/>
                  </a:cubicBezTo>
                  <a:cubicBezTo>
                    <a:pt x="158471" y="325103"/>
                    <a:pt x="151562" y="330500"/>
                    <a:pt x="147676" y="332659"/>
                  </a:cubicBezTo>
                  <a:cubicBezTo>
                    <a:pt x="144221" y="334387"/>
                    <a:pt x="142710" y="337409"/>
                    <a:pt x="143142" y="341727"/>
                  </a:cubicBezTo>
                  <a:cubicBezTo>
                    <a:pt x="142710" y="346909"/>
                    <a:pt x="142818" y="352306"/>
                    <a:pt x="143466" y="357920"/>
                  </a:cubicBezTo>
                  <a:cubicBezTo>
                    <a:pt x="144113" y="363533"/>
                    <a:pt x="145732" y="374328"/>
                    <a:pt x="148323" y="390305"/>
                  </a:cubicBezTo>
                  <a:cubicBezTo>
                    <a:pt x="150050" y="399373"/>
                    <a:pt x="151346" y="408009"/>
                    <a:pt x="152209" y="416213"/>
                  </a:cubicBezTo>
                  <a:cubicBezTo>
                    <a:pt x="153937" y="430462"/>
                    <a:pt x="151994" y="437371"/>
                    <a:pt x="146380" y="436939"/>
                  </a:cubicBezTo>
                  <a:cubicBezTo>
                    <a:pt x="144653" y="437371"/>
                    <a:pt x="140335" y="435644"/>
                    <a:pt x="133427" y="431758"/>
                  </a:cubicBezTo>
                  <a:cubicBezTo>
                    <a:pt x="126517" y="428735"/>
                    <a:pt x="121336" y="424417"/>
                    <a:pt x="117881" y="418804"/>
                  </a:cubicBezTo>
                  <a:cubicBezTo>
                    <a:pt x="110109" y="408440"/>
                    <a:pt x="105575" y="400452"/>
                    <a:pt x="104280" y="394839"/>
                  </a:cubicBezTo>
                  <a:cubicBezTo>
                    <a:pt x="102552" y="389657"/>
                    <a:pt x="102337" y="383180"/>
                    <a:pt x="103632" y="375408"/>
                  </a:cubicBezTo>
                  <a:cubicBezTo>
                    <a:pt x="104496" y="365908"/>
                    <a:pt x="104927" y="360187"/>
                    <a:pt x="104927" y="358244"/>
                  </a:cubicBezTo>
                  <a:cubicBezTo>
                    <a:pt x="104927" y="356300"/>
                    <a:pt x="104712" y="355977"/>
                    <a:pt x="104280" y="357272"/>
                  </a:cubicBezTo>
                  <a:cubicBezTo>
                    <a:pt x="102552" y="358999"/>
                    <a:pt x="99962" y="363317"/>
                    <a:pt x="96507" y="370226"/>
                  </a:cubicBezTo>
                  <a:cubicBezTo>
                    <a:pt x="93485" y="376703"/>
                    <a:pt x="90894" y="381237"/>
                    <a:pt x="88735" y="383828"/>
                  </a:cubicBezTo>
                  <a:cubicBezTo>
                    <a:pt x="80531" y="398509"/>
                    <a:pt x="71247" y="417508"/>
                    <a:pt x="60884" y="440825"/>
                  </a:cubicBezTo>
                  <a:cubicBezTo>
                    <a:pt x="56566" y="451189"/>
                    <a:pt x="53327" y="458097"/>
                    <a:pt x="51168" y="461552"/>
                  </a:cubicBezTo>
                  <a:cubicBezTo>
                    <a:pt x="47714" y="471051"/>
                    <a:pt x="44044" y="480983"/>
                    <a:pt x="40157" y="491346"/>
                  </a:cubicBezTo>
                  <a:cubicBezTo>
                    <a:pt x="39294" y="494368"/>
                    <a:pt x="38214" y="496743"/>
                    <a:pt x="36919" y="498471"/>
                  </a:cubicBezTo>
                  <a:cubicBezTo>
                    <a:pt x="33896" y="500630"/>
                    <a:pt x="29794" y="500414"/>
                    <a:pt x="24613" y="497823"/>
                  </a:cubicBezTo>
                  <a:cubicBezTo>
                    <a:pt x="22454" y="496959"/>
                    <a:pt x="21374" y="496528"/>
                    <a:pt x="21374" y="496528"/>
                  </a:cubicBezTo>
                  <a:cubicBezTo>
                    <a:pt x="21374" y="496959"/>
                    <a:pt x="20726" y="496743"/>
                    <a:pt x="19431" y="495880"/>
                  </a:cubicBezTo>
                  <a:cubicBezTo>
                    <a:pt x="18136" y="495448"/>
                    <a:pt x="17488" y="495448"/>
                    <a:pt x="17488" y="495880"/>
                  </a:cubicBezTo>
                  <a:cubicBezTo>
                    <a:pt x="17488" y="495880"/>
                    <a:pt x="16624" y="495232"/>
                    <a:pt x="14897" y="493937"/>
                  </a:cubicBezTo>
                  <a:cubicBezTo>
                    <a:pt x="4966" y="481415"/>
                    <a:pt x="0" y="472131"/>
                    <a:pt x="0" y="466086"/>
                  </a:cubicBezTo>
                  <a:cubicBezTo>
                    <a:pt x="0" y="464358"/>
                    <a:pt x="1079" y="460472"/>
                    <a:pt x="3239" y="454427"/>
                  </a:cubicBezTo>
                  <a:cubicBezTo>
                    <a:pt x="5397" y="448814"/>
                    <a:pt x="7556" y="442768"/>
                    <a:pt x="9715" y="436291"/>
                  </a:cubicBezTo>
                  <a:cubicBezTo>
                    <a:pt x="11443" y="430246"/>
                    <a:pt x="12738" y="426576"/>
                    <a:pt x="13602" y="425280"/>
                  </a:cubicBezTo>
                  <a:cubicBezTo>
                    <a:pt x="14033" y="423985"/>
                    <a:pt x="15329" y="419451"/>
                    <a:pt x="17488" y="411679"/>
                  </a:cubicBezTo>
                  <a:lnTo>
                    <a:pt x="22022" y="400020"/>
                  </a:lnTo>
                  <a:lnTo>
                    <a:pt x="22022" y="406497"/>
                  </a:lnTo>
                  <a:cubicBezTo>
                    <a:pt x="22022" y="418156"/>
                    <a:pt x="23101" y="430030"/>
                    <a:pt x="25261" y="442121"/>
                  </a:cubicBezTo>
                  <a:cubicBezTo>
                    <a:pt x="27419" y="445575"/>
                    <a:pt x="30010" y="445791"/>
                    <a:pt x="33033" y="442768"/>
                  </a:cubicBezTo>
                  <a:cubicBezTo>
                    <a:pt x="34328" y="441905"/>
                    <a:pt x="36595" y="438666"/>
                    <a:pt x="39834" y="433053"/>
                  </a:cubicBezTo>
                  <a:cubicBezTo>
                    <a:pt x="43072" y="427440"/>
                    <a:pt x="47175" y="419775"/>
                    <a:pt x="52140" y="410060"/>
                  </a:cubicBezTo>
                  <a:cubicBezTo>
                    <a:pt x="57106" y="400344"/>
                    <a:pt x="62827" y="389225"/>
                    <a:pt x="69304" y="376703"/>
                  </a:cubicBezTo>
                  <a:cubicBezTo>
                    <a:pt x="80962" y="352954"/>
                    <a:pt x="90030" y="334387"/>
                    <a:pt x="96507" y="321001"/>
                  </a:cubicBezTo>
                  <a:cubicBezTo>
                    <a:pt x="102552" y="310206"/>
                    <a:pt x="105575" y="303729"/>
                    <a:pt x="105575" y="301570"/>
                  </a:cubicBezTo>
                  <a:cubicBezTo>
                    <a:pt x="102121" y="283434"/>
                    <a:pt x="97587" y="272639"/>
                    <a:pt x="91973" y="269185"/>
                  </a:cubicBezTo>
                  <a:cubicBezTo>
                    <a:pt x="88951" y="267458"/>
                    <a:pt x="87008" y="266594"/>
                    <a:pt x="86145" y="266594"/>
                  </a:cubicBezTo>
                  <a:cubicBezTo>
                    <a:pt x="85712" y="266594"/>
                    <a:pt x="85496" y="266162"/>
                    <a:pt x="85496" y="265299"/>
                  </a:cubicBezTo>
                  <a:cubicBezTo>
                    <a:pt x="87656" y="263571"/>
                    <a:pt x="90894" y="264003"/>
                    <a:pt x="95212" y="266594"/>
                  </a:cubicBezTo>
                  <a:cubicBezTo>
                    <a:pt x="97371" y="267889"/>
                    <a:pt x="101041" y="271344"/>
                    <a:pt x="106223" y="276957"/>
                  </a:cubicBezTo>
                  <a:cubicBezTo>
                    <a:pt x="111836" y="282571"/>
                    <a:pt x="114643" y="285377"/>
                    <a:pt x="114643" y="285377"/>
                  </a:cubicBezTo>
                  <a:cubicBezTo>
                    <a:pt x="115075" y="285377"/>
                    <a:pt x="116586" y="282787"/>
                    <a:pt x="119177" y="277605"/>
                  </a:cubicBezTo>
                  <a:cubicBezTo>
                    <a:pt x="121768" y="272855"/>
                    <a:pt x="123711" y="269185"/>
                    <a:pt x="125006" y="266594"/>
                  </a:cubicBezTo>
                  <a:cubicBezTo>
                    <a:pt x="139255" y="239822"/>
                    <a:pt x="153289" y="211971"/>
                    <a:pt x="167107" y="183041"/>
                  </a:cubicBezTo>
                  <a:cubicBezTo>
                    <a:pt x="174015" y="165769"/>
                    <a:pt x="173368" y="156053"/>
                    <a:pt x="165163" y="153894"/>
                  </a:cubicBezTo>
                  <a:cubicBezTo>
                    <a:pt x="162141" y="153031"/>
                    <a:pt x="159334" y="152383"/>
                    <a:pt x="156743" y="151951"/>
                  </a:cubicBezTo>
                  <a:cubicBezTo>
                    <a:pt x="143789" y="149360"/>
                    <a:pt x="128460" y="140508"/>
                    <a:pt x="110757" y="125395"/>
                  </a:cubicBezTo>
                  <a:cubicBezTo>
                    <a:pt x="103848" y="119350"/>
                    <a:pt x="98126" y="114600"/>
                    <a:pt x="93593" y="111146"/>
                  </a:cubicBezTo>
                  <a:cubicBezTo>
                    <a:pt x="89059" y="107692"/>
                    <a:pt x="86360" y="105964"/>
                    <a:pt x="85496" y="105964"/>
                  </a:cubicBezTo>
                  <a:cubicBezTo>
                    <a:pt x="83769" y="105964"/>
                    <a:pt x="82906" y="104669"/>
                    <a:pt x="82906" y="102078"/>
                  </a:cubicBezTo>
                  <a:cubicBezTo>
                    <a:pt x="85496" y="101215"/>
                    <a:pt x="93485" y="102294"/>
                    <a:pt x="106870" y="105317"/>
                  </a:cubicBezTo>
                  <a:cubicBezTo>
                    <a:pt x="118098" y="108339"/>
                    <a:pt x="129108" y="108771"/>
                    <a:pt x="139903" y="106612"/>
                  </a:cubicBezTo>
                  <a:cubicBezTo>
                    <a:pt x="145085" y="105317"/>
                    <a:pt x="148971" y="104453"/>
                    <a:pt x="151562" y="104021"/>
                  </a:cubicBezTo>
                  <a:cubicBezTo>
                    <a:pt x="154153" y="103590"/>
                    <a:pt x="156312" y="102942"/>
                    <a:pt x="158039" y="102078"/>
                  </a:cubicBezTo>
                  <a:cubicBezTo>
                    <a:pt x="160198" y="101215"/>
                    <a:pt x="163004" y="100567"/>
                    <a:pt x="166459" y="100135"/>
                  </a:cubicBezTo>
                  <a:cubicBezTo>
                    <a:pt x="173799" y="97976"/>
                    <a:pt x="179413" y="95169"/>
                    <a:pt x="183299" y="91715"/>
                  </a:cubicBezTo>
                  <a:cubicBezTo>
                    <a:pt x="184163" y="90851"/>
                    <a:pt x="184810" y="90636"/>
                    <a:pt x="185242" y="91067"/>
                  </a:cubicBezTo>
                  <a:cubicBezTo>
                    <a:pt x="186106" y="91067"/>
                    <a:pt x="186753" y="90851"/>
                    <a:pt x="187185" y="90420"/>
                  </a:cubicBezTo>
                  <a:cubicBezTo>
                    <a:pt x="188049" y="89556"/>
                    <a:pt x="189776" y="88261"/>
                    <a:pt x="192367" y="86533"/>
                  </a:cubicBezTo>
                  <a:cubicBezTo>
                    <a:pt x="195822" y="83943"/>
                    <a:pt x="199707" y="80704"/>
                    <a:pt x="204025" y="76818"/>
                  </a:cubicBezTo>
                  <a:cubicBezTo>
                    <a:pt x="210935" y="69909"/>
                    <a:pt x="216116" y="66023"/>
                    <a:pt x="219570" y="65159"/>
                  </a:cubicBezTo>
                  <a:close/>
                  <a:moveTo>
                    <a:pt x="1107567" y="43137"/>
                  </a:moveTo>
                  <a:cubicBezTo>
                    <a:pt x="1114908" y="44433"/>
                    <a:pt x="1123112" y="48535"/>
                    <a:pt x="1132180" y="55444"/>
                  </a:cubicBezTo>
                  <a:cubicBezTo>
                    <a:pt x="1136498" y="58466"/>
                    <a:pt x="1140600" y="61489"/>
                    <a:pt x="1144486" y="64512"/>
                  </a:cubicBezTo>
                  <a:cubicBezTo>
                    <a:pt x="1151395" y="68830"/>
                    <a:pt x="1155928" y="74011"/>
                    <a:pt x="1158087" y="80056"/>
                  </a:cubicBezTo>
                  <a:cubicBezTo>
                    <a:pt x="1158951" y="82647"/>
                    <a:pt x="1160678" y="86318"/>
                    <a:pt x="1163269" y="91067"/>
                  </a:cubicBezTo>
                  <a:cubicBezTo>
                    <a:pt x="1168451" y="100567"/>
                    <a:pt x="1169314" y="107476"/>
                    <a:pt x="1165860" y="111794"/>
                  </a:cubicBezTo>
                  <a:cubicBezTo>
                    <a:pt x="1164565" y="113953"/>
                    <a:pt x="1163053" y="115248"/>
                    <a:pt x="1161326" y="115680"/>
                  </a:cubicBezTo>
                  <a:cubicBezTo>
                    <a:pt x="1154849" y="117839"/>
                    <a:pt x="1150315" y="118918"/>
                    <a:pt x="1147725" y="118918"/>
                  </a:cubicBezTo>
                  <a:cubicBezTo>
                    <a:pt x="1146429" y="118918"/>
                    <a:pt x="1145349" y="119350"/>
                    <a:pt x="1144486" y="120214"/>
                  </a:cubicBezTo>
                  <a:cubicBezTo>
                    <a:pt x="1144055" y="120646"/>
                    <a:pt x="1143622" y="120862"/>
                    <a:pt x="1143190" y="120862"/>
                  </a:cubicBezTo>
                  <a:cubicBezTo>
                    <a:pt x="1142327" y="120430"/>
                    <a:pt x="1141463" y="120430"/>
                    <a:pt x="1140600" y="120862"/>
                  </a:cubicBezTo>
                  <a:cubicBezTo>
                    <a:pt x="1139736" y="121293"/>
                    <a:pt x="1138225" y="121509"/>
                    <a:pt x="1136066" y="121509"/>
                  </a:cubicBezTo>
                  <a:cubicBezTo>
                    <a:pt x="1133907" y="121941"/>
                    <a:pt x="1132180" y="122373"/>
                    <a:pt x="1130884" y="122805"/>
                  </a:cubicBezTo>
                  <a:cubicBezTo>
                    <a:pt x="1129589" y="123236"/>
                    <a:pt x="1128725" y="123236"/>
                    <a:pt x="1128293" y="122805"/>
                  </a:cubicBezTo>
                  <a:cubicBezTo>
                    <a:pt x="1127862" y="122373"/>
                    <a:pt x="1127215" y="122373"/>
                    <a:pt x="1126350" y="122805"/>
                  </a:cubicBezTo>
                  <a:cubicBezTo>
                    <a:pt x="1125487" y="123668"/>
                    <a:pt x="1122680" y="124316"/>
                    <a:pt x="1117930" y="124748"/>
                  </a:cubicBezTo>
                  <a:cubicBezTo>
                    <a:pt x="1098067" y="126475"/>
                    <a:pt x="1082091" y="128850"/>
                    <a:pt x="1070000" y="131872"/>
                  </a:cubicBezTo>
                  <a:cubicBezTo>
                    <a:pt x="1054456" y="137054"/>
                    <a:pt x="1038047" y="143747"/>
                    <a:pt x="1020776" y="151951"/>
                  </a:cubicBezTo>
                  <a:cubicBezTo>
                    <a:pt x="1015593" y="154542"/>
                    <a:pt x="1013003" y="155621"/>
                    <a:pt x="1013003" y="155190"/>
                  </a:cubicBezTo>
                  <a:cubicBezTo>
                    <a:pt x="1018184" y="150440"/>
                    <a:pt x="1027684" y="142020"/>
                    <a:pt x="1041502" y="129929"/>
                  </a:cubicBezTo>
                  <a:cubicBezTo>
                    <a:pt x="1054456" y="119134"/>
                    <a:pt x="1063955" y="109419"/>
                    <a:pt x="1070000" y="100783"/>
                  </a:cubicBezTo>
                  <a:cubicBezTo>
                    <a:pt x="1079068" y="88692"/>
                    <a:pt x="1083387" y="80272"/>
                    <a:pt x="1082954" y="75523"/>
                  </a:cubicBezTo>
                  <a:cubicBezTo>
                    <a:pt x="1081660" y="71636"/>
                    <a:pt x="1075290" y="70125"/>
                    <a:pt x="1063847" y="70989"/>
                  </a:cubicBezTo>
                  <a:cubicBezTo>
                    <a:pt x="1052404" y="71852"/>
                    <a:pt x="1035672" y="75307"/>
                    <a:pt x="1013651" y="81352"/>
                  </a:cubicBezTo>
                  <a:cubicBezTo>
                    <a:pt x="986447" y="89124"/>
                    <a:pt x="961403" y="97760"/>
                    <a:pt x="938517" y="107260"/>
                  </a:cubicBezTo>
                  <a:cubicBezTo>
                    <a:pt x="932472" y="109851"/>
                    <a:pt x="926212" y="112441"/>
                    <a:pt x="919734" y="115032"/>
                  </a:cubicBezTo>
                  <a:cubicBezTo>
                    <a:pt x="913257" y="117623"/>
                    <a:pt x="909802" y="118918"/>
                    <a:pt x="909371" y="118918"/>
                  </a:cubicBezTo>
                  <a:cubicBezTo>
                    <a:pt x="908507" y="118918"/>
                    <a:pt x="907643" y="119566"/>
                    <a:pt x="906780" y="120862"/>
                  </a:cubicBezTo>
                  <a:cubicBezTo>
                    <a:pt x="905916" y="121725"/>
                    <a:pt x="905269" y="121941"/>
                    <a:pt x="904837" y="121509"/>
                  </a:cubicBezTo>
                  <a:cubicBezTo>
                    <a:pt x="904405" y="121509"/>
                    <a:pt x="904189" y="121725"/>
                    <a:pt x="904189" y="122157"/>
                  </a:cubicBezTo>
                  <a:cubicBezTo>
                    <a:pt x="904189" y="122589"/>
                    <a:pt x="900951" y="124316"/>
                    <a:pt x="894474" y="127338"/>
                  </a:cubicBezTo>
                  <a:cubicBezTo>
                    <a:pt x="888860" y="129929"/>
                    <a:pt x="885838" y="131657"/>
                    <a:pt x="885406" y="132520"/>
                  </a:cubicBezTo>
                  <a:cubicBezTo>
                    <a:pt x="884974" y="132952"/>
                    <a:pt x="884326" y="133168"/>
                    <a:pt x="883463" y="133168"/>
                  </a:cubicBezTo>
                  <a:cubicBezTo>
                    <a:pt x="882599" y="133168"/>
                    <a:pt x="880224" y="134247"/>
                    <a:pt x="876338" y="136406"/>
                  </a:cubicBezTo>
                  <a:cubicBezTo>
                    <a:pt x="872452" y="138565"/>
                    <a:pt x="867918" y="140940"/>
                    <a:pt x="862736" y="143531"/>
                  </a:cubicBezTo>
                  <a:cubicBezTo>
                    <a:pt x="857123" y="146122"/>
                    <a:pt x="851294" y="149144"/>
                    <a:pt x="845249" y="152599"/>
                  </a:cubicBezTo>
                  <a:cubicBezTo>
                    <a:pt x="837044" y="157349"/>
                    <a:pt x="828192" y="160587"/>
                    <a:pt x="818693" y="162314"/>
                  </a:cubicBezTo>
                  <a:cubicBezTo>
                    <a:pt x="814375" y="163610"/>
                    <a:pt x="810057" y="162962"/>
                    <a:pt x="805739" y="160371"/>
                  </a:cubicBezTo>
                  <a:cubicBezTo>
                    <a:pt x="801853" y="158212"/>
                    <a:pt x="798398" y="155837"/>
                    <a:pt x="795376" y="153247"/>
                  </a:cubicBezTo>
                  <a:cubicBezTo>
                    <a:pt x="789762" y="147201"/>
                    <a:pt x="786740" y="142668"/>
                    <a:pt x="786308" y="139645"/>
                  </a:cubicBezTo>
                  <a:cubicBezTo>
                    <a:pt x="787171" y="139213"/>
                    <a:pt x="788899" y="139645"/>
                    <a:pt x="791489" y="140940"/>
                  </a:cubicBezTo>
                  <a:cubicBezTo>
                    <a:pt x="797103" y="144826"/>
                    <a:pt x="810057" y="143531"/>
                    <a:pt x="830351" y="137054"/>
                  </a:cubicBezTo>
                  <a:cubicBezTo>
                    <a:pt x="848488" y="131441"/>
                    <a:pt x="860361" y="127338"/>
                    <a:pt x="865975" y="124748"/>
                  </a:cubicBezTo>
                  <a:cubicBezTo>
                    <a:pt x="866839" y="124316"/>
                    <a:pt x="867270" y="124316"/>
                    <a:pt x="867270" y="124748"/>
                  </a:cubicBezTo>
                  <a:cubicBezTo>
                    <a:pt x="867270" y="125180"/>
                    <a:pt x="867702" y="124964"/>
                    <a:pt x="868566" y="124100"/>
                  </a:cubicBezTo>
                  <a:cubicBezTo>
                    <a:pt x="869429" y="123668"/>
                    <a:pt x="870077" y="123668"/>
                    <a:pt x="870509" y="124100"/>
                  </a:cubicBezTo>
                  <a:cubicBezTo>
                    <a:pt x="870940" y="124100"/>
                    <a:pt x="871804" y="123668"/>
                    <a:pt x="873099" y="122805"/>
                  </a:cubicBezTo>
                  <a:cubicBezTo>
                    <a:pt x="874827" y="121941"/>
                    <a:pt x="875690" y="121509"/>
                    <a:pt x="875690" y="121509"/>
                  </a:cubicBezTo>
                  <a:cubicBezTo>
                    <a:pt x="876554" y="121509"/>
                    <a:pt x="879361" y="120646"/>
                    <a:pt x="884110" y="118918"/>
                  </a:cubicBezTo>
                  <a:cubicBezTo>
                    <a:pt x="898792" y="113305"/>
                    <a:pt x="914121" y="107692"/>
                    <a:pt x="930097" y="102078"/>
                  </a:cubicBezTo>
                  <a:cubicBezTo>
                    <a:pt x="936142" y="100351"/>
                    <a:pt x="941108" y="98624"/>
                    <a:pt x="944994" y="96897"/>
                  </a:cubicBezTo>
                  <a:cubicBezTo>
                    <a:pt x="987742" y="80920"/>
                    <a:pt x="1024445" y="68830"/>
                    <a:pt x="1055103" y="60625"/>
                  </a:cubicBezTo>
                  <a:cubicBezTo>
                    <a:pt x="1064603" y="58035"/>
                    <a:pt x="1070648" y="56092"/>
                    <a:pt x="1073239" y="54796"/>
                  </a:cubicBezTo>
                  <a:cubicBezTo>
                    <a:pt x="1074534" y="53933"/>
                    <a:pt x="1075182" y="53717"/>
                    <a:pt x="1075182" y="54148"/>
                  </a:cubicBezTo>
                  <a:cubicBezTo>
                    <a:pt x="1075182" y="54580"/>
                    <a:pt x="1075614" y="54364"/>
                    <a:pt x="1076477" y="53501"/>
                  </a:cubicBezTo>
                  <a:cubicBezTo>
                    <a:pt x="1077773" y="52637"/>
                    <a:pt x="1078636" y="52421"/>
                    <a:pt x="1079068" y="52853"/>
                  </a:cubicBezTo>
                  <a:cubicBezTo>
                    <a:pt x="1079500" y="52853"/>
                    <a:pt x="1082523" y="51558"/>
                    <a:pt x="1088136" y="48967"/>
                  </a:cubicBezTo>
                  <a:cubicBezTo>
                    <a:pt x="1093317" y="45944"/>
                    <a:pt x="1097420" y="44217"/>
                    <a:pt x="1100442" y="43785"/>
                  </a:cubicBezTo>
                  <a:cubicBezTo>
                    <a:pt x="1102601" y="42922"/>
                    <a:pt x="1104976" y="42706"/>
                    <a:pt x="1107567" y="43137"/>
                  </a:cubicBezTo>
                  <a:close/>
                  <a:moveTo>
                    <a:pt x="2143482" y="41518"/>
                  </a:moveTo>
                  <a:cubicBezTo>
                    <a:pt x="2147206" y="40871"/>
                    <a:pt x="2153602" y="43137"/>
                    <a:pt x="2162670" y="48319"/>
                  </a:cubicBezTo>
                  <a:cubicBezTo>
                    <a:pt x="2173033" y="53069"/>
                    <a:pt x="2180590" y="60410"/>
                    <a:pt x="2185340" y="70341"/>
                  </a:cubicBezTo>
                  <a:cubicBezTo>
                    <a:pt x="2196998" y="88477"/>
                    <a:pt x="2202612" y="106180"/>
                    <a:pt x="2202180" y="123452"/>
                  </a:cubicBezTo>
                  <a:cubicBezTo>
                    <a:pt x="2203475" y="132952"/>
                    <a:pt x="2204555" y="138565"/>
                    <a:pt x="2205418" y="140293"/>
                  </a:cubicBezTo>
                  <a:cubicBezTo>
                    <a:pt x="2210168" y="157996"/>
                    <a:pt x="2214918" y="178291"/>
                    <a:pt x="2219668" y="201176"/>
                  </a:cubicBezTo>
                  <a:cubicBezTo>
                    <a:pt x="2221395" y="212835"/>
                    <a:pt x="2215566" y="214994"/>
                    <a:pt x="2202180" y="207653"/>
                  </a:cubicBezTo>
                  <a:cubicBezTo>
                    <a:pt x="2196998" y="205926"/>
                    <a:pt x="2192032" y="201176"/>
                    <a:pt x="2187283" y="193404"/>
                  </a:cubicBezTo>
                  <a:cubicBezTo>
                    <a:pt x="2179079" y="183904"/>
                    <a:pt x="2173897" y="172030"/>
                    <a:pt x="2171738" y="157780"/>
                  </a:cubicBezTo>
                  <a:cubicBezTo>
                    <a:pt x="2170011" y="148713"/>
                    <a:pt x="2168931" y="142668"/>
                    <a:pt x="2168500" y="139645"/>
                  </a:cubicBezTo>
                  <a:cubicBezTo>
                    <a:pt x="2168068" y="137486"/>
                    <a:pt x="2167636" y="135543"/>
                    <a:pt x="2167204" y="133816"/>
                  </a:cubicBezTo>
                  <a:cubicBezTo>
                    <a:pt x="2160727" y="110930"/>
                    <a:pt x="2154682" y="90420"/>
                    <a:pt x="2149068" y="72284"/>
                  </a:cubicBezTo>
                  <a:cubicBezTo>
                    <a:pt x="2146046" y="67534"/>
                    <a:pt x="2142376" y="64296"/>
                    <a:pt x="2138058" y="62569"/>
                  </a:cubicBezTo>
                  <a:cubicBezTo>
                    <a:pt x="2132444" y="60841"/>
                    <a:pt x="2128774" y="58250"/>
                    <a:pt x="2127047" y="54796"/>
                  </a:cubicBezTo>
                  <a:cubicBezTo>
                    <a:pt x="2126183" y="52637"/>
                    <a:pt x="2127694" y="51342"/>
                    <a:pt x="2131581" y="50910"/>
                  </a:cubicBezTo>
                  <a:cubicBezTo>
                    <a:pt x="2133739" y="50478"/>
                    <a:pt x="2136762" y="47887"/>
                    <a:pt x="2140648" y="43137"/>
                  </a:cubicBezTo>
                  <a:cubicBezTo>
                    <a:pt x="2141296" y="42274"/>
                    <a:pt x="2142240" y="41734"/>
                    <a:pt x="2143482" y="41518"/>
                  </a:cubicBezTo>
                  <a:close/>
                  <a:moveTo>
                    <a:pt x="1659407" y="33422"/>
                  </a:moveTo>
                  <a:cubicBezTo>
                    <a:pt x="1658544" y="33854"/>
                    <a:pt x="1658112" y="35797"/>
                    <a:pt x="1658112" y="39251"/>
                  </a:cubicBezTo>
                  <a:cubicBezTo>
                    <a:pt x="1658112" y="44433"/>
                    <a:pt x="1660055" y="49183"/>
                    <a:pt x="1663941" y="53501"/>
                  </a:cubicBezTo>
                  <a:cubicBezTo>
                    <a:pt x="1664805" y="53501"/>
                    <a:pt x="1665236" y="53285"/>
                    <a:pt x="1665236" y="52853"/>
                  </a:cubicBezTo>
                  <a:cubicBezTo>
                    <a:pt x="1664805" y="51989"/>
                    <a:pt x="1664373" y="49614"/>
                    <a:pt x="1663941" y="45728"/>
                  </a:cubicBezTo>
                  <a:cubicBezTo>
                    <a:pt x="1663941" y="42274"/>
                    <a:pt x="1663509" y="39251"/>
                    <a:pt x="1662646" y="36661"/>
                  </a:cubicBezTo>
                  <a:cubicBezTo>
                    <a:pt x="1661350" y="34070"/>
                    <a:pt x="1660271" y="32990"/>
                    <a:pt x="1659407" y="33422"/>
                  </a:cubicBezTo>
                  <a:close/>
                  <a:moveTo>
                    <a:pt x="495977" y="30507"/>
                  </a:moveTo>
                  <a:cubicBezTo>
                    <a:pt x="499754" y="30939"/>
                    <a:pt x="503911" y="32342"/>
                    <a:pt x="508445" y="34717"/>
                  </a:cubicBezTo>
                  <a:cubicBezTo>
                    <a:pt x="514058" y="37740"/>
                    <a:pt x="519239" y="40331"/>
                    <a:pt x="523990" y="42490"/>
                  </a:cubicBezTo>
                  <a:cubicBezTo>
                    <a:pt x="531762" y="47240"/>
                    <a:pt x="536727" y="52637"/>
                    <a:pt x="538887" y="58682"/>
                  </a:cubicBezTo>
                  <a:cubicBezTo>
                    <a:pt x="539750" y="62137"/>
                    <a:pt x="541045" y="65807"/>
                    <a:pt x="542773" y="69693"/>
                  </a:cubicBezTo>
                  <a:cubicBezTo>
                    <a:pt x="545795" y="76602"/>
                    <a:pt x="546227" y="81784"/>
                    <a:pt x="544068" y="85238"/>
                  </a:cubicBezTo>
                  <a:cubicBezTo>
                    <a:pt x="540614" y="88261"/>
                    <a:pt x="536943" y="89988"/>
                    <a:pt x="533057" y="90420"/>
                  </a:cubicBezTo>
                  <a:cubicBezTo>
                    <a:pt x="532625" y="90420"/>
                    <a:pt x="531978" y="90851"/>
                    <a:pt x="531114" y="91715"/>
                  </a:cubicBezTo>
                  <a:cubicBezTo>
                    <a:pt x="530250" y="92147"/>
                    <a:pt x="529387" y="92363"/>
                    <a:pt x="528523" y="92363"/>
                  </a:cubicBezTo>
                  <a:cubicBezTo>
                    <a:pt x="527660" y="92363"/>
                    <a:pt x="526580" y="92579"/>
                    <a:pt x="525285" y="93010"/>
                  </a:cubicBezTo>
                  <a:cubicBezTo>
                    <a:pt x="519239" y="95601"/>
                    <a:pt x="509956" y="99056"/>
                    <a:pt x="497434" y="103374"/>
                  </a:cubicBezTo>
                  <a:cubicBezTo>
                    <a:pt x="486639" y="108123"/>
                    <a:pt x="473469" y="118055"/>
                    <a:pt x="457924" y="133168"/>
                  </a:cubicBezTo>
                  <a:cubicBezTo>
                    <a:pt x="446266" y="144395"/>
                    <a:pt x="425971" y="166416"/>
                    <a:pt x="397041" y="199233"/>
                  </a:cubicBezTo>
                  <a:lnTo>
                    <a:pt x="377609" y="221255"/>
                  </a:lnTo>
                  <a:lnTo>
                    <a:pt x="382143" y="223846"/>
                  </a:lnTo>
                  <a:cubicBezTo>
                    <a:pt x="385166" y="225573"/>
                    <a:pt x="387109" y="228272"/>
                    <a:pt x="387972" y="231942"/>
                  </a:cubicBezTo>
                  <a:cubicBezTo>
                    <a:pt x="388836" y="235612"/>
                    <a:pt x="389268" y="243493"/>
                    <a:pt x="389268" y="255583"/>
                  </a:cubicBezTo>
                  <a:cubicBezTo>
                    <a:pt x="389268" y="263356"/>
                    <a:pt x="389376" y="268645"/>
                    <a:pt x="389592" y="271452"/>
                  </a:cubicBezTo>
                  <a:cubicBezTo>
                    <a:pt x="389807" y="274259"/>
                    <a:pt x="390347" y="275446"/>
                    <a:pt x="391211" y="275014"/>
                  </a:cubicBezTo>
                  <a:cubicBezTo>
                    <a:pt x="392506" y="274582"/>
                    <a:pt x="394881" y="273719"/>
                    <a:pt x="398335" y="272423"/>
                  </a:cubicBezTo>
                  <a:cubicBezTo>
                    <a:pt x="403085" y="270264"/>
                    <a:pt x="407835" y="268321"/>
                    <a:pt x="412585" y="266594"/>
                  </a:cubicBezTo>
                  <a:cubicBezTo>
                    <a:pt x="417766" y="264003"/>
                    <a:pt x="420789" y="262276"/>
                    <a:pt x="421653" y="261412"/>
                  </a:cubicBezTo>
                  <a:cubicBezTo>
                    <a:pt x="422516" y="260117"/>
                    <a:pt x="424243" y="256447"/>
                    <a:pt x="426834" y="250401"/>
                  </a:cubicBezTo>
                  <a:cubicBezTo>
                    <a:pt x="428994" y="243061"/>
                    <a:pt x="432016" y="233777"/>
                    <a:pt x="435902" y="222550"/>
                  </a:cubicBezTo>
                  <a:cubicBezTo>
                    <a:pt x="440220" y="211324"/>
                    <a:pt x="443243" y="203119"/>
                    <a:pt x="444970" y="197938"/>
                  </a:cubicBezTo>
                  <a:cubicBezTo>
                    <a:pt x="447129" y="190597"/>
                    <a:pt x="449288" y="184552"/>
                    <a:pt x="451447" y="179802"/>
                  </a:cubicBezTo>
                  <a:cubicBezTo>
                    <a:pt x="453606" y="175052"/>
                    <a:pt x="454901" y="172246"/>
                    <a:pt x="455333" y="171382"/>
                  </a:cubicBezTo>
                  <a:cubicBezTo>
                    <a:pt x="456197" y="169223"/>
                    <a:pt x="457276" y="166201"/>
                    <a:pt x="458572" y="162314"/>
                  </a:cubicBezTo>
                  <a:cubicBezTo>
                    <a:pt x="460299" y="157565"/>
                    <a:pt x="461810" y="154110"/>
                    <a:pt x="463106" y="151951"/>
                  </a:cubicBezTo>
                  <a:cubicBezTo>
                    <a:pt x="463969" y="149792"/>
                    <a:pt x="464833" y="147417"/>
                    <a:pt x="465696" y="144826"/>
                  </a:cubicBezTo>
                  <a:cubicBezTo>
                    <a:pt x="466128" y="141804"/>
                    <a:pt x="466992" y="139645"/>
                    <a:pt x="468287" y="138349"/>
                  </a:cubicBezTo>
                  <a:cubicBezTo>
                    <a:pt x="470878" y="136190"/>
                    <a:pt x="475844" y="136406"/>
                    <a:pt x="483184" y="138997"/>
                  </a:cubicBezTo>
                  <a:cubicBezTo>
                    <a:pt x="487070" y="140724"/>
                    <a:pt x="490741" y="142236"/>
                    <a:pt x="494195" y="143531"/>
                  </a:cubicBezTo>
                  <a:cubicBezTo>
                    <a:pt x="501104" y="145690"/>
                    <a:pt x="508661" y="155190"/>
                    <a:pt x="516865" y="172030"/>
                  </a:cubicBezTo>
                  <a:cubicBezTo>
                    <a:pt x="524205" y="183688"/>
                    <a:pt x="527875" y="197290"/>
                    <a:pt x="527875" y="212835"/>
                  </a:cubicBezTo>
                  <a:cubicBezTo>
                    <a:pt x="528307" y="218017"/>
                    <a:pt x="528739" y="221039"/>
                    <a:pt x="529171" y="221903"/>
                  </a:cubicBezTo>
                  <a:cubicBezTo>
                    <a:pt x="530034" y="221903"/>
                    <a:pt x="533705" y="220823"/>
                    <a:pt x="540182" y="218664"/>
                  </a:cubicBezTo>
                  <a:cubicBezTo>
                    <a:pt x="547091" y="216073"/>
                    <a:pt x="551409" y="214562"/>
                    <a:pt x="553136" y="214130"/>
                  </a:cubicBezTo>
                  <a:cubicBezTo>
                    <a:pt x="554432" y="213699"/>
                    <a:pt x="555727" y="212835"/>
                    <a:pt x="557022" y="211540"/>
                  </a:cubicBezTo>
                  <a:cubicBezTo>
                    <a:pt x="558317" y="211108"/>
                    <a:pt x="559829" y="210676"/>
                    <a:pt x="561556" y="210244"/>
                  </a:cubicBezTo>
                  <a:cubicBezTo>
                    <a:pt x="562851" y="209812"/>
                    <a:pt x="565010" y="208517"/>
                    <a:pt x="568033" y="206358"/>
                  </a:cubicBezTo>
                  <a:cubicBezTo>
                    <a:pt x="571056" y="203767"/>
                    <a:pt x="572351" y="201716"/>
                    <a:pt x="571919" y="200205"/>
                  </a:cubicBezTo>
                  <a:cubicBezTo>
                    <a:pt x="571487" y="198693"/>
                    <a:pt x="568896" y="194915"/>
                    <a:pt x="564147" y="188870"/>
                  </a:cubicBezTo>
                  <a:cubicBezTo>
                    <a:pt x="560692" y="182825"/>
                    <a:pt x="556374" y="176348"/>
                    <a:pt x="551193" y="169439"/>
                  </a:cubicBezTo>
                  <a:cubicBezTo>
                    <a:pt x="547306" y="164257"/>
                    <a:pt x="545255" y="161235"/>
                    <a:pt x="545040" y="160371"/>
                  </a:cubicBezTo>
                  <a:cubicBezTo>
                    <a:pt x="544824" y="159508"/>
                    <a:pt x="545795" y="160155"/>
                    <a:pt x="547954" y="162314"/>
                  </a:cubicBezTo>
                  <a:cubicBezTo>
                    <a:pt x="550977" y="165337"/>
                    <a:pt x="553352" y="168575"/>
                    <a:pt x="555079" y="172030"/>
                  </a:cubicBezTo>
                  <a:cubicBezTo>
                    <a:pt x="558101" y="175052"/>
                    <a:pt x="562419" y="179155"/>
                    <a:pt x="568033" y="184336"/>
                  </a:cubicBezTo>
                  <a:cubicBezTo>
                    <a:pt x="574510" y="190381"/>
                    <a:pt x="581203" y="194915"/>
                    <a:pt x="588112" y="197938"/>
                  </a:cubicBezTo>
                  <a:cubicBezTo>
                    <a:pt x="603225" y="205710"/>
                    <a:pt x="614883" y="213914"/>
                    <a:pt x="623087" y="222550"/>
                  </a:cubicBezTo>
                  <a:cubicBezTo>
                    <a:pt x="627837" y="229459"/>
                    <a:pt x="631940" y="237016"/>
                    <a:pt x="635394" y="245220"/>
                  </a:cubicBezTo>
                  <a:cubicBezTo>
                    <a:pt x="638416" y="255151"/>
                    <a:pt x="636257" y="262060"/>
                    <a:pt x="628917" y="265946"/>
                  </a:cubicBezTo>
                  <a:cubicBezTo>
                    <a:pt x="627621" y="265946"/>
                    <a:pt x="623412" y="266162"/>
                    <a:pt x="616287" y="266594"/>
                  </a:cubicBezTo>
                  <a:cubicBezTo>
                    <a:pt x="609162" y="267026"/>
                    <a:pt x="600202" y="267242"/>
                    <a:pt x="589407" y="267242"/>
                  </a:cubicBezTo>
                  <a:cubicBezTo>
                    <a:pt x="579044" y="267242"/>
                    <a:pt x="569976" y="267350"/>
                    <a:pt x="562204" y="267566"/>
                  </a:cubicBezTo>
                  <a:cubicBezTo>
                    <a:pt x="554432" y="267781"/>
                    <a:pt x="549897" y="267889"/>
                    <a:pt x="548602" y="267889"/>
                  </a:cubicBezTo>
                  <a:cubicBezTo>
                    <a:pt x="545579" y="268321"/>
                    <a:pt x="541477" y="268969"/>
                    <a:pt x="536296" y="269833"/>
                  </a:cubicBezTo>
                  <a:lnTo>
                    <a:pt x="527228" y="271128"/>
                  </a:lnTo>
                  <a:lnTo>
                    <a:pt x="525932" y="281491"/>
                  </a:lnTo>
                  <a:cubicBezTo>
                    <a:pt x="525069" y="288400"/>
                    <a:pt x="524421" y="294445"/>
                    <a:pt x="523990" y="299627"/>
                  </a:cubicBezTo>
                  <a:cubicBezTo>
                    <a:pt x="523557" y="309990"/>
                    <a:pt x="522478" y="319058"/>
                    <a:pt x="520751" y="326830"/>
                  </a:cubicBezTo>
                  <a:cubicBezTo>
                    <a:pt x="520320" y="331148"/>
                    <a:pt x="519887" y="335250"/>
                    <a:pt x="519455" y="339136"/>
                  </a:cubicBezTo>
                  <a:cubicBezTo>
                    <a:pt x="519024" y="342591"/>
                    <a:pt x="518592" y="346045"/>
                    <a:pt x="518160" y="349500"/>
                  </a:cubicBezTo>
                  <a:cubicBezTo>
                    <a:pt x="517728" y="353386"/>
                    <a:pt x="517080" y="360726"/>
                    <a:pt x="516217" y="371521"/>
                  </a:cubicBezTo>
                  <a:cubicBezTo>
                    <a:pt x="516217" y="377567"/>
                    <a:pt x="515785" y="383180"/>
                    <a:pt x="514921" y="388362"/>
                  </a:cubicBezTo>
                  <a:cubicBezTo>
                    <a:pt x="514490" y="393543"/>
                    <a:pt x="514274" y="398725"/>
                    <a:pt x="514274" y="403906"/>
                  </a:cubicBezTo>
                  <a:cubicBezTo>
                    <a:pt x="513842" y="408656"/>
                    <a:pt x="513626" y="412326"/>
                    <a:pt x="513626" y="414917"/>
                  </a:cubicBezTo>
                  <a:cubicBezTo>
                    <a:pt x="513194" y="417508"/>
                    <a:pt x="512762" y="421826"/>
                    <a:pt x="512331" y="427871"/>
                  </a:cubicBezTo>
                  <a:cubicBezTo>
                    <a:pt x="511899" y="433917"/>
                    <a:pt x="511467" y="438235"/>
                    <a:pt x="511035" y="440825"/>
                  </a:cubicBezTo>
                  <a:cubicBezTo>
                    <a:pt x="510172" y="443848"/>
                    <a:pt x="509524" y="448382"/>
                    <a:pt x="509092" y="454427"/>
                  </a:cubicBezTo>
                  <a:cubicBezTo>
                    <a:pt x="508229" y="468245"/>
                    <a:pt x="507581" y="479040"/>
                    <a:pt x="507149" y="486812"/>
                  </a:cubicBezTo>
                  <a:cubicBezTo>
                    <a:pt x="505854" y="500198"/>
                    <a:pt x="504990" y="507754"/>
                    <a:pt x="504558" y="509482"/>
                  </a:cubicBezTo>
                  <a:cubicBezTo>
                    <a:pt x="504558" y="511641"/>
                    <a:pt x="504342" y="514879"/>
                    <a:pt x="503911" y="519197"/>
                  </a:cubicBezTo>
                  <a:cubicBezTo>
                    <a:pt x="503479" y="523515"/>
                    <a:pt x="503047" y="526322"/>
                    <a:pt x="502615" y="527617"/>
                  </a:cubicBezTo>
                  <a:cubicBezTo>
                    <a:pt x="502615" y="529776"/>
                    <a:pt x="502399" y="532583"/>
                    <a:pt x="501967" y="536037"/>
                  </a:cubicBezTo>
                  <a:cubicBezTo>
                    <a:pt x="498945" y="552877"/>
                    <a:pt x="495922" y="566911"/>
                    <a:pt x="492900" y="578138"/>
                  </a:cubicBezTo>
                  <a:cubicBezTo>
                    <a:pt x="491172" y="581592"/>
                    <a:pt x="487934" y="591308"/>
                    <a:pt x="483184" y="607284"/>
                  </a:cubicBezTo>
                  <a:cubicBezTo>
                    <a:pt x="480593" y="617647"/>
                    <a:pt x="478003" y="630817"/>
                    <a:pt x="475412" y="646794"/>
                  </a:cubicBezTo>
                  <a:lnTo>
                    <a:pt x="473469" y="652623"/>
                  </a:lnTo>
                  <a:lnTo>
                    <a:pt x="473469" y="648089"/>
                  </a:lnTo>
                  <a:cubicBezTo>
                    <a:pt x="473469" y="645067"/>
                    <a:pt x="473253" y="641612"/>
                    <a:pt x="472821" y="637726"/>
                  </a:cubicBezTo>
                  <a:cubicBezTo>
                    <a:pt x="471957" y="632976"/>
                    <a:pt x="471094" y="625636"/>
                    <a:pt x="470230" y="615704"/>
                  </a:cubicBezTo>
                  <a:cubicBezTo>
                    <a:pt x="468935" y="604477"/>
                    <a:pt x="467208" y="590876"/>
                    <a:pt x="465049" y="574899"/>
                  </a:cubicBezTo>
                  <a:cubicBezTo>
                    <a:pt x="460731" y="553741"/>
                    <a:pt x="458572" y="513368"/>
                    <a:pt x="458572" y="453779"/>
                  </a:cubicBezTo>
                  <a:cubicBezTo>
                    <a:pt x="459003" y="419667"/>
                    <a:pt x="459867" y="382316"/>
                    <a:pt x="461163" y="341727"/>
                  </a:cubicBezTo>
                  <a:cubicBezTo>
                    <a:pt x="461594" y="334387"/>
                    <a:pt x="462242" y="326182"/>
                    <a:pt x="463106" y="317115"/>
                  </a:cubicBezTo>
                  <a:cubicBezTo>
                    <a:pt x="463537" y="308047"/>
                    <a:pt x="463969" y="300922"/>
                    <a:pt x="464401" y="295741"/>
                  </a:cubicBezTo>
                  <a:lnTo>
                    <a:pt x="465049" y="289911"/>
                  </a:lnTo>
                  <a:lnTo>
                    <a:pt x="454685" y="293150"/>
                  </a:lnTo>
                  <a:cubicBezTo>
                    <a:pt x="447777" y="295309"/>
                    <a:pt x="443674" y="296604"/>
                    <a:pt x="442379" y="297036"/>
                  </a:cubicBezTo>
                  <a:cubicBezTo>
                    <a:pt x="442379" y="297036"/>
                    <a:pt x="440652" y="297900"/>
                    <a:pt x="437197" y="299627"/>
                  </a:cubicBezTo>
                  <a:cubicBezTo>
                    <a:pt x="433743" y="301354"/>
                    <a:pt x="429641" y="303297"/>
                    <a:pt x="424891" y="305456"/>
                  </a:cubicBezTo>
                  <a:lnTo>
                    <a:pt x="409346" y="313228"/>
                  </a:lnTo>
                  <a:lnTo>
                    <a:pt x="405460" y="331364"/>
                  </a:lnTo>
                  <a:cubicBezTo>
                    <a:pt x="402438" y="343454"/>
                    <a:pt x="400495" y="352090"/>
                    <a:pt x="399631" y="357272"/>
                  </a:cubicBezTo>
                  <a:cubicBezTo>
                    <a:pt x="397041" y="369794"/>
                    <a:pt x="395313" y="389009"/>
                    <a:pt x="394449" y="414917"/>
                  </a:cubicBezTo>
                  <a:cubicBezTo>
                    <a:pt x="394017" y="427871"/>
                    <a:pt x="393370" y="435860"/>
                    <a:pt x="392506" y="438882"/>
                  </a:cubicBezTo>
                  <a:cubicBezTo>
                    <a:pt x="390347" y="446655"/>
                    <a:pt x="383007" y="447086"/>
                    <a:pt x="370484" y="440178"/>
                  </a:cubicBezTo>
                  <a:cubicBezTo>
                    <a:pt x="362280" y="437155"/>
                    <a:pt x="354940" y="430894"/>
                    <a:pt x="348463" y="421394"/>
                  </a:cubicBezTo>
                  <a:cubicBezTo>
                    <a:pt x="335077" y="403691"/>
                    <a:pt x="331191" y="387714"/>
                    <a:pt x="336804" y="373465"/>
                  </a:cubicBezTo>
                  <a:cubicBezTo>
                    <a:pt x="338100" y="369147"/>
                    <a:pt x="339395" y="364397"/>
                    <a:pt x="340690" y="359215"/>
                  </a:cubicBezTo>
                  <a:lnTo>
                    <a:pt x="343281" y="352090"/>
                  </a:lnTo>
                  <a:lnTo>
                    <a:pt x="338747" y="354681"/>
                  </a:lnTo>
                  <a:cubicBezTo>
                    <a:pt x="335724" y="356840"/>
                    <a:pt x="331406" y="359647"/>
                    <a:pt x="325793" y="363101"/>
                  </a:cubicBezTo>
                  <a:cubicBezTo>
                    <a:pt x="321044" y="366124"/>
                    <a:pt x="317805" y="368067"/>
                    <a:pt x="316078" y="368931"/>
                  </a:cubicBezTo>
                  <a:cubicBezTo>
                    <a:pt x="303988" y="375839"/>
                    <a:pt x="295351" y="379294"/>
                    <a:pt x="290170" y="379294"/>
                  </a:cubicBezTo>
                  <a:cubicBezTo>
                    <a:pt x="288011" y="379294"/>
                    <a:pt x="283261" y="376487"/>
                    <a:pt x="275920" y="370874"/>
                  </a:cubicBezTo>
                  <a:cubicBezTo>
                    <a:pt x="274625" y="369147"/>
                    <a:pt x="272898" y="366772"/>
                    <a:pt x="270739" y="363749"/>
                  </a:cubicBezTo>
                  <a:lnTo>
                    <a:pt x="266852" y="357920"/>
                  </a:lnTo>
                  <a:lnTo>
                    <a:pt x="271386" y="354034"/>
                  </a:lnTo>
                  <a:cubicBezTo>
                    <a:pt x="273546" y="351443"/>
                    <a:pt x="275273" y="349068"/>
                    <a:pt x="276568" y="346909"/>
                  </a:cubicBezTo>
                  <a:cubicBezTo>
                    <a:pt x="278295" y="344750"/>
                    <a:pt x="281965" y="340000"/>
                    <a:pt x="287579" y="332659"/>
                  </a:cubicBezTo>
                  <a:cubicBezTo>
                    <a:pt x="310464" y="304161"/>
                    <a:pt x="326657" y="283002"/>
                    <a:pt x="336157" y="269185"/>
                  </a:cubicBezTo>
                  <a:cubicBezTo>
                    <a:pt x="338747" y="264435"/>
                    <a:pt x="341986" y="260333"/>
                    <a:pt x="345872" y="256878"/>
                  </a:cubicBezTo>
                  <a:cubicBezTo>
                    <a:pt x="347167" y="255151"/>
                    <a:pt x="350406" y="250617"/>
                    <a:pt x="355587" y="243277"/>
                  </a:cubicBezTo>
                  <a:cubicBezTo>
                    <a:pt x="360769" y="235073"/>
                    <a:pt x="366382" y="226653"/>
                    <a:pt x="372427" y="218017"/>
                  </a:cubicBezTo>
                  <a:cubicBezTo>
                    <a:pt x="390563" y="191245"/>
                    <a:pt x="404165" y="169871"/>
                    <a:pt x="413233" y="153894"/>
                  </a:cubicBezTo>
                  <a:cubicBezTo>
                    <a:pt x="415392" y="151303"/>
                    <a:pt x="417119" y="149144"/>
                    <a:pt x="418414" y="147417"/>
                  </a:cubicBezTo>
                  <a:cubicBezTo>
                    <a:pt x="422732" y="141372"/>
                    <a:pt x="424891" y="137918"/>
                    <a:pt x="424891" y="137054"/>
                  </a:cubicBezTo>
                  <a:cubicBezTo>
                    <a:pt x="424891" y="135759"/>
                    <a:pt x="427050" y="132088"/>
                    <a:pt x="431368" y="126043"/>
                  </a:cubicBezTo>
                  <a:cubicBezTo>
                    <a:pt x="432232" y="125180"/>
                    <a:pt x="433527" y="121077"/>
                    <a:pt x="435254" y="113737"/>
                  </a:cubicBezTo>
                  <a:cubicBezTo>
                    <a:pt x="435686" y="112441"/>
                    <a:pt x="435038" y="111362"/>
                    <a:pt x="433311" y="110498"/>
                  </a:cubicBezTo>
                  <a:cubicBezTo>
                    <a:pt x="431584" y="107044"/>
                    <a:pt x="424459" y="108771"/>
                    <a:pt x="411937" y="115680"/>
                  </a:cubicBezTo>
                  <a:cubicBezTo>
                    <a:pt x="405028" y="119566"/>
                    <a:pt x="401142" y="121509"/>
                    <a:pt x="400279" y="121509"/>
                  </a:cubicBezTo>
                  <a:cubicBezTo>
                    <a:pt x="399415" y="121509"/>
                    <a:pt x="398552" y="121725"/>
                    <a:pt x="397688" y="122157"/>
                  </a:cubicBezTo>
                  <a:cubicBezTo>
                    <a:pt x="394233" y="123884"/>
                    <a:pt x="388188" y="124964"/>
                    <a:pt x="379552" y="125395"/>
                  </a:cubicBezTo>
                  <a:cubicBezTo>
                    <a:pt x="370053" y="126259"/>
                    <a:pt x="359689" y="121941"/>
                    <a:pt x="348463" y="112441"/>
                  </a:cubicBezTo>
                  <a:cubicBezTo>
                    <a:pt x="345872" y="109419"/>
                    <a:pt x="342958" y="106288"/>
                    <a:pt x="339719" y="103050"/>
                  </a:cubicBezTo>
                  <a:cubicBezTo>
                    <a:pt x="336480" y="99811"/>
                    <a:pt x="334861" y="97760"/>
                    <a:pt x="334861" y="96897"/>
                  </a:cubicBezTo>
                  <a:cubicBezTo>
                    <a:pt x="334861" y="96033"/>
                    <a:pt x="334213" y="94522"/>
                    <a:pt x="332918" y="92363"/>
                  </a:cubicBezTo>
                  <a:cubicBezTo>
                    <a:pt x="331622" y="90204"/>
                    <a:pt x="330111" y="88261"/>
                    <a:pt x="328384" y="86533"/>
                  </a:cubicBezTo>
                  <a:cubicBezTo>
                    <a:pt x="327088" y="83943"/>
                    <a:pt x="326657" y="82647"/>
                    <a:pt x="327088" y="82647"/>
                  </a:cubicBezTo>
                  <a:cubicBezTo>
                    <a:pt x="327520" y="82647"/>
                    <a:pt x="330111" y="84590"/>
                    <a:pt x="334861" y="88477"/>
                  </a:cubicBezTo>
                  <a:cubicBezTo>
                    <a:pt x="341770" y="94090"/>
                    <a:pt x="347815" y="96897"/>
                    <a:pt x="352997" y="96897"/>
                  </a:cubicBezTo>
                  <a:cubicBezTo>
                    <a:pt x="358178" y="96897"/>
                    <a:pt x="365735" y="94954"/>
                    <a:pt x="375666" y="91067"/>
                  </a:cubicBezTo>
                  <a:cubicBezTo>
                    <a:pt x="376530" y="90636"/>
                    <a:pt x="376961" y="90636"/>
                    <a:pt x="376961" y="91067"/>
                  </a:cubicBezTo>
                  <a:cubicBezTo>
                    <a:pt x="376961" y="91499"/>
                    <a:pt x="377609" y="91283"/>
                    <a:pt x="378904" y="90420"/>
                  </a:cubicBezTo>
                  <a:cubicBezTo>
                    <a:pt x="379768" y="89556"/>
                    <a:pt x="380200" y="89340"/>
                    <a:pt x="380200" y="89772"/>
                  </a:cubicBezTo>
                  <a:cubicBezTo>
                    <a:pt x="380200" y="90204"/>
                    <a:pt x="380632" y="90204"/>
                    <a:pt x="381495" y="89772"/>
                  </a:cubicBezTo>
                  <a:cubicBezTo>
                    <a:pt x="382791" y="88908"/>
                    <a:pt x="383870" y="88477"/>
                    <a:pt x="384734" y="88477"/>
                  </a:cubicBezTo>
                  <a:cubicBezTo>
                    <a:pt x="386029" y="88477"/>
                    <a:pt x="387109" y="88261"/>
                    <a:pt x="387972" y="87829"/>
                  </a:cubicBezTo>
                  <a:cubicBezTo>
                    <a:pt x="388404" y="86965"/>
                    <a:pt x="389699" y="86318"/>
                    <a:pt x="391858" y="85886"/>
                  </a:cubicBezTo>
                  <a:cubicBezTo>
                    <a:pt x="394017" y="85454"/>
                    <a:pt x="398120" y="83727"/>
                    <a:pt x="404165" y="80704"/>
                  </a:cubicBezTo>
                  <a:cubicBezTo>
                    <a:pt x="409778" y="78113"/>
                    <a:pt x="414528" y="75954"/>
                    <a:pt x="418414" y="74227"/>
                  </a:cubicBezTo>
                  <a:cubicBezTo>
                    <a:pt x="436118" y="66886"/>
                    <a:pt x="455765" y="55012"/>
                    <a:pt x="477355" y="38604"/>
                  </a:cubicBezTo>
                  <a:cubicBezTo>
                    <a:pt x="480809" y="35149"/>
                    <a:pt x="483616" y="32990"/>
                    <a:pt x="485775" y="32127"/>
                  </a:cubicBezTo>
                  <a:cubicBezTo>
                    <a:pt x="488798" y="30615"/>
                    <a:pt x="492198" y="30076"/>
                    <a:pt x="495977" y="30507"/>
                  </a:cubicBezTo>
                  <a:close/>
                  <a:moveTo>
                    <a:pt x="2336294" y="15367"/>
                  </a:moveTo>
                  <a:cubicBezTo>
                    <a:pt x="2341557" y="15205"/>
                    <a:pt x="2348884" y="18201"/>
                    <a:pt x="2358275" y="24354"/>
                  </a:cubicBezTo>
                  <a:cubicBezTo>
                    <a:pt x="2365616" y="27809"/>
                    <a:pt x="2371877" y="34501"/>
                    <a:pt x="2377059" y="44433"/>
                  </a:cubicBezTo>
                  <a:cubicBezTo>
                    <a:pt x="2382672" y="53933"/>
                    <a:pt x="2385263" y="61705"/>
                    <a:pt x="2384831" y="67750"/>
                  </a:cubicBezTo>
                  <a:cubicBezTo>
                    <a:pt x="2384831" y="72068"/>
                    <a:pt x="2383320" y="75738"/>
                    <a:pt x="2380297" y="78761"/>
                  </a:cubicBezTo>
                  <a:cubicBezTo>
                    <a:pt x="2376843" y="83079"/>
                    <a:pt x="2375116" y="85454"/>
                    <a:pt x="2375116" y="85886"/>
                  </a:cubicBezTo>
                  <a:cubicBezTo>
                    <a:pt x="2375116" y="86318"/>
                    <a:pt x="2373173" y="90420"/>
                    <a:pt x="2369286" y="98192"/>
                  </a:cubicBezTo>
                  <a:cubicBezTo>
                    <a:pt x="2365400" y="105964"/>
                    <a:pt x="2362810" y="111362"/>
                    <a:pt x="2361514" y="114384"/>
                  </a:cubicBezTo>
                  <a:cubicBezTo>
                    <a:pt x="2360651" y="116112"/>
                    <a:pt x="2360003" y="117407"/>
                    <a:pt x="2359571" y="118271"/>
                  </a:cubicBezTo>
                  <a:cubicBezTo>
                    <a:pt x="2359139" y="118703"/>
                    <a:pt x="2358275" y="120214"/>
                    <a:pt x="2356980" y="122805"/>
                  </a:cubicBezTo>
                  <a:cubicBezTo>
                    <a:pt x="2356117" y="125827"/>
                    <a:pt x="2353957" y="131225"/>
                    <a:pt x="2350503" y="138997"/>
                  </a:cubicBezTo>
                  <a:cubicBezTo>
                    <a:pt x="2348344" y="142452"/>
                    <a:pt x="2347265" y="144395"/>
                    <a:pt x="2347265" y="144826"/>
                  </a:cubicBezTo>
                  <a:cubicBezTo>
                    <a:pt x="2347265" y="145258"/>
                    <a:pt x="2346401" y="147309"/>
                    <a:pt x="2344674" y="150980"/>
                  </a:cubicBezTo>
                  <a:cubicBezTo>
                    <a:pt x="2342946" y="154650"/>
                    <a:pt x="2341004" y="158320"/>
                    <a:pt x="2338844" y="161991"/>
                  </a:cubicBezTo>
                  <a:cubicBezTo>
                    <a:pt x="2336686" y="165661"/>
                    <a:pt x="2334958" y="168360"/>
                    <a:pt x="2333663" y="170087"/>
                  </a:cubicBezTo>
                  <a:cubicBezTo>
                    <a:pt x="2327186" y="179155"/>
                    <a:pt x="2320493" y="183257"/>
                    <a:pt x="2313584" y="182393"/>
                  </a:cubicBezTo>
                  <a:cubicBezTo>
                    <a:pt x="2308835" y="180234"/>
                    <a:pt x="2304948" y="176132"/>
                    <a:pt x="2301926" y="170087"/>
                  </a:cubicBezTo>
                  <a:cubicBezTo>
                    <a:pt x="2301062" y="168360"/>
                    <a:pt x="2300846" y="167064"/>
                    <a:pt x="2301278" y="166201"/>
                  </a:cubicBezTo>
                  <a:cubicBezTo>
                    <a:pt x="2301710" y="165337"/>
                    <a:pt x="2302573" y="165337"/>
                    <a:pt x="2303869" y="166201"/>
                  </a:cubicBezTo>
                  <a:cubicBezTo>
                    <a:pt x="2305164" y="167064"/>
                    <a:pt x="2305920" y="167280"/>
                    <a:pt x="2306136" y="166848"/>
                  </a:cubicBezTo>
                  <a:cubicBezTo>
                    <a:pt x="2306352" y="166416"/>
                    <a:pt x="2306891" y="164905"/>
                    <a:pt x="2307755" y="162314"/>
                  </a:cubicBezTo>
                  <a:lnTo>
                    <a:pt x="2308403" y="157780"/>
                  </a:lnTo>
                  <a:lnTo>
                    <a:pt x="2302573" y="161667"/>
                  </a:lnTo>
                  <a:cubicBezTo>
                    <a:pt x="2298255" y="163394"/>
                    <a:pt x="2293937" y="165985"/>
                    <a:pt x="2289619" y="169439"/>
                  </a:cubicBezTo>
                  <a:cubicBezTo>
                    <a:pt x="2284870" y="173325"/>
                    <a:pt x="2280120" y="176780"/>
                    <a:pt x="2275370" y="179802"/>
                  </a:cubicBezTo>
                  <a:lnTo>
                    <a:pt x="2268893" y="184336"/>
                  </a:lnTo>
                  <a:lnTo>
                    <a:pt x="2270836" y="186279"/>
                  </a:lnTo>
                  <a:cubicBezTo>
                    <a:pt x="2282927" y="194483"/>
                    <a:pt x="2289619" y="203335"/>
                    <a:pt x="2290915" y="212835"/>
                  </a:cubicBezTo>
                  <a:cubicBezTo>
                    <a:pt x="2292210" y="217585"/>
                    <a:pt x="2293074" y="219960"/>
                    <a:pt x="2293506" y="219960"/>
                  </a:cubicBezTo>
                  <a:cubicBezTo>
                    <a:pt x="2293937" y="219960"/>
                    <a:pt x="2297392" y="219312"/>
                    <a:pt x="2303869" y="218017"/>
                  </a:cubicBezTo>
                  <a:cubicBezTo>
                    <a:pt x="2309914" y="215858"/>
                    <a:pt x="2316175" y="214130"/>
                    <a:pt x="2322652" y="212835"/>
                  </a:cubicBezTo>
                  <a:cubicBezTo>
                    <a:pt x="2328265" y="211108"/>
                    <a:pt x="2331936" y="210028"/>
                    <a:pt x="2333663" y="209596"/>
                  </a:cubicBezTo>
                  <a:cubicBezTo>
                    <a:pt x="2334526" y="209165"/>
                    <a:pt x="2335174" y="208949"/>
                    <a:pt x="2335606" y="208949"/>
                  </a:cubicBezTo>
                  <a:cubicBezTo>
                    <a:pt x="2336038" y="208949"/>
                    <a:pt x="2336470" y="208733"/>
                    <a:pt x="2336902" y="208301"/>
                  </a:cubicBezTo>
                  <a:cubicBezTo>
                    <a:pt x="2337765" y="208733"/>
                    <a:pt x="2338413" y="208949"/>
                    <a:pt x="2338844" y="208949"/>
                  </a:cubicBezTo>
                  <a:cubicBezTo>
                    <a:pt x="2339276" y="208949"/>
                    <a:pt x="2339924" y="208733"/>
                    <a:pt x="2340788" y="208301"/>
                  </a:cubicBezTo>
                  <a:cubicBezTo>
                    <a:pt x="2342083" y="207437"/>
                    <a:pt x="2342946" y="207006"/>
                    <a:pt x="2343378" y="207006"/>
                  </a:cubicBezTo>
                  <a:cubicBezTo>
                    <a:pt x="2343810" y="207437"/>
                    <a:pt x="2344674" y="207437"/>
                    <a:pt x="2345969" y="207006"/>
                  </a:cubicBezTo>
                  <a:cubicBezTo>
                    <a:pt x="2362810" y="202688"/>
                    <a:pt x="2390445" y="198154"/>
                    <a:pt x="2428875" y="193404"/>
                  </a:cubicBezTo>
                  <a:cubicBezTo>
                    <a:pt x="2450465" y="191245"/>
                    <a:pt x="2466441" y="188222"/>
                    <a:pt x="2476805" y="184336"/>
                  </a:cubicBezTo>
                  <a:cubicBezTo>
                    <a:pt x="2485009" y="181745"/>
                    <a:pt x="2492781" y="181745"/>
                    <a:pt x="2500122" y="184336"/>
                  </a:cubicBezTo>
                  <a:cubicBezTo>
                    <a:pt x="2503145" y="185632"/>
                    <a:pt x="2507462" y="188438"/>
                    <a:pt x="2513076" y="192756"/>
                  </a:cubicBezTo>
                  <a:cubicBezTo>
                    <a:pt x="2519121" y="196642"/>
                    <a:pt x="2522791" y="198801"/>
                    <a:pt x="2524087" y="199233"/>
                  </a:cubicBezTo>
                  <a:cubicBezTo>
                    <a:pt x="2524519" y="199233"/>
                    <a:pt x="2526030" y="200745"/>
                    <a:pt x="2528621" y="203767"/>
                  </a:cubicBezTo>
                  <a:cubicBezTo>
                    <a:pt x="2531211" y="207222"/>
                    <a:pt x="2533802" y="212835"/>
                    <a:pt x="2536393" y="220607"/>
                  </a:cubicBezTo>
                  <a:cubicBezTo>
                    <a:pt x="2538984" y="228380"/>
                    <a:pt x="2540279" y="232698"/>
                    <a:pt x="2540279" y="233561"/>
                  </a:cubicBezTo>
                  <a:cubicBezTo>
                    <a:pt x="2540279" y="237879"/>
                    <a:pt x="2536609" y="240686"/>
                    <a:pt x="2529268" y="241981"/>
                  </a:cubicBezTo>
                  <a:cubicBezTo>
                    <a:pt x="2511996" y="241981"/>
                    <a:pt x="2489758" y="241118"/>
                    <a:pt x="2462555" y="239391"/>
                  </a:cubicBezTo>
                  <a:cubicBezTo>
                    <a:pt x="2447442" y="238095"/>
                    <a:pt x="2432977" y="238527"/>
                    <a:pt x="2419159" y="240686"/>
                  </a:cubicBezTo>
                  <a:cubicBezTo>
                    <a:pt x="2400160" y="245004"/>
                    <a:pt x="2380945" y="250186"/>
                    <a:pt x="2361514" y="256231"/>
                  </a:cubicBezTo>
                  <a:lnTo>
                    <a:pt x="2354017" y="258373"/>
                  </a:lnTo>
                  <a:lnTo>
                    <a:pt x="2364591" y="265461"/>
                  </a:lnTo>
                  <a:cubicBezTo>
                    <a:pt x="2367937" y="268591"/>
                    <a:pt x="2369718" y="271560"/>
                    <a:pt x="2369934" y="274366"/>
                  </a:cubicBezTo>
                  <a:cubicBezTo>
                    <a:pt x="2370366" y="276525"/>
                    <a:pt x="2371445" y="279332"/>
                    <a:pt x="2373173" y="282787"/>
                  </a:cubicBezTo>
                  <a:cubicBezTo>
                    <a:pt x="2375332" y="289263"/>
                    <a:pt x="2375979" y="294661"/>
                    <a:pt x="2375116" y="298979"/>
                  </a:cubicBezTo>
                  <a:cubicBezTo>
                    <a:pt x="2369502" y="306320"/>
                    <a:pt x="2365616" y="309990"/>
                    <a:pt x="2363457" y="309990"/>
                  </a:cubicBezTo>
                  <a:cubicBezTo>
                    <a:pt x="2362594" y="309990"/>
                    <a:pt x="2362162" y="310422"/>
                    <a:pt x="2362162" y="311285"/>
                  </a:cubicBezTo>
                  <a:cubicBezTo>
                    <a:pt x="2362162" y="311717"/>
                    <a:pt x="2360003" y="312797"/>
                    <a:pt x="2355685" y="314524"/>
                  </a:cubicBezTo>
                  <a:cubicBezTo>
                    <a:pt x="2353957" y="315387"/>
                    <a:pt x="2352231" y="316683"/>
                    <a:pt x="2350503" y="318410"/>
                  </a:cubicBezTo>
                  <a:cubicBezTo>
                    <a:pt x="2348344" y="320137"/>
                    <a:pt x="2345753" y="322512"/>
                    <a:pt x="2342731" y="325535"/>
                  </a:cubicBezTo>
                  <a:cubicBezTo>
                    <a:pt x="2338844" y="328557"/>
                    <a:pt x="2337333" y="330500"/>
                    <a:pt x="2338197" y="331364"/>
                  </a:cubicBezTo>
                  <a:cubicBezTo>
                    <a:pt x="2338629" y="332659"/>
                    <a:pt x="2339060" y="335034"/>
                    <a:pt x="2339492" y="338489"/>
                  </a:cubicBezTo>
                  <a:cubicBezTo>
                    <a:pt x="2339924" y="341943"/>
                    <a:pt x="2340572" y="344534"/>
                    <a:pt x="2341435" y="346261"/>
                  </a:cubicBezTo>
                  <a:cubicBezTo>
                    <a:pt x="2342731" y="348420"/>
                    <a:pt x="2341975" y="350255"/>
                    <a:pt x="2339169" y="351767"/>
                  </a:cubicBezTo>
                  <a:cubicBezTo>
                    <a:pt x="2336362" y="353278"/>
                    <a:pt x="2329129" y="355977"/>
                    <a:pt x="2317470" y="359863"/>
                  </a:cubicBezTo>
                  <a:cubicBezTo>
                    <a:pt x="2308403" y="362454"/>
                    <a:pt x="2299983" y="365692"/>
                    <a:pt x="2292210" y="369578"/>
                  </a:cubicBezTo>
                  <a:cubicBezTo>
                    <a:pt x="2284438" y="373465"/>
                    <a:pt x="2280551" y="376271"/>
                    <a:pt x="2280551" y="377998"/>
                  </a:cubicBezTo>
                  <a:cubicBezTo>
                    <a:pt x="2280551" y="378862"/>
                    <a:pt x="2281847" y="382100"/>
                    <a:pt x="2284438" y="387714"/>
                  </a:cubicBezTo>
                  <a:cubicBezTo>
                    <a:pt x="2286597" y="392895"/>
                    <a:pt x="2288324" y="400020"/>
                    <a:pt x="2289619" y="409088"/>
                  </a:cubicBezTo>
                  <a:lnTo>
                    <a:pt x="2291562" y="422042"/>
                  </a:lnTo>
                  <a:lnTo>
                    <a:pt x="2297392" y="421394"/>
                  </a:lnTo>
                  <a:cubicBezTo>
                    <a:pt x="2317255" y="416645"/>
                    <a:pt x="2342515" y="413406"/>
                    <a:pt x="2373173" y="411679"/>
                  </a:cubicBezTo>
                  <a:cubicBezTo>
                    <a:pt x="2383536" y="411247"/>
                    <a:pt x="2393899" y="413190"/>
                    <a:pt x="2404262" y="417508"/>
                  </a:cubicBezTo>
                  <a:cubicBezTo>
                    <a:pt x="2411603" y="420099"/>
                    <a:pt x="2421318" y="426144"/>
                    <a:pt x="2433409" y="435644"/>
                  </a:cubicBezTo>
                  <a:cubicBezTo>
                    <a:pt x="2440749" y="441257"/>
                    <a:pt x="2444420" y="444064"/>
                    <a:pt x="2444420" y="444064"/>
                  </a:cubicBezTo>
                  <a:cubicBezTo>
                    <a:pt x="2445715" y="444064"/>
                    <a:pt x="2448090" y="446655"/>
                    <a:pt x="2451544" y="451836"/>
                  </a:cubicBezTo>
                  <a:cubicBezTo>
                    <a:pt x="2451544" y="452268"/>
                    <a:pt x="2452624" y="453779"/>
                    <a:pt x="2454783" y="456370"/>
                  </a:cubicBezTo>
                  <a:cubicBezTo>
                    <a:pt x="2459964" y="464574"/>
                    <a:pt x="2465362" y="473858"/>
                    <a:pt x="2470975" y="484221"/>
                  </a:cubicBezTo>
                  <a:cubicBezTo>
                    <a:pt x="2475293" y="492425"/>
                    <a:pt x="2477237" y="500414"/>
                    <a:pt x="2476805" y="508186"/>
                  </a:cubicBezTo>
                  <a:cubicBezTo>
                    <a:pt x="2476805" y="516822"/>
                    <a:pt x="2474430" y="521140"/>
                    <a:pt x="2469680" y="521140"/>
                  </a:cubicBezTo>
                  <a:cubicBezTo>
                    <a:pt x="2464066" y="523731"/>
                    <a:pt x="2449601" y="520924"/>
                    <a:pt x="2426284" y="512720"/>
                  </a:cubicBezTo>
                  <a:cubicBezTo>
                    <a:pt x="2409876" y="507970"/>
                    <a:pt x="2392820" y="505379"/>
                    <a:pt x="2375116" y="504948"/>
                  </a:cubicBezTo>
                  <a:cubicBezTo>
                    <a:pt x="2362162" y="506243"/>
                    <a:pt x="2350287" y="507754"/>
                    <a:pt x="2339492" y="509482"/>
                  </a:cubicBezTo>
                  <a:cubicBezTo>
                    <a:pt x="2337765" y="509913"/>
                    <a:pt x="2338629" y="509050"/>
                    <a:pt x="2342083" y="506891"/>
                  </a:cubicBezTo>
                  <a:cubicBezTo>
                    <a:pt x="2354605" y="499550"/>
                    <a:pt x="2363025" y="494368"/>
                    <a:pt x="2367343" y="491346"/>
                  </a:cubicBezTo>
                  <a:cubicBezTo>
                    <a:pt x="2371661" y="488323"/>
                    <a:pt x="2375116" y="485517"/>
                    <a:pt x="2377707" y="482926"/>
                  </a:cubicBezTo>
                  <a:cubicBezTo>
                    <a:pt x="2388070" y="471699"/>
                    <a:pt x="2393899" y="460904"/>
                    <a:pt x="2395194" y="450541"/>
                  </a:cubicBezTo>
                  <a:cubicBezTo>
                    <a:pt x="2395626" y="440609"/>
                    <a:pt x="2390876" y="434132"/>
                    <a:pt x="2380945" y="431110"/>
                  </a:cubicBezTo>
                  <a:cubicBezTo>
                    <a:pt x="2374036" y="427224"/>
                    <a:pt x="2361082" y="425065"/>
                    <a:pt x="2342083" y="424633"/>
                  </a:cubicBezTo>
                  <a:cubicBezTo>
                    <a:pt x="2321357" y="423769"/>
                    <a:pt x="2308403" y="424417"/>
                    <a:pt x="2303221" y="426576"/>
                  </a:cubicBezTo>
                  <a:cubicBezTo>
                    <a:pt x="2298039" y="427440"/>
                    <a:pt x="2294693" y="428195"/>
                    <a:pt x="2293182" y="428843"/>
                  </a:cubicBezTo>
                  <a:cubicBezTo>
                    <a:pt x="2291671" y="429491"/>
                    <a:pt x="2291130" y="430678"/>
                    <a:pt x="2291562" y="432405"/>
                  </a:cubicBezTo>
                  <a:cubicBezTo>
                    <a:pt x="2291994" y="432837"/>
                    <a:pt x="2292318" y="436615"/>
                    <a:pt x="2292534" y="443740"/>
                  </a:cubicBezTo>
                  <a:cubicBezTo>
                    <a:pt x="2292750" y="450865"/>
                    <a:pt x="2293074" y="460472"/>
                    <a:pt x="2293506" y="472563"/>
                  </a:cubicBezTo>
                  <a:cubicBezTo>
                    <a:pt x="2293074" y="477312"/>
                    <a:pt x="2293074" y="481630"/>
                    <a:pt x="2293506" y="485517"/>
                  </a:cubicBezTo>
                  <a:cubicBezTo>
                    <a:pt x="2293937" y="490266"/>
                    <a:pt x="2294153" y="500630"/>
                    <a:pt x="2294153" y="516606"/>
                  </a:cubicBezTo>
                  <a:cubicBezTo>
                    <a:pt x="2294153" y="527833"/>
                    <a:pt x="2293937" y="535390"/>
                    <a:pt x="2293506" y="539276"/>
                  </a:cubicBezTo>
                  <a:cubicBezTo>
                    <a:pt x="2293074" y="543162"/>
                    <a:pt x="2292426" y="546616"/>
                    <a:pt x="2291562" y="549639"/>
                  </a:cubicBezTo>
                  <a:cubicBezTo>
                    <a:pt x="2289835" y="553525"/>
                    <a:pt x="2288756" y="556332"/>
                    <a:pt x="2288324" y="558059"/>
                  </a:cubicBezTo>
                  <a:cubicBezTo>
                    <a:pt x="2287029" y="559786"/>
                    <a:pt x="2286381" y="562377"/>
                    <a:pt x="2286381" y="565831"/>
                  </a:cubicBezTo>
                  <a:cubicBezTo>
                    <a:pt x="2285085" y="574899"/>
                    <a:pt x="2282063" y="580944"/>
                    <a:pt x="2277313" y="583967"/>
                  </a:cubicBezTo>
                  <a:cubicBezTo>
                    <a:pt x="2273859" y="584831"/>
                    <a:pt x="2269972" y="583751"/>
                    <a:pt x="2265654" y="580729"/>
                  </a:cubicBezTo>
                  <a:cubicBezTo>
                    <a:pt x="2263064" y="579433"/>
                    <a:pt x="2260041" y="577922"/>
                    <a:pt x="2256587" y="576195"/>
                  </a:cubicBezTo>
                  <a:cubicBezTo>
                    <a:pt x="2253132" y="574467"/>
                    <a:pt x="2250110" y="571877"/>
                    <a:pt x="2247519" y="568422"/>
                  </a:cubicBezTo>
                  <a:cubicBezTo>
                    <a:pt x="2245360" y="565400"/>
                    <a:pt x="2243201" y="562809"/>
                    <a:pt x="2241042" y="560650"/>
                  </a:cubicBezTo>
                  <a:cubicBezTo>
                    <a:pt x="2239315" y="558491"/>
                    <a:pt x="2236940" y="555036"/>
                    <a:pt x="2233917" y="550287"/>
                  </a:cubicBezTo>
                  <a:cubicBezTo>
                    <a:pt x="2230031" y="542082"/>
                    <a:pt x="2223770" y="535605"/>
                    <a:pt x="2215134" y="530856"/>
                  </a:cubicBezTo>
                  <a:cubicBezTo>
                    <a:pt x="2209952" y="527833"/>
                    <a:pt x="2206066" y="525350"/>
                    <a:pt x="2203475" y="523407"/>
                  </a:cubicBezTo>
                  <a:cubicBezTo>
                    <a:pt x="2200885" y="521464"/>
                    <a:pt x="2199589" y="520277"/>
                    <a:pt x="2199589" y="519845"/>
                  </a:cubicBezTo>
                  <a:cubicBezTo>
                    <a:pt x="2199157" y="519413"/>
                    <a:pt x="2198509" y="519197"/>
                    <a:pt x="2197646" y="519197"/>
                  </a:cubicBezTo>
                  <a:cubicBezTo>
                    <a:pt x="2196782" y="519197"/>
                    <a:pt x="2196350" y="518765"/>
                    <a:pt x="2196350" y="517902"/>
                  </a:cubicBezTo>
                  <a:cubicBezTo>
                    <a:pt x="2196350" y="517470"/>
                    <a:pt x="2195703" y="517254"/>
                    <a:pt x="2194408" y="517254"/>
                  </a:cubicBezTo>
                  <a:cubicBezTo>
                    <a:pt x="2193976" y="517254"/>
                    <a:pt x="2193760" y="516822"/>
                    <a:pt x="2193760" y="515959"/>
                  </a:cubicBezTo>
                  <a:cubicBezTo>
                    <a:pt x="2193760" y="515527"/>
                    <a:pt x="2193328" y="515311"/>
                    <a:pt x="2192464" y="515311"/>
                  </a:cubicBezTo>
                  <a:cubicBezTo>
                    <a:pt x="2192032" y="515311"/>
                    <a:pt x="2190306" y="514231"/>
                    <a:pt x="2187283" y="512072"/>
                  </a:cubicBezTo>
                  <a:cubicBezTo>
                    <a:pt x="2184692" y="509913"/>
                    <a:pt x="2181669" y="507754"/>
                    <a:pt x="2178215" y="505595"/>
                  </a:cubicBezTo>
                  <a:lnTo>
                    <a:pt x="2173033" y="503005"/>
                  </a:lnTo>
                  <a:lnTo>
                    <a:pt x="2171090" y="505595"/>
                  </a:lnTo>
                  <a:cubicBezTo>
                    <a:pt x="2169795" y="507323"/>
                    <a:pt x="2168715" y="509050"/>
                    <a:pt x="2167852" y="510777"/>
                  </a:cubicBezTo>
                  <a:cubicBezTo>
                    <a:pt x="2166988" y="512504"/>
                    <a:pt x="2164613" y="515959"/>
                    <a:pt x="2160727" y="521140"/>
                  </a:cubicBezTo>
                  <a:cubicBezTo>
                    <a:pt x="2159000" y="524163"/>
                    <a:pt x="2157273" y="527401"/>
                    <a:pt x="2155545" y="530856"/>
                  </a:cubicBezTo>
                  <a:cubicBezTo>
                    <a:pt x="2152091" y="537764"/>
                    <a:pt x="2147773" y="540787"/>
                    <a:pt x="2142592" y="539923"/>
                  </a:cubicBezTo>
                  <a:cubicBezTo>
                    <a:pt x="2139137" y="539492"/>
                    <a:pt x="2135251" y="537980"/>
                    <a:pt x="2130933" y="535390"/>
                  </a:cubicBezTo>
                  <a:cubicBezTo>
                    <a:pt x="2122729" y="530640"/>
                    <a:pt x="2116684" y="524810"/>
                    <a:pt x="2112797" y="517902"/>
                  </a:cubicBezTo>
                  <a:cubicBezTo>
                    <a:pt x="2106320" y="507538"/>
                    <a:pt x="2103514" y="499982"/>
                    <a:pt x="2104377" y="495232"/>
                  </a:cubicBezTo>
                  <a:cubicBezTo>
                    <a:pt x="2105241" y="491778"/>
                    <a:pt x="2106968" y="488755"/>
                    <a:pt x="2109559" y="486164"/>
                  </a:cubicBezTo>
                  <a:cubicBezTo>
                    <a:pt x="2117331" y="477960"/>
                    <a:pt x="2122729" y="471483"/>
                    <a:pt x="2125751" y="466733"/>
                  </a:cubicBezTo>
                  <a:cubicBezTo>
                    <a:pt x="2127047" y="463711"/>
                    <a:pt x="2128774" y="460472"/>
                    <a:pt x="2130933" y="457018"/>
                  </a:cubicBezTo>
                  <a:cubicBezTo>
                    <a:pt x="2133524" y="453563"/>
                    <a:pt x="2135467" y="450541"/>
                    <a:pt x="2136762" y="447950"/>
                  </a:cubicBezTo>
                  <a:cubicBezTo>
                    <a:pt x="2142376" y="439314"/>
                    <a:pt x="2146693" y="434996"/>
                    <a:pt x="2149716" y="434996"/>
                  </a:cubicBezTo>
                  <a:cubicBezTo>
                    <a:pt x="2153171" y="434996"/>
                    <a:pt x="2155977" y="438235"/>
                    <a:pt x="2158136" y="444711"/>
                  </a:cubicBezTo>
                  <a:cubicBezTo>
                    <a:pt x="2158136" y="446007"/>
                    <a:pt x="2157812" y="447410"/>
                    <a:pt x="2157165" y="448922"/>
                  </a:cubicBezTo>
                  <a:cubicBezTo>
                    <a:pt x="2156517" y="450433"/>
                    <a:pt x="2156193" y="450757"/>
                    <a:pt x="2156193" y="449893"/>
                  </a:cubicBezTo>
                  <a:cubicBezTo>
                    <a:pt x="2156193" y="449030"/>
                    <a:pt x="2155761" y="449030"/>
                    <a:pt x="2154898" y="449893"/>
                  </a:cubicBezTo>
                  <a:cubicBezTo>
                    <a:pt x="2154034" y="452052"/>
                    <a:pt x="2153602" y="455507"/>
                    <a:pt x="2153602" y="460256"/>
                  </a:cubicBezTo>
                  <a:cubicBezTo>
                    <a:pt x="2153602" y="464574"/>
                    <a:pt x="2153710" y="467165"/>
                    <a:pt x="2153926" y="468029"/>
                  </a:cubicBezTo>
                  <a:cubicBezTo>
                    <a:pt x="2154142" y="468892"/>
                    <a:pt x="2154898" y="469540"/>
                    <a:pt x="2156193" y="469972"/>
                  </a:cubicBezTo>
                  <a:cubicBezTo>
                    <a:pt x="2158352" y="470835"/>
                    <a:pt x="2160943" y="471051"/>
                    <a:pt x="2163966" y="470620"/>
                  </a:cubicBezTo>
                  <a:cubicBezTo>
                    <a:pt x="2171738" y="469324"/>
                    <a:pt x="2180806" y="466302"/>
                    <a:pt x="2191169" y="461552"/>
                  </a:cubicBezTo>
                  <a:cubicBezTo>
                    <a:pt x="2194192" y="459825"/>
                    <a:pt x="2195919" y="458745"/>
                    <a:pt x="2196350" y="458313"/>
                  </a:cubicBezTo>
                  <a:cubicBezTo>
                    <a:pt x="2197646" y="457881"/>
                    <a:pt x="2204555" y="454859"/>
                    <a:pt x="2217077" y="449245"/>
                  </a:cubicBezTo>
                  <a:cubicBezTo>
                    <a:pt x="2227008" y="444496"/>
                    <a:pt x="2236184" y="440394"/>
                    <a:pt x="2244604" y="436939"/>
                  </a:cubicBezTo>
                  <a:cubicBezTo>
                    <a:pt x="2253024" y="433485"/>
                    <a:pt x="2257882" y="431758"/>
                    <a:pt x="2259177" y="431758"/>
                  </a:cubicBezTo>
                  <a:cubicBezTo>
                    <a:pt x="2259609" y="431758"/>
                    <a:pt x="2260041" y="429275"/>
                    <a:pt x="2260473" y="424309"/>
                  </a:cubicBezTo>
                  <a:cubicBezTo>
                    <a:pt x="2260905" y="419343"/>
                    <a:pt x="2261336" y="413190"/>
                    <a:pt x="2261768" y="405850"/>
                  </a:cubicBezTo>
                  <a:cubicBezTo>
                    <a:pt x="2262200" y="395918"/>
                    <a:pt x="2261552" y="390521"/>
                    <a:pt x="2259825" y="389657"/>
                  </a:cubicBezTo>
                  <a:cubicBezTo>
                    <a:pt x="2258098" y="387066"/>
                    <a:pt x="2256803" y="385987"/>
                    <a:pt x="2255939" y="386419"/>
                  </a:cubicBezTo>
                  <a:cubicBezTo>
                    <a:pt x="2249894" y="388146"/>
                    <a:pt x="2243848" y="390089"/>
                    <a:pt x="2237803" y="392248"/>
                  </a:cubicBezTo>
                  <a:cubicBezTo>
                    <a:pt x="2236076" y="393111"/>
                    <a:pt x="2234997" y="395270"/>
                    <a:pt x="2234565" y="398725"/>
                  </a:cubicBezTo>
                  <a:cubicBezTo>
                    <a:pt x="2232406" y="407793"/>
                    <a:pt x="2227872" y="410815"/>
                    <a:pt x="2220963" y="407793"/>
                  </a:cubicBezTo>
                  <a:cubicBezTo>
                    <a:pt x="2214486" y="405634"/>
                    <a:pt x="2207361" y="401532"/>
                    <a:pt x="2199589" y="395486"/>
                  </a:cubicBezTo>
                  <a:cubicBezTo>
                    <a:pt x="2191385" y="387282"/>
                    <a:pt x="2183612" y="376271"/>
                    <a:pt x="2176272" y="362454"/>
                  </a:cubicBezTo>
                  <a:cubicBezTo>
                    <a:pt x="2169795" y="350795"/>
                    <a:pt x="2169579" y="335466"/>
                    <a:pt x="2175624" y="316467"/>
                  </a:cubicBezTo>
                  <a:cubicBezTo>
                    <a:pt x="2176488" y="312149"/>
                    <a:pt x="2177135" y="308479"/>
                    <a:pt x="2177567" y="305456"/>
                  </a:cubicBezTo>
                  <a:cubicBezTo>
                    <a:pt x="2178863" y="302865"/>
                    <a:pt x="2179942" y="300274"/>
                    <a:pt x="2180806" y="297684"/>
                  </a:cubicBezTo>
                  <a:cubicBezTo>
                    <a:pt x="2184260" y="289911"/>
                    <a:pt x="2187175" y="284082"/>
                    <a:pt x="2189550" y="280196"/>
                  </a:cubicBezTo>
                  <a:cubicBezTo>
                    <a:pt x="2191925" y="276310"/>
                    <a:pt x="2193544" y="274366"/>
                    <a:pt x="2194408" y="274366"/>
                  </a:cubicBezTo>
                  <a:cubicBezTo>
                    <a:pt x="2196566" y="274366"/>
                    <a:pt x="2199805" y="276741"/>
                    <a:pt x="2204123" y="281491"/>
                  </a:cubicBezTo>
                  <a:cubicBezTo>
                    <a:pt x="2205418" y="283650"/>
                    <a:pt x="2206714" y="289695"/>
                    <a:pt x="2208009" y="299627"/>
                  </a:cubicBezTo>
                  <a:cubicBezTo>
                    <a:pt x="2208441" y="305672"/>
                    <a:pt x="2209089" y="309990"/>
                    <a:pt x="2209952" y="312581"/>
                  </a:cubicBezTo>
                  <a:cubicBezTo>
                    <a:pt x="2210816" y="315172"/>
                    <a:pt x="2211679" y="316035"/>
                    <a:pt x="2212543" y="315172"/>
                  </a:cubicBezTo>
                  <a:cubicBezTo>
                    <a:pt x="2213407" y="314740"/>
                    <a:pt x="2215997" y="311717"/>
                    <a:pt x="2220315" y="306104"/>
                  </a:cubicBezTo>
                  <a:cubicBezTo>
                    <a:pt x="2228951" y="295741"/>
                    <a:pt x="2237156" y="287752"/>
                    <a:pt x="2244928" y="282139"/>
                  </a:cubicBezTo>
                  <a:cubicBezTo>
                    <a:pt x="2252269" y="276957"/>
                    <a:pt x="2257882" y="273287"/>
                    <a:pt x="2261768" y="271128"/>
                  </a:cubicBezTo>
                  <a:cubicBezTo>
                    <a:pt x="2267813" y="268537"/>
                    <a:pt x="2271700" y="267242"/>
                    <a:pt x="2273427" y="267242"/>
                  </a:cubicBezTo>
                  <a:cubicBezTo>
                    <a:pt x="2273859" y="267674"/>
                    <a:pt x="2274506" y="267458"/>
                    <a:pt x="2275370" y="266594"/>
                  </a:cubicBezTo>
                  <a:cubicBezTo>
                    <a:pt x="2276233" y="266162"/>
                    <a:pt x="2276665" y="265946"/>
                    <a:pt x="2276665" y="265946"/>
                  </a:cubicBezTo>
                  <a:cubicBezTo>
                    <a:pt x="2276665" y="266378"/>
                    <a:pt x="2277097" y="266378"/>
                    <a:pt x="2277961" y="265946"/>
                  </a:cubicBezTo>
                  <a:cubicBezTo>
                    <a:pt x="2279256" y="265083"/>
                    <a:pt x="2282279" y="264219"/>
                    <a:pt x="2287029" y="263356"/>
                  </a:cubicBezTo>
                  <a:cubicBezTo>
                    <a:pt x="2303869" y="259901"/>
                    <a:pt x="2313800" y="256447"/>
                    <a:pt x="2316823" y="252992"/>
                  </a:cubicBezTo>
                  <a:cubicBezTo>
                    <a:pt x="2318982" y="250833"/>
                    <a:pt x="2321357" y="249322"/>
                    <a:pt x="2323947" y="248458"/>
                  </a:cubicBezTo>
                  <a:cubicBezTo>
                    <a:pt x="2328697" y="245868"/>
                    <a:pt x="2337333" y="248243"/>
                    <a:pt x="2349855" y="255583"/>
                  </a:cubicBezTo>
                  <a:lnTo>
                    <a:pt x="2353644" y="258123"/>
                  </a:lnTo>
                  <a:lnTo>
                    <a:pt x="2356333" y="256555"/>
                  </a:lnTo>
                  <a:cubicBezTo>
                    <a:pt x="2358707" y="255475"/>
                    <a:pt x="2362162" y="254072"/>
                    <a:pt x="2366696" y="252345"/>
                  </a:cubicBezTo>
                  <a:cubicBezTo>
                    <a:pt x="2386990" y="243277"/>
                    <a:pt x="2403938" y="235504"/>
                    <a:pt x="2417540" y="229027"/>
                  </a:cubicBezTo>
                  <a:cubicBezTo>
                    <a:pt x="2431142" y="222550"/>
                    <a:pt x="2439670" y="217801"/>
                    <a:pt x="2443124" y="214778"/>
                  </a:cubicBezTo>
                  <a:cubicBezTo>
                    <a:pt x="2446147" y="212187"/>
                    <a:pt x="2446902" y="210028"/>
                    <a:pt x="2445391" y="208301"/>
                  </a:cubicBezTo>
                  <a:cubicBezTo>
                    <a:pt x="2443880" y="206574"/>
                    <a:pt x="2439670" y="205710"/>
                    <a:pt x="2432761" y="205710"/>
                  </a:cubicBezTo>
                  <a:cubicBezTo>
                    <a:pt x="2424125" y="205278"/>
                    <a:pt x="2413762" y="205710"/>
                    <a:pt x="2401671" y="207006"/>
                  </a:cubicBezTo>
                  <a:cubicBezTo>
                    <a:pt x="2400808" y="207437"/>
                    <a:pt x="2399513" y="207653"/>
                    <a:pt x="2397785" y="207653"/>
                  </a:cubicBezTo>
                  <a:cubicBezTo>
                    <a:pt x="2396490" y="207653"/>
                    <a:pt x="2395194" y="207869"/>
                    <a:pt x="2393899" y="208301"/>
                  </a:cubicBezTo>
                  <a:cubicBezTo>
                    <a:pt x="2393036" y="209165"/>
                    <a:pt x="2391956" y="209380"/>
                    <a:pt x="2390660" y="208949"/>
                  </a:cubicBezTo>
                  <a:cubicBezTo>
                    <a:pt x="2389797" y="208517"/>
                    <a:pt x="2389149" y="208733"/>
                    <a:pt x="2388718" y="209596"/>
                  </a:cubicBezTo>
                  <a:cubicBezTo>
                    <a:pt x="2388286" y="210028"/>
                    <a:pt x="2387206" y="210244"/>
                    <a:pt x="2385479" y="210244"/>
                  </a:cubicBezTo>
                  <a:cubicBezTo>
                    <a:pt x="2383752" y="210244"/>
                    <a:pt x="2382456" y="210244"/>
                    <a:pt x="2381593" y="210244"/>
                  </a:cubicBezTo>
                  <a:cubicBezTo>
                    <a:pt x="2381161" y="210676"/>
                    <a:pt x="2380513" y="210676"/>
                    <a:pt x="2379650" y="210244"/>
                  </a:cubicBezTo>
                  <a:cubicBezTo>
                    <a:pt x="2379218" y="210244"/>
                    <a:pt x="2378354" y="210460"/>
                    <a:pt x="2377059" y="210892"/>
                  </a:cubicBezTo>
                  <a:cubicBezTo>
                    <a:pt x="2375763" y="211324"/>
                    <a:pt x="2373173" y="211971"/>
                    <a:pt x="2369286" y="212835"/>
                  </a:cubicBezTo>
                  <a:cubicBezTo>
                    <a:pt x="2365400" y="213267"/>
                    <a:pt x="2354173" y="215426"/>
                    <a:pt x="2335606" y="219312"/>
                  </a:cubicBezTo>
                  <a:cubicBezTo>
                    <a:pt x="2328265" y="221039"/>
                    <a:pt x="2319629" y="223198"/>
                    <a:pt x="2309698" y="225789"/>
                  </a:cubicBezTo>
                  <a:cubicBezTo>
                    <a:pt x="2302789" y="227516"/>
                    <a:pt x="2298255" y="228704"/>
                    <a:pt x="2296096" y="229351"/>
                  </a:cubicBezTo>
                  <a:cubicBezTo>
                    <a:pt x="2293937" y="229999"/>
                    <a:pt x="2292642" y="230971"/>
                    <a:pt x="2292210" y="232266"/>
                  </a:cubicBezTo>
                  <a:cubicBezTo>
                    <a:pt x="2288756" y="237016"/>
                    <a:pt x="2282279" y="241550"/>
                    <a:pt x="2272779" y="245868"/>
                  </a:cubicBezTo>
                  <a:cubicBezTo>
                    <a:pt x="2265007" y="248890"/>
                    <a:pt x="2255507" y="251265"/>
                    <a:pt x="2244280" y="252992"/>
                  </a:cubicBezTo>
                  <a:cubicBezTo>
                    <a:pt x="2221395" y="256878"/>
                    <a:pt x="2204771" y="261412"/>
                    <a:pt x="2194408" y="266594"/>
                  </a:cubicBezTo>
                  <a:cubicBezTo>
                    <a:pt x="2190089" y="267889"/>
                    <a:pt x="2187715" y="268753"/>
                    <a:pt x="2187283" y="269185"/>
                  </a:cubicBezTo>
                  <a:cubicBezTo>
                    <a:pt x="2186851" y="269185"/>
                    <a:pt x="2186203" y="269401"/>
                    <a:pt x="2185340" y="269833"/>
                  </a:cubicBezTo>
                  <a:cubicBezTo>
                    <a:pt x="2184044" y="270696"/>
                    <a:pt x="2179726" y="273071"/>
                    <a:pt x="2172386" y="276957"/>
                  </a:cubicBezTo>
                  <a:cubicBezTo>
                    <a:pt x="2154682" y="284730"/>
                    <a:pt x="2138274" y="292934"/>
                    <a:pt x="2123160" y="301570"/>
                  </a:cubicBezTo>
                  <a:cubicBezTo>
                    <a:pt x="2117115" y="305024"/>
                    <a:pt x="2114093" y="306751"/>
                    <a:pt x="2114093" y="306751"/>
                  </a:cubicBezTo>
                  <a:cubicBezTo>
                    <a:pt x="2114093" y="306751"/>
                    <a:pt x="2110422" y="308695"/>
                    <a:pt x="2103082" y="312581"/>
                  </a:cubicBezTo>
                  <a:cubicBezTo>
                    <a:pt x="2096605" y="316899"/>
                    <a:pt x="2091207" y="320353"/>
                    <a:pt x="2086889" y="322944"/>
                  </a:cubicBezTo>
                  <a:cubicBezTo>
                    <a:pt x="2083003" y="324671"/>
                    <a:pt x="2079333" y="326830"/>
                    <a:pt x="2075878" y="329421"/>
                  </a:cubicBezTo>
                  <a:cubicBezTo>
                    <a:pt x="2064220" y="337193"/>
                    <a:pt x="2051698" y="344750"/>
                    <a:pt x="2038312" y="352090"/>
                  </a:cubicBezTo>
                  <a:cubicBezTo>
                    <a:pt x="2025790" y="357272"/>
                    <a:pt x="2017585" y="359647"/>
                    <a:pt x="2013699" y="359215"/>
                  </a:cubicBezTo>
                  <a:cubicBezTo>
                    <a:pt x="2010676" y="359215"/>
                    <a:pt x="2004631" y="356193"/>
                    <a:pt x="1995563" y="350147"/>
                  </a:cubicBezTo>
                  <a:cubicBezTo>
                    <a:pt x="1989086" y="340648"/>
                    <a:pt x="1985848" y="334602"/>
                    <a:pt x="1985848" y="332012"/>
                  </a:cubicBezTo>
                  <a:cubicBezTo>
                    <a:pt x="1985848" y="331148"/>
                    <a:pt x="1988007" y="329853"/>
                    <a:pt x="1992325" y="328126"/>
                  </a:cubicBezTo>
                  <a:cubicBezTo>
                    <a:pt x="1992757" y="328126"/>
                    <a:pt x="1996427" y="326614"/>
                    <a:pt x="2003336" y="323592"/>
                  </a:cubicBezTo>
                  <a:cubicBezTo>
                    <a:pt x="2029244" y="311933"/>
                    <a:pt x="2050834" y="303513"/>
                    <a:pt x="2068106" y="298331"/>
                  </a:cubicBezTo>
                  <a:cubicBezTo>
                    <a:pt x="2082787" y="294013"/>
                    <a:pt x="2092503" y="291423"/>
                    <a:pt x="2097252" y="290559"/>
                  </a:cubicBezTo>
                  <a:cubicBezTo>
                    <a:pt x="2097252" y="290991"/>
                    <a:pt x="2095093" y="291854"/>
                    <a:pt x="2090775" y="293150"/>
                  </a:cubicBezTo>
                  <a:cubicBezTo>
                    <a:pt x="2070049" y="300490"/>
                    <a:pt x="2056015" y="306536"/>
                    <a:pt x="2048675" y="311285"/>
                  </a:cubicBezTo>
                  <a:cubicBezTo>
                    <a:pt x="2052129" y="311285"/>
                    <a:pt x="2058822" y="309990"/>
                    <a:pt x="2068754" y="307399"/>
                  </a:cubicBezTo>
                  <a:cubicBezTo>
                    <a:pt x="2082571" y="302218"/>
                    <a:pt x="2097036" y="296172"/>
                    <a:pt x="2112150" y="289263"/>
                  </a:cubicBezTo>
                  <a:cubicBezTo>
                    <a:pt x="2118195" y="286673"/>
                    <a:pt x="2121649" y="285377"/>
                    <a:pt x="2122513" y="285377"/>
                  </a:cubicBezTo>
                  <a:cubicBezTo>
                    <a:pt x="2123808" y="285377"/>
                    <a:pt x="2123808" y="285162"/>
                    <a:pt x="2122513" y="284730"/>
                  </a:cubicBezTo>
                  <a:cubicBezTo>
                    <a:pt x="2121217" y="284298"/>
                    <a:pt x="2122081" y="283650"/>
                    <a:pt x="2125104" y="282787"/>
                  </a:cubicBezTo>
                  <a:cubicBezTo>
                    <a:pt x="2128558" y="282787"/>
                    <a:pt x="2137842" y="279332"/>
                    <a:pt x="2152955" y="272423"/>
                  </a:cubicBezTo>
                  <a:cubicBezTo>
                    <a:pt x="2161591" y="268537"/>
                    <a:pt x="2166556" y="266162"/>
                    <a:pt x="2167852" y="265299"/>
                  </a:cubicBezTo>
                  <a:cubicBezTo>
                    <a:pt x="2168284" y="265730"/>
                    <a:pt x="2171090" y="264651"/>
                    <a:pt x="2176272" y="262060"/>
                  </a:cubicBezTo>
                  <a:cubicBezTo>
                    <a:pt x="2188794" y="256447"/>
                    <a:pt x="2205203" y="249754"/>
                    <a:pt x="2225497" y="241981"/>
                  </a:cubicBezTo>
                  <a:cubicBezTo>
                    <a:pt x="2229383" y="241118"/>
                    <a:pt x="2232838" y="238527"/>
                    <a:pt x="2235860" y="234209"/>
                  </a:cubicBezTo>
                  <a:cubicBezTo>
                    <a:pt x="2242769" y="224278"/>
                    <a:pt x="2247303" y="215426"/>
                    <a:pt x="2249462" y="207653"/>
                  </a:cubicBezTo>
                  <a:cubicBezTo>
                    <a:pt x="2250325" y="205063"/>
                    <a:pt x="2250973" y="203119"/>
                    <a:pt x="2251405" y="201824"/>
                  </a:cubicBezTo>
                  <a:cubicBezTo>
                    <a:pt x="2251837" y="198370"/>
                    <a:pt x="2251837" y="195563"/>
                    <a:pt x="2251405" y="193404"/>
                  </a:cubicBezTo>
                  <a:cubicBezTo>
                    <a:pt x="2250541" y="193404"/>
                    <a:pt x="2248598" y="193836"/>
                    <a:pt x="2245576" y="194699"/>
                  </a:cubicBezTo>
                  <a:cubicBezTo>
                    <a:pt x="2242122" y="195995"/>
                    <a:pt x="2239099" y="195995"/>
                    <a:pt x="2236508" y="194699"/>
                  </a:cubicBezTo>
                  <a:cubicBezTo>
                    <a:pt x="2230031" y="191245"/>
                    <a:pt x="2225929" y="187359"/>
                    <a:pt x="2224202" y="183041"/>
                  </a:cubicBezTo>
                  <a:cubicBezTo>
                    <a:pt x="2221611" y="177859"/>
                    <a:pt x="2221827" y="175052"/>
                    <a:pt x="2224849" y="174621"/>
                  </a:cubicBezTo>
                  <a:cubicBezTo>
                    <a:pt x="2230463" y="171598"/>
                    <a:pt x="2238235" y="166201"/>
                    <a:pt x="2248167" y="158428"/>
                  </a:cubicBezTo>
                  <a:cubicBezTo>
                    <a:pt x="2261552" y="146338"/>
                    <a:pt x="2268677" y="137702"/>
                    <a:pt x="2269541" y="132520"/>
                  </a:cubicBezTo>
                  <a:cubicBezTo>
                    <a:pt x="2268677" y="132088"/>
                    <a:pt x="2267166" y="132088"/>
                    <a:pt x="2265007" y="132520"/>
                  </a:cubicBezTo>
                  <a:cubicBezTo>
                    <a:pt x="2262416" y="132952"/>
                    <a:pt x="2258098" y="134247"/>
                    <a:pt x="2252053" y="136406"/>
                  </a:cubicBezTo>
                  <a:cubicBezTo>
                    <a:pt x="2250757" y="137270"/>
                    <a:pt x="2249894" y="137702"/>
                    <a:pt x="2249462" y="137702"/>
                  </a:cubicBezTo>
                  <a:cubicBezTo>
                    <a:pt x="2248598" y="137702"/>
                    <a:pt x="2247951" y="137918"/>
                    <a:pt x="2247519" y="138349"/>
                  </a:cubicBezTo>
                  <a:cubicBezTo>
                    <a:pt x="2245792" y="139213"/>
                    <a:pt x="2242553" y="138134"/>
                    <a:pt x="2237803" y="135111"/>
                  </a:cubicBezTo>
                  <a:cubicBezTo>
                    <a:pt x="2231326" y="130361"/>
                    <a:pt x="2227440" y="125827"/>
                    <a:pt x="2226145" y="121509"/>
                  </a:cubicBezTo>
                  <a:cubicBezTo>
                    <a:pt x="2226577" y="120646"/>
                    <a:pt x="2228844" y="119026"/>
                    <a:pt x="2232946" y="116652"/>
                  </a:cubicBezTo>
                  <a:cubicBezTo>
                    <a:pt x="2237048" y="114277"/>
                    <a:pt x="2242553" y="111578"/>
                    <a:pt x="2249462" y="108555"/>
                  </a:cubicBezTo>
                  <a:cubicBezTo>
                    <a:pt x="2265439" y="101646"/>
                    <a:pt x="2275802" y="96897"/>
                    <a:pt x="2280551" y="94306"/>
                  </a:cubicBezTo>
                  <a:cubicBezTo>
                    <a:pt x="2285301" y="91715"/>
                    <a:pt x="2288324" y="90420"/>
                    <a:pt x="2289619" y="90420"/>
                  </a:cubicBezTo>
                  <a:cubicBezTo>
                    <a:pt x="2293074" y="90420"/>
                    <a:pt x="2298687" y="93226"/>
                    <a:pt x="2306459" y="98840"/>
                  </a:cubicBezTo>
                  <a:cubicBezTo>
                    <a:pt x="2308187" y="101862"/>
                    <a:pt x="2309914" y="106180"/>
                    <a:pt x="2311641" y="111794"/>
                  </a:cubicBezTo>
                  <a:cubicBezTo>
                    <a:pt x="2312073" y="113089"/>
                    <a:pt x="2310454" y="115572"/>
                    <a:pt x="2306783" y="119242"/>
                  </a:cubicBezTo>
                  <a:cubicBezTo>
                    <a:pt x="2303113" y="122913"/>
                    <a:pt x="2296960" y="128418"/>
                    <a:pt x="2288324" y="135759"/>
                  </a:cubicBezTo>
                  <a:cubicBezTo>
                    <a:pt x="2284438" y="138781"/>
                    <a:pt x="2281199" y="141372"/>
                    <a:pt x="2278609" y="143531"/>
                  </a:cubicBezTo>
                  <a:cubicBezTo>
                    <a:pt x="2276018" y="145690"/>
                    <a:pt x="2274722" y="146770"/>
                    <a:pt x="2274722" y="146770"/>
                  </a:cubicBezTo>
                  <a:cubicBezTo>
                    <a:pt x="2274722" y="147201"/>
                    <a:pt x="2274291" y="147633"/>
                    <a:pt x="2273427" y="148065"/>
                  </a:cubicBezTo>
                  <a:cubicBezTo>
                    <a:pt x="2271700" y="148065"/>
                    <a:pt x="2265654" y="154326"/>
                    <a:pt x="2255291" y="166848"/>
                  </a:cubicBezTo>
                  <a:cubicBezTo>
                    <a:pt x="2253996" y="168575"/>
                    <a:pt x="2253780" y="169763"/>
                    <a:pt x="2254643" y="170411"/>
                  </a:cubicBezTo>
                  <a:cubicBezTo>
                    <a:pt x="2255507" y="171058"/>
                    <a:pt x="2257450" y="170950"/>
                    <a:pt x="2260473" y="170087"/>
                  </a:cubicBezTo>
                  <a:cubicBezTo>
                    <a:pt x="2263927" y="169223"/>
                    <a:pt x="2268677" y="167928"/>
                    <a:pt x="2274722" y="166201"/>
                  </a:cubicBezTo>
                  <a:cubicBezTo>
                    <a:pt x="2281631" y="164905"/>
                    <a:pt x="2292210" y="161882"/>
                    <a:pt x="2306459" y="157133"/>
                  </a:cubicBezTo>
                  <a:cubicBezTo>
                    <a:pt x="2308187" y="156701"/>
                    <a:pt x="2309482" y="154110"/>
                    <a:pt x="2310346" y="149360"/>
                  </a:cubicBezTo>
                  <a:cubicBezTo>
                    <a:pt x="2312505" y="142883"/>
                    <a:pt x="2315743" y="132952"/>
                    <a:pt x="2320061" y="119566"/>
                  </a:cubicBezTo>
                  <a:cubicBezTo>
                    <a:pt x="2320493" y="116975"/>
                    <a:pt x="2321357" y="112873"/>
                    <a:pt x="2322652" y="107260"/>
                  </a:cubicBezTo>
                  <a:cubicBezTo>
                    <a:pt x="2324379" y="101646"/>
                    <a:pt x="2325675" y="97112"/>
                    <a:pt x="2326538" y="93658"/>
                  </a:cubicBezTo>
                  <a:cubicBezTo>
                    <a:pt x="2330425" y="75091"/>
                    <a:pt x="2330425" y="63000"/>
                    <a:pt x="2326538" y="57387"/>
                  </a:cubicBezTo>
                  <a:cubicBezTo>
                    <a:pt x="2324379" y="54796"/>
                    <a:pt x="2317686" y="53933"/>
                    <a:pt x="2306459" y="54796"/>
                  </a:cubicBezTo>
                  <a:cubicBezTo>
                    <a:pt x="2293074" y="56092"/>
                    <a:pt x="2278824" y="59978"/>
                    <a:pt x="2263711" y="66455"/>
                  </a:cubicBezTo>
                  <a:cubicBezTo>
                    <a:pt x="2257666" y="68614"/>
                    <a:pt x="2254428" y="69693"/>
                    <a:pt x="2253996" y="69693"/>
                  </a:cubicBezTo>
                  <a:cubicBezTo>
                    <a:pt x="2253132" y="69693"/>
                    <a:pt x="2251837" y="70125"/>
                    <a:pt x="2250110" y="70989"/>
                  </a:cubicBezTo>
                  <a:cubicBezTo>
                    <a:pt x="2245360" y="74443"/>
                    <a:pt x="2238667" y="78113"/>
                    <a:pt x="2230031" y="81999"/>
                  </a:cubicBezTo>
                  <a:cubicBezTo>
                    <a:pt x="2223986" y="85454"/>
                    <a:pt x="2218156" y="84806"/>
                    <a:pt x="2212543" y="80056"/>
                  </a:cubicBezTo>
                  <a:cubicBezTo>
                    <a:pt x="2208657" y="77466"/>
                    <a:pt x="2205958" y="74335"/>
                    <a:pt x="2204447" y="70665"/>
                  </a:cubicBezTo>
                  <a:cubicBezTo>
                    <a:pt x="2202936" y="66994"/>
                    <a:pt x="2203691" y="65159"/>
                    <a:pt x="2206714" y="65159"/>
                  </a:cubicBezTo>
                  <a:cubicBezTo>
                    <a:pt x="2208009" y="65159"/>
                    <a:pt x="2211248" y="64080"/>
                    <a:pt x="2216429" y="61921"/>
                  </a:cubicBezTo>
                  <a:cubicBezTo>
                    <a:pt x="2221179" y="59762"/>
                    <a:pt x="2224633" y="58250"/>
                    <a:pt x="2226793" y="57387"/>
                  </a:cubicBezTo>
                  <a:cubicBezTo>
                    <a:pt x="2229383" y="56523"/>
                    <a:pt x="2232190" y="55444"/>
                    <a:pt x="2235213" y="54148"/>
                  </a:cubicBezTo>
                  <a:cubicBezTo>
                    <a:pt x="2247303" y="49830"/>
                    <a:pt x="2254428" y="47887"/>
                    <a:pt x="2256587" y="48319"/>
                  </a:cubicBezTo>
                  <a:cubicBezTo>
                    <a:pt x="2257450" y="48319"/>
                    <a:pt x="2258530" y="47887"/>
                    <a:pt x="2259825" y="47024"/>
                  </a:cubicBezTo>
                  <a:cubicBezTo>
                    <a:pt x="2263711" y="45296"/>
                    <a:pt x="2269325" y="43353"/>
                    <a:pt x="2276665" y="41194"/>
                  </a:cubicBezTo>
                  <a:cubicBezTo>
                    <a:pt x="2288324" y="38172"/>
                    <a:pt x="2300414" y="34070"/>
                    <a:pt x="2312936" y="28888"/>
                  </a:cubicBezTo>
                  <a:cubicBezTo>
                    <a:pt x="2319845" y="26297"/>
                    <a:pt x="2324163" y="23922"/>
                    <a:pt x="2325891" y="21763"/>
                  </a:cubicBezTo>
                  <a:cubicBezTo>
                    <a:pt x="2327618" y="19604"/>
                    <a:pt x="2329561" y="17877"/>
                    <a:pt x="2331720" y="16582"/>
                  </a:cubicBezTo>
                  <a:cubicBezTo>
                    <a:pt x="2333015" y="15826"/>
                    <a:pt x="2334540" y="15421"/>
                    <a:pt x="2336294" y="15367"/>
                  </a:cubicBezTo>
                  <a:close/>
                  <a:moveTo>
                    <a:pt x="917953" y="5166"/>
                  </a:moveTo>
                  <a:cubicBezTo>
                    <a:pt x="927668" y="6623"/>
                    <a:pt x="940784" y="13667"/>
                    <a:pt x="957300" y="26297"/>
                  </a:cubicBezTo>
                  <a:cubicBezTo>
                    <a:pt x="963346" y="30183"/>
                    <a:pt x="967664" y="36445"/>
                    <a:pt x="970254" y="45081"/>
                  </a:cubicBezTo>
                  <a:cubicBezTo>
                    <a:pt x="976732" y="60194"/>
                    <a:pt x="977811" y="68614"/>
                    <a:pt x="973494" y="70341"/>
                  </a:cubicBezTo>
                  <a:cubicBezTo>
                    <a:pt x="971766" y="71205"/>
                    <a:pt x="967664" y="71636"/>
                    <a:pt x="961187" y="71636"/>
                  </a:cubicBezTo>
                  <a:cubicBezTo>
                    <a:pt x="954278" y="72068"/>
                    <a:pt x="948233" y="72716"/>
                    <a:pt x="943052" y="73579"/>
                  </a:cubicBezTo>
                  <a:cubicBezTo>
                    <a:pt x="937438" y="74875"/>
                    <a:pt x="931177" y="76170"/>
                    <a:pt x="924268" y="77466"/>
                  </a:cubicBezTo>
                  <a:cubicBezTo>
                    <a:pt x="916927" y="78761"/>
                    <a:pt x="911530" y="79841"/>
                    <a:pt x="908075" y="80704"/>
                  </a:cubicBezTo>
                  <a:cubicBezTo>
                    <a:pt x="895985" y="85454"/>
                    <a:pt x="883679" y="91715"/>
                    <a:pt x="871156" y="99487"/>
                  </a:cubicBezTo>
                  <a:cubicBezTo>
                    <a:pt x="866839" y="102078"/>
                    <a:pt x="864140" y="103590"/>
                    <a:pt x="863060" y="104021"/>
                  </a:cubicBezTo>
                  <a:cubicBezTo>
                    <a:pt x="861981" y="104453"/>
                    <a:pt x="862736" y="103590"/>
                    <a:pt x="865328" y="101431"/>
                  </a:cubicBezTo>
                  <a:cubicBezTo>
                    <a:pt x="867918" y="98840"/>
                    <a:pt x="871588" y="94306"/>
                    <a:pt x="876338" y="87829"/>
                  </a:cubicBezTo>
                  <a:cubicBezTo>
                    <a:pt x="881520" y="80920"/>
                    <a:pt x="885838" y="75307"/>
                    <a:pt x="889292" y="70989"/>
                  </a:cubicBezTo>
                  <a:cubicBezTo>
                    <a:pt x="897928" y="56739"/>
                    <a:pt x="902030" y="43785"/>
                    <a:pt x="901598" y="32127"/>
                  </a:cubicBezTo>
                  <a:cubicBezTo>
                    <a:pt x="899871" y="29104"/>
                    <a:pt x="897497" y="27377"/>
                    <a:pt x="894474" y="26945"/>
                  </a:cubicBezTo>
                  <a:cubicBezTo>
                    <a:pt x="893610" y="26945"/>
                    <a:pt x="891235" y="27377"/>
                    <a:pt x="887349" y="28240"/>
                  </a:cubicBezTo>
                  <a:cubicBezTo>
                    <a:pt x="883031" y="29104"/>
                    <a:pt x="880872" y="29104"/>
                    <a:pt x="880872" y="28240"/>
                  </a:cubicBezTo>
                  <a:cubicBezTo>
                    <a:pt x="880872" y="26081"/>
                    <a:pt x="884758" y="21979"/>
                    <a:pt x="892531" y="15934"/>
                  </a:cubicBezTo>
                  <a:cubicBezTo>
                    <a:pt x="895121" y="14639"/>
                    <a:pt x="896848" y="13775"/>
                    <a:pt x="897712" y="13343"/>
                  </a:cubicBezTo>
                  <a:cubicBezTo>
                    <a:pt x="903326" y="9025"/>
                    <a:pt x="907212" y="6435"/>
                    <a:pt x="909371" y="5571"/>
                  </a:cubicBezTo>
                  <a:cubicBezTo>
                    <a:pt x="911854" y="4815"/>
                    <a:pt x="914714" y="4680"/>
                    <a:pt x="917953" y="5166"/>
                  </a:cubicBezTo>
                  <a:close/>
                  <a:moveTo>
                    <a:pt x="1657464" y="65"/>
                  </a:moveTo>
                  <a:cubicBezTo>
                    <a:pt x="1658760" y="281"/>
                    <a:pt x="1661566" y="1469"/>
                    <a:pt x="1665884" y="3628"/>
                  </a:cubicBezTo>
                  <a:cubicBezTo>
                    <a:pt x="1674520" y="7514"/>
                    <a:pt x="1682077" y="14855"/>
                    <a:pt x="1688554" y="25650"/>
                  </a:cubicBezTo>
                  <a:cubicBezTo>
                    <a:pt x="1697622" y="38172"/>
                    <a:pt x="1702155" y="49183"/>
                    <a:pt x="1702155" y="58682"/>
                  </a:cubicBezTo>
                  <a:cubicBezTo>
                    <a:pt x="1702587" y="64296"/>
                    <a:pt x="1703019" y="67102"/>
                    <a:pt x="1703451" y="67102"/>
                  </a:cubicBezTo>
                  <a:cubicBezTo>
                    <a:pt x="1703883" y="67102"/>
                    <a:pt x="1704098" y="67750"/>
                    <a:pt x="1704098" y="69046"/>
                  </a:cubicBezTo>
                  <a:cubicBezTo>
                    <a:pt x="1704098" y="71205"/>
                    <a:pt x="1708633" y="72284"/>
                    <a:pt x="1717700" y="72284"/>
                  </a:cubicBezTo>
                  <a:cubicBezTo>
                    <a:pt x="1723745" y="72716"/>
                    <a:pt x="1734540" y="67318"/>
                    <a:pt x="1750085" y="56092"/>
                  </a:cubicBezTo>
                  <a:cubicBezTo>
                    <a:pt x="1754835" y="52205"/>
                    <a:pt x="1758937" y="50910"/>
                    <a:pt x="1762392" y="52205"/>
                  </a:cubicBezTo>
                  <a:cubicBezTo>
                    <a:pt x="1764982" y="53069"/>
                    <a:pt x="1767141" y="54148"/>
                    <a:pt x="1768868" y="55444"/>
                  </a:cubicBezTo>
                  <a:cubicBezTo>
                    <a:pt x="1770596" y="56739"/>
                    <a:pt x="1772323" y="57603"/>
                    <a:pt x="1774050" y="58035"/>
                  </a:cubicBezTo>
                  <a:cubicBezTo>
                    <a:pt x="1778368" y="60194"/>
                    <a:pt x="1781391" y="63216"/>
                    <a:pt x="1783118" y="67102"/>
                  </a:cubicBezTo>
                  <a:cubicBezTo>
                    <a:pt x="1783550" y="68398"/>
                    <a:pt x="1784413" y="70125"/>
                    <a:pt x="1785709" y="72284"/>
                  </a:cubicBezTo>
                  <a:cubicBezTo>
                    <a:pt x="1790458" y="78329"/>
                    <a:pt x="1786356" y="82647"/>
                    <a:pt x="1773402" y="85238"/>
                  </a:cubicBezTo>
                  <a:cubicBezTo>
                    <a:pt x="1763903" y="87397"/>
                    <a:pt x="1757426" y="89124"/>
                    <a:pt x="1753971" y="90420"/>
                  </a:cubicBezTo>
                  <a:cubicBezTo>
                    <a:pt x="1746199" y="93010"/>
                    <a:pt x="1740370" y="95385"/>
                    <a:pt x="1736484" y="97544"/>
                  </a:cubicBezTo>
                  <a:cubicBezTo>
                    <a:pt x="1735620" y="97976"/>
                    <a:pt x="1733461" y="98840"/>
                    <a:pt x="1730006" y="100135"/>
                  </a:cubicBezTo>
                  <a:cubicBezTo>
                    <a:pt x="1726552" y="101862"/>
                    <a:pt x="1723745" y="103374"/>
                    <a:pt x="1721586" y="104669"/>
                  </a:cubicBezTo>
                  <a:cubicBezTo>
                    <a:pt x="1719427" y="106396"/>
                    <a:pt x="1718132" y="107260"/>
                    <a:pt x="1717700" y="107260"/>
                  </a:cubicBezTo>
                  <a:cubicBezTo>
                    <a:pt x="1716405" y="107260"/>
                    <a:pt x="1711871" y="110714"/>
                    <a:pt x="1704098" y="117623"/>
                  </a:cubicBezTo>
                  <a:cubicBezTo>
                    <a:pt x="1697190" y="124100"/>
                    <a:pt x="1691792" y="134031"/>
                    <a:pt x="1687906" y="147417"/>
                  </a:cubicBezTo>
                  <a:cubicBezTo>
                    <a:pt x="1683588" y="163394"/>
                    <a:pt x="1682293" y="174621"/>
                    <a:pt x="1684020" y="181098"/>
                  </a:cubicBezTo>
                  <a:cubicBezTo>
                    <a:pt x="1685315" y="185416"/>
                    <a:pt x="1692224" y="186711"/>
                    <a:pt x="1704746" y="184984"/>
                  </a:cubicBezTo>
                  <a:cubicBezTo>
                    <a:pt x="1706473" y="184552"/>
                    <a:pt x="1711439" y="183688"/>
                    <a:pt x="1719643" y="182393"/>
                  </a:cubicBezTo>
                  <a:cubicBezTo>
                    <a:pt x="1727848" y="180666"/>
                    <a:pt x="1734756" y="179155"/>
                    <a:pt x="1740370" y="177859"/>
                  </a:cubicBezTo>
                  <a:cubicBezTo>
                    <a:pt x="1742529" y="177427"/>
                    <a:pt x="1747926" y="176564"/>
                    <a:pt x="1756562" y="175268"/>
                  </a:cubicBezTo>
                  <a:cubicBezTo>
                    <a:pt x="1766062" y="173973"/>
                    <a:pt x="1773186" y="172678"/>
                    <a:pt x="1777936" y="171382"/>
                  </a:cubicBezTo>
                  <a:cubicBezTo>
                    <a:pt x="1782686" y="170519"/>
                    <a:pt x="1788300" y="169655"/>
                    <a:pt x="1794776" y="168791"/>
                  </a:cubicBezTo>
                  <a:cubicBezTo>
                    <a:pt x="1805572" y="167496"/>
                    <a:pt x="1811833" y="165337"/>
                    <a:pt x="1813560" y="162314"/>
                  </a:cubicBezTo>
                  <a:cubicBezTo>
                    <a:pt x="1816582" y="159292"/>
                    <a:pt x="1819605" y="152599"/>
                    <a:pt x="1822628" y="142236"/>
                  </a:cubicBezTo>
                  <a:cubicBezTo>
                    <a:pt x="1824787" y="135327"/>
                    <a:pt x="1826082" y="127338"/>
                    <a:pt x="1826514" y="118271"/>
                  </a:cubicBezTo>
                  <a:lnTo>
                    <a:pt x="1827161" y="104669"/>
                  </a:lnTo>
                  <a:lnTo>
                    <a:pt x="1830400" y="120214"/>
                  </a:lnTo>
                  <a:cubicBezTo>
                    <a:pt x="1832559" y="130145"/>
                    <a:pt x="1834718" y="139429"/>
                    <a:pt x="1836877" y="148065"/>
                  </a:cubicBezTo>
                  <a:cubicBezTo>
                    <a:pt x="1839036" y="156269"/>
                    <a:pt x="1840979" y="164689"/>
                    <a:pt x="1842706" y="173325"/>
                  </a:cubicBezTo>
                  <a:cubicBezTo>
                    <a:pt x="1844433" y="184552"/>
                    <a:pt x="1845945" y="192972"/>
                    <a:pt x="1847240" y="198586"/>
                  </a:cubicBezTo>
                  <a:cubicBezTo>
                    <a:pt x="1851126" y="211540"/>
                    <a:pt x="1849615" y="219528"/>
                    <a:pt x="1842706" y="222550"/>
                  </a:cubicBezTo>
                  <a:lnTo>
                    <a:pt x="1838172" y="225141"/>
                  </a:lnTo>
                  <a:lnTo>
                    <a:pt x="1790243" y="225141"/>
                  </a:lnTo>
                  <a:cubicBezTo>
                    <a:pt x="1763903" y="224709"/>
                    <a:pt x="1743500" y="224493"/>
                    <a:pt x="1729035" y="224493"/>
                  </a:cubicBezTo>
                  <a:cubicBezTo>
                    <a:pt x="1714570" y="224493"/>
                    <a:pt x="1704422" y="224386"/>
                    <a:pt x="1698593" y="224170"/>
                  </a:cubicBezTo>
                  <a:cubicBezTo>
                    <a:pt x="1692764" y="223954"/>
                    <a:pt x="1689633" y="223630"/>
                    <a:pt x="1689201" y="223198"/>
                  </a:cubicBezTo>
                  <a:cubicBezTo>
                    <a:pt x="1687043" y="222335"/>
                    <a:pt x="1684452" y="220823"/>
                    <a:pt x="1681429" y="218664"/>
                  </a:cubicBezTo>
                  <a:cubicBezTo>
                    <a:pt x="1677975" y="216073"/>
                    <a:pt x="1676032" y="214778"/>
                    <a:pt x="1675600" y="214778"/>
                  </a:cubicBezTo>
                  <a:cubicBezTo>
                    <a:pt x="1674736" y="214778"/>
                    <a:pt x="1674304" y="214562"/>
                    <a:pt x="1674304" y="214130"/>
                  </a:cubicBezTo>
                  <a:cubicBezTo>
                    <a:pt x="1674304" y="213267"/>
                    <a:pt x="1673657" y="212619"/>
                    <a:pt x="1672361" y="212187"/>
                  </a:cubicBezTo>
                  <a:cubicBezTo>
                    <a:pt x="1668043" y="209165"/>
                    <a:pt x="1662646" y="203335"/>
                    <a:pt x="1656169" y="194699"/>
                  </a:cubicBezTo>
                  <a:cubicBezTo>
                    <a:pt x="1650124" y="187791"/>
                    <a:pt x="1647965" y="179586"/>
                    <a:pt x="1649692" y="170087"/>
                  </a:cubicBezTo>
                  <a:cubicBezTo>
                    <a:pt x="1650555" y="165337"/>
                    <a:pt x="1650124" y="162530"/>
                    <a:pt x="1648396" y="161667"/>
                  </a:cubicBezTo>
                  <a:cubicBezTo>
                    <a:pt x="1647101" y="159508"/>
                    <a:pt x="1645158" y="159076"/>
                    <a:pt x="1642567" y="160371"/>
                  </a:cubicBezTo>
                  <a:cubicBezTo>
                    <a:pt x="1639976" y="161667"/>
                    <a:pt x="1637170" y="163178"/>
                    <a:pt x="1634147" y="164905"/>
                  </a:cubicBezTo>
                  <a:cubicBezTo>
                    <a:pt x="1622488" y="172246"/>
                    <a:pt x="1615795" y="173541"/>
                    <a:pt x="1614068" y="168791"/>
                  </a:cubicBezTo>
                  <a:cubicBezTo>
                    <a:pt x="1613636" y="167064"/>
                    <a:pt x="1613421" y="165985"/>
                    <a:pt x="1613421" y="165553"/>
                  </a:cubicBezTo>
                  <a:cubicBezTo>
                    <a:pt x="1633283" y="151303"/>
                    <a:pt x="1646021" y="139645"/>
                    <a:pt x="1651635" y="130577"/>
                  </a:cubicBezTo>
                  <a:lnTo>
                    <a:pt x="1652930" y="127338"/>
                  </a:lnTo>
                  <a:lnTo>
                    <a:pt x="1649044" y="130577"/>
                  </a:lnTo>
                  <a:cubicBezTo>
                    <a:pt x="1627022" y="151303"/>
                    <a:pt x="1597012" y="180882"/>
                    <a:pt x="1559014" y="219312"/>
                  </a:cubicBezTo>
                  <a:cubicBezTo>
                    <a:pt x="1555127" y="223630"/>
                    <a:pt x="1551997" y="227192"/>
                    <a:pt x="1549622" y="229999"/>
                  </a:cubicBezTo>
                  <a:cubicBezTo>
                    <a:pt x="1547247" y="232806"/>
                    <a:pt x="1546060" y="234209"/>
                    <a:pt x="1546060" y="234209"/>
                  </a:cubicBezTo>
                  <a:cubicBezTo>
                    <a:pt x="1546492" y="234641"/>
                    <a:pt x="1546276" y="235289"/>
                    <a:pt x="1545412" y="236152"/>
                  </a:cubicBezTo>
                  <a:cubicBezTo>
                    <a:pt x="1544980" y="237016"/>
                    <a:pt x="1544980" y="237448"/>
                    <a:pt x="1545412" y="237448"/>
                  </a:cubicBezTo>
                  <a:cubicBezTo>
                    <a:pt x="1545844" y="237448"/>
                    <a:pt x="1545628" y="238095"/>
                    <a:pt x="1544764" y="239391"/>
                  </a:cubicBezTo>
                  <a:cubicBezTo>
                    <a:pt x="1543901" y="240254"/>
                    <a:pt x="1543685" y="240902"/>
                    <a:pt x="1544117" y="241334"/>
                  </a:cubicBezTo>
                  <a:cubicBezTo>
                    <a:pt x="1544548" y="242197"/>
                    <a:pt x="1544333" y="242845"/>
                    <a:pt x="1543469" y="243277"/>
                  </a:cubicBezTo>
                  <a:cubicBezTo>
                    <a:pt x="1543037" y="243709"/>
                    <a:pt x="1542821" y="244140"/>
                    <a:pt x="1542821" y="244572"/>
                  </a:cubicBezTo>
                  <a:cubicBezTo>
                    <a:pt x="1543253" y="245004"/>
                    <a:pt x="1542821" y="246515"/>
                    <a:pt x="1541526" y="249106"/>
                  </a:cubicBezTo>
                  <a:cubicBezTo>
                    <a:pt x="1537640" y="254719"/>
                    <a:pt x="1533969" y="256447"/>
                    <a:pt x="1530515" y="254288"/>
                  </a:cubicBezTo>
                  <a:cubicBezTo>
                    <a:pt x="1529219" y="253424"/>
                    <a:pt x="1528356" y="252992"/>
                    <a:pt x="1527924" y="252992"/>
                  </a:cubicBezTo>
                  <a:cubicBezTo>
                    <a:pt x="1527492" y="252992"/>
                    <a:pt x="1525118" y="254935"/>
                    <a:pt x="1520799" y="258822"/>
                  </a:cubicBezTo>
                  <a:cubicBezTo>
                    <a:pt x="1516481" y="262708"/>
                    <a:pt x="1513027" y="266378"/>
                    <a:pt x="1510436" y="269833"/>
                  </a:cubicBezTo>
                  <a:cubicBezTo>
                    <a:pt x="1499641" y="281491"/>
                    <a:pt x="1481074" y="300706"/>
                    <a:pt x="1454734" y="327478"/>
                  </a:cubicBezTo>
                  <a:cubicBezTo>
                    <a:pt x="1444803" y="336977"/>
                    <a:pt x="1436598" y="344534"/>
                    <a:pt x="1430121" y="350147"/>
                  </a:cubicBezTo>
                  <a:cubicBezTo>
                    <a:pt x="1424076" y="354897"/>
                    <a:pt x="1420406" y="357920"/>
                    <a:pt x="1419110" y="359215"/>
                  </a:cubicBezTo>
                  <a:cubicBezTo>
                    <a:pt x="1416088" y="361374"/>
                    <a:pt x="1412634" y="362022"/>
                    <a:pt x="1408747" y="361158"/>
                  </a:cubicBezTo>
                  <a:cubicBezTo>
                    <a:pt x="1406588" y="360295"/>
                    <a:pt x="1402486" y="358136"/>
                    <a:pt x="1396441" y="354681"/>
                  </a:cubicBezTo>
                  <a:cubicBezTo>
                    <a:pt x="1390396" y="350795"/>
                    <a:pt x="1386941" y="347772"/>
                    <a:pt x="1386078" y="345613"/>
                  </a:cubicBezTo>
                  <a:cubicBezTo>
                    <a:pt x="1384783" y="343023"/>
                    <a:pt x="1383703" y="341295"/>
                    <a:pt x="1382839" y="340432"/>
                  </a:cubicBezTo>
                  <a:cubicBezTo>
                    <a:pt x="1379385" y="335682"/>
                    <a:pt x="1377442" y="331148"/>
                    <a:pt x="1377010" y="326830"/>
                  </a:cubicBezTo>
                  <a:cubicBezTo>
                    <a:pt x="1377010" y="322944"/>
                    <a:pt x="1378090" y="320569"/>
                    <a:pt x="1380248" y="319705"/>
                  </a:cubicBezTo>
                  <a:cubicBezTo>
                    <a:pt x="1395793" y="306751"/>
                    <a:pt x="1407020" y="296280"/>
                    <a:pt x="1413929" y="288292"/>
                  </a:cubicBezTo>
                  <a:cubicBezTo>
                    <a:pt x="1420838" y="280304"/>
                    <a:pt x="1431849" y="265083"/>
                    <a:pt x="1446962" y="242629"/>
                  </a:cubicBezTo>
                  <a:cubicBezTo>
                    <a:pt x="1450848" y="236584"/>
                    <a:pt x="1453870" y="232050"/>
                    <a:pt x="1456029" y="229027"/>
                  </a:cubicBezTo>
                  <a:cubicBezTo>
                    <a:pt x="1462938" y="219960"/>
                    <a:pt x="1468336" y="212187"/>
                    <a:pt x="1472222" y="205710"/>
                  </a:cubicBezTo>
                  <a:cubicBezTo>
                    <a:pt x="1474381" y="202688"/>
                    <a:pt x="1476756" y="199233"/>
                    <a:pt x="1479347" y="195347"/>
                  </a:cubicBezTo>
                  <a:cubicBezTo>
                    <a:pt x="1486687" y="184120"/>
                    <a:pt x="1491653" y="173541"/>
                    <a:pt x="1494244" y="163610"/>
                  </a:cubicBezTo>
                  <a:cubicBezTo>
                    <a:pt x="1495971" y="158428"/>
                    <a:pt x="1495971" y="155621"/>
                    <a:pt x="1494244" y="155190"/>
                  </a:cubicBezTo>
                  <a:cubicBezTo>
                    <a:pt x="1493812" y="153031"/>
                    <a:pt x="1490573" y="152599"/>
                    <a:pt x="1484528" y="153894"/>
                  </a:cubicBezTo>
                  <a:cubicBezTo>
                    <a:pt x="1479347" y="154758"/>
                    <a:pt x="1475892" y="155406"/>
                    <a:pt x="1474165" y="155837"/>
                  </a:cubicBezTo>
                  <a:cubicBezTo>
                    <a:pt x="1472438" y="156701"/>
                    <a:pt x="1470063" y="157349"/>
                    <a:pt x="1467040" y="157780"/>
                  </a:cubicBezTo>
                  <a:cubicBezTo>
                    <a:pt x="1463586" y="157780"/>
                    <a:pt x="1459052" y="158212"/>
                    <a:pt x="1453439" y="159076"/>
                  </a:cubicBezTo>
                  <a:cubicBezTo>
                    <a:pt x="1447825" y="159508"/>
                    <a:pt x="1442212" y="159939"/>
                    <a:pt x="1436598" y="160371"/>
                  </a:cubicBezTo>
                  <a:cubicBezTo>
                    <a:pt x="1432280" y="160803"/>
                    <a:pt x="1430121" y="161451"/>
                    <a:pt x="1430121" y="162314"/>
                  </a:cubicBezTo>
                  <a:cubicBezTo>
                    <a:pt x="1430121" y="163178"/>
                    <a:pt x="1432280" y="164689"/>
                    <a:pt x="1436598" y="166848"/>
                  </a:cubicBezTo>
                  <a:cubicBezTo>
                    <a:pt x="1440053" y="168575"/>
                    <a:pt x="1441672" y="169547"/>
                    <a:pt x="1441456" y="169763"/>
                  </a:cubicBezTo>
                  <a:cubicBezTo>
                    <a:pt x="1441240" y="169979"/>
                    <a:pt x="1439189" y="169439"/>
                    <a:pt x="1435303" y="168144"/>
                  </a:cubicBezTo>
                  <a:cubicBezTo>
                    <a:pt x="1431417" y="166416"/>
                    <a:pt x="1427531" y="163610"/>
                    <a:pt x="1423644" y="159723"/>
                  </a:cubicBezTo>
                  <a:cubicBezTo>
                    <a:pt x="1418895" y="155837"/>
                    <a:pt x="1417167" y="153247"/>
                    <a:pt x="1418463" y="151951"/>
                  </a:cubicBezTo>
                  <a:cubicBezTo>
                    <a:pt x="1418895" y="148929"/>
                    <a:pt x="1423644" y="146338"/>
                    <a:pt x="1432712" y="144179"/>
                  </a:cubicBezTo>
                  <a:cubicBezTo>
                    <a:pt x="1446530" y="139861"/>
                    <a:pt x="1459052" y="134247"/>
                    <a:pt x="1470279" y="127338"/>
                  </a:cubicBezTo>
                  <a:cubicBezTo>
                    <a:pt x="1472006" y="126043"/>
                    <a:pt x="1473086" y="125395"/>
                    <a:pt x="1473517" y="125395"/>
                  </a:cubicBezTo>
                  <a:cubicBezTo>
                    <a:pt x="1473949" y="125395"/>
                    <a:pt x="1476108" y="124100"/>
                    <a:pt x="1479994" y="121509"/>
                  </a:cubicBezTo>
                  <a:cubicBezTo>
                    <a:pt x="1491653" y="112010"/>
                    <a:pt x="1501153" y="110714"/>
                    <a:pt x="1508493" y="117623"/>
                  </a:cubicBezTo>
                  <a:cubicBezTo>
                    <a:pt x="1511516" y="119350"/>
                    <a:pt x="1513459" y="120214"/>
                    <a:pt x="1514322" y="120214"/>
                  </a:cubicBezTo>
                  <a:cubicBezTo>
                    <a:pt x="1515186" y="120214"/>
                    <a:pt x="1516697" y="121077"/>
                    <a:pt x="1518856" y="122805"/>
                  </a:cubicBezTo>
                  <a:lnTo>
                    <a:pt x="1522095" y="125395"/>
                  </a:lnTo>
                  <a:lnTo>
                    <a:pt x="1521447" y="114384"/>
                  </a:lnTo>
                  <a:cubicBezTo>
                    <a:pt x="1521015" y="107908"/>
                    <a:pt x="1520584" y="102942"/>
                    <a:pt x="1520152" y="99487"/>
                  </a:cubicBezTo>
                  <a:cubicBezTo>
                    <a:pt x="1519720" y="96465"/>
                    <a:pt x="1519072" y="89988"/>
                    <a:pt x="1518209" y="80056"/>
                  </a:cubicBezTo>
                  <a:cubicBezTo>
                    <a:pt x="1516913" y="64512"/>
                    <a:pt x="1514862" y="54472"/>
                    <a:pt x="1512056" y="49938"/>
                  </a:cubicBezTo>
                  <a:cubicBezTo>
                    <a:pt x="1509249" y="45404"/>
                    <a:pt x="1504391" y="44001"/>
                    <a:pt x="1497482" y="45728"/>
                  </a:cubicBezTo>
                  <a:cubicBezTo>
                    <a:pt x="1488846" y="47455"/>
                    <a:pt x="1482585" y="50262"/>
                    <a:pt x="1478699" y="54148"/>
                  </a:cubicBezTo>
                  <a:cubicBezTo>
                    <a:pt x="1476972" y="56739"/>
                    <a:pt x="1476108" y="58250"/>
                    <a:pt x="1476108" y="58682"/>
                  </a:cubicBezTo>
                  <a:cubicBezTo>
                    <a:pt x="1476108" y="59114"/>
                    <a:pt x="1475676" y="59330"/>
                    <a:pt x="1474813" y="59330"/>
                  </a:cubicBezTo>
                  <a:cubicBezTo>
                    <a:pt x="1473949" y="59330"/>
                    <a:pt x="1473841" y="58143"/>
                    <a:pt x="1474489" y="55768"/>
                  </a:cubicBezTo>
                  <a:cubicBezTo>
                    <a:pt x="1475137" y="53393"/>
                    <a:pt x="1476324" y="50694"/>
                    <a:pt x="1478051" y="47671"/>
                  </a:cubicBezTo>
                  <a:cubicBezTo>
                    <a:pt x="1481937" y="40763"/>
                    <a:pt x="1487551" y="35149"/>
                    <a:pt x="1494891" y="30831"/>
                  </a:cubicBezTo>
                  <a:cubicBezTo>
                    <a:pt x="1497050" y="29104"/>
                    <a:pt x="1499641" y="26945"/>
                    <a:pt x="1502664" y="24354"/>
                  </a:cubicBezTo>
                  <a:cubicBezTo>
                    <a:pt x="1509573" y="15718"/>
                    <a:pt x="1518640" y="15071"/>
                    <a:pt x="1529867" y="22411"/>
                  </a:cubicBezTo>
                  <a:cubicBezTo>
                    <a:pt x="1535481" y="25434"/>
                    <a:pt x="1538935" y="27377"/>
                    <a:pt x="1540230" y="28240"/>
                  </a:cubicBezTo>
                  <a:cubicBezTo>
                    <a:pt x="1541526" y="29104"/>
                    <a:pt x="1542605" y="29536"/>
                    <a:pt x="1543469" y="29536"/>
                  </a:cubicBezTo>
                  <a:cubicBezTo>
                    <a:pt x="1544333" y="29536"/>
                    <a:pt x="1544764" y="29752"/>
                    <a:pt x="1544764" y="30183"/>
                  </a:cubicBezTo>
                  <a:cubicBezTo>
                    <a:pt x="1544764" y="30615"/>
                    <a:pt x="1545412" y="31263"/>
                    <a:pt x="1546708" y="32127"/>
                  </a:cubicBezTo>
                  <a:cubicBezTo>
                    <a:pt x="1552321" y="38172"/>
                    <a:pt x="1558582" y="47887"/>
                    <a:pt x="1565491" y="61273"/>
                  </a:cubicBezTo>
                  <a:cubicBezTo>
                    <a:pt x="1568513" y="66023"/>
                    <a:pt x="1568513" y="75954"/>
                    <a:pt x="1565491" y="91067"/>
                  </a:cubicBezTo>
                  <a:cubicBezTo>
                    <a:pt x="1562468" y="109203"/>
                    <a:pt x="1559661" y="129066"/>
                    <a:pt x="1557071" y="150656"/>
                  </a:cubicBezTo>
                  <a:cubicBezTo>
                    <a:pt x="1556639" y="154110"/>
                    <a:pt x="1556207" y="156701"/>
                    <a:pt x="1555775" y="158428"/>
                  </a:cubicBezTo>
                  <a:cubicBezTo>
                    <a:pt x="1555775" y="160155"/>
                    <a:pt x="1555559" y="163394"/>
                    <a:pt x="1555127" y="168144"/>
                  </a:cubicBezTo>
                  <a:cubicBezTo>
                    <a:pt x="1554696" y="174189"/>
                    <a:pt x="1554048" y="181314"/>
                    <a:pt x="1553184" y="189518"/>
                  </a:cubicBezTo>
                  <a:cubicBezTo>
                    <a:pt x="1552321" y="197722"/>
                    <a:pt x="1551889" y="202472"/>
                    <a:pt x="1551889" y="203767"/>
                  </a:cubicBezTo>
                  <a:cubicBezTo>
                    <a:pt x="1552321" y="203767"/>
                    <a:pt x="1554804" y="202040"/>
                    <a:pt x="1559338" y="198586"/>
                  </a:cubicBezTo>
                  <a:cubicBezTo>
                    <a:pt x="1563871" y="195131"/>
                    <a:pt x="1568405" y="191569"/>
                    <a:pt x="1572939" y="187898"/>
                  </a:cubicBezTo>
                  <a:cubicBezTo>
                    <a:pt x="1577473" y="184228"/>
                    <a:pt x="1579740" y="182177"/>
                    <a:pt x="1579740" y="181745"/>
                  </a:cubicBezTo>
                  <a:cubicBezTo>
                    <a:pt x="1579740" y="181314"/>
                    <a:pt x="1580172" y="181098"/>
                    <a:pt x="1581035" y="181098"/>
                  </a:cubicBezTo>
                  <a:cubicBezTo>
                    <a:pt x="1581899" y="181098"/>
                    <a:pt x="1582763" y="180450"/>
                    <a:pt x="1583626" y="179155"/>
                  </a:cubicBezTo>
                  <a:cubicBezTo>
                    <a:pt x="1584490" y="177859"/>
                    <a:pt x="1585354" y="177211"/>
                    <a:pt x="1586217" y="177211"/>
                  </a:cubicBezTo>
                  <a:cubicBezTo>
                    <a:pt x="1587081" y="177211"/>
                    <a:pt x="1587944" y="176564"/>
                    <a:pt x="1588808" y="175268"/>
                  </a:cubicBezTo>
                  <a:cubicBezTo>
                    <a:pt x="1589671" y="173973"/>
                    <a:pt x="1590535" y="173325"/>
                    <a:pt x="1591399" y="173325"/>
                  </a:cubicBezTo>
                  <a:cubicBezTo>
                    <a:pt x="1591831" y="173325"/>
                    <a:pt x="1592694" y="172462"/>
                    <a:pt x="1593990" y="170734"/>
                  </a:cubicBezTo>
                  <a:cubicBezTo>
                    <a:pt x="1594853" y="169439"/>
                    <a:pt x="1595501" y="168791"/>
                    <a:pt x="1595933" y="168791"/>
                  </a:cubicBezTo>
                  <a:cubicBezTo>
                    <a:pt x="1596796" y="168791"/>
                    <a:pt x="1597660" y="168360"/>
                    <a:pt x="1598523" y="167496"/>
                  </a:cubicBezTo>
                  <a:cubicBezTo>
                    <a:pt x="1599387" y="166201"/>
                    <a:pt x="1600467" y="165337"/>
                    <a:pt x="1601762" y="164905"/>
                  </a:cubicBezTo>
                  <a:cubicBezTo>
                    <a:pt x="1603921" y="163178"/>
                    <a:pt x="1613205" y="155837"/>
                    <a:pt x="1629613" y="142883"/>
                  </a:cubicBezTo>
                  <a:lnTo>
                    <a:pt x="1655521" y="121509"/>
                  </a:lnTo>
                  <a:lnTo>
                    <a:pt x="1658112" y="115032"/>
                  </a:lnTo>
                  <a:cubicBezTo>
                    <a:pt x="1661566" y="102942"/>
                    <a:pt x="1663725" y="88045"/>
                    <a:pt x="1664589" y="70341"/>
                  </a:cubicBezTo>
                  <a:lnTo>
                    <a:pt x="1664589" y="59330"/>
                  </a:lnTo>
                  <a:lnTo>
                    <a:pt x="1660055" y="52853"/>
                  </a:lnTo>
                  <a:cubicBezTo>
                    <a:pt x="1654441" y="45081"/>
                    <a:pt x="1651635" y="36229"/>
                    <a:pt x="1651635" y="26297"/>
                  </a:cubicBezTo>
                  <a:cubicBezTo>
                    <a:pt x="1652067" y="13775"/>
                    <a:pt x="1653146" y="5355"/>
                    <a:pt x="1654873" y="1037"/>
                  </a:cubicBezTo>
                  <a:cubicBezTo>
                    <a:pt x="1655305" y="173"/>
                    <a:pt x="1656169" y="-150"/>
                    <a:pt x="1657464" y="65"/>
                  </a:cubicBezTo>
                  <a:close/>
                </a:path>
              </a:pathLst>
            </a:custGeom>
            <a:gradFill flip="none" rotWithShape="1">
              <a:gsLst>
                <a:gs pos="37000">
                  <a:srgbClr val="F60410"/>
                </a:gs>
                <a:gs pos="100000">
                  <a:srgbClr val="F8E588"/>
                </a:gs>
              </a:gsLst>
              <a:lin ang="2700000" scaled="1"/>
              <a:tileRect/>
            </a:gradFill>
            <a:ln>
              <a:noFill/>
            </a:ln>
            <a:effectLst>
              <a:outerShdw blurRad="190500" dist="152400" dir="2700000" algn="tl" rotWithShape="0">
                <a:schemeClr val="accent1">
                  <a:lumMod val="75000"/>
                  <a:alpha val="20000"/>
                </a:scheme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altLang="zh-CN" sz="5076" dirty="0">
                <a:gradFill flip="none" rotWithShape="1">
                  <a:gsLst>
                    <a:gs pos="37000">
                      <a:srgbClr val="F60410"/>
                    </a:gs>
                    <a:gs pos="100000">
                      <a:srgbClr val="F8E588"/>
                    </a:gs>
                  </a:gsLst>
                  <a:lin ang="2700000" scaled="1"/>
                  <a:tileRect/>
                </a:gradFill>
                <a:effectLst>
                  <a:outerShdw blurRad="190500" dist="152400" dir="2700000" algn="tl" rotWithShape="0">
                    <a:schemeClr val="accent1">
                      <a:lumMod val="75000"/>
                      <a:alpha val="20000"/>
                    </a:schemeClr>
                  </a:outerShdw>
                </a:effectLst>
                <a:latin typeface="Arial" panose="020B0604020202020204" pitchFamily="34" charset="0"/>
                <a:ea typeface="微软雅黑" panose="020B0503020204020204" pitchFamily="34" charset="-122"/>
                <a:cs typeface="演示流云楷" panose="02000600000000000000" pitchFamily="2" charset="-122"/>
                <a:sym typeface="Arial" panose="020B0604020202020204" pitchFamily="34" charset="0"/>
              </a:endParaRPr>
            </a:p>
          </p:txBody>
        </p:sp>
      </p:grpSp>
    </p:spTree>
    <p:extLst>
      <p:ext uri="{BB962C8B-B14F-4D97-AF65-F5344CB8AC3E}">
        <p14:creationId xmlns:p14="http://schemas.microsoft.com/office/powerpoint/2010/main" val="2263807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p14="http://schemas.microsoft.com/office/powerpoint/2010/main" xmlns:a14="http://schemas.microsoft.com/office/drawing/2010/main" xmlns:a16="http://schemas.microsoft.com/office/drawing/2014/main"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努力1" descr="查看图片">
            <a:extLst>
              <a:ext uri="{FF2B5EF4-FFF2-40B4-BE49-F238E27FC236}">
                <a16:creationId xmlns:a16="http://schemas.microsoft.com/office/drawing/2014/main" id="{E6393D86-655B-54E4-0866-CB2152063916}"/>
              </a:ext>
            </a:extLst>
          </p:cNvPr>
          <p:cNvPicPr>
            <a:picLocks noChangeAspect="1" noChangeArrowheads="1"/>
          </p:cNvPicPr>
          <p:nvPr/>
        </p:nvPicPr>
        <p:blipFill rotWithShape="1">
          <a:blip r:embed="rId5" cstate="email">
            <a:extLst>
              <a:ext uri="{BEBA8EAE-BF5A-486C-A8C5-ECC9F3942E4B}">
                <a14:imgProps xmlns:a14="http://schemas.microsoft.com/office/drawing/2010/main">
                  <a14:imgLayer r:embed="rId6">
                    <a14:imgEffect>
                      <a14:saturation sat="66000"/>
                    </a14:imgEffect>
                    <a14:imgEffect>
                      <a14:brightnessContrast contrast="40000"/>
                    </a14:imgEffect>
                  </a14:imgLayer>
                </a14:imgProps>
              </a:ext>
              <a:ext uri="{28A0092B-C50C-407E-A947-70E740481C1C}">
                <a14:useLocalDpi xmlns:a14="http://schemas.microsoft.com/office/drawing/2010/main"/>
              </a:ext>
            </a:extLst>
          </a:blip>
          <a:srcRect/>
          <a:stretch/>
        </p:blipFill>
        <p:spPr bwMode="auto">
          <a:xfrm rot="10800000">
            <a:off x="0" y="5943600"/>
            <a:ext cx="12192000" cy="1028064"/>
          </a:xfrm>
          <a:prstGeom prst="rect">
            <a:avLst/>
          </a:prstGeom>
          <a:noFill/>
          <a:extLst>
            <a:ext uri="{909E8E84-426E-40DD-AFC4-6F175D3DCCD1}">
              <a14:hiddenFill xmlns:a14="http://schemas.microsoft.com/office/drawing/2010/main">
                <a:solidFill>
                  <a:srgbClr val="FFFFFF"/>
                </a:solidFill>
              </a14:hiddenFill>
            </a:ext>
          </a:extLst>
        </p:spPr>
      </p:pic>
      <p:pic>
        <p:nvPicPr>
          <p:cNvPr id="4" name="努力2">
            <a:extLst>
              <a:ext uri="{FF2B5EF4-FFF2-40B4-BE49-F238E27FC236}">
                <a16:creationId xmlns:a16="http://schemas.microsoft.com/office/drawing/2014/main" id="{25B6134A-9FF9-5D0C-E044-1E0C349FE3C8}"/>
              </a:ext>
            </a:extLst>
          </p:cNvPr>
          <p:cNvPicPr>
            <a:picLocks noChangeAspect="1"/>
          </p:cNvPicPr>
          <p:nvPr/>
        </p:nvPicPr>
        <p:blipFill rotWithShape="1">
          <a:blip r:embed="rId7" cstate="email">
            <a:duotone>
              <a:schemeClr val="accent6">
                <a:shade val="45000"/>
                <a:satMod val="135000"/>
              </a:schemeClr>
              <a:prstClr val="white"/>
            </a:duotone>
            <a:extLst>
              <a:ext uri="{28A0092B-C50C-407E-A947-70E740481C1C}">
                <a14:useLocalDpi xmlns:a14="http://schemas.microsoft.com/office/drawing/2010/main"/>
              </a:ext>
            </a:extLst>
          </a:blip>
          <a:srcRect/>
          <a:stretch/>
        </p:blipFill>
        <p:spPr>
          <a:xfrm>
            <a:off x="840494" y="5681980"/>
            <a:ext cx="703714" cy="966880"/>
          </a:xfrm>
          <a:prstGeom prst="rect">
            <a:avLst/>
          </a:prstGeom>
        </p:spPr>
      </p:pic>
      <p:grpSp>
        <p:nvGrpSpPr>
          <p:cNvPr id="45" name="努力3">
            <a:extLst>
              <a:ext uri="{FF2B5EF4-FFF2-40B4-BE49-F238E27FC236}">
                <a16:creationId xmlns:a16="http://schemas.microsoft.com/office/drawing/2014/main" id="{BAAA04B0-C49A-B698-658A-12031CF9DDC1}"/>
              </a:ext>
            </a:extLst>
          </p:cNvPr>
          <p:cNvGrpSpPr/>
          <p:nvPr/>
        </p:nvGrpSpPr>
        <p:grpSpPr>
          <a:xfrm>
            <a:off x="1227981" y="1039369"/>
            <a:ext cx="9736038" cy="4653372"/>
            <a:chOff x="1722839" y="1039369"/>
            <a:chExt cx="9736038" cy="4653372"/>
          </a:xfrm>
        </p:grpSpPr>
        <p:sp>
          <p:nvSpPr>
            <p:cNvPr id="35" name="努力3-1">
              <a:extLst>
                <a:ext uri="{FF2B5EF4-FFF2-40B4-BE49-F238E27FC236}">
                  <a16:creationId xmlns:a16="http://schemas.microsoft.com/office/drawing/2014/main" id="{60FC261A-169A-AAB4-3586-D3ECFE0E8B9D}"/>
                </a:ext>
              </a:extLst>
            </p:cNvPr>
            <p:cNvSpPr/>
            <p:nvPr/>
          </p:nvSpPr>
          <p:spPr>
            <a:xfrm>
              <a:off x="4959348" y="1785379"/>
              <a:ext cx="3235260" cy="3235257"/>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6" name="努力3-2">
              <a:extLst>
                <a:ext uri="{FF2B5EF4-FFF2-40B4-BE49-F238E27FC236}">
                  <a16:creationId xmlns:a16="http://schemas.microsoft.com/office/drawing/2014/main" id="{EEB91788-84EF-48EA-96DA-D27E5A4C5C09}"/>
                </a:ext>
              </a:extLst>
            </p:cNvPr>
            <p:cNvSpPr/>
            <p:nvPr/>
          </p:nvSpPr>
          <p:spPr>
            <a:xfrm>
              <a:off x="5407225" y="2233256"/>
              <a:ext cx="2339507" cy="2339504"/>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7" name="努力3-3">
              <a:extLst>
                <a:ext uri="{FF2B5EF4-FFF2-40B4-BE49-F238E27FC236}">
                  <a16:creationId xmlns:a16="http://schemas.microsoft.com/office/drawing/2014/main" id="{AA00EC45-728A-F924-5A66-08F527186600}"/>
                </a:ext>
              </a:extLst>
            </p:cNvPr>
            <p:cNvSpPr/>
            <p:nvPr/>
          </p:nvSpPr>
          <p:spPr>
            <a:xfrm>
              <a:off x="4595777" y="1421808"/>
              <a:ext cx="3962404" cy="3962400"/>
            </a:xfrm>
            <a:prstGeom prst="ellipse">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8" name="努力3-4">
              <a:extLst>
                <a:ext uri="{FF2B5EF4-FFF2-40B4-BE49-F238E27FC236}">
                  <a16:creationId xmlns:a16="http://schemas.microsoft.com/office/drawing/2014/main" id="{3875D0D8-EDF7-6E9C-FAD6-D43BBB8928E8}"/>
                </a:ext>
              </a:extLst>
            </p:cNvPr>
            <p:cNvSpPr/>
            <p:nvPr/>
          </p:nvSpPr>
          <p:spPr>
            <a:xfrm>
              <a:off x="4448240" y="1569343"/>
              <a:ext cx="922101" cy="922101"/>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9" name="努力3-5">
              <a:extLst>
                <a:ext uri="{FF2B5EF4-FFF2-40B4-BE49-F238E27FC236}">
                  <a16:creationId xmlns:a16="http://schemas.microsoft.com/office/drawing/2014/main" id="{F31A3F54-EAFF-21EB-2D24-105A3C7B8869}"/>
                </a:ext>
              </a:extLst>
            </p:cNvPr>
            <p:cNvSpPr/>
            <p:nvPr/>
          </p:nvSpPr>
          <p:spPr>
            <a:xfrm>
              <a:off x="7783617" y="1569343"/>
              <a:ext cx="922101" cy="922101"/>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0" name="努力3-6">
              <a:extLst>
                <a:ext uri="{FF2B5EF4-FFF2-40B4-BE49-F238E27FC236}">
                  <a16:creationId xmlns:a16="http://schemas.microsoft.com/office/drawing/2014/main" id="{AC919C6E-9268-607D-552A-0E60E1D7D632}"/>
                </a:ext>
              </a:extLst>
            </p:cNvPr>
            <p:cNvSpPr/>
            <p:nvPr/>
          </p:nvSpPr>
          <p:spPr>
            <a:xfrm>
              <a:off x="4448240" y="4280321"/>
              <a:ext cx="922101" cy="922101"/>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1" name="努力3-7">
              <a:extLst>
                <a:ext uri="{FF2B5EF4-FFF2-40B4-BE49-F238E27FC236}">
                  <a16:creationId xmlns:a16="http://schemas.microsoft.com/office/drawing/2014/main" id="{9E155C80-A2FA-BC2B-D442-32E9B20CA98F}"/>
                </a:ext>
              </a:extLst>
            </p:cNvPr>
            <p:cNvSpPr/>
            <p:nvPr/>
          </p:nvSpPr>
          <p:spPr>
            <a:xfrm>
              <a:off x="7783617" y="4280321"/>
              <a:ext cx="922101" cy="922101"/>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pic>
          <p:nvPicPr>
            <p:cNvPr id="74" name="努力3-8">
              <a:extLst>
                <a:ext uri="{FF2B5EF4-FFF2-40B4-BE49-F238E27FC236}">
                  <a16:creationId xmlns:a16="http://schemas.microsoft.com/office/drawing/2014/main" id="{413CDCFF-456D-D79A-DAAF-9DD391B7356A}"/>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l="34551" t="44742" r="40792" b="9617"/>
            <a:stretch/>
          </p:blipFill>
          <p:spPr>
            <a:xfrm>
              <a:off x="5407224" y="2170195"/>
              <a:ext cx="2339508" cy="2452162"/>
            </a:xfrm>
            <a:custGeom>
              <a:avLst/>
              <a:gdLst>
                <a:gd name="connsiteX0" fmla="*/ 499193 w 2339508"/>
                <a:gd name="connsiteY0" fmla="*/ 0 h 2452162"/>
                <a:gd name="connsiteX1" fmla="*/ 1840313 w 2339508"/>
                <a:gd name="connsiteY1" fmla="*/ 0 h 2452162"/>
                <a:gd name="connsiteX2" fmla="*/ 1840313 w 2339508"/>
                <a:gd name="connsiteY2" fmla="*/ 345691 h 2452162"/>
                <a:gd name="connsiteX3" fmla="*/ 1913826 w 2339508"/>
                <a:gd name="connsiteY3" fmla="*/ 400663 h 2452162"/>
                <a:gd name="connsiteX4" fmla="*/ 2339508 w 2339508"/>
                <a:gd name="connsiteY4" fmla="*/ 1303300 h 2452162"/>
                <a:gd name="connsiteX5" fmla="*/ 1405500 w 2339508"/>
                <a:gd name="connsiteY5" fmla="*/ 2449287 h 2452162"/>
                <a:gd name="connsiteX6" fmla="*/ 1386661 w 2339508"/>
                <a:gd name="connsiteY6" fmla="*/ 2452162 h 2452162"/>
                <a:gd name="connsiteX7" fmla="*/ 952847 w 2339508"/>
                <a:gd name="connsiteY7" fmla="*/ 2452162 h 2452162"/>
                <a:gd name="connsiteX8" fmla="*/ 934008 w 2339508"/>
                <a:gd name="connsiteY8" fmla="*/ 2449287 h 2452162"/>
                <a:gd name="connsiteX9" fmla="*/ 0 w 2339508"/>
                <a:gd name="connsiteY9" fmla="*/ 1303300 h 2452162"/>
                <a:gd name="connsiteX10" fmla="*/ 425682 w 2339508"/>
                <a:gd name="connsiteY10" fmla="*/ 400663 h 2452162"/>
                <a:gd name="connsiteX11" fmla="*/ 499193 w 2339508"/>
                <a:gd name="connsiteY11" fmla="*/ 345692 h 2452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39508" h="2452162">
                  <a:moveTo>
                    <a:pt x="499193" y="0"/>
                  </a:moveTo>
                  <a:lnTo>
                    <a:pt x="1840313" y="0"/>
                  </a:lnTo>
                  <a:lnTo>
                    <a:pt x="1840313" y="345691"/>
                  </a:lnTo>
                  <a:lnTo>
                    <a:pt x="1913826" y="400663"/>
                  </a:lnTo>
                  <a:cubicBezTo>
                    <a:pt x="2173801" y="615212"/>
                    <a:pt x="2339508" y="939905"/>
                    <a:pt x="2339508" y="1303300"/>
                  </a:cubicBezTo>
                  <a:cubicBezTo>
                    <a:pt x="2339508" y="1868581"/>
                    <a:pt x="1938537" y="2340212"/>
                    <a:pt x="1405500" y="2449287"/>
                  </a:cubicBezTo>
                  <a:lnTo>
                    <a:pt x="1386661" y="2452162"/>
                  </a:lnTo>
                  <a:lnTo>
                    <a:pt x="952847" y="2452162"/>
                  </a:lnTo>
                  <a:lnTo>
                    <a:pt x="934008" y="2449287"/>
                  </a:lnTo>
                  <a:cubicBezTo>
                    <a:pt x="400971" y="2340212"/>
                    <a:pt x="0" y="1868581"/>
                    <a:pt x="0" y="1303300"/>
                  </a:cubicBezTo>
                  <a:cubicBezTo>
                    <a:pt x="0" y="939905"/>
                    <a:pt x="165707" y="615212"/>
                    <a:pt x="425682" y="400663"/>
                  </a:cubicBezTo>
                  <a:lnTo>
                    <a:pt x="499193" y="345692"/>
                  </a:lnTo>
                  <a:close/>
                </a:path>
              </a:pathLst>
            </a:custGeom>
          </p:spPr>
        </p:pic>
        <p:grpSp>
          <p:nvGrpSpPr>
            <p:cNvPr id="78" name="组合 77">
              <a:extLst>
                <a:ext uri="{FF2B5EF4-FFF2-40B4-BE49-F238E27FC236}">
                  <a16:creationId xmlns:a16="http://schemas.microsoft.com/office/drawing/2014/main" id="{F47B8A5B-B3B8-56F3-7FE0-E8F4C12B8902}"/>
                </a:ext>
              </a:extLst>
            </p:cNvPr>
            <p:cNvGrpSpPr/>
            <p:nvPr/>
          </p:nvGrpSpPr>
          <p:grpSpPr>
            <a:xfrm>
              <a:off x="1722840" y="1039369"/>
              <a:ext cx="2519224" cy="1861489"/>
              <a:chOff x="2227012" y="1629698"/>
              <a:chExt cx="2519224" cy="1861489"/>
            </a:xfrm>
          </p:grpSpPr>
          <p:sp>
            <p:nvSpPr>
              <p:cNvPr id="76" name="努力3-9">
                <a:extLst>
                  <a:ext uri="{FF2B5EF4-FFF2-40B4-BE49-F238E27FC236}">
                    <a16:creationId xmlns:a16="http://schemas.microsoft.com/office/drawing/2014/main" id="{EDF6EFC6-4B7F-EFB0-BFD8-616B6650CDB3}"/>
                  </a:ext>
                </a:extLst>
              </p:cNvPr>
              <p:cNvSpPr txBox="1"/>
              <p:nvPr/>
            </p:nvSpPr>
            <p:spPr>
              <a:xfrm>
                <a:off x="2227012" y="2034182"/>
                <a:ext cx="2519224" cy="1457005"/>
              </a:xfrm>
              <a:prstGeom prst="rect">
                <a:avLst/>
              </a:prstGeom>
              <a:noFill/>
              <a:effectLst/>
            </p:spPr>
            <p:txBody>
              <a:bodyPr wrap="square" lIns="77724" tIns="38862" rIns="77724" bIns="38862">
                <a:spAutoFit/>
              </a:bodyPr>
              <a:lstStyle/>
              <a:p>
                <a:pPr algn="just">
                  <a:lnSpc>
                    <a:spcPct val="150000"/>
                  </a:lnSpc>
                </a:pPr>
                <a:r>
                  <a:rPr lang="zh-CN" altLang="en-US" sz="1530" dirty="0">
                    <a:latin typeface="Arial" panose="020B0604020202020204" pitchFamily="34" charset="0"/>
                    <a:ea typeface="微软雅黑" panose="020B0503020204020204" pitchFamily="34" charset="-122"/>
                    <a:sym typeface="Arial" panose="020B0604020202020204" pitchFamily="34" charset="0"/>
                  </a:rPr>
                  <a:t>点击此处请输入您想要输入的内容点击此处请输入您想要输入的内容点击此处请输入您想要输入的内容</a:t>
                </a:r>
              </a:p>
            </p:txBody>
          </p:sp>
          <p:sp>
            <p:nvSpPr>
              <p:cNvPr id="77" name="努力3-10">
                <a:extLst>
                  <a:ext uri="{FF2B5EF4-FFF2-40B4-BE49-F238E27FC236}">
                    <a16:creationId xmlns:a16="http://schemas.microsoft.com/office/drawing/2014/main" id="{28404267-D852-5E2D-A94C-455717D8EFB0}"/>
                  </a:ext>
                </a:extLst>
              </p:cNvPr>
              <p:cNvSpPr txBox="1"/>
              <p:nvPr/>
            </p:nvSpPr>
            <p:spPr>
              <a:xfrm>
                <a:off x="3356826" y="1629698"/>
                <a:ext cx="1389409" cy="554554"/>
              </a:xfrm>
              <a:prstGeom prst="rect">
                <a:avLst/>
              </a:prstGeom>
              <a:noFill/>
              <a:effectLst/>
            </p:spPr>
            <p:txBody>
              <a:bodyPr wrap="square" lIns="137310" tIns="68654" rIns="137310" bIns="68654" rtlCol="0">
                <a:spAutoFit/>
              </a:bodyPr>
              <a:lstStyle/>
              <a:p>
                <a:pPr algn="r"/>
                <a:r>
                  <a:rPr lang="zh-CN" altLang="en-US" sz="2703" b="1" dirty="0">
                    <a:latin typeface="Arial" panose="020B0604020202020204" pitchFamily="34" charset="0"/>
                    <a:ea typeface="微软雅黑" panose="020B0503020204020204" pitchFamily="34" charset="-122"/>
                    <a:sym typeface="Arial" panose="020B0604020202020204" pitchFamily="34" charset="0"/>
                  </a:rPr>
                  <a:t>小标题</a:t>
                </a:r>
              </a:p>
            </p:txBody>
          </p:sp>
        </p:grpSp>
        <p:grpSp>
          <p:nvGrpSpPr>
            <p:cNvPr id="79" name="组合 78">
              <a:extLst>
                <a:ext uri="{FF2B5EF4-FFF2-40B4-BE49-F238E27FC236}">
                  <a16:creationId xmlns:a16="http://schemas.microsoft.com/office/drawing/2014/main" id="{A62141C0-EC08-BF17-A013-6B7C6631E7A3}"/>
                </a:ext>
              </a:extLst>
            </p:cNvPr>
            <p:cNvGrpSpPr/>
            <p:nvPr/>
          </p:nvGrpSpPr>
          <p:grpSpPr>
            <a:xfrm>
              <a:off x="1722839" y="3831252"/>
              <a:ext cx="2519225" cy="1861489"/>
              <a:chOff x="2249392" y="1149675"/>
              <a:chExt cx="2519225" cy="1861489"/>
            </a:xfrm>
          </p:grpSpPr>
          <p:sp>
            <p:nvSpPr>
              <p:cNvPr id="80" name="努力3-11">
                <a:extLst>
                  <a:ext uri="{FF2B5EF4-FFF2-40B4-BE49-F238E27FC236}">
                    <a16:creationId xmlns:a16="http://schemas.microsoft.com/office/drawing/2014/main" id="{295F295A-9FDA-DF97-FD4C-D014DF6B921B}"/>
                  </a:ext>
                </a:extLst>
              </p:cNvPr>
              <p:cNvSpPr txBox="1"/>
              <p:nvPr/>
            </p:nvSpPr>
            <p:spPr>
              <a:xfrm>
                <a:off x="2249392" y="1554159"/>
                <a:ext cx="2519224" cy="1457005"/>
              </a:xfrm>
              <a:prstGeom prst="rect">
                <a:avLst/>
              </a:prstGeom>
              <a:noFill/>
              <a:effectLst/>
            </p:spPr>
            <p:txBody>
              <a:bodyPr wrap="square" lIns="77724" tIns="38862" rIns="77724" bIns="38862">
                <a:spAutoFit/>
              </a:bodyPr>
              <a:lstStyle/>
              <a:p>
                <a:pPr algn="just">
                  <a:lnSpc>
                    <a:spcPct val="150000"/>
                  </a:lnSpc>
                </a:pPr>
                <a:r>
                  <a:rPr lang="zh-CN" altLang="en-US" sz="1530" dirty="0">
                    <a:latin typeface="Arial" panose="020B0604020202020204" pitchFamily="34" charset="0"/>
                    <a:ea typeface="微软雅黑" panose="020B0503020204020204" pitchFamily="34" charset="-122"/>
                    <a:sym typeface="Arial" panose="020B0604020202020204" pitchFamily="34" charset="0"/>
                  </a:rPr>
                  <a:t>点击此处请输入您想要输入的内容点击此处请输入您想要输入的内容点击此处请输入您想要输入的内容</a:t>
                </a:r>
              </a:p>
            </p:txBody>
          </p:sp>
          <p:sp>
            <p:nvSpPr>
              <p:cNvPr id="81" name="努力3-12">
                <a:extLst>
                  <a:ext uri="{FF2B5EF4-FFF2-40B4-BE49-F238E27FC236}">
                    <a16:creationId xmlns:a16="http://schemas.microsoft.com/office/drawing/2014/main" id="{C322F2E6-590C-B64A-B0E3-DE10E4FAEB61}"/>
                  </a:ext>
                </a:extLst>
              </p:cNvPr>
              <p:cNvSpPr txBox="1"/>
              <p:nvPr/>
            </p:nvSpPr>
            <p:spPr>
              <a:xfrm>
                <a:off x="3379208" y="1149675"/>
                <a:ext cx="1389409" cy="554554"/>
              </a:xfrm>
              <a:prstGeom prst="rect">
                <a:avLst/>
              </a:prstGeom>
              <a:noFill/>
              <a:effectLst/>
            </p:spPr>
            <p:txBody>
              <a:bodyPr wrap="square" lIns="137310" tIns="68654" rIns="137310" bIns="68654" rtlCol="0">
                <a:spAutoFit/>
              </a:bodyPr>
              <a:lstStyle/>
              <a:p>
                <a:pPr algn="r"/>
                <a:r>
                  <a:rPr lang="zh-CN" altLang="en-US" sz="2703" b="1" dirty="0">
                    <a:latin typeface="Arial" panose="020B0604020202020204" pitchFamily="34" charset="0"/>
                    <a:ea typeface="微软雅黑" panose="020B0503020204020204" pitchFamily="34" charset="-122"/>
                    <a:sym typeface="Arial" panose="020B0604020202020204" pitchFamily="34" charset="0"/>
                  </a:rPr>
                  <a:t>小标题</a:t>
                </a:r>
              </a:p>
            </p:txBody>
          </p:sp>
        </p:grpSp>
        <p:grpSp>
          <p:nvGrpSpPr>
            <p:cNvPr id="92" name="组合 91">
              <a:extLst>
                <a:ext uri="{FF2B5EF4-FFF2-40B4-BE49-F238E27FC236}">
                  <a16:creationId xmlns:a16="http://schemas.microsoft.com/office/drawing/2014/main" id="{2418B924-4AA2-4269-A61A-1986962F071F}"/>
                </a:ext>
              </a:extLst>
            </p:cNvPr>
            <p:cNvGrpSpPr/>
            <p:nvPr/>
          </p:nvGrpSpPr>
          <p:grpSpPr>
            <a:xfrm>
              <a:off x="8911894" y="1042252"/>
              <a:ext cx="2546983" cy="1855722"/>
              <a:chOff x="8594981" y="1199081"/>
              <a:chExt cx="2546983" cy="1855722"/>
            </a:xfrm>
          </p:grpSpPr>
          <p:sp>
            <p:nvSpPr>
              <p:cNvPr id="90" name="努力3-13">
                <a:extLst>
                  <a:ext uri="{FF2B5EF4-FFF2-40B4-BE49-F238E27FC236}">
                    <a16:creationId xmlns:a16="http://schemas.microsoft.com/office/drawing/2014/main" id="{BE856045-8015-7DA1-6D39-833AA0644038}"/>
                  </a:ext>
                </a:extLst>
              </p:cNvPr>
              <p:cNvSpPr txBox="1"/>
              <p:nvPr/>
            </p:nvSpPr>
            <p:spPr>
              <a:xfrm>
                <a:off x="8622740" y="1597798"/>
                <a:ext cx="2519224" cy="1457005"/>
              </a:xfrm>
              <a:prstGeom prst="rect">
                <a:avLst/>
              </a:prstGeom>
              <a:noFill/>
              <a:effectLst/>
            </p:spPr>
            <p:txBody>
              <a:bodyPr wrap="square" lIns="77724" tIns="38862" rIns="77724" bIns="38862">
                <a:spAutoFit/>
              </a:bodyPr>
              <a:lstStyle/>
              <a:p>
                <a:pPr algn="just">
                  <a:lnSpc>
                    <a:spcPct val="150000"/>
                  </a:lnSpc>
                </a:pPr>
                <a:r>
                  <a:rPr lang="zh-CN" altLang="en-US" sz="1530" dirty="0">
                    <a:latin typeface="Arial" panose="020B0604020202020204" pitchFamily="34" charset="0"/>
                    <a:ea typeface="微软雅黑" panose="020B0503020204020204" pitchFamily="34" charset="-122"/>
                    <a:sym typeface="Arial" panose="020B0604020202020204" pitchFamily="34" charset="0"/>
                  </a:rPr>
                  <a:t>点击此处请输入您想要输入的内容点击此处请输入您想要输入的内容点击此处请输入您想要输入的内容</a:t>
                </a:r>
              </a:p>
            </p:txBody>
          </p:sp>
          <p:sp>
            <p:nvSpPr>
              <p:cNvPr id="91" name="努力3-14">
                <a:extLst>
                  <a:ext uri="{FF2B5EF4-FFF2-40B4-BE49-F238E27FC236}">
                    <a16:creationId xmlns:a16="http://schemas.microsoft.com/office/drawing/2014/main" id="{1C5FC3A0-C6D5-88C5-61AB-FC44EF0EE8D3}"/>
                  </a:ext>
                </a:extLst>
              </p:cNvPr>
              <p:cNvSpPr txBox="1"/>
              <p:nvPr/>
            </p:nvSpPr>
            <p:spPr>
              <a:xfrm>
                <a:off x="8594981" y="1199081"/>
                <a:ext cx="1389409" cy="554554"/>
              </a:xfrm>
              <a:prstGeom prst="rect">
                <a:avLst/>
              </a:prstGeom>
              <a:noFill/>
              <a:effectLst/>
            </p:spPr>
            <p:txBody>
              <a:bodyPr wrap="square" lIns="137310" tIns="68654" rIns="137310" bIns="68654" rtlCol="0">
                <a:spAutoFit/>
              </a:bodyPr>
              <a:lstStyle/>
              <a:p>
                <a:r>
                  <a:rPr lang="zh-CN" altLang="en-US" sz="2703" b="1" dirty="0">
                    <a:latin typeface="Arial" panose="020B0604020202020204" pitchFamily="34" charset="0"/>
                    <a:ea typeface="微软雅黑" panose="020B0503020204020204" pitchFamily="34" charset="-122"/>
                    <a:sym typeface="Arial" panose="020B0604020202020204" pitchFamily="34" charset="0"/>
                  </a:rPr>
                  <a:t>小标题</a:t>
                </a:r>
              </a:p>
            </p:txBody>
          </p:sp>
        </p:grpSp>
        <p:grpSp>
          <p:nvGrpSpPr>
            <p:cNvPr id="93" name="组合 92">
              <a:extLst>
                <a:ext uri="{FF2B5EF4-FFF2-40B4-BE49-F238E27FC236}">
                  <a16:creationId xmlns:a16="http://schemas.microsoft.com/office/drawing/2014/main" id="{C4C5DA5A-C3B8-11EC-7700-CFEB8AC74FF6}"/>
                </a:ext>
              </a:extLst>
            </p:cNvPr>
            <p:cNvGrpSpPr/>
            <p:nvPr/>
          </p:nvGrpSpPr>
          <p:grpSpPr>
            <a:xfrm>
              <a:off x="8911894" y="3834135"/>
              <a:ext cx="2546983" cy="1855722"/>
              <a:chOff x="8594981" y="700864"/>
              <a:chExt cx="2546983" cy="1855722"/>
            </a:xfrm>
          </p:grpSpPr>
          <p:sp>
            <p:nvSpPr>
              <p:cNvPr id="94" name="努力3-15">
                <a:extLst>
                  <a:ext uri="{FF2B5EF4-FFF2-40B4-BE49-F238E27FC236}">
                    <a16:creationId xmlns:a16="http://schemas.microsoft.com/office/drawing/2014/main" id="{93214071-79FE-517D-B671-6373C7D741A0}"/>
                  </a:ext>
                </a:extLst>
              </p:cNvPr>
              <p:cNvSpPr txBox="1"/>
              <p:nvPr/>
            </p:nvSpPr>
            <p:spPr>
              <a:xfrm>
                <a:off x="8622740" y="1099581"/>
                <a:ext cx="2519224" cy="1457005"/>
              </a:xfrm>
              <a:prstGeom prst="rect">
                <a:avLst/>
              </a:prstGeom>
              <a:noFill/>
              <a:effectLst/>
            </p:spPr>
            <p:txBody>
              <a:bodyPr wrap="square" lIns="77724" tIns="38862" rIns="77724" bIns="38862">
                <a:spAutoFit/>
              </a:bodyPr>
              <a:lstStyle/>
              <a:p>
                <a:pPr algn="just">
                  <a:lnSpc>
                    <a:spcPct val="150000"/>
                  </a:lnSpc>
                </a:pPr>
                <a:r>
                  <a:rPr lang="zh-CN" altLang="en-US" sz="1530" dirty="0">
                    <a:latin typeface="Arial" panose="020B0604020202020204" pitchFamily="34" charset="0"/>
                    <a:ea typeface="微软雅黑" panose="020B0503020204020204" pitchFamily="34" charset="-122"/>
                    <a:sym typeface="Arial" panose="020B0604020202020204" pitchFamily="34" charset="0"/>
                  </a:rPr>
                  <a:t>点击此处请输入您想要输入的内容点击此处请输入您想要输入的内容点击此处请输入您想要输入的内容</a:t>
                </a:r>
              </a:p>
            </p:txBody>
          </p:sp>
          <p:sp>
            <p:nvSpPr>
              <p:cNvPr id="95" name="努力3-16">
                <a:extLst>
                  <a:ext uri="{FF2B5EF4-FFF2-40B4-BE49-F238E27FC236}">
                    <a16:creationId xmlns:a16="http://schemas.microsoft.com/office/drawing/2014/main" id="{C26BB414-286C-F734-0849-26C2FFC91819}"/>
                  </a:ext>
                </a:extLst>
              </p:cNvPr>
              <p:cNvSpPr txBox="1"/>
              <p:nvPr/>
            </p:nvSpPr>
            <p:spPr>
              <a:xfrm>
                <a:off x="8594981" y="700864"/>
                <a:ext cx="1389409" cy="554554"/>
              </a:xfrm>
              <a:prstGeom prst="rect">
                <a:avLst/>
              </a:prstGeom>
              <a:noFill/>
              <a:effectLst/>
            </p:spPr>
            <p:txBody>
              <a:bodyPr wrap="square" lIns="137310" tIns="68654" rIns="137310" bIns="68654" rtlCol="0">
                <a:spAutoFit/>
              </a:bodyPr>
              <a:lstStyle/>
              <a:p>
                <a:r>
                  <a:rPr lang="zh-CN" altLang="en-US" sz="2703" b="1" dirty="0">
                    <a:latin typeface="Arial" panose="020B0604020202020204" pitchFamily="34" charset="0"/>
                    <a:ea typeface="微软雅黑" panose="020B0503020204020204" pitchFamily="34" charset="-122"/>
                    <a:sym typeface="Arial" panose="020B0604020202020204" pitchFamily="34" charset="0"/>
                  </a:rPr>
                  <a:t>小标题</a:t>
                </a:r>
              </a:p>
            </p:txBody>
          </p:sp>
        </p:grpSp>
        <p:grpSp>
          <p:nvGrpSpPr>
            <p:cNvPr id="97" name="组合 96">
              <a:extLst>
                <a:ext uri="{FF2B5EF4-FFF2-40B4-BE49-F238E27FC236}">
                  <a16:creationId xmlns:a16="http://schemas.microsoft.com/office/drawing/2014/main" id="{0BA9B257-280B-A9A9-A59D-C86D88964470}"/>
                </a:ext>
              </a:extLst>
            </p:cNvPr>
            <p:cNvGrpSpPr/>
            <p:nvPr/>
          </p:nvGrpSpPr>
          <p:grpSpPr>
            <a:xfrm>
              <a:off x="4630177" y="1776016"/>
              <a:ext cx="558227" cy="508754"/>
              <a:chOff x="3034153" y="1929392"/>
              <a:chExt cx="558227" cy="508754"/>
            </a:xfrm>
            <a:solidFill>
              <a:schemeClr val="bg1"/>
            </a:solidFill>
          </p:grpSpPr>
          <p:sp>
            <p:nvSpPr>
              <p:cNvPr id="98" name="努力3-17">
                <a:extLst>
                  <a:ext uri="{FF2B5EF4-FFF2-40B4-BE49-F238E27FC236}">
                    <a16:creationId xmlns:a16="http://schemas.microsoft.com/office/drawing/2014/main" id="{DEA7A03A-E891-79B6-4801-0DA6ACC5DDD0}"/>
                  </a:ext>
                </a:extLst>
              </p:cNvPr>
              <p:cNvSpPr/>
              <p:nvPr/>
            </p:nvSpPr>
            <p:spPr>
              <a:xfrm>
                <a:off x="3272374" y="2170572"/>
                <a:ext cx="320006" cy="267574"/>
              </a:xfrm>
              <a:custGeom>
                <a:avLst/>
                <a:gdLst>
                  <a:gd name="connsiteX0" fmla="*/ 205478 w 248441"/>
                  <a:gd name="connsiteY0" fmla="*/ 742 h 207735"/>
                  <a:gd name="connsiteX1" fmla="*/ 196049 w 248441"/>
                  <a:gd name="connsiteY1" fmla="*/ 2323 h 207735"/>
                  <a:gd name="connsiteX2" fmla="*/ 195953 w 248441"/>
                  <a:gd name="connsiteY2" fmla="*/ 2457 h 207735"/>
                  <a:gd name="connsiteX3" fmla="*/ 197476 w 248441"/>
                  <a:gd name="connsiteY3" fmla="*/ 11762 h 207735"/>
                  <a:gd name="connsiteX4" fmla="*/ 197762 w 248441"/>
                  <a:gd name="connsiteY4" fmla="*/ 11982 h 207735"/>
                  <a:gd name="connsiteX5" fmla="*/ 238625 w 248441"/>
                  <a:gd name="connsiteY5" fmla="*/ 81990 h 207735"/>
                  <a:gd name="connsiteX6" fmla="*/ 203002 w 248441"/>
                  <a:gd name="connsiteY6" fmla="*/ 147998 h 207735"/>
                  <a:gd name="connsiteX7" fmla="*/ 200525 w 248441"/>
                  <a:gd name="connsiteY7" fmla="*/ 152856 h 207735"/>
                  <a:gd name="connsiteX8" fmla="*/ 197953 w 248441"/>
                  <a:gd name="connsiteY8" fmla="*/ 190956 h 207735"/>
                  <a:gd name="connsiteX9" fmla="*/ 156425 w 248441"/>
                  <a:gd name="connsiteY9" fmla="*/ 171906 h 207735"/>
                  <a:gd name="connsiteX10" fmla="*/ 152233 w 248441"/>
                  <a:gd name="connsiteY10" fmla="*/ 171335 h 207735"/>
                  <a:gd name="connsiteX11" fmla="*/ 120135 w 248441"/>
                  <a:gd name="connsiteY11" fmla="*/ 174859 h 207735"/>
                  <a:gd name="connsiteX12" fmla="*/ 15360 w 248441"/>
                  <a:gd name="connsiteY12" fmla="*/ 125424 h 207735"/>
                  <a:gd name="connsiteX13" fmla="*/ 6121 w 248441"/>
                  <a:gd name="connsiteY13" fmla="*/ 123395 h 207735"/>
                  <a:gd name="connsiteX14" fmla="*/ 5835 w 248441"/>
                  <a:gd name="connsiteY14" fmla="*/ 123614 h 207735"/>
                  <a:gd name="connsiteX15" fmla="*/ 3835 w 248441"/>
                  <a:gd name="connsiteY15" fmla="*/ 132825 h 207735"/>
                  <a:gd name="connsiteX16" fmla="*/ 4025 w 248441"/>
                  <a:gd name="connsiteY16" fmla="*/ 133139 h 207735"/>
                  <a:gd name="connsiteX17" fmla="*/ 119849 w 248441"/>
                  <a:gd name="connsiteY17" fmla="*/ 188194 h 207735"/>
                  <a:gd name="connsiteX18" fmla="*/ 152614 w 248441"/>
                  <a:gd name="connsiteY18" fmla="*/ 184860 h 207735"/>
                  <a:gd name="connsiteX19" fmla="*/ 200811 w 248441"/>
                  <a:gd name="connsiteY19" fmla="*/ 207149 h 207735"/>
                  <a:gd name="connsiteX20" fmla="*/ 203478 w 248441"/>
                  <a:gd name="connsiteY20" fmla="*/ 207149 h 207735"/>
                  <a:gd name="connsiteX21" fmla="*/ 206906 w 248441"/>
                  <a:gd name="connsiteY21" fmla="*/ 206387 h 207735"/>
                  <a:gd name="connsiteX22" fmla="*/ 210050 w 248441"/>
                  <a:gd name="connsiteY22" fmla="*/ 201053 h 207735"/>
                  <a:gd name="connsiteX23" fmla="*/ 213099 w 248441"/>
                  <a:gd name="connsiteY23" fmla="*/ 156761 h 207735"/>
                  <a:gd name="connsiteX24" fmla="*/ 251199 w 248441"/>
                  <a:gd name="connsiteY24" fmla="*/ 82181 h 207735"/>
                  <a:gd name="connsiteX25" fmla="*/ 205478 w 248441"/>
                  <a:gd name="connsiteY25" fmla="*/ 742 h 207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48441" h="207735">
                    <a:moveTo>
                      <a:pt x="205478" y="742"/>
                    </a:moveTo>
                    <a:cubicBezTo>
                      <a:pt x="202430" y="-1430"/>
                      <a:pt x="198239" y="-715"/>
                      <a:pt x="196049" y="2323"/>
                    </a:cubicBezTo>
                    <a:cubicBezTo>
                      <a:pt x="196049" y="2370"/>
                      <a:pt x="195953" y="2409"/>
                      <a:pt x="195953" y="2457"/>
                    </a:cubicBezTo>
                    <a:cubicBezTo>
                      <a:pt x="193763" y="5438"/>
                      <a:pt x="194430" y="9610"/>
                      <a:pt x="197476" y="11762"/>
                    </a:cubicBezTo>
                    <a:cubicBezTo>
                      <a:pt x="197572" y="11839"/>
                      <a:pt x="197667" y="11915"/>
                      <a:pt x="197762" y="11982"/>
                    </a:cubicBezTo>
                    <a:cubicBezTo>
                      <a:pt x="222242" y="26993"/>
                      <a:pt x="237576" y="53282"/>
                      <a:pt x="238625" y="81990"/>
                    </a:cubicBezTo>
                    <a:cubicBezTo>
                      <a:pt x="237862" y="108393"/>
                      <a:pt x="224624" y="132872"/>
                      <a:pt x="203002" y="147998"/>
                    </a:cubicBezTo>
                    <a:cubicBezTo>
                      <a:pt x="201478" y="149160"/>
                      <a:pt x="200525" y="150942"/>
                      <a:pt x="200525" y="152856"/>
                    </a:cubicBezTo>
                    <a:lnTo>
                      <a:pt x="197953" y="190956"/>
                    </a:lnTo>
                    <a:lnTo>
                      <a:pt x="156425" y="171906"/>
                    </a:lnTo>
                    <a:cubicBezTo>
                      <a:pt x="155091" y="171249"/>
                      <a:pt x="153663" y="171049"/>
                      <a:pt x="152233" y="171335"/>
                    </a:cubicBezTo>
                    <a:cubicBezTo>
                      <a:pt x="141661" y="173649"/>
                      <a:pt x="130897" y="174830"/>
                      <a:pt x="120135" y="174859"/>
                    </a:cubicBezTo>
                    <a:cubicBezTo>
                      <a:pt x="76033" y="174859"/>
                      <a:pt x="35933" y="155809"/>
                      <a:pt x="15360" y="125424"/>
                    </a:cubicBezTo>
                    <a:cubicBezTo>
                      <a:pt x="13360" y="122319"/>
                      <a:pt x="9262" y="121414"/>
                      <a:pt x="6121" y="123395"/>
                    </a:cubicBezTo>
                    <a:cubicBezTo>
                      <a:pt x="6025" y="123471"/>
                      <a:pt x="5930" y="123538"/>
                      <a:pt x="5835" y="123614"/>
                    </a:cubicBezTo>
                    <a:cubicBezTo>
                      <a:pt x="2691" y="125596"/>
                      <a:pt x="1832" y="129720"/>
                      <a:pt x="3835" y="132825"/>
                    </a:cubicBezTo>
                    <a:cubicBezTo>
                      <a:pt x="3835" y="132930"/>
                      <a:pt x="3930" y="133035"/>
                      <a:pt x="4025" y="133139"/>
                    </a:cubicBezTo>
                    <a:cubicBezTo>
                      <a:pt x="27075" y="167048"/>
                      <a:pt x="71461" y="188194"/>
                      <a:pt x="119849" y="188194"/>
                    </a:cubicBezTo>
                    <a:cubicBezTo>
                      <a:pt x="130897" y="188270"/>
                      <a:pt x="141852" y="187156"/>
                      <a:pt x="152614" y="184860"/>
                    </a:cubicBezTo>
                    <a:lnTo>
                      <a:pt x="200811" y="207149"/>
                    </a:lnTo>
                    <a:cubicBezTo>
                      <a:pt x="201669" y="207244"/>
                      <a:pt x="202620" y="207244"/>
                      <a:pt x="203478" y="207149"/>
                    </a:cubicBezTo>
                    <a:cubicBezTo>
                      <a:pt x="204620" y="207196"/>
                      <a:pt x="205860" y="206930"/>
                      <a:pt x="206906" y="206387"/>
                    </a:cubicBezTo>
                    <a:cubicBezTo>
                      <a:pt x="208813" y="205253"/>
                      <a:pt x="209955" y="203253"/>
                      <a:pt x="210050" y="201053"/>
                    </a:cubicBezTo>
                    <a:lnTo>
                      <a:pt x="213099" y="156761"/>
                    </a:lnTo>
                    <a:cubicBezTo>
                      <a:pt x="236625" y="139121"/>
                      <a:pt x="250722" y="111593"/>
                      <a:pt x="251199" y="82181"/>
                    </a:cubicBezTo>
                    <a:cubicBezTo>
                      <a:pt x="250627" y="49081"/>
                      <a:pt x="233386" y="18496"/>
                      <a:pt x="205478" y="742"/>
                    </a:cubicBezTo>
                    <a:close/>
                  </a:path>
                </a:pathLst>
              </a:custGeom>
              <a:grpFill/>
              <a:ln w="9525" cap="flat">
                <a:noFill/>
                <a:prstDash val="solid"/>
                <a:miter/>
              </a:ln>
            </p:spPr>
            <p:txBody>
              <a:bodyPr rtlCol="0" anchor="ct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99" name="努力3-18">
                <a:extLst>
                  <a:ext uri="{FF2B5EF4-FFF2-40B4-BE49-F238E27FC236}">
                    <a16:creationId xmlns:a16="http://schemas.microsoft.com/office/drawing/2014/main" id="{91F79DD7-39CA-91D6-6294-BA618780A8E5}"/>
                  </a:ext>
                </a:extLst>
              </p:cNvPr>
              <p:cNvSpPr/>
              <p:nvPr/>
            </p:nvSpPr>
            <p:spPr>
              <a:xfrm>
                <a:off x="3407074" y="2265777"/>
                <a:ext cx="46791" cy="37936"/>
              </a:xfrm>
              <a:custGeom>
                <a:avLst/>
                <a:gdLst>
                  <a:gd name="connsiteX0" fmla="*/ 25656 w 36327"/>
                  <a:gd name="connsiteY0" fmla="*/ 5885 h 29452"/>
                  <a:gd name="connsiteX1" fmla="*/ 16605 w 36327"/>
                  <a:gd name="connsiteY1" fmla="*/ 15876 h 29452"/>
                  <a:gd name="connsiteX2" fmla="*/ 16131 w 36327"/>
                  <a:gd name="connsiteY2" fmla="*/ 15886 h 29452"/>
                  <a:gd name="connsiteX3" fmla="*/ 12129 w 36327"/>
                  <a:gd name="connsiteY3" fmla="*/ 14838 h 29452"/>
                  <a:gd name="connsiteX4" fmla="*/ 3366 w 36327"/>
                  <a:gd name="connsiteY4" fmla="*/ 18172 h 29452"/>
                  <a:gd name="connsiteX5" fmla="*/ 6606 w 36327"/>
                  <a:gd name="connsiteY5" fmla="*/ 27030 h 29452"/>
                  <a:gd name="connsiteX6" fmla="*/ 16131 w 36327"/>
                  <a:gd name="connsiteY6" fmla="*/ 28935 h 29452"/>
                  <a:gd name="connsiteX7" fmla="*/ 39085 w 36327"/>
                  <a:gd name="connsiteY7" fmla="*/ 5885 h 29452"/>
                  <a:gd name="connsiteX8" fmla="*/ 32704 w 36327"/>
                  <a:gd name="connsiteY8" fmla="*/ -497 h 29452"/>
                  <a:gd name="connsiteX9" fmla="*/ 32609 w 36327"/>
                  <a:gd name="connsiteY9" fmla="*/ -497 h 29452"/>
                  <a:gd name="connsiteX10" fmla="*/ 25656 w 36327"/>
                  <a:gd name="connsiteY10" fmla="*/ 5484 h 29452"/>
                  <a:gd name="connsiteX11" fmla="*/ 25656 w 36327"/>
                  <a:gd name="connsiteY11" fmla="*/ 5885 h 29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6327" h="29452">
                    <a:moveTo>
                      <a:pt x="25656" y="5885"/>
                    </a:moveTo>
                    <a:cubicBezTo>
                      <a:pt x="25939" y="11143"/>
                      <a:pt x="21844" y="15610"/>
                      <a:pt x="16605" y="15876"/>
                    </a:cubicBezTo>
                    <a:cubicBezTo>
                      <a:pt x="16414" y="15886"/>
                      <a:pt x="16319" y="15886"/>
                      <a:pt x="16131" y="15886"/>
                    </a:cubicBezTo>
                    <a:cubicBezTo>
                      <a:pt x="14701" y="15971"/>
                      <a:pt x="13273" y="15600"/>
                      <a:pt x="12129" y="14838"/>
                    </a:cubicBezTo>
                    <a:cubicBezTo>
                      <a:pt x="8796" y="13419"/>
                      <a:pt x="4890" y="14885"/>
                      <a:pt x="3366" y="18172"/>
                    </a:cubicBezTo>
                    <a:cubicBezTo>
                      <a:pt x="1843" y="21515"/>
                      <a:pt x="3271" y="25439"/>
                      <a:pt x="6606" y="27030"/>
                    </a:cubicBezTo>
                    <a:cubicBezTo>
                      <a:pt x="9652" y="28325"/>
                      <a:pt x="12891" y="28973"/>
                      <a:pt x="16131" y="28935"/>
                    </a:cubicBezTo>
                    <a:cubicBezTo>
                      <a:pt x="28797" y="28888"/>
                      <a:pt x="39085" y="18581"/>
                      <a:pt x="39085" y="5885"/>
                    </a:cubicBezTo>
                    <a:cubicBezTo>
                      <a:pt x="39085" y="2361"/>
                      <a:pt x="36227" y="-497"/>
                      <a:pt x="32704" y="-497"/>
                    </a:cubicBezTo>
                    <a:cubicBezTo>
                      <a:pt x="32704" y="-497"/>
                      <a:pt x="32609" y="-497"/>
                      <a:pt x="32609" y="-497"/>
                    </a:cubicBezTo>
                    <a:cubicBezTo>
                      <a:pt x="29083" y="-764"/>
                      <a:pt x="25939" y="1922"/>
                      <a:pt x="25656" y="5484"/>
                    </a:cubicBezTo>
                    <a:cubicBezTo>
                      <a:pt x="25656" y="5618"/>
                      <a:pt x="25656" y="5751"/>
                      <a:pt x="25656" y="5885"/>
                    </a:cubicBezTo>
                    <a:close/>
                  </a:path>
                </a:pathLst>
              </a:custGeom>
              <a:grpFill/>
              <a:ln w="9525" cap="flat">
                <a:noFill/>
                <a:prstDash val="solid"/>
                <a:miter/>
              </a:ln>
            </p:spPr>
            <p:txBody>
              <a:bodyPr rtlCol="0" anchor="ct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00" name="努力3-19">
                <a:extLst>
                  <a:ext uri="{FF2B5EF4-FFF2-40B4-BE49-F238E27FC236}">
                    <a16:creationId xmlns:a16="http://schemas.microsoft.com/office/drawing/2014/main" id="{3BB334A6-6F51-8B62-E6E7-AF6D172BAA82}"/>
                  </a:ext>
                </a:extLst>
              </p:cNvPr>
              <p:cNvSpPr/>
              <p:nvPr/>
            </p:nvSpPr>
            <p:spPr>
              <a:xfrm>
                <a:off x="3486008" y="2244331"/>
                <a:ext cx="59381" cy="59381"/>
              </a:xfrm>
              <a:custGeom>
                <a:avLst/>
                <a:gdLst>
                  <a:gd name="connsiteX0" fmla="*/ 2757 w 46101"/>
                  <a:gd name="connsiteY0" fmla="*/ 22535 h 46101"/>
                  <a:gd name="connsiteX1" fmla="*/ 25810 w 46101"/>
                  <a:gd name="connsiteY1" fmla="*/ 45586 h 46101"/>
                  <a:gd name="connsiteX2" fmla="*/ 48859 w 46101"/>
                  <a:gd name="connsiteY2" fmla="*/ 22535 h 46101"/>
                  <a:gd name="connsiteX3" fmla="*/ 25810 w 46101"/>
                  <a:gd name="connsiteY3" fmla="*/ -516 h 46101"/>
                  <a:gd name="connsiteX4" fmla="*/ 2757 w 46101"/>
                  <a:gd name="connsiteY4" fmla="*/ 22535 h 46101"/>
                  <a:gd name="connsiteX5" fmla="*/ 25810 w 46101"/>
                  <a:gd name="connsiteY5" fmla="*/ 13010 h 46101"/>
                  <a:gd name="connsiteX6" fmla="*/ 35335 w 46101"/>
                  <a:gd name="connsiteY6" fmla="*/ 22535 h 46101"/>
                  <a:gd name="connsiteX7" fmla="*/ 26286 w 46101"/>
                  <a:gd name="connsiteY7" fmla="*/ 32527 h 46101"/>
                  <a:gd name="connsiteX8" fmla="*/ 25810 w 46101"/>
                  <a:gd name="connsiteY8" fmla="*/ 32537 h 46101"/>
                  <a:gd name="connsiteX9" fmla="*/ 16285 w 46101"/>
                  <a:gd name="connsiteY9" fmla="*/ 22535 h 46101"/>
                  <a:gd name="connsiteX10" fmla="*/ 25619 w 46101"/>
                  <a:gd name="connsiteY10" fmla="*/ 12820 h 46101"/>
                  <a:gd name="connsiteX11" fmla="*/ 25810 w 46101"/>
                  <a:gd name="connsiteY11" fmla="*/ 12820 h 46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101" h="46101">
                    <a:moveTo>
                      <a:pt x="2757" y="22535"/>
                    </a:moveTo>
                    <a:cubicBezTo>
                      <a:pt x="2853" y="35242"/>
                      <a:pt x="13141" y="45538"/>
                      <a:pt x="25810" y="45586"/>
                    </a:cubicBezTo>
                    <a:cubicBezTo>
                      <a:pt x="38476" y="45538"/>
                      <a:pt x="48764" y="35242"/>
                      <a:pt x="48859" y="22535"/>
                    </a:cubicBezTo>
                    <a:cubicBezTo>
                      <a:pt x="48764" y="9829"/>
                      <a:pt x="38476" y="-468"/>
                      <a:pt x="25810" y="-516"/>
                    </a:cubicBezTo>
                    <a:cubicBezTo>
                      <a:pt x="13141" y="-458"/>
                      <a:pt x="2853" y="9829"/>
                      <a:pt x="2757" y="22535"/>
                    </a:cubicBezTo>
                    <a:close/>
                    <a:moveTo>
                      <a:pt x="25810" y="13010"/>
                    </a:moveTo>
                    <a:cubicBezTo>
                      <a:pt x="31049" y="13010"/>
                      <a:pt x="35335" y="17278"/>
                      <a:pt x="35335" y="22535"/>
                    </a:cubicBezTo>
                    <a:cubicBezTo>
                      <a:pt x="35621" y="27793"/>
                      <a:pt x="31523" y="32260"/>
                      <a:pt x="26286" y="32527"/>
                    </a:cubicBezTo>
                    <a:cubicBezTo>
                      <a:pt x="26096" y="32537"/>
                      <a:pt x="26000" y="32537"/>
                      <a:pt x="25810" y="32537"/>
                    </a:cubicBezTo>
                    <a:cubicBezTo>
                      <a:pt x="20475" y="32279"/>
                      <a:pt x="16285" y="27879"/>
                      <a:pt x="16285" y="22535"/>
                    </a:cubicBezTo>
                    <a:cubicBezTo>
                      <a:pt x="16189" y="17278"/>
                      <a:pt x="20380" y="12924"/>
                      <a:pt x="25619" y="12820"/>
                    </a:cubicBezTo>
                    <a:cubicBezTo>
                      <a:pt x="25714" y="12820"/>
                      <a:pt x="25714" y="12820"/>
                      <a:pt x="25810" y="12820"/>
                    </a:cubicBezTo>
                    <a:close/>
                  </a:path>
                </a:pathLst>
              </a:custGeom>
              <a:grpFill/>
              <a:ln w="9525" cap="flat">
                <a:noFill/>
                <a:prstDash val="solid"/>
                <a:miter/>
              </a:ln>
            </p:spPr>
            <p:txBody>
              <a:bodyPr rtlCol="0" anchor="ct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01" name="努力3-20">
                <a:extLst>
                  <a:ext uri="{FF2B5EF4-FFF2-40B4-BE49-F238E27FC236}">
                    <a16:creationId xmlns:a16="http://schemas.microsoft.com/office/drawing/2014/main" id="{94DFA9E3-3968-4826-ADB3-996CE6E4E918}"/>
                  </a:ext>
                </a:extLst>
              </p:cNvPr>
              <p:cNvSpPr/>
              <p:nvPr/>
            </p:nvSpPr>
            <p:spPr>
              <a:xfrm>
                <a:off x="3034153" y="1929392"/>
                <a:ext cx="475290" cy="416032"/>
              </a:xfrm>
              <a:custGeom>
                <a:avLst/>
                <a:gdLst>
                  <a:gd name="connsiteX0" fmla="*/ 371756 w 368998"/>
                  <a:gd name="connsiteY0" fmla="*/ 147122 h 322992"/>
                  <a:gd name="connsiteX1" fmla="*/ 187256 w 368998"/>
                  <a:gd name="connsiteY1" fmla="*/ -516 h 322992"/>
                  <a:gd name="connsiteX2" fmla="*/ 2757 w 368998"/>
                  <a:gd name="connsiteY2" fmla="*/ 147122 h 322992"/>
                  <a:gd name="connsiteX3" fmla="*/ 57240 w 368998"/>
                  <a:gd name="connsiteY3" fmla="*/ 251897 h 322992"/>
                  <a:gd name="connsiteX4" fmla="*/ 61621 w 368998"/>
                  <a:gd name="connsiteY4" fmla="*/ 316191 h 322992"/>
                  <a:gd name="connsiteX5" fmla="*/ 64861 w 368998"/>
                  <a:gd name="connsiteY5" fmla="*/ 321429 h 322992"/>
                  <a:gd name="connsiteX6" fmla="*/ 68193 w 368998"/>
                  <a:gd name="connsiteY6" fmla="*/ 322477 h 322992"/>
                  <a:gd name="connsiteX7" fmla="*/ 71051 w 368998"/>
                  <a:gd name="connsiteY7" fmla="*/ 321620 h 322992"/>
                  <a:gd name="connsiteX8" fmla="*/ 140393 w 368998"/>
                  <a:gd name="connsiteY8" fmla="*/ 289997 h 322992"/>
                  <a:gd name="connsiteX9" fmla="*/ 187256 w 368998"/>
                  <a:gd name="connsiteY9" fmla="*/ 294664 h 322992"/>
                  <a:gd name="connsiteX10" fmla="*/ 371756 w 368998"/>
                  <a:gd name="connsiteY10" fmla="*/ 147122 h 322992"/>
                  <a:gd name="connsiteX11" fmla="*/ 187256 w 368998"/>
                  <a:gd name="connsiteY11" fmla="*/ 281520 h 322992"/>
                  <a:gd name="connsiteX12" fmla="*/ 141061 w 368998"/>
                  <a:gd name="connsiteY12" fmla="*/ 276662 h 322992"/>
                  <a:gd name="connsiteX13" fmla="*/ 136868 w 368998"/>
                  <a:gd name="connsiteY13" fmla="*/ 276662 h 322992"/>
                  <a:gd name="connsiteX14" fmla="*/ 74100 w 368998"/>
                  <a:gd name="connsiteY14" fmla="*/ 305237 h 322992"/>
                  <a:gd name="connsiteX15" fmla="*/ 70193 w 368998"/>
                  <a:gd name="connsiteY15" fmla="*/ 247611 h 322992"/>
                  <a:gd name="connsiteX16" fmla="*/ 67716 w 368998"/>
                  <a:gd name="connsiteY16" fmla="*/ 242753 h 322992"/>
                  <a:gd name="connsiteX17" fmla="*/ 15901 w 368998"/>
                  <a:gd name="connsiteY17" fmla="*/ 146646 h 322992"/>
                  <a:gd name="connsiteX18" fmla="*/ 187351 w 368998"/>
                  <a:gd name="connsiteY18" fmla="*/ 12058 h 322992"/>
                  <a:gd name="connsiteX19" fmla="*/ 358801 w 368998"/>
                  <a:gd name="connsiteY19" fmla="*/ 146646 h 322992"/>
                  <a:gd name="connsiteX20" fmla="*/ 187256 w 368998"/>
                  <a:gd name="connsiteY20" fmla="*/ 281520 h 322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68998" h="322992">
                    <a:moveTo>
                      <a:pt x="371756" y="147122"/>
                    </a:moveTo>
                    <a:cubicBezTo>
                      <a:pt x="371756" y="65683"/>
                      <a:pt x="288984" y="-516"/>
                      <a:pt x="187256" y="-516"/>
                    </a:cubicBezTo>
                    <a:cubicBezTo>
                      <a:pt x="85529" y="-516"/>
                      <a:pt x="2757" y="66159"/>
                      <a:pt x="2757" y="147122"/>
                    </a:cubicBezTo>
                    <a:cubicBezTo>
                      <a:pt x="3613" y="188622"/>
                      <a:pt x="23807" y="227351"/>
                      <a:pt x="57240" y="251897"/>
                    </a:cubicBezTo>
                    <a:lnTo>
                      <a:pt x="61621" y="316191"/>
                    </a:lnTo>
                    <a:cubicBezTo>
                      <a:pt x="61812" y="318344"/>
                      <a:pt x="63049" y="320277"/>
                      <a:pt x="64861" y="321429"/>
                    </a:cubicBezTo>
                    <a:cubicBezTo>
                      <a:pt x="65907" y="322058"/>
                      <a:pt x="67051" y="322420"/>
                      <a:pt x="68193" y="322477"/>
                    </a:cubicBezTo>
                    <a:cubicBezTo>
                      <a:pt x="69146" y="322372"/>
                      <a:pt x="70193" y="322077"/>
                      <a:pt x="71051" y="321620"/>
                    </a:cubicBezTo>
                    <a:lnTo>
                      <a:pt x="140393" y="289997"/>
                    </a:lnTo>
                    <a:cubicBezTo>
                      <a:pt x="155823" y="293131"/>
                      <a:pt x="171540" y="294693"/>
                      <a:pt x="187256" y="294664"/>
                    </a:cubicBezTo>
                    <a:cubicBezTo>
                      <a:pt x="288984" y="294569"/>
                      <a:pt x="371756" y="228561"/>
                      <a:pt x="371756" y="147122"/>
                    </a:cubicBezTo>
                    <a:close/>
                    <a:moveTo>
                      <a:pt x="187256" y="281520"/>
                    </a:moveTo>
                    <a:cubicBezTo>
                      <a:pt x="171731" y="281434"/>
                      <a:pt x="156299" y="279805"/>
                      <a:pt x="141061" y="276662"/>
                    </a:cubicBezTo>
                    <a:cubicBezTo>
                      <a:pt x="139726" y="276176"/>
                      <a:pt x="138203" y="276176"/>
                      <a:pt x="136868" y="276662"/>
                    </a:cubicBezTo>
                    <a:lnTo>
                      <a:pt x="74100" y="305237"/>
                    </a:lnTo>
                    <a:lnTo>
                      <a:pt x="70193" y="247611"/>
                    </a:lnTo>
                    <a:cubicBezTo>
                      <a:pt x="70098" y="245715"/>
                      <a:pt x="69146" y="243953"/>
                      <a:pt x="67716" y="242753"/>
                    </a:cubicBezTo>
                    <a:cubicBezTo>
                      <a:pt x="34283" y="217130"/>
                      <a:pt x="15901" y="182936"/>
                      <a:pt x="15901" y="146646"/>
                    </a:cubicBezTo>
                    <a:cubicBezTo>
                      <a:pt x="15901" y="72446"/>
                      <a:pt x="92768" y="12058"/>
                      <a:pt x="187351" y="12058"/>
                    </a:cubicBezTo>
                    <a:cubicBezTo>
                      <a:pt x="281933" y="12058"/>
                      <a:pt x="358801" y="72446"/>
                      <a:pt x="358801" y="146646"/>
                    </a:cubicBezTo>
                    <a:cubicBezTo>
                      <a:pt x="358801" y="220845"/>
                      <a:pt x="281650" y="281520"/>
                      <a:pt x="187256" y="281520"/>
                    </a:cubicBezTo>
                    <a:close/>
                  </a:path>
                </a:pathLst>
              </a:custGeom>
              <a:grpFill/>
              <a:ln w="9525" cap="flat">
                <a:noFill/>
                <a:prstDash val="solid"/>
                <a:miter/>
              </a:ln>
            </p:spPr>
            <p:txBody>
              <a:bodyPr rtlCol="0" anchor="ct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02" name="努力3-21">
                <a:extLst>
                  <a:ext uri="{FF2B5EF4-FFF2-40B4-BE49-F238E27FC236}">
                    <a16:creationId xmlns:a16="http://schemas.microsoft.com/office/drawing/2014/main" id="{8281B80A-4B5A-01AC-0B0C-BB921169E320}"/>
                  </a:ext>
                </a:extLst>
              </p:cNvPr>
              <p:cNvSpPr/>
              <p:nvPr/>
            </p:nvSpPr>
            <p:spPr>
              <a:xfrm>
                <a:off x="3237935" y="2091095"/>
                <a:ext cx="67847" cy="67968"/>
              </a:xfrm>
              <a:custGeom>
                <a:avLst/>
                <a:gdLst>
                  <a:gd name="connsiteX0" fmla="*/ 29047 w 52674"/>
                  <a:gd name="connsiteY0" fmla="*/ -516 h 52768"/>
                  <a:gd name="connsiteX1" fmla="*/ 2757 w 52674"/>
                  <a:gd name="connsiteY1" fmla="*/ 25774 h 52768"/>
                  <a:gd name="connsiteX2" fmla="*/ 2757 w 52674"/>
                  <a:gd name="connsiteY2" fmla="*/ 25869 h 52768"/>
                  <a:gd name="connsiteX3" fmla="*/ 29047 w 52674"/>
                  <a:gd name="connsiteY3" fmla="*/ 52253 h 52768"/>
                  <a:gd name="connsiteX4" fmla="*/ 55431 w 52674"/>
                  <a:gd name="connsiteY4" fmla="*/ 25869 h 52768"/>
                  <a:gd name="connsiteX5" fmla="*/ 29237 w 52674"/>
                  <a:gd name="connsiteY5" fmla="*/ -516 h 52768"/>
                  <a:gd name="connsiteX6" fmla="*/ 29047 w 52674"/>
                  <a:gd name="connsiteY6" fmla="*/ -516 h 52768"/>
                  <a:gd name="connsiteX7" fmla="*/ 29047 w 52674"/>
                  <a:gd name="connsiteY7" fmla="*/ 38918 h 52768"/>
                  <a:gd name="connsiteX8" fmla="*/ 15903 w 52674"/>
                  <a:gd name="connsiteY8" fmla="*/ 25964 h 52768"/>
                  <a:gd name="connsiteX9" fmla="*/ 15903 w 52674"/>
                  <a:gd name="connsiteY9" fmla="*/ 25869 h 52768"/>
                  <a:gd name="connsiteX10" fmla="*/ 28951 w 52674"/>
                  <a:gd name="connsiteY10" fmla="*/ 12820 h 52768"/>
                  <a:gd name="connsiteX11" fmla="*/ 29047 w 52674"/>
                  <a:gd name="connsiteY11" fmla="*/ 12820 h 52768"/>
                  <a:gd name="connsiteX12" fmla="*/ 42192 w 52674"/>
                  <a:gd name="connsiteY12" fmla="*/ 25774 h 52768"/>
                  <a:gd name="connsiteX13" fmla="*/ 42192 w 52674"/>
                  <a:gd name="connsiteY13" fmla="*/ 25869 h 52768"/>
                  <a:gd name="connsiteX14" fmla="*/ 29142 w 52674"/>
                  <a:gd name="connsiteY14" fmla="*/ 38918 h 52768"/>
                  <a:gd name="connsiteX15" fmla="*/ 29047 w 52674"/>
                  <a:gd name="connsiteY15" fmla="*/ 38918 h 52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674" h="52768">
                    <a:moveTo>
                      <a:pt x="29047" y="-516"/>
                    </a:moveTo>
                    <a:cubicBezTo>
                      <a:pt x="14568" y="-516"/>
                      <a:pt x="2757" y="11258"/>
                      <a:pt x="2757" y="25774"/>
                    </a:cubicBezTo>
                    <a:cubicBezTo>
                      <a:pt x="2757" y="25802"/>
                      <a:pt x="2757" y="25840"/>
                      <a:pt x="2757" y="25869"/>
                    </a:cubicBezTo>
                    <a:cubicBezTo>
                      <a:pt x="2757" y="40404"/>
                      <a:pt x="14473" y="52196"/>
                      <a:pt x="29047" y="52253"/>
                    </a:cubicBezTo>
                    <a:cubicBezTo>
                      <a:pt x="43620" y="52206"/>
                      <a:pt x="55336" y="40423"/>
                      <a:pt x="55431" y="25869"/>
                    </a:cubicBezTo>
                    <a:cubicBezTo>
                      <a:pt x="55526" y="11353"/>
                      <a:pt x="43715" y="-459"/>
                      <a:pt x="29237" y="-516"/>
                    </a:cubicBezTo>
                    <a:cubicBezTo>
                      <a:pt x="29142" y="-516"/>
                      <a:pt x="29142" y="-516"/>
                      <a:pt x="29047" y="-516"/>
                    </a:cubicBezTo>
                    <a:close/>
                    <a:moveTo>
                      <a:pt x="29047" y="38918"/>
                    </a:moveTo>
                    <a:cubicBezTo>
                      <a:pt x="21807" y="38966"/>
                      <a:pt x="15999" y="33174"/>
                      <a:pt x="15903" y="25964"/>
                    </a:cubicBezTo>
                    <a:cubicBezTo>
                      <a:pt x="15903" y="25936"/>
                      <a:pt x="15903" y="25897"/>
                      <a:pt x="15903" y="25869"/>
                    </a:cubicBezTo>
                    <a:cubicBezTo>
                      <a:pt x="15903" y="18658"/>
                      <a:pt x="21712" y="12820"/>
                      <a:pt x="28951" y="12820"/>
                    </a:cubicBezTo>
                    <a:cubicBezTo>
                      <a:pt x="28951" y="12820"/>
                      <a:pt x="29047" y="12820"/>
                      <a:pt x="29047" y="12820"/>
                    </a:cubicBezTo>
                    <a:cubicBezTo>
                      <a:pt x="36286" y="12772"/>
                      <a:pt x="42097" y="18563"/>
                      <a:pt x="42192" y="25774"/>
                    </a:cubicBezTo>
                    <a:cubicBezTo>
                      <a:pt x="42192" y="25802"/>
                      <a:pt x="42192" y="25840"/>
                      <a:pt x="42192" y="25869"/>
                    </a:cubicBezTo>
                    <a:cubicBezTo>
                      <a:pt x="42192" y="33080"/>
                      <a:pt x="36381" y="38918"/>
                      <a:pt x="29142" y="38918"/>
                    </a:cubicBezTo>
                    <a:cubicBezTo>
                      <a:pt x="29142" y="38918"/>
                      <a:pt x="29047" y="38918"/>
                      <a:pt x="29047" y="38918"/>
                    </a:cubicBezTo>
                    <a:close/>
                  </a:path>
                </a:pathLst>
              </a:custGeom>
              <a:grpFill/>
              <a:ln w="9525" cap="flat">
                <a:noFill/>
                <a:prstDash val="solid"/>
                <a:miter/>
              </a:ln>
            </p:spPr>
            <p:txBody>
              <a:bodyPr rtlCol="0" anchor="ct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03" name="努力3-22">
                <a:extLst>
                  <a:ext uri="{FF2B5EF4-FFF2-40B4-BE49-F238E27FC236}">
                    <a16:creationId xmlns:a16="http://schemas.microsoft.com/office/drawing/2014/main" id="{9B07BC5D-586A-2A3F-D63D-0A709E199948}"/>
                  </a:ext>
                </a:extLst>
              </p:cNvPr>
              <p:cNvSpPr/>
              <p:nvPr/>
            </p:nvSpPr>
            <p:spPr>
              <a:xfrm>
                <a:off x="3128253" y="2091094"/>
                <a:ext cx="67846" cy="67969"/>
              </a:xfrm>
              <a:custGeom>
                <a:avLst/>
                <a:gdLst>
                  <a:gd name="connsiteX0" fmla="*/ 29047 w 52673"/>
                  <a:gd name="connsiteY0" fmla="*/ -515 h 52769"/>
                  <a:gd name="connsiteX1" fmla="*/ 2757 w 52673"/>
                  <a:gd name="connsiteY1" fmla="*/ 25583 h 52769"/>
                  <a:gd name="connsiteX2" fmla="*/ 2757 w 52673"/>
                  <a:gd name="connsiteY2" fmla="*/ 25869 h 52769"/>
                  <a:gd name="connsiteX3" fmla="*/ 29047 w 52673"/>
                  <a:gd name="connsiteY3" fmla="*/ 52254 h 52769"/>
                  <a:gd name="connsiteX4" fmla="*/ 55431 w 52673"/>
                  <a:gd name="connsiteY4" fmla="*/ 25869 h 52769"/>
                  <a:gd name="connsiteX5" fmla="*/ 29047 w 52673"/>
                  <a:gd name="connsiteY5" fmla="*/ -515 h 52769"/>
                  <a:gd name="connsiteX6" fmla="*/ 29047 w 52673"/>
                  <a:gd name="connsiteY6" fmla="*/ 38918 h 52769"/>
                  <a:gd name="connsiteX7" fmla="*/ 15808 w 52673"/>
                  <a:gd name="connsiteY7" fmla="*/ 25869 h 52769"/>
                  <a:gd name="connsiteX8" fmla="*/ 15808 w 52673"/>
                  <a:gd name="connsiteY8" fmla="*/ 25869 h 52769"/>
                  <a:gd name="connsiteX9" fmla="*/ 29047 w 52673"/>
                  <a:gd name="connsiteY9" fmla="*/ 12820 h 52769"/>
                  <a:gd name="connsiteX10" fmla="*/ 29047 w 52673"/>
                  <a:gd name="connsiteY10" fmla="*/ 12820 h 52769"/>
                  <a:gd name="connsiteX11" fmla="*/ 42190 w 52673"/>
                  <a:gd name="connsiteY11" fmla="*/ 25774 h 52769"/>
                  <a:gd name="connsiteX12" fmla="*/ 42190 w 52673"/>
                  <a:gd name="connsiteY12" fmla="*/ 25869 h 52769"/>
                  <a:gd name="connsiteX13" fmla="*/ 29142 w 52673"/>
                  <a:gd name="connsiteY13" fmla="*/ 38918 h 52769"/>
                  <a:gd name="connsiteX14" fmla="*/ 29047 w 52673"/>
                  <a:gd name="connsiteY14" fmla="*/ 38918 h 52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2673" h="52769">
                    <a:moveTo>
                      <a:pt x="29047" y="-515"/>
                    </a:moveTo>
                    <a:cubicBezTo>
                      <a:pt x="14568" y="-572"/>
                      <a:pt x="2853" y="11115"/>
                      <a:pt x="2757" y="25583"/>
                    </a:cubicBezTo>
                    <a:cubicBezTo>
                      <a:pt x="2757" y="25678"/>
                      <a:pt x="2757" y="25774"/>
                      <a:pt x="2757" y="25869"/>
                    </a:cubicBezTo>
                    <a:cubicBezTo>
                      <a:pt x="2757" y="40404"/>
                      <a:pt x="14473" y="52196"/>
                      <a:pt x="29047" y="52254"/>
                    </a:cubicBezTo>
                    <a:cubicBezTo>
                      <a:pt x="43620" y="52206"/>
                      <a:pt x="55336" y="40423"/>
                      <a:pt x="55431" y="25869"/>
                    </a:cubicBezTo>
                    <a:cubicBezTo>
                      <a:pt x="55431" y="11296"/>
                      <a:pt x="43620" y="-515"/>
                      <a:pt x="29047" y="-515"/>
                    </a:cubicBezTo>
                    <a:close/>
                    <a:moveTo>
                      <a:pt x="29047" y="38918"/>
                    </a:moveTo>
                    <a:cubicBezTo>
                      <a:pt x="21807" y="38975"/>
                      <a:pt x="15903" y="33127"/>
                      <a:pt x="15808" y="25869"/>
                    </a:cubicBezTo>
                    <a:cubicBezTo>
                      <a:pt x="15808" y="25869"/>
                      <a:pt x="15808" y="25869"/>
                      <a:pt x="15808" y="25869"/>
                    </a:cubicBezTo>
                    <a:cubicBezTo>
                      <a:pt x="15903" y="18611"/>
                      <a:pt x="21807" y="12772"/>
                      <a:pt x="29047" y="12820"/>
                    </a:cubicBezTo>
                    <a:cubicBezTo>
                      <a:pt x="29047" y="12820"/>
                      <a:pt x="29047" y="12820"/>
                      <a:pt x="29047" y="12820"/>
                    </a:cubicBezTo>
                    <a:cubicBezTo>
                      <a:pt x="36286" y="12772"/>
                      <a:pt x="42097" y="18563"/>
                      <a:pt x="42190" y="25774"/>
                    </a:cubicBezTo>
                    <a:cubicBezTo>
                      <a:pt x="42190" y="25802"/>
                      <a:pt x="42190" y="25841"/>
                      <a:pt x="42190" y="25869"/>
                    </a:cubicBezTo>
                    <a:cubicBezTo>
                      <a:pt x="42190" y="33080"/>
                      <a:pt x="36381" y="38918"/>
                      <a:pt x="29142" y="38918"/>
                    </a:cubicBezTo>
                    <a:cubicBezTo>
                      <a:pt x="29142" y="38918"/>
                      <a:pt x="29047" y="38918"/>
                      <a:pt x="29047" y="38918"/>
                    </a:cubicBezTo>
                    <a:close/>
                  </a:path>
                </a:pathLst>
              </a:custGeom>
              <a:grpFill/>
              <a:ln w="9525" cap="flat">
                <a:noFill/>
                <a:prstDash val="solid"/>
                <a:miter/>
              </a:ln>
            </p:spPr>
            <p:txBody>
              <a:bodyPr rtlCol="0" anchor="ct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04" name="努力3-23">
                <a:extLst>
                  <a:ext uri="{FF2B5EF4-FFF2-40B4-BE49-F238E27FC236}">
                    <a16:creationId xmlns:a16="http://schemas.microsoft.com/office/drawing/2014/main" id="{2AAAA0CA-6A68-307B-C0ED-33E29D86E4AC}"/>
                  </a:ext>
                </a:extLst>
              </p:cNvPr>
              <p:cNvSpPr/>
              <p:nvPr/>
            </p:nvSpPr>
            <p:spPr>
              <a:xfrm>
                <a:off x="3348108" y="2091094"/>
                <a:ext cx="67723" cy="67969"/>
              </a:xfrm>
              <a:custGeom>
                <a:avLst/>
                <a:gdLst>
                  <a:gd name="connsiteX0" fmla="*/ 29047 w 52578"/>
                  <a:gd name="connsiteY0" fmla="*/ -515 h 52769"/>
                  <a:gd name="connsiteX1" fmla="*/ 2757 w 52578"/>
                  <a:gd name="connsiteY1" fmla="*/ 25583 h 52769"/>
                  <a:gd name="connsiteX2" fmla="*/ 2757 w 52578"/>
                  <a:gd name="connsiteY2" fmla="*/ 25869 h 52769"/>
                  <a:gd name="connsiteX3" fmla="*/ 29047 w 52578"/>
                  <a:gd name="connsiteY3" fmla="*/ 52254 h 52769"/>
                  <a:gd name="connsiteX4" fmla="*/ 55336 w 52578"/>
                  <a:gd name="connsiteY4" fmla="*/ 25869 h 52769"/>
                  <a:gd name="connsiteX5" fmla="*/ 29333 w 52578"/>
                  <a:gd name="connsiteY5" fmla="*/ -515 h 52769"/>
                  <a:gd name="connsiteX6" fmla="*/ 29047 w 52578"/>
                  <a:gd name="connsiteY6" fmla="*/ -515 h 52769"/>
                  <a:gd name="connsiteX7" fmla="*/ 29047 w 52578"/>
                  <a:gd name="connsiteY7" fmla="*/ 38918 h 52769"/>
                  <a:gd name="connsiteX8" fmla="*/ 15903 w 52578"/>
                  <a:gd name="connsiteY8" fmla="*/ 25964 h 52769"/>
                  <a:gd name="connsiteX9" fmla="*/ 15903 w 52578"/>
                  <a:gd name="connsiteY9" fmla="*/ 25869 h 52769"/>
                  <a:gd name="connsiteX10" fmla="*/ 28951 w 52578"/>
                  <a:gd name="connsiteY10" fmla="*/ 12820 h 52769"/>
                  <a:gd name="connsiteX11" fmla="*/ 29047 w 52578"/>
                  <a:gd name="connsiteY11" fmla="*/ 12820 h 52769"/>
                  <a:gd name="connsiteX12" fmla="*/ 42192 w 52578"/>
                  <a:gd name="connsiteY12" fmla="*/ 25774 h 52769"/>
                  <a:gd name="connsiteX13" fmla="*/ 42192 w 52578"/>
                  <a:gd name="connsiteY13" fmla="*/ 25869 h 52769"/>
                  <a:gd name="connsiteX14" fmla="*/ 29142 w 52578"/>
                  <a:gd name="connsiteY14" fmla="*/ 38918 h 52769"/>
                  <a:gd name="connsiteX15" fmla="*/ 29047 w 52578"/>
                  <a:gd name="connsiteY15" fmla="*/ 38918 h 52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578" h="52769">
                    <a:moveTo>
                      <a:pt x="29047" y="-515"/>
                    </a:moveTo>
                    <a:cubicBezTo>
                      <a:pt x="14568" y="-572"/>
                      <a:pt x="2853" y="11115"/>
                      <a:pt x="2757" y="25583"/>
                    </a:cubicBezTo>
                    <a:cubicBezTo>
                      <a:pt x="2757" y="25678"/>
                      <a:pt x="2757" y="25774"/>
                      <a:pt x="2757" y="25869"/>
                    </a:cubicBezTo>
                    <a:cubicBezTo>
                      <a:pt x="2757" y="40404"/>
                      <a:pt x="14473" y="52196"/>
                      <a:pt x="29047" y="52254"/>
                    </a:cubicBezTo>
                    <a:cubicBezTo>
                      <a:pt x="43620" y="52206"/>
                      <a:pt x="55336" y="40404"/>
                      <a:pt x="55336" y="25869"/>
                    </a:cubicBezTo>
                    <a:cubicBezTo>
                      <a:pt x="55431" y="11401"/>
                      <a:pt x="43811" y="-411"/>
                      <a:pt x="29333" y="-515"/>
                    </a:cubicBezTo>
                    <a:cubicBezTo>
                      <a:pt x="29237" y="-515"/>
                      <a:pt x="29142" y="-515"/>
                      <a:pt x="29047" y="-515"/>
                    </a:cubicBezTo>
                    <a:close/>
                    <a:moveTo>
                      <a:pt x="29047" y="38918"/>
                    </a:moveTo>
                    <a:cubicBezTo>
                      <a:pt x="21807" y="38966"/>
                      <a:pt x="15999" y="33174"/>
                      <a:pt x="15903" y="25964"/>
                    </a:cubicBezTo>
                    <a:cubicBezTo>
                      <a:pt x="15903" y="25936"/>
                      <a:pt x="15903" y="25898"/>
                      <a:pt x="15903" y="25869"/>
                    </a:cubicBezTo>
                    <a:cubicBezTo>
                      <a:pt x="15903" y="18659"/>
                      <a:pt x="21712" y="12820"/>
                      <a:pt x="28951" y="12820"/>
                    </a:cubicBezTo>
                    <a:cubicBezTo>
                      <a:pt x="28951" y="12820"/>
                      <a:pt x="29047" y="12820"/>
                      <a:pt x="29047" y="12820"/>
                    </a:cubicBezTo>
                    <a:cubicBezTo>
                      <a:pt x="36286" y="12772"/>
                      <a:pt x="42097" y="18563"/>
                      <a:pt x="42192" y="25774"/>
                    </a:cubicBezTo>
                    <a:cubicBezTo>
                      <a:pt x="42192" y="25802"/>
                      <a:pt x="42192" y="25841"/>
                      <a:pt x="42192" y="25869"/>
                    </a:cubicBezTo>
                    <a:cubicBezTo>
                      <a:pt x="42192" y="33080"/>
                      <a:pt x="36381" y="38918"/>
                      <a:pt x="29142" y="38918"/>
                    </a:cubicBezTo>
                    <a:cubicBezTo>
                      <a:pt x="29142" y="38918"/>
                      <a:pt x="29047" y="38918"/>
                      <a:pt x="29047" y="38918"/>
                    </a:cubicBezTo>
                    <a:close/>
                  </a:path>
                </a:pathLst>
              </a:custGeom>
              <a:grpFill/>
              <a:ln w="9525" cap="flat">
                <a:noFill/>
                <a:prstDash val="solid"/>
                <a:miter/>
              </a:ln>
            </p:spPr>
            <p:txBody>
              <a:bodyPr rtlCol="0" anchor="ct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grpSp>
          <p:nvGrpSpPr>
            <p:cNvPr id="105" name="组合 104">
              <a:extLst>
                <a:ext uri="{FF2B5EF4-FFF2-40B4-BE49-F238E27FC236}">
                  <a16:creationId xmlns:a16="http://schemas.microsoft.com/office/drawing/2014/main" id="{8BA873A3-8150-D3D6-F80F-31A783F1F0ED}"/>
                </a:ext>
              </a:extLst>
            </p:cNvPr>
            <p:cNvGrpSpPr/>
            <p:nvPr/>
          </p:nvGrpSpPr>
          <p:grpSpPr>
            <a:xfrm>
              <a:off x="7965554" y="4486994"/>
              <a:ext cx="558227" cy="508754"/>
              <a:chOff x="3034153" y="1929392"/>
              <a:chExt cx="558227" cy="508754"/>
            </a:xfrm>
            <a:solidFill>
              <a:schemeClr val="bg1"/>
            </a:solidFill>
          </p:grpSpPr>
          <p:sp>
            <p:nvSpPr>
              <p:cNvPr id="106" name="努力3-24">
                <a:extLst>
                  <a:ext uri="{FF2B5EF4-FFF2-40B4-BE49-F238E27FC236}">
                    <a16:creationId xmlns:a16="http://schemas.microsoft.com/office/drawing/2014/main" id="{BA8B9EF9-78DA-47B8-70FF-AFDAB7321121}"/>
                  </a:ext>
                </a:extLst>
              </p:cNvPr>
              <p:cNvSpPr/>
              <p:nvPr/>
            </p:nvSpPr>
            <p:spPr>
              <a:xfrm>
                <a:off x="3272374" y="2170572"/>
                <a:ext cx="320006" cy="267574"/>
              </a:xfrm>
              <a:custGeom>
                <a:avLst/>
                <a:gdLst>
                  <a:gd name="connsiteX0" fmla="*/ 205478 w 248441"/>
                  <a:gd name="connsiteY0" fmla="*/ 742 h 207735"/>
                  <a:gd name="connsiteX1" fmla="*/ 196049 w 248441"/>
                  <a:gd name="connsiteY1" fmla="*/ 2323 h 207735"/>
                  <a:gd name="connsiteX2" fmla="*/ 195953 w 248441"/>
                  <a:gd name="connsiteY2" fmla="*/ 2457 h 207735"/>
                  <a:gd name="connsiteX3" fmla="*/ 197476 w 248441"/>
                  <a:gd name="connsiteY3" fmla="*/ 11762 h 207735"/>
                  <a:gd name="connsiteX4" fmla="*/ 197762 w 248441"/>
                  <a:gd name="connsiteY4" fmla="*/ 11982 h 207735"/>
                  <a:gd name="connsiteX5" fmla="*/ 238625 w 248441"/>
                  <a:gd name="connsiteY5" fmla="*/ 81990 h 207735"/>
                  <a:gd name="connsiteX6" fmla="*/ 203002 w 248441"/>
                  <a:gd name="connsiteY6" fmla="*/ 147998 h 207735"/>
                  <a:gd name="connsiteX7" fmla="*/ 200525 w 248441"/>
                  <a:gd name="connsiteY7" fmla="*/ 152856 h 207735"/>
                  <a:gd name="connsiteX8" fmla="*/ 197953 w 248441"/>
                  <a:gd name="connsiteY8" fmla="*/ 190956 h 207735"/>
                  <a:gd name="connsiteX9" fmla="*/ 156425 w 248441"/>
                  <a:gd name="connsiteY9" fmla="*/ 171906 h 207735"/>
                  <a:gd name="connsiteX10" fmla="*/ 152233 w 248441"/>
                  <a:gd name="connsiteY10" fmla="*/ 171335 h 207735"/>
                  <a:gd name="connsiteX11" fmla="*/ 120135 w 248441"/>
                  <a:gd name="connsiteY11" fmla="*/ 174859 h 207735"/>
                  <a:gd name="connsiteX12" fmla="*/ 15360 w 248441"/>
                  <a:gd name="connsiteY12" fmla="*/ 125424 h 207735"/>
                  <a:gd name="connsiteX13" fmla="*/ 6121 w 248441"/>
                  <a:gd name="connsiteY13" fmla="*/ 123395 h 207735"/>
                  <a:gd name="connsiteX14" fmla="*/ 5835 w 248441"/>
                  <a:gd name="connsiteY14" fmla="*/ 123614 h 207735"/>
                  <a:gd name="connsiteX15" fmla="*/ 3835 w 248441"/>
                  <a:gd name="connsiteY15" fmla="*/ 132825 h 207735"/>
                  <a:gd name="connsiteX16" fmla="*/ 4025 w 248441"/>
                  <a:gd name="connsiteY16" fmla="*/ 133139 h 207735"/>
                  <a:gd name="connsiteX17" fmla="*/ 119849 w 248441"/>
                  <a:gd name="connsiteY17" fmla="*/ 188194 h 207735"/>
                  <a:gd name="connsiteX18" fmla="*/ 152614 w 248441"/>
                  <a:gd name="connsiteY18" fmla="*/ 184860 h 207735"/>
                  <a:gd name="connsiteX19" fmla="*/ 200811 w 248441"/>
                  <a:gd name="connsiteY19" fmla="*/ 207149 h 207735"/>
                  <a:gd name="connsiteX20" fmla="*/ 203478 w 248441"/>
                  <a:gd name="connsiteY20" fmla="*/ 207149 h 207735"/>
                  <a:gd name="connsiteX21" fmla="*/ 206906 w 248441"/>
                  <a:gd name="connsiteY21" fmla="*/ 206387 h 207735"/>
                  <a:gd name="connsiteX22" fmla="*/ 210050 w 248441"/>
                  <a:gd name="connsiteY22" fmla="*/ 201053 h 207735"/>
                  <a:gd name="connsiteX23" fmla="*/ 213099 w 248441"/>
                  <a:gd name="connsiteY23" fmla="*/ 156761 h 207735"/>
                  <a:gd name="connsiteX24" fmla="*/ 251199 w 248441"/>
                  <a:gd name="connsiteY24" fmla="*/ 82181 h 207735"/>
                  <a:gd name="connsiteX25" fmla="*/ 205478 w 248441"/>
                  <a:gd name="connsiteY25" fmla="*/ 742 h 207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48441" h="207735">
                    <a:moveTo>
                      <a:pt x="205478" y="742"/>
                    </a:moveTo>
                    <a:cubicBezTo>
                      <a:pt x="202430" y="-1430"/>
                      <a:pt x="198239" y="-715"/>
                      <a:pt x="196049" y="2323"/>
                    </a:cubicBezTo>
                    <a:cubicBezTo>
                      <a:pt x="196049" y="2370"/>
                      <a:pt x="195953" y="2409"/>
                      <a:pt x="195953" y="2457"/>
                    </a:cubicBezTo>
                    <a:cubicBezTo>
                      <a:pt x="193763" y="5438"/>
                      <a:pt x="194430" y="9610"/>
                      <a:pt x="197476" y="11762"/>
                    </a:cubicBezTo>
                    <a:cubicBezTo>
                      <a:pt x="197572" y="11839"/>
                      <a:pt x="197667" y="11915"/>
                      <a:pt x="197762" y="11982"/>
                    </a:cubicBezTo>
                    <a:cubicBezTo>
                      <a:pt x="222242" y="26993"/>
                      <a:pt x="237576" y="53282"/>
                      <a:pt x="238625" y="81990"/>
                    </a:cubicBezTo>
                    <a:cubicBezTo>
                      <a:pt x="237862" y="108393"/>
                      <a:pt x="224624" y="132872"/>
                      <a:pt x="203002" y="147998"/>
                    </a:cubicBezTo>
                    <a:cubicBezTo>
                      <a:pt x="201478" y="149160"/>
                      <a:pt x="200525" y="150942"/>
                      <a:pt x="200525" y="152856"/>
                    </a:cubicBezTo>
                    <a:lnTo>
                      <a:pt x="197953" y="190956"/>
                    </a:lnTo>
                    <a:lnTo>
                      <a:pt x="156425" y="171906"/>
                    </a:lnTo>
                    <a:cubicBezTo>
                      <a:pt x="155091" y="171249"/>
                      <a:pt x="153663" y="171049"/>
                      <a:pt x="152233" y="171335"/>
                    </a:cubicBezTo>
                    <a:cubicBezTo>
                      <a:pt x="141661" y="173649"/>
                      <a:pt x="130897" y="174830"/>
                      <a:pt x="120135" y="174859"/>
                    </a:cubicBezTo>
                    <a:cubicBezTo>
                      <a:pt x="76033" y="174859"/>
                      <a:pt x="35933" y="155809"/>
                      <a:pt x="15360" y="125424"/>
                    </a:cubicBezTo>
                    <a:cubicBezTo>
                      <a:pt x="13360" y="122319"/>
                      <a:pt x="9262" y="121414"/>
                      <a:pt x="6121" y="123395"/>
                    </a:cubicBezTo>
                    <a:cubicBezTo>
                      <a:pt x="6025" y="123471"/>
                      <a:pt x="5930" y="123538"/>
                      <a:pt x="5835" y="123614"/>
                    </a:cubicBezTo>
                    <a:cubicBezTo>
                      <a:pt x="2691" y="125596"/>
                      <a:pt x="1832" y="129720"/>
                      <a:pt x="3835" y="132825"/>
                    </a:cubicBezTo>
                    <a:cubicBezTo>
                      <a:pt x="3835" y="132930"/>
                      <a:pt x="3930" y="133035"/>
                      <a:pt x="4025" y="133139"/>
                    </a:cubicBezTo>
                    <a:cubicBezTo>
                      <a:pt x="27075" y="167048"/>
                      <a:pt x="71461" y="188194"/>
                      <a:pt x="119849" y="188194"/>
                    </a:cubicBezTo>
                    <a:cubicBezTo>
                      <a:pt x="130897" y="188270"/>
                      <a:pt x="141852" y="187156"/>
                      <a:pt x="152614" y="184860"/>
                    </a:cubicBezTo>
                    <a:lnTo>
                      <a:pt x="200811" y="207149"/>
                    </a:lnTo>
                    <a:cubicBezTo>
                      <a:pt x="201669" y="207244"/>
                      <a:pt x="202620" y="207244"/>
                      <a:pt x="203478" y="207149"/>
                    </a:cubicBezTo>
                    <a:cubicBezTo>
                      <a:pt x="204620" y="207196"/>
                      <a:pt x="205860" y="206930"/>
                      <a:pt x="206906" y="206387"/>
                    </a:cubicBezTo>
                    <a:cubicBezTo>
                      <a:pt x="208813" y="205253"/>
                      <a:pt x="209955" y="203253"/>
                      <a:pt x="210050" y="201053"/>
                    </a:cubicBezTo>
                    <a:lnTo>
                      <a:pt x="213099" y="156761"/>
                    </a:lnTo>
                    <a:cubicBezTo>
                      <a:pt x="236625" y="139121"/>
                      <a:pt x="250722" y="111593"/>
                      <a:pt x="251199" y="82181"/>
                    </a:cubicBezTo>
                    <a:cubicBezTo>
                      <a:pt x="250627" y="49081"/>
                      <a:pt x="233386" y="18496"/>
                      <a:pt x="205478" y="742"/>
                    </a:cubicBezTo>
                    <a:close/>
                  </a:path>
                </a:pathLst>
              </a:custGeom>
              <a:grpFill/>
              <a:ln w="9525" cap="flat">
                <a:noFill/>
                <a:prstDash val="solid"/>
                <a:miter/>
              </a:ln>
            </p:spPr>
            <p:txBody>
              <a:bodyPr rtlCol="0" anchor="ct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07" name="努力3-25">
                <a:extLst>
                  <a:ext uri="{FF2B5EF4-FFF2-40B4-BE49-F238E27FC236}">
                    <a16:creationId xmlns:a16="http://schemas.microsoft.com/office/drawing/2014/main" id="{E4CE0CAD-B7DB-3774-75D5-D25FC2F985B1}"/>
                  </a:ext>
                </a:extLst>
              </p:cNvPr>
              <p:cNvSpPr/>
              <p:nvPr/>
            </p:nvSpPr>
            <p:spPr>
              <a:xfrm>
                <a:off x="3407074" y="2265777"/>
                <a:ext cx="46791" cy="37936"/>
              </a:xfrm>
              <a:custGeom>
                <a:avLst/>
                <a:gdLst>
                  <a:gd name="connsiteX0" fmla="*/ 25656 w 36327"/>
                  <a:gd name="connsiteY0" fmla="*/ 5885 h 29452"/>
                  <a:gd name="connsiteX1" fmla="*/ 16605 w 36327"/>
                  <a:gd name="connsiteY1" fmla="*/ 15876 h 29452"/>
                  <a:gd name="connsiteX2" fmla="*/ 16131 w 36327"/>
                  <a:gd name="connsiteY2" fmla="*/ 15886 h 29452"/>
                  <a:gd name="connsiteX3" fmla="*/ 12129 w 36327"/>
                  <a:gd name="connsiteY3" fmla="*/ 14838 h 29452"/>
                  <a:gd name="connsiteX4" fmla="*/ 3366 w 36327"/>
                  <a:gd name="connsiteY4" fmla="*/ 18172 h 29452"/>
                  <a:gd name="connsiteX5" fmla="*/ 6606 w 36327"/>
                  <a:gd name="connsiteY5" fmla="*/ 27030 h 29452"/>
                  <a:gd name="connsiteX6" fmla="*/ 16131 w 36327"/>
                  <a:gd name="connsiteY6" fmla="*/ 28935 h 29452"/>
                  <a:gd name="connsiteX7" fmla="*/ 39085 w 36327"/>
                  <a:gd name="connsiteY7" fmla="*/ 5885 h 29452"/>
                  <a:gd name="connsiteX8" fmla="*/ 32704 w 36327"/>
                  <a:gd name="connsiteY8" fmla="*/ -497 h 29452"/>
                  <a:gd name="connsiteX9" fmla="*/ 32609 w 36327"/>
                  <a:gd name="connsiteY9" fmla="*/ -497 h 29452"/>
                  <a:gd name="connsiteX10" fmla="*/ 25656 w 36327"/>
                  <a:gd name="connsiteY10" fmla="*/ 5484 h 29452"/>
                  <a:gd name="connsiteX11" fmla="*/ 25656 w 36327"/>
                  <a:gd name="connsiteY11" fmla="*/ 5885 h 29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6327" h="29452">
                    <a:moveTo>
                      <a:pt x="25656" y="5885"/>
                    </a:moveTo>
                    <a:cubicBezTo>
                      <a:pt x="25939" y="11143"/>
                      <a:pt x="21844" y="15610"/>
                      <a:pt x="16605" y="15876"/>
                    </a:cubicBezTo>
                    <a:cubicBezTo>
                      <a:pt x="16414" y="15886"/>
                      <a:pt x="16319" y="15886"/>
                      <a:pt x="16131" y="15886"/>
                    </a:cubicBezTo>
                    <a:cubicBezTo>
                      <a:pt x="14701" y="15971"/>
                      <a:pt x="13273" y="15600"/>
                      <a:pt x="12129" y="14838"/>
                    </a:cubicBezTo>
                    <a:cubicBezTo>
                      <a:pt x="8796" y="13419"/>
                      <a:pt x="4890" y="14885"/>
                      <a:pt x="3366" y="18172"/>
                    </a:cubicBezTo>
                    <a:cubicBezTo>
                      <a:pt x="1843" y="21515"/>
                      <a:pt x="3271" y="25439"/>
                      <a:pt x="6606" y="27030"/>
                    </a:cubicBezTo>
                    <a:cubicBezTo>
                      <a:pt x="9652" y="28325"/>
                      <a:pt x="12891" y="28973"/>
                      <a:pt x="16131" y="28935"/>
                    </a:cubicBezTo>
                    <a:cubicBezTo>
                      <a:pt x="28797" y="28888"/>
                      <a:pt x="39085" y="18581"/>
                      <a:pt x="39085" y="5885"/>
                    </a:cubicBezTo>
                    <a:cubicBezTo>
                      <a:pt x="39085" y="2361"/>
                      <a:pt x="36227" y="-497"/>
                      <a:pt x="32704" y="-497"/>
                    </a:cubicBezTo>
                    <a:cubicBezTo>
                      <a:pt x="32704" y="-497"/>
                      <a:pt x="32609" y="-497"/>
                      <a:pt x="32609" y="-497"/>
                    </a:cubicBezTo>
                    <a:cubicBezTo>
                      <a:pt x="29083" y="-764"/>
                      <a:pt x="25939" y="1922"/>
                      <a:pt x="25656" y="5484"/>
                    </a:cubicBezTo>
                    <a:cubicBezTo>
                      <a:pt x="25656" y="5618"/>
                      <a:pt x="25656" y="5751"/>
                      <a:pt x="25656" y="5885"/>
                    </a:cubicBezTo>
                    <a:close/>
                  </a:path>
                </a:pathLst>
              </a:custGeom>
              <a:grpFill/>
              <a:ln w="9525" cap="flat">
                <a:noFill/>
                <a:prstDash val="solid"/>
                <a:miter/>
              </a:ln>
            </p:spPr>
            <p:txBody>
              <a:bodyPr rtlCol="0" anchor="ct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08" name="努力3-26">
                <a:extLst>
                  <a:ext uri="{FF2B5EF4-FFF2-40B4-BE49-F238E27FC236}">
                    <a16:creationId xmlns:a16="http://schemas.microsoft.com/office/drawing/2014/main" id="{227C1DEB-3AF3-699F-254C-0774C5DF17AE}"/>
                  </a:ext>
                </a:extLst>
              </p:cNvPr>
              <p:cNvSpPr/>
              <p:nvPr/>
            </p:nvSpPr>
            <p:spPr>
              <a:xfrm>
                <a:off x="3486008" y="2244331"/>
                <a:ext cx="59381" cy="59381"/>
              </a:xfrm>
              <a:custGeom>
                <a:avLst/>
                <a:gdLst>
                  <a:gd name="connsiteX0" fmla="*/ 2757 w 46101"/>
                  <a:gd name="connsiteY0" fmla="*/ 22535 h 46101"/>
                  <a:gd name="connsiteX1" fmla="*/ 25810 w 46101"/>
                  <a:gd name="connsiteY1" fmla="*/ 45586 h 46101"/>
                  <a:gd name="connsiteX2" fmla="*/ 48859 w 46101"/>
                  <a:gd name="connsiteY2" fmla="*/ 22535 h 46101"/>
                  <a:gd name="connsiteX3" fmla="*/ 25810 w 46101"/>
                  <a:gd name="connsiteY3" fmla="*/ -516 h 46101"/>
                  <a:gd name="connsiteX4" fmla="*/ 2757 w 46101"/>
                  <a:gd name="connsiteY4" fmla="*/ 22535 h 46101"/>
                  <a:gd name="connsiteX5" fmla="*/ 25810 w 46101"/>
                  <a:gd name="connsiteY5" fmla="*/ 13010 h 46101"/>
                  <a:gd name="connsiteX6" fmla="*/ 35335 w 46101"/>
                  <a:gd name="connsiteY6" fmla="*/ 22535 h 46101"/>
                  <a:gd name="connsiteX7" fmla="*/ 26286 w 46101"/>
                  <a:gd name="connsiteY7" fmla="*/ 32527 h 46101"/>
                  <a:gd name="connsiteX8" fmla="*/ 25810 w 46101"/>
                  <a:gd name="connsiteY8" fmla="*/ 32537 h 46101"/>
                  <a:gd name="connsiteX9" fmla="*/ 16285 w 46101"/>
                  <a:gd name="connsiteY9" fmla="*/ 22535 h 46101"/>
                  <a:gd name="connsiteX10" fmla="*/ 25619 w 46101"/>
                  <a:gd name="connsiteY10" fmla="*/ 12820 h 46101"/>
                  <a:gd name="connsiteX11" fmla="*/ 25810 w 46101"/>
                  <a:gd name="connsiteY11" fmla="*/ 12820 h 46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101" h="46101">
                    <a:moveTo>
                      <a:pt x="2757" y="22535"/>
                    </a:moveTo>
                    <a:cubicBezTo>
                      <a:pt x="2853" y="35242"/>
                      <a:pt x="13141" y="45538"/>
                      <a:pt x="25810" y="45586"/>
                    </a:cubicBezTo>
                    <a:cubicBezTo>
                      <a:pt x="38476" y="45538"/>
                      <a:pt x="48764" y="35242"/>
                      <a:pt x="48859" y="22535"/>
                    </a:cubicBezTo>
                    <a:cubicBezTo>
                      <a:pt x="48764" y="9829"/>
                      <a:pt x="38476" y="-468"/>
                      <a:pt x="25810" y="-516"/>
                    </a:cubicBezTo>
                    <a:cubicBezTo>
                      <a:pt x="13141" y="-458"/>
                      <a:pt x="2853" y="9829"/>
                      <a:pt x="2757" y="22535"/>
                    </a:cubicBezTo>
                    <a:close/>
                    <a:moveTo>
                      <a:pt x="25810" y="13010"/>
                    </a:moveTo>
                    <a:cubicBezTo>
                      <a:pt x="31049" y="13010"/>
                      <a:pt x="35335" y="17278"/>
                      <a:pt x="35335" y="22535"/>
                    </a:cubicBezTo>
                    <a:cubicBezTo>
                      <a:pt x="35621" y="27793"/>
                      <a:pt x="31523" y="32260"/>
                      <a:pt x="26286" y="32527"/>
                    </a:cubicBezTo>
                    <a:cubicBezTo>
                      <a:pt x="26096" y="32537"/>
                      <a:pt x="26000" y="32537"/>
                      <a:pt x="25810" y="32537"/>
                    </a:cubicBezTo>
                    <a:cubicBezTo>
                      <a:pt x="20475" y="32279"/>
                      <a:pt x="16285" y="27879"/>
                      <a:pt x="16285" y="22535"/>
                    </a:cubicBezTo>
                    <a:cubicBezTo>
                      <a:pt x="16189" y="17278"/>
                      <a:pt x="20380" y="12924"/>
                      <a:pt x="25619" y="12820"/>
                    </a:cubicBezTo>
                    <a:cubicBezTo>
                      <a:pt x="25714" y="12820"/>
                      <a:pt x="25714" y="12820"/>
                      <a:pt x="25810" y="12820"/>
                    </a:cubicBezTo>
                    <a:close/>
                  </a:path>
                </a:pathLst>
              </a:custGeom>
              <a:grpFill/>
              <a:ln w="9525" cap="flat">
                <a:noFill/>
                <a:prstDash val="solid"/>
                <a:miter/>
              </a:ln>
            </p:spPr>
            <p:txBody>
              <a:bodyPr rtlCol="0" anchor="ct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09" name="努力3-27">
                <a:extLst>
                  <a:ext uri="{FF2B5EF4-FFF2-40B4-BE49-F238E27FC236}">
                    <a16:creationId xmlns:a16="http://schemas.microsoft.com/office/drawing/2014/main" id="{A6450017-8571-C7B1-D01F-B85334AF5FA5}"/>
                  </a:ext>
                </a:extLst>
              </p:cNvPr>
              <p:cNvSpPr/>
              <p:nvPr/>
            </p:nvSpPr>
            <p:spPr>
              <a:xfrm>
                <a:off x="3034153" y="1929392"/>
                <a:ext cx="475290" cy="416032"/>
              </a:xfrm>
              <a:custGeom>
                <a:avLst/>
                <a:gdLst>
                  <a:gd name="connsiteX0" fmla="*/ 371756 w 368998"/>
                  <a:gd name="connsiteY0" fmla="*/ 147122 h 322992"/>
                  <a:gd name="connsiteX1" fmla="*/ 187256 w 368998"/>
                  <a:gd name="connsiteY1" fmla="*/ -516 h 322992"/>
                  <a:gd name="connsiteX2" fmla="*/ 2757 w 368998"/>
                  <a:gd name="connsiteY2" fmla="*/ 147122 h 322992"/>
                  <a:gd name="connsiteX3" fmla="*/ 57240 w 368998"/>
                  <a:gd name="connsiteY3" fmla="*/ 251897 h 322992"/>
                  <a:gd name="connsiteX4" fmla="*/ 61621 w 368998"/>
                  <a:gd name="connsiteY4" fmla="*/ 316191 h 322992"/>
                  <a:gd name="connsiteX5" fmla="*/ 64861 w 368998"/>
                  <a:gd name="connsiteY5" fmla="*/ 321429 h 322992"/>
                  <a:gd name="connsiteX6" fmla="*/ 68193 w 368998"/>
                  <a:gd name="connsiteY6" fmla="*/ 322477 h 322992"/>
                  <a:gd name="connsiteX7" fmla="*/ 71051 w 368998"/>
                  <a:gd name="connsiteY7" fmla="*/ 321620 h 322992"/>
                  <a:gd name="connsiteX8" fmla="*/ 140393 w 368998"/>
                  <a:gd name="connsiteY8" fmla="*/ 289997 h 322992"/>
                  <a:gd name="connsiteX9" fmla="*/ 187256 w 368998"/>
                  <a:gd name="connsiteY9" fmla="*/ 294664 h 322992"/>
                  <a:gd name="connsiteX10" fmla="*/ 371756 w 368998"/>
                  <a:gd name="connsiteY10" fmla="*/ 147122 h 322992"/>
                  <a:gd name="connsiteX11" fmla="*/ 187256 w 368998"/>
                  <a:gd name="connsiteY11" fmla="*/ 281520 h 322992"/>
                  <a:gd name="connsiteX12" fmla="*/ 141061 w 368998"/>
                  <a:gd name="connsiteY12" fmla="*/ 276662 h 322992"/>
                  <a:gd name="connsiteX13" fmla="*/ 136868 w 368998"/>
                  <a:gd name="connsiteY13" fmla="*/ 276662 h 322992"/>
                  <a:gd name="connsiteX14" fmla="*/ 74100 w 368998"/>
                  <a:gd name="connsiteY14" fmla="*/ 305237 h 322992"/>
                  <a:gd name="connsiteX15" fmla="*/ 70193 w 368998"/>
                  <a:gd name="connsiteY15" fmla="*/ 247611 h 322992"/>
                  <a:gd name="connsiteX16" fmla="*/ 67716 w 368998"/>
                  <a:gd name="connsiteY16" fmla="*/ 242753 h 322992"/>
                  <a:gd name="connsiteX17" fmla="*/ 15901 w 368998"/>
                  <a:gd name="connsiteY17" fmla="*/ 146646 h 322992"/>
                  <a:gd name="connsiteX18" fmla="*/ 187351 w 368998"/>
                  <a:gd name="connsiteY18" fmla="*/ 12058 h 322992"/>
                  <a:gd name="connsiteX19" fmla="*/ 358801 w 368998"/>
                  <a:gd name="connsiteY19" fmla="*/ 146646 h 322992"/>
                  <a:gd name="connsiteX20" fmla="*/ 187256 w 368998"/>
                  <a:gd name="connsiteY20" fmla="*/ 281520 h 322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68998" h="322992">
                    <a:moveTo>
                      <a:pt x="371756" y="147122"/>
                    </a:moveTo>
                    <a:cubicBezTo>
                      <a:pt x="371756" y="65683"/>
                      <a:pt x="288984" y="-516"/>
                      <a:pt x="187256" y="-516"/>
                    </a:cubicBezTo>
                    <a:cubicBezTo>
                      <a:pt x="85529" y="-516"/>
                      <a:pt x="2757" y="66159"/>
                      <a:pt x="2757" y="147122"/>
                    </a:cubicBezTo>
                    <a:cubicBezTo>
                      <a:pt x="3613" y="188622"/>
                      <a:pt x="23807" y="227351"/>
                      <a:pt x="57240" y="251897"/>
                    </a:cubicBezTo>
                    <a:lnTo>
                      <a:pt x="61621" y="316191"/>
                    </a:lnTo>
                    <a:cubicBezTo>
                      <a:pt x="61812" y="318344"/>
                      <a:pt x="63049" y="320277"/>
                      <a:pt x="64861" y="321429"/>
                    </a:cubicBezTo>
                    <a:cubicBezTo>
                      <a:pt x="65907" y="322058"/>
                      <a:pt x="67051" y="322420"/>
                      <a:pt x="68193" y="322477"/>
                    </a:cubicBezTo>
                    <a:cubicBezTo>
                      <a:pt x="69146" y="322372"/>
                      <a:pt x="70193" y="322077"/>
                      <a:pt x="71051" y="321620"/>
                    </a:cubicBezTo>
                    <a:lnTo>
                      <a:pt x="140393" y="289997"/>
                    </a:lnTo>
                    <a:cubicBezTo>
                      <a:pt x="155823" y="293131"/>
                      <a:pt x="171540" y="294693"/>
                      <a:pt x="187256" y="294664"/>
                    </a:cubicBezTo>
                    <a:cubicBezTo>
                      <a:pt x="288984" y="294569"/>
                      <a:pt x="371756" y="228561"/>
                      <a:pt x="371756" y="147122"/>
                    </a:cubicBezTo>
                    <a:close/>
                    <a:moveTo>
                      <a:pt x="187256" y="281520"/>
                    </a:moveTo>
                    <a:cubicBezTo>
                      <a:pt x="171731" y="281434"/>
                      <a:pt x="156299" y="279805"/>
                      <a:pt x="141061" y="276662"/>
                    </a:cubicBezTo>
                    <a:cubicBezTo>
                      <a:pt x="139726" y="276176"/>
                      <a:pt x="138203" y="276176"/>
                      <a:pt x="136868" y="276662"/>
                    </a:cubicBezTo>
                    <a:lnTo>
                      <a:pt x="74100" y="305237"/>
                    </a:lnTo>
                    <a:lnTo>
                      <a:pt x="70193" y="247611"/>
                    </a:lnTo>
                    <a:cubicBezTo>
                      <a:pt x="70098" y="245715"/>
                      <a:pt x="69146" y="243953"/>
                      <a:pt x="67716" y="242753"/>
                    </a:cubicBezTo>
                    <a:cubicBezTo>
                      <a:pt x="34283" y="217130"/>
                      <a:pt x="15901" y="182936"/>
                      <a:pt x="15901" y="146646"/>
                    </a:cubicBezTo>
                    <a:cubicBezTo>
                      <a:pt x="15901" y="72446"/>
                      <a:pt x="92768" y="12058"/>
                      <a:pt x="187351" y="12058"/>
                    </a:cubicBezTo>
                    <a:cubicBezTo>
                      <a:pt x="281933" y="12058"/>
                      <a:pt x="358801" y="72446"/>
                      <a:pt x="358801" y="146646"/>
                    </a:cubicBezTo>
                    <a:cubicBezTo>
                      <a:pt x="358801" y="220845"/>
                      <a:pt x="281650" y="281520"/>
                      <a:pt x="187256" y="281520"/>
                    </a:cubicBezTo>
                    <a:close/>
                  </a:path>
                </a:pathLst>
              </a:custGeom>
              <a:grpFill/>
              <a:ln w="9525" cap="flat">
                <a:noFill/>
                <a:prstDash val="solid"/>
                <a:miter/>
              </a:ln>
            </p:spPr>
            <p:txBody>
              <a:bodyPr rtlCol="0" anchor="ct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10" name="努力3-28">
                <a:extLst>
                  <a:ext uri="{FF2B5EF4-FFF2-40B4-BE49-F238E27FC236}">
                    <a16:creationId xmlns:a16="http://schemas.microsoft.com/office/drawing/2014/main" id="{9639FBC5-FB33-402D-37B8-F2C64618A5CC}"/>
                  </a:ext>
                </a:extLst>
              </p:cNvPr>
              <p:cNvSpPr/>
              <p:nvPr/>
            </p:nvSpPr>
            <p:spPr>
              <a:xfrm>
                <a:off x="3237935" y="2091095"/>
                <a:ext cx="67847" cy="67968"/>
              </a:xfrm>
              <a:custGeom>
                <a:avLst/>
                <a:gdLst>
                  <a:gd name="connsiteX0" fmla="*/ 29047 w 52674"/>
                  <a:gd name="connsiteY0" fmla="*/ -516 h 52768"/>
                  <a:gd name="connsiteX1" fmla="*/ 2757 w 52674"/>
                  <a:gd name="connsiteY1" fmla="*/ 25774 h 52768"/>
                  <a:gd name="connsiteX2" fmla="*/ 2757 w 52674"/>
                  <a:gd name="connsiteY2" fmla="*/ 25869 h 52768"/>
                  <a:gd name="connsiteX3" fmla="*/ 29047 w 52674"/>
                  <a:gd name="connsiteY3" fmla="*/ 52253 h 52768"/>
                  <a:gd name="connsiteX4" fmla="*/ 55431 w 52674"/>
                  <a:gd name="connsiteY4" fmla="*/ 25869 h 52768"/>
                  <a:gd name="connsiteX5" fmla="*/ 29237 w 52674"/>
                  <a:gd name="connsiteY5" fmla="*/ -516 h 52768"/>
                  <a:gd name="connsiteX6" fmla="*/ 29047 w 52674"/>
                  <a:gd name="connsiteY6" fmla="*/ -516 h 52768"/>
                  <a:gd name="connsiteX7" fmla="*/ 29047 w 52674"/>
                  <a:gd name="connsiteY7" fmla="*/ 38918 h 52768"/>
                  <a:gd name="connsiteX8" fmla="*/ 15903 w 52674"/>
                  <a:gd name="connsiteY8" fmla="*/ 25964 h 52768"/>
                  <a:gd name="connsiteX9" fmla="*/ 15903 w 52674"/>
                  <a:gd name="connsiteY9" fmla="*/ 25869 h 52768"/>
                  <a:gd name="connsiteX10" fmla="*/ 28951 w 52674"/>
                  <a:gd name="connsiteY10" fmla="*/ 12820 h 52768"/>
                  <a:gd name="connsiteX11" fmla="*/ 29047 w 52674"/>
                  <a:gd name="connsiteY11" fmla="*/ 12820 h 52768"/>
                  <a:gd name="connsiteX12" fmla="*/ 42192 w 52674"/>
                  <a:gd name="connsiteY12" fmla="*/ 25774 h 52768"/>
                  <a:gd name="connsiteX13" fmla="*/ 42192 w 52674"/>
                  <a:gd name="connsiteY13" fmla="*/ 25869 h 52768"/>
                  <a:gd name="connsiteX14" fmla="*/ 29142 w 52674"/>
                  <a:gd name="connsiteY14" fmla="*/ 38918 h 52768"/>
                  <a:gd name="connsiteX15" fmla="*/ 29047 w 52674"/>
                  <a:gd name="connsiteY15" fmla="*/ 38918 h 52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674" h="52768">
                    <a:moveTo>
                      <a:pt x="29047" y="-516"/>
                    </a:moveTo>
                    <a:cubicBezTo>
                      <a:pt x="14568" y="-516"/>
                      <a:pt x="2757" y="11258"/>
                      <a:pt x="2757" y="25774"/>
                    </a:cubicBezTo>
                    <a:cubicBezTo>
                      <a:pt x="2757" y="25802"/>
                      <a:pt x="2757" y="25840"/>
                      <a:pt x="2757" y="25869"/>
                    </a:cubicBezTo>
                    <a:cubicBezTo>
                      <a:pt x="2757" y="40404"/>
                      <a:pt x="14473" y="52196"/>
                      <a:pt x="29047" y="52253"/>
                    </a:cubicBezTo>
                    <a:cubicBezTo>
                      <a:pt x="43620" y="52206"/>
                      <a:pt x="55336" y="40423"/>
                      <a:pt x="55431" y="25869"/>
                    </a:cubicBezTo>
                    <a:cubicBezTo>
                      <a:pt x="55526" y="11353"/>
                      <a:pt x="43715" y="-459"/>
                      <a:pt x="29237" y="-516"/>
                    </a:cubicBezTo>
                    <a:cubicBezTo>
                      <a:pt x="29142" y="-516"/>
                      <a:pt x="29142" y="-516"/>
                      <a:pt x="29047" y="-516"/>
                    </a:cubicBezTo>
                    <a:close/>
                    <a:moveTo>
                      <a:pt x="29047" y="38918"/>
                    </a:moveTo>
                    <a:cubicBezTo>
                      <a:pt x="21807" y="38966"/>
                      <a:pt x="15999" y="33174"/>
                      <a:pt x="15903" y="25964"/>
                    </a:cubicBezTo>
                    <a:cubicBezTo>
                      <a:pt x="15903" y="25936"/>
                      <a:pt x="15903" y="25897"/>
                      <a:pt x="15903" y="25869"/>
                    </a:cubicBezTo>
                    <a:cubicBezTo>
                      <a:pt x="15903" y="18658"/>
                      <a:pt x="21712" y="12820"/>
                      <a:pt x="28951" y="12820"/>
                    </a:cubicBezTo>
                    <a:cubicBezTo>
                      <a:pt x="28951" y="12820"/>
                      <a:pt x="29047" y="12820"/>
                      <a:pt x="29047" y="12820"/>
                    </a:cubicBezTo>
                    <a:cubicBezTo>
                      <a:pt x="36286" y="12772"/>
                      <a:pt x="42097" y="18563"/>
                      <a:pt x="42192" y="25774"/>
                    </a:cubicBezTo>
                    <a:cubicBezTo>
                      <a:pt x="42192" y="25802"/>
                      <a:pt x="42192" y="25840"/>
                      <a:pt x="42192" y="25869"/>
                    </a:cubicBezTo>
                    <a:cubicBezTo>
                      <a:pt x="42192" y="33080"/>
                      <a:pt x="36381" y="38918"/>
                      <a:pt x="29142" y="38918"/>
                    </a:cubicBezTo>
                    <a:cubicBezTo>
                      <a:pt x="29142" y="38918"/>
                      <a:pt x="29047" y="38918"/>
                      <a:pt x="29047" y="38918"/>
                    </a:cubicBezTo>
                    <a:close/>
                  </a:path>
                </a:pathLst>
              </a:custGeom>
              <a:grpFill/>
              <a:ln w="9525" cap="flat">
                <a:noFill/>
                <a:prstDash val="solid"/>
                <a:miter/>
              </a:ln>
            </p:spPr>
            <p:txBody>
              <a:bodyPr rtlCol="0" anchor="ct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11" name="努力3-29">
                <a:extLst>
                  <a:ext uri="{FF2B5EF4-FFF2-40B4-BE49-F238E27FC236}">
                    <a16:creationId xmlns:a16="http://schemas.microsoft.com/office/drawing/2014/main" id="{02FD30AF-3680-4E40-BD76-931F84F276BF}"/>
                  </a:ext>
                </a:extLst>
              </p:cNvPr>
              <p:cNvSpPr/>
              <p:nvPr/>
            </p:nvSpPr>
            <p:spPr>
              <a:xfrm>
                <a:off x="3128253" y="2091094"/>
                <a:ext cx="67846" cy="67969"/>
              </a:xfrm>
              <a:custGeom>
                <a:avLst/>
                <a:gdLst>
                  <a:gd name="connsiteX0" fmla="*/ 29047 w 52673"/>
                  <a:gd name="connsiteY0" fmla="*/ -515 h 52769"/>
                  <a:gd name="connsiteX1" fmla="*/ 2757 w 52673"/>
                  <a:gd name="connsiteY1" fmla="*/ 25583 h 52769"/>
                  <a:gd name="connsiteX2" fmla="*/ 2757 w 52673"/>
                  <a:gd name="connsiteY2" fmla="*/ 25869 h 52769"/>
                  <a:gd name="connsiteX3" fmla="*/ 29047 w 52673"/>
                  <a:gd name="connsiteY3" fmla="*/ 52254 h 52769"/>
                  <a:gd name="connsiteX4" fmla="*/ 55431 w 52673"/>
                  <a:gd name="connsiteY4" fmla="*/ 25869 h 52769"/>
                  <a:gd name="connsiteX5" fmla="*/ 29047 w 52673"/>
                  <a:gd name="connsiteY5" fmla="*/ -515 h 52769"/>
                  <a:gd name="connsiteX6" fmla="*/ 29047 w 52673"/>
                  <a:gd name="connsiteY6" fmla="*/ 38918 h 52769"/>
                  <a:gd name="connsiteX7" fmla="*/ 15808 w 52673"/>
                  <a:gd name="connsiteY7" fmla="*/ 25869 h 52769"/>
                  <a:gd name="connsiteX8" fmla="*/ 15808 w 52673"/>
                  <a:gd name="connsiteY8" fmla="*/ 25869 h 52769"/>
                  <a:gd name="connsiteX9" fmla="*/ 29047 w 52673"/>
                  <a:gd name="connsiteY9" fmla="*/ 12820 h 52769"/>
                  <a:gd name="connsiteX10" fmla="*/ 29047 w 52673"/>
                  <a:gd name="connsiteY10" fmla="*/ 12820 h 52769"/>
                  <a:gd name="connsiteX11" fmla="*/ 42190 w 52673"/>
                  <a:gd name="connsiteY11" fmla="*/ 25774 h 52769"/>
                  <a:gd name="connsiteX12" fmla="*/ 42190 w 52673"/>
                  <a:gd name="connsiteY12" fmla="*/ 25869 h 52769"/>
                  <a:gd name="connsiteX13" fmla="*/ 29142 w 52673"/>
                  <a:gd name="connsiteY13" fmla="*/ 38918 h 52769"/>
                  <a:gd name="connsiteX14" fmla="*/ 29047 w 52673"/>
                  <a:gd name="connsiteY14" fmla="*/ 38918 h 52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2673" h="52769">
                    <a:moveTo>
                      <a:pt x="29047" y="-515"/>
                    </a:moveTo>
                    <a:cubicBezTo>
                      <a:pt x="14568" y="-572"/>
                      <a:pt x="2853" y="11115"/>
                      <a:pt x="2757" y="25583"/>
                    </a:cubicBezTo>
                    <a:cubicBezTo>
                      <a:pt x="2757" y="25678"/>
                      <a:pt x="2757" y="25774"/>
                      <a:pt x="2757" y="25869"/>
                    </a:cubicBezTo>
                    <a:cubicBezTo>
                      <a:pt x="2757" y="40404"/>
                      <a:pt x="14473" y="52196"/>
                      <a:pt x="29047" y="52254"/>
                    </a:cubicBezTo>
                    <a:cubicBezTo>
                      <a:pt x="43620" y="52206"/>
                      <a:pt x="55336" y="40423"/>
                      <a:pt x="55431" y="25869"/>
                    </a:cubicBezTo>
                    <a:cubicBezTo>
                      <a:pt x="55431" y="11296"/>
                      <a:pt x="43620" y="-515"/>
                      <a:pt x="29047" y="-515"/>
                    </a:cubicBezTo>
                    <a:close/>
                    <a:moveTo>
                      <a:pt x="29047" y="38918"/>
                    </a:moveTo>
                    <a:cubicBezTo>
                      <a:pt x="21807" y="38975"/>
                      <a:pt x="15903" y="33127"/>
                      <a:pt x="15808" y="25869"/>
                    </a:cubicBezTo>
                    <a:cubicBezTo>
                      <a:pt x="15808" y="25869"/>
                      <a:pt x="15808" y="25869"/>
                      <a:pt x="15808" y="25869"/>
                    </a:cubicBezTo>
                    <a:cubicBezTo>
                      <a:pt x="15903" y="18611"/>
                      <a:pt x="21807" y="12772"/>
                      <a:pt x="29047" y="12820"/>
                    </a:cubicBezTo>
                    <a:cubicBezTo>
                      <a:pt x="29047" y="12820"/>
                      <a:pt x="29047" y="12820"/>
                      <a:pt x="29047" y="12820"/>
                    </a:cubicBezTo>
                    <a:cubicBezTo>
                      <a:pt x="36286" y="12772"/>
                      <a:pt x="42097" y="18563"/>
                      <a:pt x="42190" y="25774"/>
                    </a:cubicBezTo>
                    <a:cubicBezTo>
                      <a:pt x="42190" y="25802"/>
                      <a:pt x="42190" y="25841"/>
                      <a:pt x="42190" y="25869"/>
                    </a:cubicBezTo>
                    <a:cubicBezTo>
                      <a:pt x="42190" y="33080"/>
                      <a:pt x="36381" y="38918"/>
                      <a:pt x="29142" y="38918"/>
                    </a:cubicBezTo>
                    <a:cubicBezTo>
                      <a:pt x="29142" y="38918"/>
                      <a:pt x="29047" y="38918"/>
                      <a:pt x="29047" y="38918"/>
                    </a:cubicBezTo>
                    <a:close/>
                  </a:path>
                </a:pathLst>
              </a:custGeom>
              <a:grpFill/>
              <a:ln w="9525" cap="flat">
                <a:noFill/>
                <a:prstDash val="solid"/>
                <a:miter/>
              </a:ln>
            </p:spPr>
            <p:txBody>
              <a:bodyPr rtlCol="0" anchor="ct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12" name="努力3-30">
                <a:extLst>
                  <a:ext uri="{FF2B5EF4-FFF2-40B4-BE49-F238E27FC236}">
                    <a16:creationId xmlns:a16="http://schemas.microsoft.com/office/drawing/2014/main" id="{90C5323C-1A4E-28C5-CA62-98434AEC369E}"/>
                  </a:ext>
                </a:extLst>
              </p:cNvPr>
              <p:cNvSpPr/>
              <p:nvPr/>
            </p:nvSpPr>
            <p:spPr>
              <a:xfrm>
                <a:off x="3348108" y="2091094"/>
                <a:ext cx="67723" cy="67969"/>
              </a:xfrm>
              <a:custGeom>
                <a:avLst/>
                <a:gdLst>
                  <a:gd name="connsiteX0" fmla="*/ 29047 w 52578"/>
                  <a:gd name="connsiteY0" fmla="*/ -515 h 52769"/>
                  <a:gd name="connsiteX1" fmla="*/ 2757 w 52578"/>
                  <a:gd name="connsiteY1" fmla="*/ 25583 h 52769"/>
                  <a:gd name="connsiteX2" fmla="*/ 2757 w 52578"/>
                  <a:gd name="connsiteY2" fmla="*/ 25869 h 52769"/>
                  <a:gd name="connsiteX3" fmla="*/ 29047 w 52578"/>
                  <a:gd name="connsiteY3" fmla="*/ 52254 h 52769"/>
                  <a:gd name="connsiteX4" fmla="*/ 55336 w 52578"/>
                  <a:gd name="connsiteY4" fmla="*/ 25869 h 52769"/>
                  <a:gd name="connsiteX5" fmla="*/ 29333 w 52578"/>
                  <a:gd name="connsiteY5" fmla="*/ -515 h 52769"/>
                  <a:gd name="connsiteX6" fmla="*/ 29047 w 52578"/>
                  <a:gd name="connsiteY6" fmla="*/ -515 h 52769"/>
                  <a:gd name="connsiteX7" fmla="*/ 29047 w 52578"/>
                  <a:gd name="connsiteY7" fmla="*/ 38918 h 52769"/>
                  <a:gd name="connsiteX8" fmla="*/ 15903 w 52578"/>
                  <a:gd name="connsiteY8" fmla="*/ 25964 h 52769"/>
                  <a:gd name="connsiteX9" fmla="*/ 15903 w 52578"/>
                  <a:gd name="connsiteY9" fmla="*/ 25869 h 52769"/>
                  <a:gd name="connsiteX10" fmla="*/ 28951 w 52578"/>
                  <a:gd name="connsiteY10" fmla="*/ 12820 h 52769"/>
                  <a:gd name="connsiteX11" fmla="*/ 29047 w 52578"/>
                  <a:gd name="connsiteY11" fmla="*/ 12820 h 52769"/>
                  <a:gd name="connsiteX12" fmla="*/ 42192 w 52578"/>
                  <a:gd name="connsiteY12" fmla="*/ 25774 h 52769"/>
                  <a:gd name="connsiteX13" fmla="*/ 42192 w 52578"/>
                  <a:gd name="connsiteY13" fmla="*/ 25869 h 52769"/>
                  <a:gd name="connsiteX14" fmla="*/ 29142 w 52578"/>
                  <a:gd name="connsiteY14" fmla="*/ 38918 h 52769"/>
                  <a:gd name="connsiteX15" fmla="*/ 29047 w 52578"/>
                  <a:gd name="connsiteY15" fmla="*/ 38918 h 52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578" h="52769">
                    <a:moveTo>
                      <a:pt x="29047" y="-515"/>
                    </a:moveTo>
                    <a:cubicBezTo>
                      <a:pt x="14568" y="-572"/>
                      <a:pt x="2853" y="11115"/>
                      <a:pt x="2757" y="25583"/>
                    </a:cubicBezTo>
                    <a:cubicBezTo>
                      <a:pt x="2757" y="25678"/>
                      <a:pt x="2757" y="25774"/>
                      <a:pt x="2757" y="25869"/>
                    </a:cubicBezTo>
                    <a:cubicBezTo>
                      <a:pt x="2757" y="40404"/>
                      <a:pt x="14473" y="52196"/>
                      <a:pt x="29047" y="52254"/>
                    </a:cubicBezTo>
                    <a:cubicBezTo>
                      <a:pt x="43620" y="52206"/>
                      <a:pt x="55336" y="40404"/>
                      <a:pt x="55336" y="25869"/>
                    </a:cubicBezTo>
                    <a:cubicBezTo>
                      <a:pt x="55431" y="11401"/>
                      <a:pt x="43811" y="-411"/>
                      <a:pt x="29333" y="-515"/>
                    </a:cubicBezTo>
                    <a:cubicBezTo>
                      <a:pt x="29237" y="-515"/>
                      <a:pt x="29142" y="-515"/>
                      <a:pt x="29047" y="-515"/>
                    </a:cubicBezTo>
                    <a:close/>
                    <a:moveTo>
                      <a:pt x="29047" y="38918"/>
                    </a:moveTo>
                    <a:cubicBezTo>
                      <a:pt x="21807" y="38966"/>
                      <a:pt x="15999" y="33174"/>
                      <a:pt x="15903" y="25964"/>
                    </a:cubicBezTo>
                    <a:cubicBezTo>
                      <a:pt x="15903" y="25936"/>
                      <a:pt x="15903" y="25898"/>
                      <a:pt x="15903" y="25869"/>
                    </a:cubicBezTo>
                    <a:cubicBezTo>
                      <a:pt x="15903" y="18659"/>
                      <a:pt x="21712" y="12820"/>
                      <a:pt x="28951" y="12820"/>
                    </a:cubicBezTo>
                    <a:cubicBezTo>
                      <a:pt x="28951" y="12820"/>
                      <a:pt x="29047" y="12820"/>
                      <a:pt x="29047" y="12820"/>
                    </a:cubicBezTo>
                    <a:cubicBezTo>
                      <a:pt x="36286" y="12772"/>
                      <a:pt x="42097" y="18563"/>
                      <a:pt x="42192" y="25774"/>
                    </a:cubicBezTo>
                    <a:cubicBezTo>
                      <a:pt x="42192" y="25802"/>
                      <a:pt x="42192" y="25841"/>
                      <a:pt x="42192" y="25869"/>
                    </a:cubicBezTo>
                    <a:cubicBezTo>
                      <a:pt x="42192" y="33080"/>
                      <a:pt x="36381" y="38918"/>
                      <a:pt x="29142" y="38918"/>
                    </a:cubicBezTo>
                    <a:cubicBezTo>
                      <a:pt x="29142" y="38918"/>
                      <a:pt x="29047" y="38918"/>
                      <a:pt x="29047" y="38918"/>
                    </a:cubicBezTo>
                    <a:close/>
                  </a:path>
                </a:pathLst>
              </a:custGeom>
              <a:grpFill/>
              <a:ln w="9525" cap="flat">
                <a:noFill/>
                <a:prstDash val="solid"/>
                <a:miter/>
              </a:ln>
            </p:spPr>
            <p:txBody>
              <a:bodyPr rtlCol="0" anchor="ct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grpSp>
          <p:nvGrpSpPr>
            <p:cNvPr id="138" name="组合 137">
              <a:extLst>
                <a:ext uri="{FF2B5EF4-FFF2-40B4-BE49-F238E27FC236}">
                  <a16:creationId xmlns:a16="http://schemas.microsoft.com/office/drawing/2014/main" id="{D1AFA813-B995-3840-34AF-340FC1F9E042}"/>
                </a:ext>
              </a:extLst>
            </p:cNvPr>
            <p:cNvGrpSpPr/>
            <p:nvPr/>
          </p:nvGrpSpPr>
          <p:grpSpPr>
            <a:xfrm>
              <a:off x="7965554" y="1776016"/>
              <a:ext cx="558227" cy="508754"/>
              <a:chOff x="3034153" y="1929392"/>
              <a:chExt cx="558227" cy="508754"/>
            </a:xfrm>
            <a:solidFill>
              <a:schemeClr val="bg1"/>
            </a:solidFill>
          </p:grpSpPr>
          <p:sp>
            <p:nvSpPr>
              <p:cNvPr id="139" name="努力3-31">
                <a:extLst>
                  <a:ext uri="{FF2B5EF4-FFF2-40B4-BE49-F238E27FC236}">
                    <a16:creationId xmlns:a16="http://schemas.microsoft.com/office/drawing/2014/main" id="{606BBC5D-015F-1B9E-DD8F-3C75D2576B11}"/>
                  </a:ext>
                </a:extLst>
              </p:cNvPr>
              <p:cNvSpPr/>
              <p:nvPr/>
            </p:nvSpPr>
            <p:spPr>
              <a:xfrm>
                <a:off x="3272374" y="2170572"/>
                <a:ext cx="320006" cy="267574"/>
              </a:xfrm>
              <a:custGeom>
                <a:avLst/>
                <a:gdLst>
                  <a:gd name="connsiteX0" fmla="*/ 205478 w 248441"/>
                  <a:gd name="connsiteY0" fmla="*/ 742 h 207735"/>
                  <a:gd name="connsiteX1" fmla="*/ 196049 w 248441"/>
                  <a:gd name="connsiteY1" fmla="*/ 2323 h 207735"/>
                  <a:gd name="connsiteX2" fmla="*/ 195953 w 248441"/>
                  <a:gd name="connsiteY2" fmla="*/ 2457 h 207735"/>
                  <a:gd name="connsiteX3" fmla="*/ 197476 w 248441"/>
                  <a:gd name="connsiteY3" fmla="*/ 11762 h 207735"/>
                  <a:gd name="connsiteX4" fmla="*/ 197762 w 248441"/>
                  <a:gd name="connsiteY4" fmla="*/ 11982 h 207735"/>
                  <a:gd name="connsiteX5" fmla="*/ 238625 w 248441"/>
                  <a:gd name="connsiteY5" fmla="*/ 81990 h 207735"/>
                  <a:gd name="connsiteX6" fmla="*/ 203002 w 248441"/>
                  <a:gd name="connsiteY6" fmla="*/ 147998 h 207735"/>
                  <a:gd name="connsiteX7" fmla="*/ 200525 w 248441"/>
                  <a:gd name="connsiteY7" fmla="*/ 152856 h 207735"/>
                  <a:gd name="connsiteX8" fmla="*/ 197953 w 248441"/>
                  <a:gd name="connsiteY8" fmla="*/ 190956 h 207735"/>
                  <a:gd name="connsiteX9" fmla="*/ 156425 w 248441"/>
                  <a:gd name="connsiteY9" fmla="*/ 171906 h 207735"/>
                  <a:gd name="connsiteX10" fmla="*/ 152233 w 248441"/>
                  <a:gd name="connsiteY10" fmla="*/ 171335 h 207735"/>
                  <a:gd name="connsiteX11" fmla="*/ 120135 w 248441"/>
                  <a:gd name="connsiteY11" fmla="*/ 174859 h 207735"/>
                  <a:gd name="connsiteX12" fmla="*/ 15360 w 248441"/>
                  <a:gd name="connsiteY12" fmla="*/ 125424 h 207735"/>
                  <a:gd name="connsiteX13" fmla="*/ 6121 w 248441"/>
                  <a:gd name="connsiteY13" fmla="*/ 123395 h 207735"/>
                  <a:gd name="connsiteX14" fmla="*/ 5835 w 248441"/>
                  <a:gd name="connsiteY14" fmla="*/ 123614 h 207735"/>
                  <a:gd name="connsiteX15" fmla="*/ 3835 w 248441"/>
                  <a:gd name="connsiteY15" fmla="*/ 132825 h 207735"/>
                  <a:gd name="connsiteX16" fmla="*/ 4025 w 248441"/>
                  <a:gd name="connsiteY16" fmla="*/ 133139 h 207735"/>
                  <a:gd name="connsiteX17" fmla="*/ 119849 w 248441"/>
                  <a:gd name="connsiteY17" fmla="*/ 188194 h 207735"/>
                  <a:gd name="connsiteX18" fmla="*/ 152614 w 248441"/>
                  <a:gd name="connsiteY18" fmla="*/ 184860 h 207735"/>
                  <a:gd name="connsiteX19" fmla="*/ 200811 w 248441"/>
                  <a:gd name="connsiteY19" fmla="*/ 207149 h 207735"/>
                  <a:gd name="connsiteX20" fmla="*/ 203478 w 248441"/>
                  <a:gd name="connsiteY20" fmla="*/ 207149 h 207735"/>
                  <a:gd name="connsiteX21" fmla="*/ 206906 w 248441"/>
                  <a:gd name="connsiteY21" fmla="*/ 206387 h 207735"/>
                  <a:gd name="connsiteX22" fmla="*/ 210050 w 248441"/>
                  <a:gd name="connsiteY22" fmla="*/ 201053 h 207735"/>
                  <a:gd name="connsiteX23" fmla="*/ 213099 w 248441"/>
                  <a:gd name="connsiteY23" fmla="*/ 156761 h 207735"/>
                  <a:gd name="connsiteX24" fmla="*/ 251199 w 248441"/>
                  <a:gd name="connsiteY24" fmla="*/ 82181 h 207735"/>
                  <a:gd name="connsiteX25" fmla="*/ 205478 w 248441"/>
                  <a:gd name="connsiteY25" fmla="*/ 742 h 207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48441" h="207735">
                    <a:moveTo>
                      <a:pt x="205478" y="742"/>
                    </a:moveTo>
                    <a:cubicBezTo>
                      <a:pt x="202430" y="-1430"/>
                      <a:pt x="198239" y="-715"/>
                      <a:pt x="196049" y="2323"/>
                    </a:cubicBezTo>
                    <a:cubicBezTo>
                      <a:pt x="196049" y="2370"/>
                      <a:pt x="195953" y="2409"/>
                      <a:pt x="195953" y="2457"/>
                    </a:cubicBezTo>
                    <a:cubicBezTo>
                      <a:pt x="193763" y="5438"/>
                      <a:pt x="194430" y="9610"/>
                      <a:pt x="197476" y="11762"/>
                    </a:cubicBezTo>
                    <a:cubicBezTo>
                      <a:pt x="197572" y="11839"/>
                      <a:pt x="197667" y="11915"/>
                      <a:pt x="197762" y="11982"/>
                    </a:cubicBezTo>
                    <a:cubicBezTo>
                      <a:pt x="222242" y="26993"/>
                      <a:pt x="237576" y="53282"/>
                      <a:pt x="238625" y="81990"/>
                    </a:cubicBezTo>
                    <a:cubicBezTo>
                      <a:pt x="237862" y="108393"/>
                      <a:pt x="224624" y="132872"/>
                      <a:pt x="203002" y="147998"/>
                    </a:cubicBezTo>
                    <a:cubicBezTo>
                      <a:pt x="201478" y="149160"/>
                      <a:pt x="200525" y="150942"/>
                      <a:pt x="200525" y="152856"/>
                    </a:cubicBezTo>
                    <a:lnTo>
                      <a:pt x="197953" y="190956"/>
                    </a:lnTo>
                    <a:lnTo>
                      <a:pt x="156425" y="171906"/>
                    </a:lnTo>
                    <a:cubicBezTo>
                      <a:pt x="155091" y="171249"/>
                      <a:pt x="153663" y="171049"/>
                      <a:pt x="152233" y="171335"/>
                    </a:cubicBezTo>
                    <a:cubicBezTo>
                      <a:pt x="141661" y="173649"/>
                      <a:pt x="130897" y="174830"/>
                      <a:pt x="120135" y="174859"/>
                    </a:cubicBezTo>
                    <a:cubicBezTo>
                      <a:pt x="76033" y="174859"/>
                      <a:pt x="35933" y="155809"/>
                      <a:pt x="15360" y="125424"/>
                    </a:cubicBezTo>
                    <a:cubicBezTo>
                      <a:pt x="13360" y="122319"/>
                      <a:pt x="9262" y="121414"/>
                      <a:pt x="6121" y="123395"/>
                    </a:cubicBezTo>
                    <a:cubicBezTo>
                      <a:pt x="6025" y="123471"/>
                      <a:pt x="5930" y="123538"/>
                      <a:pt x="5835" y="123614"/>
                    </a:cubicBezTo>
                    <a:cubicBezTo>
                      <a:pt x="2691" y="125596"/>
                      <a:pt x="1832" y="129720"/>
                      <a:pt x="3835" y="132825"/>
                    </a:cubicBezTo>
                    <a:cubicBezTo>
                      <a:pt x="3835" y="132930"/>
                      <a:pt x="3930" y="133035"/>
                      <a:pt x="4025" y="133139"/>
                    </a:cubicBezTo>
                    <a:cubicBezTo>
                      <a:pt x="27075" y="167048"/>
                      <a:pt x="71461" y="188194"/>
                      <a:pt x="119849" y="188194"/>
                    </a:cubicBezTo>
                    <a:cubicBezTo>
                      <a:pt x="130897" y="188270"/>
                      <a:pt x="141852" y="187156"/>
                      <a:pt x="152614" y="184860"/>
                    </a:cubicBezTo>
                    <a:lnTo>
                      <a:pt x="200811" y="207149"/>
                    </a:lnTo>
                    <a:cubicBezTo>
                      <a:pt x="201669" y="207244"/>
                      <a:pt x="202620" y="207244"/>
                      <a:pt x="203478" y="207149"/>
                    </a:cubicBezTo>
                    <a:cubicBezTo>
                      <a:pt x="204620" y="207196"/>
                      <a:pt x="205860" y="206930"/>
                      <a:pt x="206906" y="206387"/>
                    </a:cubicBezTo>
                    <a:cubicBezTo>
                      <a:pt x="208813" y="205253"/>
                      <a:pt x="209955" y="203253"/>
                      <a:pt x="210050" y="201053"/>
                    </a:cubicBezTo>
                    <a:lnTo>
                      <a:pt x="213099" y="156761"/>
                    </a:lnTo>
                    <a:cubicBezTo>
                      <a:pt x="236625" y="139121"/>
                      <a:pt x="250722" y="111593"/>
                      <a:pt x="251199" y="82181"/>
                    </a:cubicBezTo>
                    <a:cubicBezTo>
                      <a:pt x="250627" y="49081"/>
                      <a:pt x="233386" y="18496"/>
                      <a:pt x="205478" y="742"/>
                    </a:cubicBezTo>
                    <a:close/>
                  </a:path>
                </a:pathLst>
              </a:custGeom>
              <a:grpFill/>
              <a:ln w="9525" cap="flat">
                <a:noFill/>
                <a:prstDash val="solid"/>
                <a:miter/>
              </a:ln>
            </p:spPr>
            <p:txBody>
              <a:bodyPr rtlCol="0" anchor="ct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40" name="努力3-32">
                <a:extLst>
                  <a:ext uri="{FF2B5EF4-FFF2-40B4-BE49-F238E27FC236}">
                    <a16:creationId xmlns:a16="http://schemas.microsoft.com/office/drawing/2014/main" id="{92D96D2D-15EE-D9FB-A6BC-6A19D89A259F}"/>
                  </a:ext>
                </a:extLst>
              </p:cNvPr>
              <p:cNvSpPr/>
              <p:nvPr/>
            </p:nvSpPr>
            <p:spPr>
              <a:xfrm>
                <a:off x="3407074" y="2265777"/>
                <a:ext cx="46791" cy="37936"/>
              </a:xfrm>
              <a:custGeom>
                <a:avLst/>
                <a:gdLst>
                  <a:gd name="connsiteX0" fmla="*/ 25656 w 36327"/>
                  <a:gd name="connsiteY0" fmla="*/ 5885 h 29452"/>
                  <a:gd name="connsiteX1" fmla="*/ 16605 w 36327"/>
                  <a:gd name="connsiteY1" fmla="*/ 15876 h 29452"/>
                  <a:gd name="connsiteX2" fmla="*/ 16131 w 36327"/>
                  <a:gd name="connsiteY2" fmla="*/ 15886 h 29452"/>
                  <a:gd name="connsiteX3" fmla="*/ 12129 w 36327"/>
                  <a:gd name="connsiteY3" fmla="*/ 14838 h 29452"/>
                  <a:gd name="connsiteX4" fmla="*/ 3366 w 36327"/>
                  <a:gd name="connsiteY4" fmla="*/ 18172 h 29452"/>
                  <a:gd name="connsiteX5" fmla="*/ 6606 w 36327"/>
                  <a:gd name="connsiteY5" fmla="*/ 27030 h 29452"/>
                  <a:gd name="connsiteX6" fmla="*/ 16131 w 36327"/>
                  <a:gd name="connsiteY6" fmla="*/ 28935 h 29452"/>
                  <a:gd name="connsiteX7" fmla="*/ 39085 w 36327"/>
                  <a:gd name="connsiteY7" fmla="*/ 5885 h 29452"/>
                  <a:gd name="connsiteX8" fmla="*/ 32704 w 36327"/>
                  <a:gd name="connsiteY8" fmla="*/ -497 h 29452"/>
                  <a:gd name="connsiteX9" fmla="*/ 32609 w 36327"/>
                  <a:gd name="connsiteY9" fmla="*/ -497 h 29452"/>
                  <a:gd name="connsiteX10" fmla="*/ 25656 w 36327"/>
                  <a:gd name="connsiteY10" fmla="*/ 5484 h 29452"/>
                  <a:gd name="connsiteX11" fmla="*/ 25656 w 36327"/>
                  <a:gd name="connsiteY11" fmla="*/ 5885 h 29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6327" h="29452">
                    <a:moveTo>
                      <a:pt x="25656" y="5885"/>
                    </a:moveTo>
                    <a:cubicBezTo>
                      <a:pt x="25939" y="11143"/>
                      <a:pt x="21844" y="15610"/>
                      <a:pt x="16605" y="15876"/>
                    </a:cubicBezTo>
                    <a:cubicBezTo>
                      <a:pt x="16414" y="15886"/>
                      <a:pt x="16319" y="15886"/>
                      <a:pt x="16131" y="15886"/>
                    </a:cubicBezTo>
                    <a:cubicBezTo>
                      <a:pt x="14701" y="15971"/>
                      <a:pt x="13273" y="15600"/>
                      <a:pt x="12129" y="14838"/>
                    </a:cubicBezTo>
                    <a:cubicBezTo>
                      <a:pt x="8796" y="13419"/>
                      <a:pt x="4890" y="14885"/>
                      <a:pt x="3366" y="18172"/>
                    </a:cubicBezTo>
                    <a:cubicBezTo>
                      <a:pt x="1843" y="21515"/>
                      <a:pt x="3271" y="25439"/>
                      <a:pt x="6606" y="27030"/>
                    </a:cubicBezTo>
                    <a:cubicBezTo>
                      <a:pt x="9652" y="28325"/>
                      <a:pt x="12891" y="28973"/>
                      <a:pt x="16131" y="28935"/>
                    </a:cubicBezTo>
                    <a:cubicBezTo>
                      <a:pt x="28797" y="28888"/>
                      <a:pt x="39085" y="18581"/>
                      <a:pt x="39085" y="5885"/>
                    </a:cubicBezTo>
                    <a:cubicBezTo>
                      <a:pt x="39085" y="2361"/>
                      <a:pt x="36227" y="-497"/>
                      <a:pt x="32704" y="-497"/>
                    </a:cubicBezTo>
                    <a:cubicBezTo>
                      <a:pt x="32704" y="-497"/>
                      <a:pt x="32609" y="-497"/>
                      <a:pt x="32609" y="-497"/>
                    </a:cubicBezTo>
                    <a:cubicBezTo>
                      <a:pt x="29083" y="-764"/>
                      <a:pt x="25939" y="1922"/>
                      <a:pt x="25656" y="5484"/>
                    </a:cubicBezTo>
                    <a:cubicBezTo>
                      <a:pt x="25656" y="5618"/>
                      <a:pt x="25656" y="5751"/>
                      <a:pt x="25656" y="5885"/>
                    </a:cubicBezTo>
                    <a:close/>
                  </a:path>
                </a:pathLst>
              </a:custGeom>
              <a:grpFill/>
              <a:ln w="9525" cap="flat">
                <a:noFill/>
                <a:prstDash val="solid"/>
                <a:miter/>
              </a:ln>
            </p:spPr>
            <p:txBody>
              <a:bodyPr rtlCol="0" anchor="ct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41" name="努力3-33">
                <a:extLst>
                  <a:ext uri="{FF2B5EF4-FFF2-40B4-BE49-F238E27FC236}">
                    <a16:creationId xmlns:a16="http://schemas.microsoft.com/office/drawing/2014/main" id="{8DCF8445-A51E-CE9D-B544-2A00C60C5571}"/>
                  </a:ext>
                </a:extLst>
              </p:cNvPr>
              <p:cNvSpPr/>
              <p:nvPr/>
            </p:nvSpPr>
            <p:spPr>
              <a:xfrm>
                <a:off x="3486008" y="2244331"/>
                <a:ext cx="59381" cy="59381"/>
              </a:xfrm>
              <a:custGeom>
                <a:avLst/>
                <a:gdLst>
                  <a:gd name="connsiteX0" fmla="*/ 2757 w 46101"/>
                  <a:gd name="connsiteY0" fmla="*/ 22535 h 46101"/>
                  <a:gd name="connsiteX1" fmla="*/ 25810 w 46101"/>
                  <a:gd name="connsiteY1" fmla="*/ 45586 h 46101"/>
                  <a:gd name="connsiteX2" fmla="*/ 48859 w 46101"/>
                  <a:gd name="connsiteY2" fmla="*/ 22535 h 46101"/>
                  <a:gd name="connsiteX3" fmla="*/ 25810 w 46101"/>
                  <a:gd name="connsiteY3" fmla="*/ -516 h 46101"/>
                  <a:gd name="connsiteX4" fmla="*/ 2757 w 46101"/>
                  <a:gd name="connsiteY4" fmla="*/ 22535 h 46101"/>
                  <a:gd name="connsiteX5" fmla="*/ 25810 w 46101"/>
                  <a:gd name="connsiteY5" fmla="*/ 13010 h 46101"/>
                  <a:gd name="connsiteX6" fmla="*/ 35335 w 46101"/>
                  <a:gd name="connsiteY6" fmla="*/ 22535 h 46101"/>
                  <a:gd name="connsiteX7" fmla="*/ 26286 w 46101"/>
                  <a:gd name="connsiteY7" fmla="*/ 32527 h 46101"/>
                  <a:gd name="connsiteX8" fmla="*/ 25810 w 46101"/>
                  <a:gd name="connsiteY8" fmla="*/ 32537 h 46101"/>
                  <a:gd name="connsiteX9" fmla="*/ 16285 w 46101"/>
                  <a:gd name="connsiteY9" fmla="*/ 22535 h 46101"/>
                  <a:gd name="connsiteX10" fmla="*/ 25619 w 46101"/>
                  <a:gd name="connsiteY10" fmla="*/ 12820 h 46101"/>
                  <a:gd name="connsiteX11" fmla="*/ 25810 w 46101"/>
                  <a:gd name="connsiteY11" fmla="*/ 12820 h 46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101" h="46101">
                    <a:moveTo>
                      <a:pt x="2757" y="22535"/>
                    </a:moveTo>
                    <a:cubicBezTo>
                      <a:pt x="2853" y="35242"/>
                      <a:pt x="13141" y="45538"/>
                      <a:pt x="25810" y="45586"/>
                    </a:cubicBezTo>
                    <a:cubicBezTo>
                      <a:pt x="38476" y="45538"/>
                      <a:pt x="48764" y="35242"/>
                      <a:pt x="48859" y="22535"/>
                    </a:cubicBezTo>
                    <a:cubicBezTo>
                      <a:pt x="48764" y="9829"/>
                      <a:pt x="38476" y="-468"/>
                      <a:pt x="25810" y="-516"/>
                    </a:cubicBezTo>
                    <a:cubicBezTo>
                      <a:pt x="13141" y="-458"/>
                      <a:pt x="2853" y="9829"/>
                      <a:pt x="2757" y="22535"/>
                    </a:cubicBezTo>
                    <a:close/>
                    <a:moveTo>
                      <a:pt x="25810" y="13010"/>
                    </a:moveTo>
                    <a:cubicBezTo>
                      <a:pt x="31049" y="13010"/>
                      <a:pt x="35335" y="17278"/>
                      <a:pt x="35335" y="22535"/>
                    </a:cubicBezTo>
                    <a:cubicBezTo>
                      <a:pt x="35621" y="27793"/>
                      <a:pt x="31523" y="32260"/>
                      <a:pt x="26286" y="32527"/>
                    </a:cubicBezTo>
                    <a:cubicBezTo>
                      <a:pt x="26096" y="32537"/>
                      <a:pt x="26000" y="32537"/>
                      <a:pt x="25810" y="32537"/>
                    </a:cubicBezTo>
                    <a:cubicBezTo>
                      <a:pt x="20475" y="32279"/>
                      <a:pt x="16285" y="27879"/>
                      <a:pt x="16285" y="22535"/>
                    </a:cubicBezTo>
                    <a:cubicBezTo>
                      <a:pt x="16189" y="17278"/>
                      <a:pt x="20380" y="12924"/>
                      <a:pt x="25619" y="12820"/>
                    </a:cubicBezTo>
                    <a:cubicBezTo>
                      <a:pt x="25714" y="12820"/>
                      <a:pt x="25714" y="12820"/>
                      <a:pt x="25810" y="12820"/>
                    </a:cubicBezTo>
                    <a:close/>
                  </a:path>
                </a:pathLst>
              </a:custGeom>
              <a:grpFill/>
              <a:ln w="9525" cap="flat">
                <a:noFill/>
                <a:prstDash val="solid"/>
                <a:miter/>
              </a:ln>
            </p:spPr>
            <p:txBody>
              <a:bodyPr rtlCol="0" anchor="ct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42" name="努力3-34">
                <a:extLst>
                  <a:ext uri="{FF2B5EF4-FFF2-40B4-BE49-F238E27FC236}">
                    <a16:creationId xmlns:a16="http://schemas.microsoft.com/office/drawing/2014/main" id="{D3D1B54B-732C-811A-9E70-8D7B2B73A8D8}"/>
                  </a:ext>
                </a:extLst>
              </p:cNvPr>
              <p:cNvSpPr/>
              <p:nvPr/>
            </p:nvSpPr>
            <p:spPr>
              <a:xfrm>
                <a:off x="3034153" y="1929392"/>
                <a:ext cx="475290" cy="416032"/>
              </a:xfrm>
              <a:custGeom>
                <a:avLst/>
                <a:gdLst>
                  <a:gd name="connsiteX0" fmla="*/ 371756 w 368998"/>
                  <a:gd name="connsiteY0" fmla="*/ 147122 h 322992"/>
                  <a:gd name="connsiteX1" fmla="*/ 187256 w 368998"/>
                  <a:gd name="connsiteY1" fmla="*/ -516 h 322992"/>
                  <a:gd name="connsiteX2" fmla="*/ 2757 w 368998"/>
                  <a:gd name="connsiteY2" fmla="*/ 147122 h 322992"/>
                  <a:gd name="connsiteX3" fmla="*/ 57240 w 368998"/>
                  <a:gd name="connsiteY3" fmla="*/ 251897 h 322992"/>
                  <a:gd name="connsiteX4" fmla="*/ 61621 w 368998"/>
                  <a:gd name="connsiteY4" fmla="*/ 316191 h 322992"/>
                  <a:gd name="connsiteX5" fmla="*/ 64861 w 368998"/>
                  <a:gd name="connsiteY5" fmla="*/ 321429 h 322992"/>
                  <a:gd name="connsiteX6" fmla="*/ 68193 w 368998"/>
                  <a:gd name="connsiteY6" fmla="*/ 322477 h 322992"/>
                  <a:gd name="connsiteX7" fmla="*/ 71051 w 368998"/>
                  <a:gd name="connsiteY7" fmla="*/ 321620 h 322992"/>
                  <a:gd name="connsiteX8" fmla="*/ 140393 w 368998"/>
                  <a:gd name="connsiteY8" fmla="*/ 289997 h 322992"/>
                  <a:gd name="connsiteX9" fmla="*/ 187256 w 368998"/>
                  <a:gd name="connsiteY9" fmla="*/ 294664 h 322992"/>
                  <a:gd name="connsiteX10" fmla="*/ 371756 w 368998"/>
                  <a:gd name="connsiteY10" fmla="*/ 147122 h 322992"/>
                  <a:gd name="connsiteX11" fmla="*/ 187256 w 368998"/>
                  <a:gd name="connsiteY11" fmla="*/ 281520 h 322992"/>
                  <a:gd name="connsiteX12" fmla="*/ 141061 w 368998"/>
                  <a:gd name="connsiteY12" fmla="*/ 276662 h 322992"/>
                  <a:gd name="connsiteX13" fmla="*/ 136868 w 368998"/>
                  <a:gd name="connsiteY13" fmla="*/ 276662 h 322992"/>
                  <a:gd name="connsiteX14" fmla="*/ 74100 w 368998"/>
                  <a:gd name="connsiteY14" fmla="*/ 305237 h 322992"/>
                  <a:gd name="connsiteX15" fmla="*/ 70193 w 368998"/>
                  <a:gd name="connsiteY15" fmla="*/ 247611 h 322992"/>
                  <a:gd name="connsiteX16" fmla="*/ 67716 w 368998"/>
                  <a:gd name="connsiteY16" fmla="*/ 242753 h 322992"/>
                  <a:gd name="connsiteX17" fmla="*/ 15901 w 368998"/>
                  <a:gd name="connsiteY17" fmla="*/ 146646 h 322992"/>
                  <a:gd name="connsiteX18" fmla="*/ 187351 w 368998"/>
                  <a:gd name="connsiteY18" fmla="*/ 12058 h 322992"/>
                  <a:gd name="connsiteX19" fmla="*/ 358801 w 368998"/>
                  <a:gd name="connsiteY19" fmla="*/ 146646 h 322992"/>
                  <a:gd name="connsiteX20" fmla="*/ 187256 w 368998"/>
                  <a:gd name="connsiteY20" fmla="*/ 281520 h 322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68998" h="322992">
                    <a:moveTo>
                      <a:pt x="371756" y="147122"/>
                    </a:moveTo>
                    <a:cubicBezTo>
                      <a:pt x="371756" y="65683"/>
                      <a:pt x="288984" y="-516"/>
                      <a:pt x="187256" y="-516"/>
                    </a:cubicBezTo>
                    <a:cubicBezTo>
                      <a:pt x="85529" y="-516"/>
                      <a:pt x="2757" y="66159"/>
                      <a:pt x="2757" y="147122"/>
                    </a:cubicBezTo>
                    <a:cubicBezTo>
                      <a:pt x="3613" y="188622"/>
                      <a:pt x="23807" y="227351"/>
                      <a:pt x="57240" y="251897"/>
                    </a:cubicBezTo>
                    <a:lnTo>
                      <a:pt x="61621" y="316191"/>
                    </a:lnTo>
                    <a:cubicBezTo>
                      <a:pt x="61812" y="318344"/>
                      <a:pt x="63049" y="320277"/>
                      <a:pt x="64861" y="321429"/>
                    </a:cubicBezTo>
                    <a:cubicBezTo>
                      <a:pt x="65907" y="322058"/>
                      <a:pt x="67051" y="322420"/>
                      <a:pt x="68193" y="322477"/>
                    </a:cubicBezTo>
                    <a:cubicBezTo>
                      <a:pt x="69146" y="322372"/>
                      <a:pt x="70193" y="322077"/>
                      <a:pt x="71051" y="321620"/>
                    </a:cubicBezTo>
                    <a:lnTo>
                      <a:pt x="140393" y="289997"/>
                    </a:lnTo>
                    <a:cubicBezTo>
                      <a:pt x="155823" y="293131"/>
                      <a:pt x="171540" y="294693"/>
                      <a:pt x="187256" y="294664"/>
                    </a:cubicBezTo>
                    <a:cubicBezTo>
                      <a:pt x="288984" y="294569"/>
                      <a:pt x="371756" y="228561"/>
                      <a:pt x="371756" y="147122"/>
                    </a:cubicBezTo>
                    <a:close/>
                    <a:moveTo>
                      <a:pt x="187256" y="281520"/>
                    </a:moveTo>
                    <a:cubicBezTo>
                      <a:pt x="171731" y="281434"/>
                      <a:pt x="156299" y="279805"/>
                      <a:pt x="141061" y="276662"/>
                    </a:cubicBezTo>
                    <a:cubicBezTo>
                      <a:pt x="139726" y="276176"/>
                      <a:pt x="138203" y="276176"/>
                      <a:pt x="136868" y="276662"/>
                    </a:cubicBezTo>
                    <a:lnTo>
                      <a:pt x="74100" y="305237"/>
                    </a:lnTo>
                    <a:lnTo>
                      <a:pt x="70193" y="247611"/>
                    </a:lnTo>
                    <a:cubicBezTo>
                      <a:pt x="70098" y="245715"/>
                      <a:pt x="69146" y="243953"/>
                      <a:pt x="67716" y="242753"/>
                    </a:cubicBezTo>
                    <a:cubicBezTo>
                      <a:pt x="34283" y="217130"/>
                      <a:pt x="15901" y="182936"/>
                      <a:pt x="15901" y="146646"/>
                    </a:cubicBezTo>
                    <a:cubicBezTo>
                      <a:pt x="15901" y="72446"/>
                      <a:pt x="92768" y="12058"/>
                      <a:pt x="187351" y="12058"/>
                    </a:cubicBezTo>
                    <a:cubicBezTo>
                      <a:pt x="281933" y="12058"/>
                      <a:pt x="358801" y="72446"/>
                      <a:pt x="358801" y="146646"/>
                    </a:cubicBezTo>
                    <a:cubicBezTo>
                      <a:pt x="358801" y="220845"/>
                      <a:pt x="281650" y="281520"/>
                      <a:pt x="187256" y="281520"/>
                    </a:cubicBezTo>
                    <a:close/>
                  </a:path>
                </a:pathLst>
              </a:custGeom>
              <a:grpFill/>
              <a:ln w="9525" cap="flat">
                <a:noFill/>
                <a:prstDash val="solid"/>
                <a:miter/>
              </a:ln>
            </p:spPr>
            <p:txBody>
              <a:bodyPr rtlCol="0" anchor="ct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43" name="努力3-35">
                <a:extLst>
                  <a:ext uri="{FF2B5EF4-FFF2-40B4-BE49-F238E27FC236}">
                    <a16:creationId xmlns:a16="http://schemas.microsoft.com/office/drawing/2014/main" id="{46D2A7D8-25B5-6D35-957C-D3EBB445F252}"/>
                  </a:ext>
                </a:extLst>
              </p:cNvPr>
              <p:cNvSpPr/>
              <p:nvPr/>
            </p:nvSpPr>
            <p:spPr>
              <a:xfrm>
                <a:off x="3237935" y="2091095"/>
                <a:ext cx="67847" cy="67968"/>
              </a:xfrm>
              <a:custGeom>
                <a:avLst/>
                <a:gdLst>
                  <a:gd name="connsiteX0" fmla="*/ 29047 w 52674"/>
                  <a:gd name="connsiteY0" fmla="*/ -516 h 52768"/>
                  <a:gd name="connsiteX1" fmla="*/ 2757 w 52674"/>
                  <a:gd name="connsiteY1" fmla="*/ 25774 h 52768"/>
                  <a:gd name="connsiteX2" fmla="*/ 2757 w 52674"/>
                  <a:gd name="connsiteY2" fmla="*/ 25869 h 52768"/>
                  <a:gd name="connsiteX3" fmla="*/ 29047 w 52674"/>
                  <a:gd name="connsiteY3" fmla="*/ 52253 h 52768"/>
                  <a:gd name="connsiteX4" fmla="*/ 55431 w 52674"/>
                  <a:gd name="connsiteY4" fmla="*/ 25869 h 52768"/>
                  <a:gd name="connsiteX5" fmla="*/ 29237 w 52674"/>
                  <a:gd name="connsiteY5" fmla="*/ -516 h 52768"/>
                  <a:gd name="connsiteX6" fmla="*/ 29047 w 52674"/>
                  <a:gd name="connsiteY6" fmla="*/ -516 h 52768"/>
                  <a:gd name="connsiteX7" fmla="*/ 29047 w 52674"/>
                  <a:gd name="connsiteY7" fmla="*/ 38918 h 52768"/>
                  <a:gd name="connsiteX8" fmla="*/ 15903 w 52674"/>
                  <a:gd name="connsiteY8" fmla="*/ 25964 h 52768"/>
                  <a:gd name="connsiteX9" fmla="*/ 15903 w 52674"/>
                  <a:gd name="connsiteY9" fmla="*/ 25869 h 52768"/>
                  <a:gd name="connsiteX10" fmla="*/ 28951 w 52674"/>
                  <a:gd name="connsiteY10" fmla="*/ 12820 h 52768"/>
                  <a:gd name="connsiteX11" fmla="*/ 29047 w 52674"/>
                  <a:gd name="connsiteY11" fmla="*/ 12820 h 52768"/>
                  <a:gd name="connsiteX12" fmla="*/ 42192 w 52674"/>
                  <a:gd name="connsiteY12" fmla="*/ 25774 h 52768"/>
                  <a:gd name="connsiteX13" fmla="*/ 42192 w 52674"/>
                  <a:gd name="connsiteY13" fmla="*/ 25869 h 52768"/>
                  <a:gd name="connsiteX14" fmla="*/ 29142 w 52674"/>
                  <a:gd name="connsiteY14" fmla="*/ 38918 h 52768"/>
                  <a:gd name="connsiteX15" fmla="*/ 29047 w 52674"/>
                  <a:gd name="connsiteY15" fmla="*/ 38918 h 52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674" h="52768">
                    <a:moveTo>
                      <a:pt x="29047" y="-516"/>
                    </a:moveTo>
                    <a:cubicBezTo>
                      <a:pt x="14568" y="-516"/>
                      <a:pt x="2757" y="11258"/>
                      <a:pt x="2757" y="25774"/>
                    </a:cubicBezTo>
                    <a:cubicBezTo>
                      <a:pt x="2757" y="25802"/>
                      <a:pt x="2757" y="25840"/>
                      <a:pt x="2757" y="25869"/>
                    </a:cubicBezTo>
                    <a:cubicBezTo>
                      <a:pt x="2757" y="40404"/>
                      <a:pt x="14473" y="52196"/>
                      <a:pt x="29047" y="52253"/>
                    </a:cubicBezTo>
                    <a:cubicBezTo>
                      <a:pt x="43620" y="52206"/>
                      <a:pt x="55336" y="40423"/>
                      <a:pt x="55431" y="25869"/>
                    </a:cubicBezTo>
                    <a:cubicBezTo>
                      <a:pt x="55526" y="11353"/>
                      <a:pt x="43715" y="-459"/>
                      <a:pt x="29237" y="-516"/>
                    </a:cubicBezTo>
                    <a:cubicBezTo>
                      <a:pt x="29142" y="-516"/>
                      <a:pt x="29142" y="-516"/>
                      <a:pt x="29047" y="-516"/>
                    </a:cubicBezTo>
                    <a:close/>
                    <a:moveTo>
                      <a:pt x="29047" y="38918"/>
                    </a:moveTo>
                    <a:cubicBezTo>
                      <a:pt x="21807" y="38966"/>
                      <a:pt x="15999" y="33174"/>
                      <a:pt x="15903" y="25964"/>
                    </a:cubicBezTo>
                    <a:cubicBezTo>
                      <a:pt x="15903" y="25936"/>
                      <a:pt x="15903" y="25897"/>
                      <a:pt x="15903" y="25869"/>
                    </a:cubicBezTo>
                    <a:cubicBezTo>
                      <a:pt x="15903" y="18658"/>
                      <a:pt x="21712" y="12820"/>
                      <a:pt x="28951" y="12820"/>
                    </a:cubicBezTo>
                    <a:cubicBezTo>
                      <a:pt x="28951" y="12820"/>
                      <a:pt x="29047" y="12820"/>
                      <a:pt x="29047" y="12820"/>
                    </a:cubicBezTo>
                    <a:cubicBezTo>
                      <a:pt x="36286" y="12772"/>
                      <a:pt x="42097" y="18563"/>
                      <a:pt x="42192" y="25774"/>
                    </a:cubicBezTo>
                    <a:cubicBezTo>
                      <a:pt x="42192" y="25802"/>
                      <a:pt x="42192" y="25840"/>
                      <a:pt x="42192" y="25869"/>
                    </a:cubicBezTo>
                    <a:cubicBezTo>
                      <a:pt x="42192" y="33080"/>
                      <a:pt x="36381" y="38918"/>
                      <a:pt x="29142" y="38918"/>
                    </a:cubicBezTo>
                    <a:cubicBezTo>
                      <a:pt x="29142" y="38918"/>
                      <a:pt x="29047" y="38918"/>
                      <a:pt x="29047" y="38918"/>
                    </a:cubicBezTo>
                    <a:close/>
                  </a:path>
                </a:pathLst>
              </a:custGeom>
              <a:grpFill/>
              <a:ln w="9525" cap="flat">
                <a:noFill/>
                <a:prstDash val="solid"/>
                <a:miter/>
              </a:ln>
            </p:spPr>
            <p:txBody>
              <a:bodyPr rtlCol="0" anchor="ct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44" name="努力3-36">
                <a:extLst>
                  <a:ext uri="{FF2B5EF4-FFF2-40B4-BE49-F238E27FC236}">
                    <a16:creationId xmlns:a16="http://schemas.microsoft.com/office/drawing/2014/main" id="{79825B52-C650-294E-D643-39CD648C7308}"/>
                  </a:ext>
                </a:extLst>
              </p:cNvPr>
              <p:cNvSpPr/>
              <p:nvPr/>
            </p:nvSpPr>
            <p:spPr>
              <a:xfrm>
                <a:off x="3128253" y="2091094"/>
                <a:ext cx="67846" cy="67969"/>
              </a:xfrm>
              <a:custGeom>
                <a:avLst/>
                <a:gdLst>
                  <a:gd name="connsiteX0" fmla="*/ 29047 w 52673"/>
                  <a:gd name="connsiteY0" fmla="*/ -515 h 52769"/>
                  <a:gd name="connsiteX1" fmla="*/ 2757 w 52673"/>
                  <a:gd name="connsiteY1" fmla="*/ 25583 h 52769"/>
                  <a:gd name="connsiteX2" fmla="*/ 2757 w 52673"/>
                  <a:gd name="connsiteY2" fmla="*/ 25869 h 52769"/>
                  <a:gd name="connsiteX3" fmla="*/ 29047 w 52673"/>
                  <a:gd name="connsiteY3" fmla="*/ 52254 h 52769"/>
                  <a:gd name="connsiteX4" fmla="*/ 55431 w 52673"/>
                  <a:gd name="connsiteY4" fmla="*/ 25869 h 52769"/>
                  <a:gd name="connsiteX5" fmla="*/ 29047 w 52673"/>
                  <a:gd name="connsiteY5" fmla="*/ -515 h 52769"/>
                  <a:gd name="connsiteX6" fmla="*/ 29047 w 52673"/>
                  <a:gd name="connsiteY6" fmla="*/ 38918 h 52769"/>
                  <a:gd name="connsiteX7" fmla="*/ 15808 w 52673"/>
                  <a:gd name="connsiteY7" fmla="*/ 25869 h 52769"/>
                  <a:gd name="connsiteX8" fmla="*/ 15808 w 52673"/>
                  <a:gd name="connsiteY8" fmla="*/ 25869 h 52769"/>
                  <a:gd name="connsiteX9" fmla="*/ 29047 w 52673"/>
                  <a:gd name="connsiteY9" fmla="*/ 12820 h 52769"/>
                  <a:gd name="connsiteX10" fmla="*/ 29047 w 52673"/>
                  <a:gd name="connsiteY10" fmla="*/ 12820 h 52769"/>
                  <a:gd name="connsiteX11" fmla="*/ 42190 w 52673"/>
                  <a:gd name="connsiteY11" fmla="*/ 25774 h 52769"/>
                  <a:gd name="connsiteX12" fmla="*/ 42190 w 52673"/>
                  <a:gd name="connsiteY12" fmla="*/ 25869 h 52769"/>
                  <a:gd name="connsiteX13" fmla="*/ 29142 w 52673"/>
                  <a:gd name="connsiteY13" fmla="*/ 38918 h 52769"/>
                  <a:gd name="connsiteX14" fmla="*/ 29047 w 52673"/>
                  <a:gd name="connsiteY14" fmla="*/ 38918 h 52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2673" h="52769">
                    <a:moveTo>
                      <a:pt x="29047" y="-515"/>
                    </a:moveTo>
                    <a:cubicBezTo>
                      <a:pt x="14568" y="-572"/>
                      <a:pt x="2853" y="11115"/>
                      <a:pt x="2757" y="25583"/>
                    </a:cubicBezTo>
                    <a:cubicBezTo>
                      <a:pt x="2757" y="25678"/>
                      <a:pt x="2757" y="25774"/>
                      <a:pt x="2757" y="25869"/>
                    </a:cubicBezTo>
                    <a:cubicBezTo>
                      <a:pt x="2757" y="40404"/>
                      <a:pt x="14473" y="52196"/>
                      <a:pt x="29047" y="52254"/>
                    </a:cubicBezTo>
                    <a:cubicBezTo>
                      <a:pt x="43620" y="52206"/>
                      <a:pt x="55336" y="40423"/>
                      <a:pt x="55431" y="25869"/>
                    </a:cubicBezTo>
                    <a:cubicBezTo>
                      <a:pt x="55431" y="11296"/>
                      <a:pt x="43620" y="-515"/>
                      <a:pt x="29047" y="-515"/>
                    </a:cubicBezTo>
                    <a:close/>
                    <a:moveTo>
                      <a:pt x="29047" y="38918"/>
                    </a:moveTo>
                    <a:cubicBezTo>
                      <a:pt x="21807" y="38975"/>
                      <a:pt x="15903" y="33127"/>
                      <a:pt x="15808" y="25869"/>
                    </a:cubicBezTo>
                    <a:cubicBezTo>
                      <a:pt x="15808" y="25869"/>
                      <a:pt x="15808" y="25869"/>
                      <a:pt x="15808" y="25869"/>
                    </a:cubicBezTo>
                    <a:cubicBezTo>
                      <a:pt x="15903" y="18611"/>
                      <a:pt x="21807" y="12772"/>
                      <a:pt x="29047" y="12820"/>
                    </a:cubicBezTo>
                    <a:cubicBezTo>
                      <a:pt x="29047" y="12820"/>
                      <a:pt x="29047" y="12820"/>
                      <a:pt x="29047" y="12820"/>
                    </a:cubicBezTo>
                    <a:cubicBezTo>
                      <a:pt x="36286" y="12772"/>
                      <a:pt x="42097" y="18563"/>
                      <a:pt x="42190" y="25774"/>
                    </a:cubicBezTo>
                    <a:cubicBezTo>
                      <a:pt x="42190" y="25802"/>
                      <a:pt x="42190" y="25841"/>
                      <a:pt x="42190" y="25869"/>
                    </a:cubicBezTo>
                    <a:cubicBezTo>
                      <a:pt x="42190" y="33080"/>
                      <a:pt x="36381" y="38918"/>
                      <a:pt x="29142" y="38918"/>
                    </a:cubicBezTo>
                    <a:cubicBezTo>
                      <a:pt x="29142" y="38918"/>
                      <a:pt x="29047" y="38918"/>
                      <a:pt x="29047" y="38918"/>
                    </a:cubicBezTo>
                    <a:close/>
                  </a:path>
                </a:pathLst>
              </a:custGeom>
              <a:grpFill/>
              <a:ln w="9525" cap="flat">
                <a:noFill/>
                <a:prstDash val="solid"/>
                <a:miter/>
              </a:ln>
            </p:spPr>
            <p:txBody>
              <a:bodyPr rtlCol="0" anchor="ct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45" name="努力3-37">
                <a:extLst>
                  <a:ext uri="{FF2B5EF4-FFF2-40B4-BE49-F238E27FC236}">
                    <a16:creationId xmlns:a16="http://schemas.microsoft.com/office/drawing/2014/main" id="{969BB119-0D7F-DB65-CBF7-1E37FDA04F4D}"/>
                  </a:ext>
                </a:extLst>
              </p:cNvPr>
              <p:cNvSpPr/>
              <p:nvPr/>
            </p:nvSpPr>
            <p:spPr>
              <a:xfrm>
                <a:off x="3348108" y="2091094"/>
                <a:ext cx="67723" cy="67969"/>
              </a:xfrm>
              <a:custGeom>
                <a:avLst/>
                <a:gdLst>
                  <a:gd name="connsiteX0" fmla="*/ 29047 w 52578"/>
                  <a:gd name="connsiteY0" fmla="*/ -515 h 52769"/>
                  <a:gd name="connsiteX1" fmla="*/ 2757 w 52578"/>
                  <a:gd name="connsiteY1" fmla="*/ 25583 h 52769"/>
                  <a:gd name="connsiteX2" fmla="*/ 2757 w 52578"/>
                  <a:gd name="connsiteY2" fmla="*/ 25869 h 52769"/>
                  <a:gd name="connsiteX3" fmla="*/ 29047 w 52578"/>
                  <a:gd name="connsiteY3" fmla="*/ 52254 h 52769"/>
                  <a:gd name="connsiteX4" fmla="*/ 55336 w 52578"/>
                  <a:gd name="connsiteY4" fmla="*/ 25869 h 52769"/>
                  <a:gd name="connsiteX5" fmla="*/ 29333 w 52578"/>
                  <a:gd name="connsiteY5" fmla="*/ -515 h 52769"/>
                  <a:gd name="connsiteX6" fmla="*/ 29047 w 52578"/>
                  <a:gd name="connsiteY6" fmla="*/ -515 h 52769"/>
                  <a:gd name="connsiteX7" fmla="*/ 29047 w 52578"/>
                  <a:gd name="connsiteY7" fmla="*/ 38918 h 52769"/>
                  <a:gd name="connsiteX8" fmla="*/ 15903 w 52578"/>
                  <a:gd name="connsiteY8" fmla="*/ 25964 h 52769"/>
                  <a:gd name="connsiteX9" fmla="*/ 15903 w 52578"/>
                  <a:gd name="connsiteY9" fmla="*/ 25869 h 52769"/>
                  <a:gd name="connsiteX10" fmla="*/ 28951 w 52578"/>
                  <a:gd name="connsiteY10" fmla="*/ 12820 h 52769"/>
                  <a:gd name="connsiteX11" fmla="*/ 29047 w 52578"/>
                  <a:gd name="connsiteY11" fmla="*/ 12820 h 52769"/>
                  <a:gd name="connsiteX12" fmla="*/ 42192 w 52578"/>
                  <a:gd name="connsiteY12" fmla="*/ 25774 h 52769"/>
                  <a:gd name="connsiteX13" fmla="*/ 42192 w 52578"/>
                  <a:gd name="connsiteY13" fmla="*/ 25869 h 52769"/>
                  <a:gd name="connsiteX14" fmla="*/ 29142 w 52578"/>
                  <a:gd name="connsiteY14" fmla="*/ 38918 h 52769"/>
                  <a:gd name="connsiteX15" fmla="*/ 29047 w 52578"/>
                  <a:gd name="connsiteY15" fmla="*/ 38918 h 52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578" h="52769">
                    <a:moveTo>
                      <a:pt x="29047" y="-515"/>
                    </a:moveTo>
                    <a:cubicBezTo>
                      <a:pt x="14568" y="-572"/>
                      <a:pt x="2853" y="11115"/>
                      <a:pt x="2757" y="25583"/>
                    </a:cubicBezTo>
                    <a:cubicBezTo>
                      <a:pt x="2757" y="25678"/>
                      <a:pt x="2757" y="25774"/>
                      <a:pt x="2757" y="25869"/>
                    </a:cubicBezTo>
                    <a:cubicBezTo>
                      <a:pt x="2757" y="40404"/>
                      <a:pt x="14473" y="52196"/>
                      <a:pt x="29047" y="52254"/>
                    </a:cubicBezTo>
                    <a:cubicBezTo>
                      <a:pt x="43620" y="52206"/>
                      <a:pt x="55336" y="40404"/>
                      <a:pt x="55336" y="25869"/>
                    </a:cubicBezTo>
                    <a:cubicBezTo>
                      <a:pt x="55431" y="11401"/>
                      <a:pt x="43811" y="-411"/>
                      <a:pt x="29333" y="-515"/>
                    </a:cubicBezTo>
                    <a:cubicBezTo>
                      <a:pt x="29237" y="-515"/>
                      <a:pt x="29142" y="-515"/>
                      <a:pt x="29047" y="-515"/>
                    </a:cubicBezTo>
                    <a:close/>
                    <a:moveTo>
                      <a:pt x="29047" y="38918"/>
                    </a:moveTo>
                    <a:cubicBezTo>
                      <a:pt x="21807" y="38966"/>
                      <a:pt x="15999" y="33174"/>
                      <a:pt x="15903" y="25964"/>
                    </a:cubicBezTo>
                    <a:cubicBezTo>
                      <a:pt x="15903" y="25936"/>
                      <a:pt x="15903" y="25898"/>
                      <a:pt x="15903" y="25869"/>
                    </a:cubicBezTo>
                    <a:cubicBezTo>
                      <a:pt x="15903" y="18659"/>
                      <a:pt x="21712" y="12820"/>
                      <a:pt x="28951" y="12820"/>
                    </a:cubicBezTo>
                    <a:cubicBezTo>
                      <a:pt x="28951" y="12820"/>
                      <a:pt x="29047" y="12820"/>
                      <a:pt x="29047" y="12820"/>
                    </a:cubicBezTo>
                    <a:cubicBezTo>
                      <a:pt x="36286" y="12772"/>
                      <a:pt x="42097" y="18563"/>
                      <a:pt x="42192" y="25774"/>
                    </a:cubicBezTo>
                    <a:cubicBezTo>
                      <a:pt x="42192" y="25802"/>
                      <a:pt x="42192" y="25841"/>
                      <a:pt x="42192" y="25869"/>
                    </a:cubicBezTo>
                    <a:cubicBezTo>
                      <a:pt x="42192" y="33080"/>
                      <a:pt x="36381" y="38918"/>
                      <a:pt x="29142" y="38918"/>
                    </a:cubicBezTo>
                    <a:cubicBezTo>
                      <a:pt x="29142" y="38918"/>
                      <a:pt x="29047" y="38918"/>
                      <a:pt x="29047" y="38918"/>
                    </a:cubicBezTo>
                    <a:close/>
                  </a:path>
                </a:pathLst>
              </a:custGeom>
              <a:grpFill/>
              <a:ln w="9525" cap="flat">
                <a:noFill/>
                <a:prstDash val="solid"/>
                <a:miter/>
              </a:ln>
            </p:spPr>
            <p:txBody>
              <a:bodyPr rtlCol="0" anchor="ct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grpSp>
          <p:nvGrpSpPr>
            <p:cNvPr id="147" name="组合 146">
              <a:extLst>
                <a:ext uri="{FF2B5EF4-FFF2-40B4-BE49-F238E27FC236}">
                  <a16:creationId xmlns:a16="http://schemas.microsoft.com/office/drawing/2014/main" id="{878EEB9D-DDE7-A090-87D7-1000A01A9F1F}"/>
                </a:ext>
              </a:extLst>
            </p:cNvPr>
            <p:cNvGrpSpPr/>
            <p:nvPr/>
          </p:nvGrpSpPr>
          <p:grpSpPr>
            <a:xfrm>
              <a:off x="4630177" y="4486994"/>
              <a:ext cx="558227" cy="508754"/>
              <a:chOff x="3034153" y="1929392"/>
              <a:chExt cx="558227" cy="508754"/>
            </a:xfrm>
            <a:solidFill>
              <a:schemeClr val="bg1"/>
            </a:solidFill>
          </p:grpSpPr>
          <p:sp>
            <p:nvSpPr>
              <p:cNvPr id="148" name="努力3-38">
                <a:extLst>
                  <a:ext uri="{FF2B5EF4-FFF2-40B4-BE49-F238E27FC236}">
                    <a16:creationId xmlns:a16="http://schemas.microsoft.com/office/drawing/2014/main" id="{E486341B-278C-056C-353B-12D6768B7D09}"/>
                  </a:ext>
                </a:extLst>
              </p:cNvPr>
              <p:cNvSpPr/>
              <p:nvPr/>
            </p:nvSpPr>
            <p:spPr>
              <a:xfrm>
                <a:off x="3272374" y="2170572"/>
                <a:ext cx="320006" cy="267574"/>
              </a:xfrm>
              <a:custGeom>
                <a:avLst/>
                <a:gdLst>
                  <a:gd name="connsiteX0" fmla="*/ 205478 w 248441"/>
                  <a:gd name="connsiteY0" fmla="*/ 742 h 207735"/>
                  <a:gd name="connsiteX1" fmla="*/ 196049 w 248441"/>
                  <a:gd name="connsiteY1" fmla="*/ 2323 h 207735"/>
                  <a:gd name="connsiteX2" fmla="*/ 195953 w 248441"/>
                  <a:gd name="connsiteY2" fmla="*/ 2457 h 207735"/>
                  <a:gd name="connsiteX3" fmla="*/ 197476 w 248441"/>
                  <a:gd name="connsiteY3" fmla="*/ 11762 h 207735"/>
                  <a:gd name="connsiteX4" fmla="*/ 197762 w 248441"/>
                  <a:gd name="connsiteY4" fmla="*/ 11982 h 207735"/>
                  <a:gd name="connsiteX5" fmla="*/ 238625 w 248441"/>
                  <a:gd name="connsiteY5" fmla="*/ 81990 h 207735"/>
                  <a:gd name="connsiteX6" fmla="*/ 203002 w 248441"/>
                  <a:gd name="connsiteY6" fmla="*/ 147998 h 207735"/>
                  <a:gd name="connsiteX7" fmla="*/ 200525 w 248441"/>
                  <a:gd name="connsiteY7" fmla="*/ 152856 h 207735"/>
                  <a:gd name="connsiteX8" fmla="*/ 197953 w 248441"/>
                  <a:gd name="connsiteY8" fmla="*/ 190956 h 207735"/>
                  <a:gd name="connsiteX9" fmla="*/ 156425 w 248441"/>
                  <a:gd name="connsiteY9" fmla="*/ 171906 h 207735"/>
                  <a:gd name="connsiteX10" fmla="*/ 152233 w 248441"/>
                  <a:gd name="connsiteY10" fmla="*/ 171335 h 207735"/>
                  <a:gd name="connsiteX11" fmla="*/ 120135 w 248441"/>
                  <a:gd name="connsiteY11" fmla="*/ 174859 h 207735"/>
                  <a:gd name="connsiteX12" fmla="*/ 15360 w 248441"/>
                  <a:gd name="connsiteY12" fmla="*/ 125424 h 207735"/>
                  <a:gd name="connsiteX13" fmla="*/ 6121 w 248441"/>
                  <a:gd name="connsiteY13" fmla="*/ 123395 h 207735"/>
                  <a:gd name="connsiteX14" fmla="*/ 5835 w 248441"/>
                  <a:gd name="connsiteY14" fmla="*/ 123614 h 207735"/>
                  <a:gd name="connsiteX15" fmla="*/ 3835 w 248441"/>
                  <a:gd name="connsiteY15" fmla="*/ 132825 h 207735"/>
                  <a:gd name="connsiteX16" fmla="*/ 4025 w 248441"/>
                  <a:gd name="connsiteY16" fmla="*/ 133139 h 207735"/>
                  <a:gd name="connsiteX17" fmla="*/ 119849 w 248441"/>
                  <a:gd name="connsiteY17" fmla="*/ 188194 h 207735"/>
                  <a:gd name="connsiteX18" fmla="*/ 152614 w 248441"/>
                  <a:gd name="connsiteY18" fmla="*/ 184860 h 207735"/>
                  <a:gd name="connsiteX19" fmla="*/ 200811 w 248441"/>
                  <a:gd name="connsiteY19" fmla="*/ 207149 h 207735"/>
                  <a:gd name="connsiteX20" fmla="*/ 203478 w 248441"/>
                  <a:gd name="connsiteY20" fmla="*/ 207149 h 207735"/>
                  <a:gd name="connsiteX21" fmla="*/ 206906 w 248441"/>
                  <a:gd name="connsiteY21" fmla="*/ 206387 h 207735"/>
                  <a:gd name="connsiteX22" fmla="*/ 210050 w 248441"/>
                  <a:gd name="connsiteY22" fmla="*/ 201053 h 207735"/>
                  <a:gd name="connsiteX23" fmla="*/ 213099 w 248441"/>
                  <a:gd name="connsiteY23" fmla="*/ 156761 h 207735"/>
                  <a:gd name="connsiteX24" fmla="*/ 251199 w 248441"/>
                  <a:gd name="connsiteY24" fmla="*/ 82181 h 207735"/>
                  <a:gd name="connsiteX25" fmla="*/ 205478 w 248441"/>
                  <a:gd name="connsiteY25" fmla="*/ 742 h 207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48441" h="207735">
                    <a:moveTo>
                      <a:pt x="205478" y="742"/>
                    </a:moveTo>
                    <a:cubicBezTo>
                      <a:pt x="202430" y="-1430"/>
                      <a:pt x="198239" y="-715"/>
                      <a:pt x="196049" y="2323"/>
                    </a:cubicBezTo>
                    <a:cubicBezTo>
                      <a:pt x="196049" y="2370"/>
                      <a:pt x="195953" y="2409"/>
                      <a:pt x="195953" y="2457"/>
                    </a:cubicBezTo>
                    <a:cubicBezTo>
                      <a:pt x="193763" y="5438"/>
                      <a:pt x="194430" y="9610"/>
                      <a:pt x="197476" y="11762"/>
                    </a:cubicBezTo>
                    <a:cubicBezTo>
                      <a:pt x="197572" y="11839"/>
                      <a:pt x="197667" y="11915"/>
                      <a:pt x="197762" y="11982"/>
                    </a:cubicBezTo>
                    <a:cubicBezTo>
                      <a:pt x="222242" y="26993"/>
                      <a:pt x="237576" y="53282"/>
                      <a:pt x="238625" y="81990"/>
                    </a:cubicBezTo>
                    <a:cubicBezTo>
                      <a:pt x="237862" y="108393"/>
                      <a:pt x="224624" y="132872"/>
                      <a:pt x="203002" y="147998"/>
                    </a:cubicBezTo>
                    <a:cubicBezTo>
                      <a:pt x="201478" y="149160"/>
                      <a:pt x="200525" y="150942"/>
                      <a:pt x="200525" y="152856"/>
                    </a:cubicBezTo>
                    <a:lnTo>
                      <a:pt x="197953" y="190956"/>
                    </a:lnTo>
                    <a:lnTo>
                      <a:pt x="156425" y="171906"/>
                    </a:lnTo>
                    <a:cubicBezTo>
                      <a:pt x="155091" y="171249"/>
                      <a:pt x="153663" y="171049"/>
                      <a:pt x="152233" y="171335"/>
                    </a:cubicBezTo>
                    <a:cubicBezTo>
                      <a:pt x="141661" y="173649"/>
                      <a:pt x="130897" y="174830"/>
                      <a:pt x="120135" y="174859"/>
                    </a:cubicBezTo>
                    <a:cubicBezTo>
                      <a:pt x="76033" y="174859"/>
                      <a:pt x="35933" y="155809"/>
                      <a:pt x="15360" y="125424"/>
                    </a:cubicBezTo>
                    <a:cubicBezTo>
                      <a:pt x="13360" y="122319"/>
                      <a:pt x="9262" y="121414"/>
                      <a:pt x="6121" y="123395"/>
                    </a:cubicBezTo>
                    <a:cubicBezTo>
                      <a:pt x="6025" y="123471"/>
                      <a:pt x="5930" y="123538"/>
                      <a:pt x="5835" y="123614"/>
                    </a:cubicBezTo>
                    <a:cubicBezTo>
                      <a:pt x="2691" y="125596"/>
                      <a:pt x="1832" y="129720"/>
                      <a:pt x="3835" y="132825"/>
                    </a:cubicBezTo>
                    <a:cubicBezTo>
                      <a:pt x="3835" y="132930"/>
                      <a:pt x="3930" y="133035"/>
                      <a:pt x="4025" y="133139"/>
                    </a:cubicBezTo>
                    <a:cubicBezTo>
                      <a:pt x="27075" y="167048"/>
                      <a:pt x="71461" y="188194"/>
                      <a:pt x="119849" y="188194"/>
                    </a:cubicBezTo>
                    <a:cubicBezTo>
                      <a:pt x="130897" y="188270"/>
                      <a:pt x="141852" y="187156"/>
                      <a:pt x="152614" y="184860"/>
                    </a:cubicBezTo>
                    <a:lnTo>
                      <a:pt x="200811" y="207149"/>
                    </a:lnTo>
                    <a:cubicBezTo>
                      <a:pt x="201669" y="207244"/>
                      <a:pt x="202620" y="207244"/>
                      <a:pt x="203478" y="207149"/>
                    </a:cubicBezTo>
                    <a:cubicBezTo>
                      <a:pt x="204620" y="207196"/>
                      <a:pt x="205860" y="206930"/>
                      <a:pt x="206906" y="206387"/>
                    </a:cubicBezTo>
                    <a:cubicBezTo>
                      <a:pt x="208813" y="205253"/>
                      <a:pt x="209955" y="203253"/>
                      <a:pt x="210050" y="201053"/>
                    </a:cubicBezTo>
                    <a:lnTo>
                      <a:pt x="213099" y="156761"/>
                    </a:lnTo>
                    <a:cubicBezTo>
                      <a:pt x="236625" y="139121"/>
                      <a:pt x="250722" y="111593"/>
                      <a:pt x="251199" y="82181"/>
                    </a:cubicBezTo>
                    <a:cubicBezTo>
                      <a:pt x="250627" y="49081"/>
                      <a:pt x="233386" y="18496"/>
                      <a:pt x="205478" y="742"/>
                    </a:cubicBezTo>
                    <a:close/>
                  </a:path>
                </a:pathLst>
              </a:custGeom>
              <a:grpFill/>
              <a:ln w="9525" cap="flat">
                <a:noFill/>
                <a:prstDash val="solid"/>
                <a:miter/>
              </a:ln>
            </p:spPr>
            <p:txBody>
              <a:bodyPr rtlCol="0" anchor="ct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49" name="努力3-39">
                <a:extLst>
                  <a:ext uri="{FF2B5EF4-FFF2-40B4-BE49-F238E27FC236}">
                    <a16:creationId xmlns:a16="http://schemas.microsoft.com/office/drawing/2014/main" id="{DDF999B6-37B9-3026-2972-4F819C2F058D}"/>
                  </a:ext>
                </a:extLst>
              </p:cNvPr>
              <p:cNvSpPr/>
              <p:nvPr/>
            </p:nvSpPr>
            <p:spPr>
              <a:xfrm>
                <a:off x="3407074" y="2265777"/>
                <a:ext cx="46791" cy="37936"/>
              </a:xfrm>
              <a:custGeom>
                <a:avLst/>
                <a:gdLst>
                  <a:gd name="connsiteX0" fmla="*/ 25656 w 36327"/>
                  <a:gd name="connsiteY0" fmla="*/ 5885 h 29452"/>
                  <a:gd name="connsiteX1" fmla="*/ 16605 w 36327"/>
                  <a:gd name="connsiteY1" fmla="*/ 15876 h 29452"/>
                  <a:gd name="connsiteX2" fmla="*/ 16131 w 36327"/>
                  <a:gd name="connsiteY2" fmla="*/ 15886 h 29452"/>
                  <a:gd name="connsiteX3" fmla="*/ 12129 w 36327"/>
                  <a:gd name="connsiteY3" fmla="*/ 14838 h 29452"/>
                  <a:gd name="connsiteX4" fmla="*/ 3366 w 36327"/>
                  <a:gd name="connsiteY4" fmla="*/ 18172 h 29452"/>
                  <a:gd name="connsiteX5" fmla="*/ 6606 w 36327"/>
                  <a:gd name="connsiteY5" fmla="*/ 27030 h 29452"/>
                  <a:gd name="connsiteX6" fmla="*/ 16131 w 36327"/>
                  <a:gd name="connsiteY6" fmla="*/ 28935 h 29452"/>
                  <a:gd name="connsiteX7" fmla="*/ 39085 w 36327"/>
                  <a:gd name="connsiteY7" fmla="*/ 5885 h 29452"/>
                  <a:gd name="connsiteX8" fmla="*/ 32704 w 36327"/>
                  <a:gd name="connsiteY8" fmla="*/ -497 h 29452"/>
                  <a:gd name="connsiteX9" fmla="*/ 32609 w 36327"/>
                  <a:gd name="connsiteY9" fmla="*/ -497 h 29452"/>
                  <a:gd name="connsiteX10" fmla="*/ 25656 w 36327"/>
                  <a:gd name="connsiteY10" fmla="*/ 5484 h 29452"/>
                  <a:gd name="connsiteX11" fmla="*/ 25656 w 36327"/>
                  <a:gd name="connsiteY11" fmla="*/ 5885 h 29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6327" h="29452">
                    <a:moveTo>
                      <a:pt x="25656" y="5885"/>
                    </a:moveTo>
                    <a:cubicBezTo>
                      <a:pt x="25939" y="11143"/>
                      <a:pt x="21844" y="15610"/>
                      <a:pt x="16605" y="15876"/>
                    </a:cubicBezTo>
                    <a:cubicBezTo>
                      <a:pt x="16414" y="15886"/>
                      <a:pt x="16319" y="15886"/>
                      <a:pt x="16131" y="15886"/>
                    </a:cubicBezTo>
                    <a:cubicBezTo>
                      <a:pt x="14701" y="15971"/>
                      <a:pt x="13273" y="15600"/>
                      <a:pt x="12129" y="14838"/>
                    </a:cubicBezTo>
                    <a:cubicBezTo>
                      <a:pt x="8796" y="13419"/>
                      <a:pt x="4890" y="14885"/>
                      <a:pt x="3366" y="18172"/>
                    </a:cubicBezTo>
                    <a:cubicBezTo>
                      <a:pt x="1843" y="21515"/>
                      <a:pt x="3271" y="25439"/>
                      <a:pt x="6606" y="27030"/>
                    </a:cubicBezTo>
                    <a:cubicBezTo>
                      <a:pt x="9652" y="28325"/>
                      <a:pt x="12891" y="28973"/>
                      <a:pt x="16131" y="28935"/>
                    </a:cubicBezTo>
                    <a:cubicBezTo>
                      <a:pt x="28797" y="28888"/>
                      <a:pt x="39085" y="18581"/>
                      <a:pt x="39085" y="5885"/>
                    </a:cubicBezTo>
                    <a:cubicBezTo>
                      <a:pt x="39085" y="2361"/>
                      <a:pt x="36227" y="-497"/>
                      <a:pt x="32704" y="-497"/>
                    </a:cubicBezTo>
                    <a:cubicBezTo>
                      <a:pt x="32704" y="-497"/>
                      <a:pt x="32609" y="-497"/>
                      <a:pt x="32609" y="-497"/>
                    </a:cubicBezTo>
                    <a:cubicBezTo>
                      <a:pt x="29083" y="-764"/>
                      <a:pt x="25939" y="1922"/>
                      <a:pt x="25656" y="5484"/>
                    </a:cubicBezTo>
                    <a:cubicBezTo>
                      <a:pt x="25656" y="5618"/>
                      <a:pt x="25656" y="5751"/>
                      <a:pt x="25656" y="5885"/>
                    </a:cubicBezTo>
                    <a:close/>
                  </a:path>
                </a:pathLst>
              </a:custGeom>
              <a:grpFill/>
              <a:ln w="9525" cap="flat">
                <a:noFill/>
                <a:prstDash val="solid"/>
                <a:miter/>
              </a:ln>
            </p:spPr>
            <p:txBody>
              <a:bodyPr rtlCol="0" anchor="ct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50" name="努力3-40">
                <a:extLst>
                  <a:ext uri="{FF2B5EF4-FFF2-40B4-BE49-F238E27FC236}">
                    <a16:creationId xmlns:a16="http://schemas.microsoft.com/office/drawing/2014/main" id="{4590850D-3FEE-B765-6163-85C963B4F36D}"/>
                  </a:ext>
                </a:extLst>
              </p:cNvPr>
              <p:cNvSpPr/>
              <p:nvPr/>
            </p:nvSpPr>
            <p:spPr>
              <a:xfrm>
                <a:off x="3486008" y="2244331"/>
                <a:ext cx="59381" cy="59381"/>
              </a:xfrm>
              <a:custGeom>
                <a:avLst/>
                <a:gdLst>
                  <a:gd name="connsiteX0" fmla="*/ 2757 w 46101"/>
                  <a:gd name="connsiteY0" fmla="*/ 22535 h 46101"/>
                  <a:gd name="connsiteX1" fmla="*/ 25810 w 46101"/>
                  <a:gd name="connsiteY1" fmla="*/ 45586 h 46101"/>
                  <a:gd name="connsiteX2" fmla="*/ 48859 w 46101"/>
                  <a:gd name="connsiteY2" fmla="*/ 22535 h 46101"/>
                  <a:gd name="connsiteX3" fmla="*/ 25810 w 46101"/>
                  <a:gd name="connsiteY3" fmla="*/ -516 h 46101"/>
                  <a:gd name="connsiteX4" fmla="*/ 2757 w 46101"/>
                  <a:gd name="connsiteY4" fmla="*/ 22535 h 46101"/>
                  <a:gd name="connsiteX5" fmla="*/ 25810 w 46101"/>
                  <a:gd name="connsiteY5" fmla="*/ 13010 h 46101"/>
                  <a:gd name="connsiteX6" fmla="*/ 35335 w 46101"/>
                  <a:gd name="connsiteY6" fmla="*/ 22535 h 46101"/>
                  <a:gd name="connsiteX7" fmla="*/ 26286 w 46101"/>
                  <a:gd name="connsiteY7" fmla="*/ 32527 h 46101"/>
                  <a:gd name="connsiteX8" fmla="*/ 25810 w 46101"/>
                  <a:gd name="connsiteY8" fmla="*/ 32537 h 46101"/>
                  <a:gd name="connsiteX9" fmla="*/ 16285 w 46101"/>
                  <a:gd name="connsiteY9" fmla="*/ 22535 h 46101"/>
                  <a:gd name="connsiteX10" fmla="*/ 25619 w 46101"/>
                  <a:gd name="connsiteY10" fmla="*/ 12820 h 46101"/>
                  <a:gd name="connsiteX11" fmla="*/ 25810 w 46101"/>
                  <a:gd name="connsiteY11" fmla="*/ 12820 h 46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101" h="46101">
                    <a:moveTo>
                      <a:pt x="2757" y="22535"/>
                    </a:moveTo>
                    <a:cubicBezTo>
                      <a:pt x="2853" y="35242"/>
                      <a:pt x="13141" y="45538"/>
                      <a:pt x="25810" y="45586"/>
                    </a:cubicBezTo>
                    <a:cubicBezTo>
                      <a:pt x="38476" y="45538"/>
                      <a:pt x="48764" y="35242"/>
                      <a:pt x="48859" y="22535"/>
                    </a:cubicBezTo>
                    <a:cubicBezTo>
                      <a:pt x="48764" y="9829"/>
                      <a:pt x="38476" y="-468"/>
                      <a:pt x="25810" y="-516"/>
                    </a:cubicBezTo>
                    <a:cubicBezTo>
                      <a:pt x="13141" y="-458"/>
                      <a:pt x="2853" y="9829"/>
                      <a:pt x="2757" y="22535"/>
                    </a:cubicBezTo>
                    <a:close/>
                    <a:moveTo>
                      <a:pt x="25810" y="13010"/>
                    </a:moveTo>
                    <a:cubicBezTo>
                      <a:pt x="31049" y="13010"/>
                      <a:pt x="35335" y="17278"/>
                      <a:pt x="35335" y="22535"/>
                    </a:cubicBezTo>
                    <a:cubicBezTo>
                      <a:pt x="35621" y="27793"/>
                      <a:pt x="31523" y="32260"/>
                      <a:pt x="26286" y="32527"/>
                    </a:cubicBezTo>
                    <a:cubicBezTo>
                      <a:pt x="26096" y="32537"/>
                      <a:pt x="26000" y="32537"/>
                      <a:pt x="25810" y="32537"/>
                    </a:cubicBezTo>
                    <a:cubicBezTo>
                      <a:pt x="20475" y="32279"/>
                      <a:pt x="16285" y="27879"/>
                      <a:pt x="16285" y="22535"/>
                    </a:cubicBezTo>
                    <a:cubicBezTo>
                      <a:pt x="16189" y="17278"/>
                      <a:pt x="20380" y="12924"/>
                      <a:pt x="25619" y="12820"/>
                    </a:cubicBezTo>
                    <a:cubicBezTo>
                      <a:pt x="25714" y="12820"/>
                      <a:pt x="25714" y="12820"/>
                      <a:pt x="25810" y="12820"/>
                    </a:cubicBezTo>
                    <a:close/>
                  </a:path>
                </a:pathLst>
              </a:custGeom>
              <a:grpFill/>
              <a:ln w="9525" cap="flat">
                <a:noFill/>
                <a:prstDash val="solid"/>
                <a:miter/>
              </a:ln>
            </p:spPr>
            <p:txBody>
              <a:bodyPr rtlCol="0" anchor="ct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51" name="努力3-41">
                <a:extLst>
                  <a:ext uri="{FF2B5EF4-FFF2-40B4-BE49-F238E27FC236}">
                    <a16:creationId xmlns:a16="http://schemas.microsoft.com/office/drawing/2014/main" id="{D7A0AE8E-2E8D-C9CC-AEED-13ABF1AD457D}"/>
                  </a:ext>
                </a:extLst>
              </p:cNvPr>
              <p:cNvSpPr/>
              <p:nvPr/>
            </p:nvSpPr>
            <p:spPr>
              <a:xfrm>
                <a:off x="3034153" y="1929392"/>
                <a:ext cx="475290" cy="416032"/>
              </a:xfrm>
              <a:custGeom>
                <a:avLst/>
                <a:gdLst>
                  <a:gd name="connsiteX0" fmla="*/ 371756 w 368998"/>
                  <a:gd name="connsiteY0" fmla="*/ 147122 h 322992"/>
                  <a:gd name="connsiteX1" fmla="*/ 187256 w 368998"/>
                  <a:gd name="connsiteY1" fmla="*/ -516 h 322992"/>
                  <a:gd name="connsiteX2" fmla="*/ 2757 w 368998"/>
                  <a:gd name="connsiteY2" fmla="*/ 147122 h 322992"/>
                  <a:gd name="connsiteX3" fmla="*/ 57240 w 368998"/>
                  <a:gd name="connsiteY3" fmla="*/ 251897 h 322992"/>
                  <a:gd name="connsiteX4" fmla="*/ 61621 w 368998"/>
                  <a:gd name="connsiteY4" fmla="*/ 316191 h 322992"/>
                  <a:gd name="connsiteX5" fmla="*/ 64861 w 368998"/>
                  <a:gd name="connsiteY5" fmla="*/ 321429 h 322992"/>
                  <a:gd name="connsiteX6" fmla="*/ 68193 w 368998"/>
                  <a:gd name="connsiteY6" fmla="*/ 322477 h 322992"/>
                  <a:gd name="connsiteX7" fmla="*/ 71051 w 368998"/>
                  <a:gd name="connsiteY7" fmla="*/ 321620 h 322992"/>
                  <a:gd name="connsiteX8" fmla="*/ 140393 w 368998"/>
                  <a:gd name="connsiteY8" fmla="*/ 289997 h 322992"/>
                  <a:gd name="connsiteX9" fmla="*/ 187256 w 368998"/>
                  <a:gd name="connsiteY9" fmla="*/ 294664 h 322992"/>
                  <a:gd name="connsiteX10" fmla="*/ 371756 w 368998"/>
                  <a:gd name="connsiteY10" fmla="*/ 147122 h 322992"/>
                  <a:gd name="connsiteX11" fmla="*/ 187256 w 368998"/>
                  <a:gd name="connsiteY11" fmla="*/ 281520 h 322992"/>
                  <a:gd name="connsiteX12" fmla="*/ 141061 w 368998"/>
                  <a:gd name="connsiteY12" fmla="*/ 276662 h 322992"/>
                  <a:gd name="connsiteX13" fmla="*/ 136868 w 368998"/>
                  <a:gd name="connsiteY13" fmla="*/ 276662 h 322992"/>
                  <a:gd name="connsiteX14" fmla="*/ 74100 w 368998"/>
                  <a:gd name="connsiteY14" fmla="*/ 305237 h 322992"/>
                  <a:gd name="connsiteX15" fmla="*/ 70193 w 368998"/>
                  <a:gd name="connsiteY15" fmla="*/ 247611 h 322992"/>
                  <a:gd name="connsiteX16" fmla="*/ 67716 w 368998"/>
                  <a:gd name="connsiteY16" fmla="*/ 242753 h 322992"/>
                  <a:gd name="connsiteX17" fmla="*/ 15901 w 368998"/>
                  <a:gd name="connsiteY17" fmla="*/ 146646 h 322992"/>
                  <a:gd name="connsiteX18" fmla="*/ 187351 w 368998"/>
                  <a:gd name="connsiteY18" fmla="*/ 12058 h 322992"/>
                  <a:gd name="connsiteX19" fmla="*/ 358801 w 368998"/>
                  <a:gd name="connsiteY19" fmla="*/ 146646 h 322992"/>
                  <a:gd name="connsiteX20" fmla="*/ 187256 w 368998"/>
                  <a:gd name="connsiteY20" fmla="*/ 281520 h 322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68998" h="322992">
                    <a:moveTo>
                      <a:pt x="371756" y="147122"/>
                    </a:moveTo>
                    <a:cubicBezTo>
                      <a:pt x="371756" y="65683"/>
                      <a:pt x="288984" y="-516"/>
                      <a:pt x="187256" y="-516"/>
                    </a:cubicBezTo>
                    <a:cubicBezTo>
                      <a:pt x="85529" y="-516"/>
                      <a:pt x="2757" y="66159"/>
                      <a:pt x="2757" y="147122"/>
                    </a:cubicBezTo>
                    <a:cubicBezTo>
                      <a:pt x="3613" y="188622"/>
                      <a:pt x="23807" y="227351"/>
                      <a:pt x="57240" y="251897"/>
                    </a:cubicBezTo>
                    <a:lnTo>
                      <a:pt x="61621" y="316191"/>
                    </a:lnTo>
                    <a:cubicBezTo>
                      <a:pt x="61812" y="318344"/>
                      <a:pt x="63049" y="320277"/>
                      <a:pt x="64861" y="321429"/>
                    </a:cubicBezTo>
                    <a:cubicBezTo>
                      <a:pt x="65907" y="322058"/>
                      <a:pt x="67051" y="322420"/>
                      <a:pt x="68193" y="322477"/>
                    </a:cubicBezTo>
                    <a:cubicBezTo>
                      <a:pt x="69146" y="322372"/>
                      <a:pt x="70193" y="322077"/>
                      <a:pt x="71051" y="321620"/>
                    </a:cubicBezTo>
                    <a:lnTo>
                      <a:pt x="140393" y="289997"/>
                    </a:lnTo>
                    <a:cubicBezTo>
                      <a:pt x="155823" y="293131"/>
                      <a:pt x="171540" y="294693"/>
                      <a:pt x="187256" y="294664"/>
                    </a:cubicBezTo>
                    <a:cubicBezTo>
                      <a:pt x="288984" y="294569"/>
                      <a:pt x="371756" y="228561"/>
                      <a:pt x="371756" y="147122"/>
                    </a:cubicBezTo>
                    <a:close/>
                    <a:moveTo>
                      <a:pt x="187256" y="281520"/>
                    </a:moveTo>
                    <a:cubicBezTo>
                      <a:pt x="171731" y="281434"/>
                      <a:pt x="156299" y="279805"/>
                      <a:pt x="141061" y="276662"/>
                    </a:cubicBezTo>
                    <a:cubicBezTo>
                      <a:pt x="139726" y="276176"/>
                      <a:pt x="138203" y="276176"/>
                      <a:pt x="136868" y="276662"/>
                    </a:cubicBezTo>
                    <a:lnTo>
                      <a:pt x="74100" y="305237"/>
                    </a:lnTo>
                    <a:lnTo>
                      <a:pt x="70193" y="247611"/>
                    </a:lnTo>
                    <a:cubicBezTo>
                      <a:pt x="70098" y="245715"/>
                      <a:pt x="69146" y="243953"/>
                      <a:pt x="67716" y="242753"/>
                    </a:cubicBezTo>
                    <a:cubicBezTo>
                      <a:pt x="34283" y="217130"/>
                      <a:pt x="15901" y="182936"/>
                      <a:pt x="15901" y="146646"/>
                    </a:cubicBezTo>
                    <a:cubicBezTo>
                      <a:pt x="15901" y="72446"/>
                      <a:pt x="92768" y="12058"/>
                      <a:pt x="187351" y="12058"/>
                    </a:cubicBezTo>
                    <a:cubicBezTo>
                      <a:pt x="281933" y="12058"/>
                      <a:pt x="358801" y="72446"/>
                      <a:pt x="358801" y="146646"/>
                    </a:cubicBezTo>
                    <a:cubicBezTo>
                      <a:pt x="358801" y="220845"/>
                      <a:pt x="281650" y="281520"/>
                      <a:pt x="187256" y="281520"/>
                    </a:cubicBezTo>
                    <a:close/>
                  </a:path>
                </a:pathLst>
              </a:custGeom>
              <a:grpFill/>
              <a:ln w="9525" cap="flat">
                <a:noFill/>
                <a:prstDash val="solid"/>
                <a:miter/>
              </a:ln>
            </p:spPr>
            <p:txBody>
              <a:bodyPr rtlCol="0" anchor="ct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52" name="努力3-42">
                <a:extLst>
                  <a:ext uri="{FF2B5EF4-FFF2-40B4-BE49-F238E27FC236}">
                    <a16:creationId xmlns:a16="http://schemas.microsoft.com/office/drawing/2014/main" id="{57B918AA-C413-6025-038D-59A6C9E4DD9C}"/>
                  </a:ext>
                </a:extLst>
              </p:cNvPr>
              <p:cNvSpPr/>
              <p:nvPr/>
            </p:nvSpPr>
            <p:spPr>
              <a:xfrm>
                <a:off x="3237935" y="2091095"/>
                <a:ext cx="67847" cy="67968"/>
              </a:xfrm>
              <a:custGeom>
                <a:avLst/>
                <a:gdLst>
                  <a:gd name="connsiteX0" fmla="*/ 29047 w 52674"/>
                  <a:gd name="connsiteY0" fmla="*/ -516 h 52768"/>
                  <a:gd name="connsiteX1" fmla="*/ 2757 w 52674"/>
                  <a:gd name="connsiteY1" fmla="*/ 25774 h 52768"/>
                  <a:gd name="connsiteX2" fmla="*/ 2757 w 52674"/>
                  <a:gd name="connsiteY2" fmla="*/ 25869 h 52768"/>
                  <a:gd name="connsiteX3" fmla="*/ 29047 w 52674"/>
                  <a:gd name="connsiteY3" fmla="*/ 52253 h 52768"/>
                  <a:gd name="connsiteX4" fmla="*/ 55431 w 52674"/>
                  <a:gd name="connsiteY4" fmla="*/ 25869 h 52768"/>
                  <a:gd name="connsiteX5" fmla="*/ 29237 w 52674"/>
                  <a:gd name="connsiteY5" fmla="*/ -516 h 52768"/>
                  <a:gd name="connsiteX6" fmla="*/ 29047 w 52674"/>
                  <a:gd name="connsiteY6" fmla="*/ -516 h 52768"/>
                  <a:gd name="connsiteX7" fmla="*/ 29047 w 52674"/>
                  <a:gd name="connsiteY7" fmla="*/ 38918 h 52768"/>
                  <a:gd name="connsiteX8" fmla="*/ 15903 w 52674"/>
                  <a:gd name="connsiteY8" fmla="*/ 25964 h 52768"/>
                  <a:gd name="connsiteX9" fmla="*/ 15903 w 52674"/>
                  <a:gd name="connsiteY9" fmla="*/ 25869 h 52768"/>
                  <a:gd name="connsiteX10" fmla="*/ 28951 w 52674"/>
                  <a:gd name="connsiteY10" fmla="*/ 12820 h 52768"/>
                  <a:gd name="connsiteX11" fmla="*/ 29047 w 52674"/>
                  <a:gd name="connsiteY11" fmla="*/ 12820 h 52768"/>
                  <a:gd name="connsiteX12" fmla="*/ 42192 w 52674"/>
                  <a:gd name="connsiteY12" fmla="*/ 25774 h 52768"/>
                  <a:gd name="connsiteX13" fmla="*/ 42192 w 52674"/>
                  <a:gd name="connsiteY13" fmla="*/ 25869 h 52768"/>
                  <a:gd name="connsiteX14" fmla="*/ 29142 w 52674"/>
                  <a:gd name="connsiteY14" fmla="*/ 38918 h 52768"/>
                  <a:gd name="connsiteX15" fmla="*/ 29047 w 52674"/>
                  <a:gd name="connsiteY15" fmla="*/ 38918 h 52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674" h="52768">
                    <a:moveTo>
                      <a:pt x="29047" y="-516"/>
                    </a:moveTo>
                    <a:cubicBezTo>
                      <a:pt x="14568" y="-516"/>
                      <a:pt x="2757" y="11258"/>
                      <a:pt x="2757" y="25774"/>
                    </a:cubicBezTo>
                    <a:cubicBezTo>
                      <a:pt x="2757" y="25802"/>
                      <a:pt x="2757" y="25840"/>
                      <a:pt x="2757" y="25869"/>
                    </a:cubicBezTo>
                    <a:cubicBezTo>
                      <a:pt x="2757" y="40404"/>
                      <a:pt x="14473" y="52196"/>
                      <a:pt x="29047" y="52253"/>
                    </a:cubicBezTo>
                    <a:cubicBezTo>
                      <a:pt x="43620" y="52206"/>
                      <a:pt x="55336" y="40423"/>
                      <a:pt x="55431" y="25869"/>
                    </a:cubicBezTo>
                    <a:cubicBezTo>
                      <a:pt x="55526" y="11353"/>
                      <a:pt x="43715" y="-459"/>
                      <a:pt x="29237" y="-516"/>
                    </a:cubicBezTo>
                    <a:cubicBezTo>
                      <a:pt x="29142" y="-516"/>
                      <a:pt x="29142" y="-516"/>
                      <a:pt x="29047" y="-516"/>
                    </a:cubicBezTo>
                    <a:close/>
                    <a:moveTo>
                      <a:pt x="29047" y="38918"/>
                    </a:moveTo>
                    <a:cubicBezTo>
                      <a:pt x="21807" y="38966"/>
                      <a:pt x="15999" y="33174"/>
                      <a:pt x="15903" y="25964"/>
                    </a:cubicBezTo>
                    <a:cubicBezTo>
                      <a:pt x="15903" y="25936"/>
                      <a:pt x="15903" y="25897"/>
                      <a:pt x="15903" y="25869"/>
                    </a:cubicBezTo>
                    <a:cubicBezTo>
                      <a:pt x="15903" y="18658"/>
                      <a:pt x="21712" y="12820"/>
                      <a:pt x="28951" y="12820"/>
                    </a:cubicBezTo>
                    <a:cubicBezTo>
                      <a:pt x="28951" y="12820"/>
                      <a:pt x="29047" y="12820"/>
                      <a:pt x="29047" y="12820"/>
                    </a:cubicBezTo>
                    <a:cubicBezTo>
                      <a:pt x="36286" y="12772"/>
                      <a:pt x="42097" y="18563"/>
                      <a:pt x="42192" y="25774"/>
                    </a:cubicBezTo>
                    <a:cubicBezTo>
                      <a:pt x="42192" y="25802"/>
                      <a:pt x="42192" y="25840"/>
                      <a:pt x="42192" y="25869"/>
                    </a:cubicBezTo>
                    <a:cubicBezTo>
                      <a:pt x="42192" y="33080"/>
                      <a:pt x="36381" y="38918"/>
                      <a:pt x="29142" y="38918"/>
                    </a:cubicBezTo>
                    <a:cubicBezTo>
                      <a:pt x="29142" y="38918"/>
                      <a:pt x="29047" y="38918"/>
                      <a:pt x="29047" y="38918"/>
                    </a:cubicBezTo>
                    <a:close/>
                  </a:path>
                </a:pathLst>
              </a:custGeom>
              <a:grpFill/>
              <a:ln w="9525" cap="flat">
                <a:noFill/>
                <a:prstDash val="solid"/>
                <a:miter/>
              </a:ln>
            </p:spPr>
            <p:txBody>
              <a:bodyPr rtlCol="0" anchor="ct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53" name="努力3-43">
                <a:extLst>
                  <a:ext uri="{FF2B5EF4-FFF2-40B4-BE49-F238E27FC236}">
                    <a16:creationId xmlns:a16="http://schemas.microsoft.com/office/drawing/2014/main" id="{C4B1D5DD-A763-0456-0406-09E8B4D39524}"/>
                  </a:ext>
                </a:extLst>
              </p:cNvPr>
              <p:cNvSpPr/>
              <p:nvPr/>
            </p:nvSpPr>
            <p:spPr>
              <a:xfrm>
                <a:off x="3128253" y="2091094"/>
                <a:ext cx="67846" cy="67969"/>
              </a:xfrm>
              <a:custGeom>
                <a:avLst/>
                <a:gdLst>
                  <a:gd name="connsiteX0" fmla="*/ 29047 w 52673"/>
                  <a:gd name="connsiteY0" fmla="*/ -515 h 52769"/>
                  <a:gd name="connsiteX1" fmla="*/ 2757 w 52673"/>
                  <a:gd name="connsiteY1" fmla="*/ 25583 h 52769"/>
                  <a:gd name="connsiteX2" fmla="*/ 2757 w 52673"/>
                  <a:gd name="connsiteY2" fmla="*/ 25869 h 52769"/>
                  <a:gd name="connsiteX3" fmla="*/ 29047 w 52673"/>
                  <a:gd name="connsiteY3" fmla="*/ 52254 h 52769"/>
                  <a:gd name="connsiteX4" fmla="*/ 55431 w 52673"/>
                  <a:gd name="connsiteY4" fmla="*/ 25869 h 52769"/>
                  <a:gd name="connsiteX5" fmla="*/ 29047 w 52673"/>
                  <a:gd name="connsiteY5" fmla="*/ -515 h 52769"/>
                  <a:gd name="connsiteX6" fmla="*/ 29047 w 52673"/>
                  <a:gd name="connsiteY6" fmla="*/ 38918 h 52769"/>
                  <a:gd name="connsiteX7" fmla="*/ 15808 w 52673"/>
                  <a:gd name="connsiteY7" fmla="*/ 25869 h 52769"/>
                  <a:gd name="connsiteX8" fmla="*/ 15808 w 52673"/>
                  <a:gd name="connsiteY8" fmla="*/ 25869 h 52769"/>
                  <a:gd name="connsiteX9" fmla="*/ 29047 w 52673"/>
                  <a:gd name="connsiteY9" fmla="*/ 12820 h 52769"/>
                  <a:gd name="connsiteX10" fmla="*/ 29047 w 52673"/>
                  <a:gd name="connsiteY10" fmla="*/ 12820 h 52769"/>
                  <a:gd name="connsiteX11" fmla="*/ 42190 w 52673"/>
                  <a:gd name="connsiteY11" fmla="*/ 25774 h 52769"/>
                  <a:gd name="connsiteX12" fmla="*/ 42190 w 52673"/>
                  <a:gd name="connsiteY12" fmla="*/ 25869 h 52769"/>
                  <a:gd name="connsiteX13" fmla="*/ 29142 w 52673"/>
                  <a:gd name="connsiteY13" fmla="*/ 38918 h 52769"/>
                  <a:gd name="connsiteX14" fmla="*/ 29047 w 52673"/>
                  <a:gd name="connsiteY14" fmla="*/ 38918 h 52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2673" h="52769">
                    <a:moveTo>
                      <a:pt x="29047" y="-515"/>
                    </a:moveTo>
                    <a:cubicBezTo>
                      <a:pt x="14568" y="-572"/>
                      <a:pt x="2853" y="11115"/>
                      <a:pt x="2757" y="25583"/>
                    </a:cubicBezTo>
                    <a:cubicBezTo>
                      <a:pt x="2757" y="25678"/>
                      <a:pt x="2757" y="25774"/>
                      <a:pt x="2757" y="25869"/>
                    </a:cubicBezTo>
                    <a:cubicBezTo>
                      <a:pt x="2757" y="40404"/>
                      <a:pt x="14473" y="52196"/>
                      <a:pt x="29047" y="52254"/>
                    </a:cubicBezTo>
                    <a:cubicBezTo>
                      <a:pt x="43620" y="52206"/>
                      <a:pt x="55336" y="40423"/>
                      <a:pt x="55431" y="25869"/>
                    </a:cubicBezTo>
                    <a:cubicBezTo>
                      <a:pt x="55431" y="11296"/>
                      <a:pt x="43620" y="-515"/>
                      <a:pt x="29047" y="-515"/>
                    </a:cubicBezTo>
                    <a:close/>
                    <a:moveTo>
                      <a:pt x="29047" y="38918"/>
                    </a:moveTo>
                    <a:cubicBezTo>
                      <a:pt x="21807" y="38975"/>
                      <a:pt x="15903" y="33127"/>
                      <a:pt x="15808" y="25869"/>
                    </a:cubicBezTo>
                    <a:cubicBezTo>
                      <a:pt x="15808" y="25869"/>
                      <a:pt x="15808" y="25869"/>
                      <a:pt x="15808" y="25869"/>
                    </a:cubicBezTo>
                    <a:cubicBezTo>
                      <a:pt x="15903" y="18611"/>
                      <a:pt x="21807" y="12772"/>
                      <a:pt x="29047" y="12820"/>
                    </a:cubicBezTo>
                    <a:cubicBezTo>
                      <a:pt x="29047" y="12820"/>
                      <a:pt x="29047" y="12820"/>
                      <a:pt x="29047" y="12820"/>
                    </a:cubicBezTo>
                    <a:cubicBezTo>
                      <a:pt x="36286" y="12772"/>
                      <a:pt x="42097" y="18563"/>
                      <a:pt x="42190" y="25774"/>
                    </a:cubicBezTo>
                    <a:cubicBezTo>
                      <a:pt x="42190" y="25802"/>
                      <a:pt x="42190" y="25841"/>
                      <a:pt x="42190" y="25869"/>
                    </a:cubicBezTo>
                    <a:cubicBezTo>
                      <a:pt x="42190" y="33080"/>
                      <a:pt x="36381" y="38918"/>
                      <a:pt x="29142" y="38918"/>
                    </a:cubicBezTo>
                    <a:cubicBezTo>
                      <a:pt x="29142" y="38918"/>
                      <a:pt x="29047" y="38918"/>
                      <a:pt x="29047" y="38918"/>
                    </a:cubicBezTo>
                    <a:close/>
                  </a:path>
                </a:pathLst>
              </a:custGeom>
              <a:grpFill/>
              <a:ln w="9525" cap="flat">
                <a:noFill/>
                <a:prstDash val="solid"/>
                <a:miter/>
              </a:ln>
            </p:spPr>
            <p:txBody>
              <a:bodyPr rtlCol="0" anchor="ct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54" name="努力3-44">
                <a:extLst>
                  <a:ext uri="{FF2B5EF4-FFF2-40B4-BE49-F238E27FC236}">
                    <a16:creationId xmlns:a16="http://schemas.microsoft.com/office/drawing/2014/main" id="{CC930A74-CBD8-D06D-CF16-B069D9005816}"/>
                  </a:ext>
                </a:extLst>
              </p:cNvPr>
              <p:cNvSpPr/>
              <p:nvPr/>
            </p:nvSpPr>
            <p:spPr>
              <a:xfrm>
                <a:off x="3348108" y="2091094"/>
                <a:ext cx="67723" cy="67969"/>
              </a:xfrm>
              <a:custGeom>
                <a:avLst/>
                <a:gdLst>
                  <a:gd name="connsiteX0" fmla="*/ 29047 w 52578"/>
                  <a:gd name="connsiteY0" fmla="*/ -515 h 52769"/>
                  <a:gd name="connsiteX1" fmla="*/ 2757 w 52578"/>
                  <a:gd name="connsiteY1" fmla="*/ 25583 h 52769"/>
                  <a:gd name="connsiteX2" fmla="*/ 2757 w 52578"/>
                  <a:gd name="connsiteY2" fmla="*/ 25869 h 52769"/>
                  <a:gd name="connsiteX3" fmla="*/ 29047 w 52578"/>
                  <a:gd name="connsiteY3" fmla="*/ 52254 h 52769"/>
                  <a:gd name="connsiteX4" fmla="*/ 55336 w 52578"/>
                  <a:gd name="connsiteY4" fmla="*/ 25869 h 52769"/>
                  <a:gd name="connsiteX5" fmla="*/ 29333 w 52578"/>
                  <a:gd name="connsiteY5" fmla="*/ -515 h 52769"/>
                  <a:gd name="connsiteX6" fmla="*/ 29047 w 52578"/>
                  <a:gd name="connsiteY6" fmla="*/ -515 h 52769"/>
                  <a:gd name="connsiteX7" fmla="*/ 29047 w 52578"/>
                  <a:gd name="connsiteY7" fmla="*/ 38918 h 52769"/>
                  <a:gd name="connsiteX8" fmla="*/ 15903 w 52578"/>
                  <a:gd name="connsiteY8" fmla="*/ 25964 h 52769"/>
                  <a:gd name="connsiteX9" fmla="*/ 15903 w 52578"/>
                  <a:gd name="connsiteY9" fmla="*/ 25869 h 52769"/>
                  <a:gd name="connsiteX10" fmla="*/ 28951 w 52578"/>
                  <a:gd name="connsiteY10" fmla="*/ 12820 h 52769"/>
                  <a:gd name="connsiteX11" fmla="*/ 29047 w 52578"/>
                  <a:gd name="connsiteY11" fmla="*/ 12820 h 52769"/>
                  <a:gd name="connsiteX12" fmla="*/ 42192 w 52578"/>
                  <a:gd name="connsiteY12" fmla="*/ 25774 h 52769"/>
                  <a:gd name="connsiteX13" fmla="*/ 42192 w 52578"/>
                  <a:gd name="connsiteY13" fmla="*/ 25869 h 52769"/>
                  <a:gd name="connsiteX14" fmla="*/ 29142 w 52578"/>
                  <a:gd name="connsiteY14" fmla="*/ 38918 h 52769"/>
                  <a:gd name="connsiteX15" fmla="*/ 29047 w 52578"/>
                  <a:gd name="connsiteY15" fmla="*/ 38918 h 52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578" h="52769">
                    <a:moveTo>
                      <a:pt x="29047" y="-515"/>
                    </a:moveTo>
                    <a:cubicBezTo>
                      <a:pt x="14568" y="-572"/>
                      <a:pt x="2853" y="11115"/>
                      <a:pt x="2757" y="25583"/>
                    </a:cubicBezTo>
                    <a:cubicBezTo>
                      <a:pt x="2757" y="25678"/>
                      <a:pt x="2757" y="25774"/>
                      <a:pt x="2757" y="25869"/>
                    </a:cubicBezTo>
                    <a:cubicBezTo>
                      <a:pt x="2757" y="40404"/>
                      <a:pt x="14473" y="52196"/>
                      <a:pt x="29047" y="52254"/>
                    </a:cubicBezTo>
                    <a:cubicBezTo>
                      <a:pt x="43620" y="52206"/>
                      <a:pt x="55336" y="40404"/>
                      <a:pt x="55336" y="25869"/>
                    </a:cubicBezTo>
                    <a:cubicBezTo>
                      <a:pt x="55431" y="11401"/>
                      <a:pt x="43811" y="-411"/>
                      <a:pt x="29333" y="-515"/>
                    </a:cubicBezTo>
                    <a:cubicBezTo>
                      <a:pt x="29237" y="-515"/>
                      <a:pt x="29142" y="-515"/>
                      <a:pt x="29047" y="-515"/>
                    </a:cubicBezTo>
                    <a:close/>
                    <a:moveTo>
                      <a:pt x="29047" y="38918"/>
                    </a:moveTo>
                    <a:cubicBezTo>
                      <a:pt x="21807" y="38966"/>
                      <a:pt x="15999" y="33174"/>
                      <a:pt x="15903" y="25964"/>
                    </a:cubicBezTo>
                    <a:cubicBezTo>
                      <a:pt x="15903" y="25936"/>
                      <a:pt x="15903" y="25898"/>
                      <a:pt x="15903" y="25869"/>
                    </a:cubicBezTo>
                    <a:cubicBezTo>
                      <a:pt x="15903" y="18659"/>
                      <a:pt x="21712" y="12820"/>
                      <a:pt x="28951" y="12820"/>
                    </a:cubicBezTo>
                    <a:cubicBezTo>
                      <a:pt x="28951" y="12820"/>
                      <a:pt x="29047" y="12820"/>
                      <a:pt x="29047" y="12820"/>
                    </a:cubicBezTo>
                    <a:cubicBezTo>
                      <a:pt x="36286" y="12772"/>
                      <a:pt x="42097" y="18563"/>
                      <a:pt x="42192" y="25774"/>
                    </a:cubicBezTo>
                    <a:cubicBezTo>
                      <a:pt x="42192" y="25802"/>
                      <a:pt x="42192" y="25841"/>
                      <a:pt x="42192" y="25869"/>
                    </a:cubicBezTo>
                    <a:cubicBezTo>
                      <a:pt x="42192" y="33080"/>
                      <a:pt x="36381" y="38918"/>
                      <a:pt x="29142" y="38918"/>
                    </a:cubicBezTo>
                    <a:cubicBezTo>
                      <a:pt x="29142" y="38918"/>
                      <a:pt x="29047" y="38918"/>
                      <a:pt x="29047" y="38918"/>
                    </a:cubicBezTo>
                    <a:close/>
                  </a:path>
                </a:pathLst>
              </a:custGeom>
              <a:grpFill/>
              <a:ln w="9525" cap="flat">
                <a:noFill/>
                <a:prstDash val="solid"/>
                <a:miter/>
              </a:ln>
            </p:spPr>
            <p:txBody>
              <a:bodyPr rtlCol="0" anchor="ct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grpSp>
      <p:grpSp>
        <p:nvGrpSpPr>
          <p:cNvPr id="5" name="组合 4">
            <a:extLst>
              <a:ext uri="{FF2B5EF4-FFF2-40B4-BE49-F238E27FC236}">
                <a16:creationId xmlns:a16="http://schemas.microsoft.com/office/drawing/2014/main" id="{1C68204E-DF6F-2FE4-8706-24A449033428}"/>
              </a:ext>
            </a:extLst>
          </p:cNvPr>
          <p:cNvGrpSpPr/>
          <p:nvPr/>
        </p:nvGrpSpPr>
        <p:grpSpPr>
          <a:xfrm>
            <a:off x="3989003" y="233774"/>
            <a:ext cx="4213994" cy="652623"/>
            <a:chOff x="3989003" y="233774"/>
            <a:chExt cx="4213994" cy="652623"/>
          </a:xfrm>
        </p:grpSpPr>
        <p:grpSp>
          <p:nvGrpSpPr>
            <p:cNvPr id="6" name="努力5">
              <a:extLst>
                <a:ext uri="{FF2B5EF4-FFF2-40B4-BE49-F238E27FC236}">
                  <a16:creationId xmlns:a16="http://schemas.microsoft.com/office/drawing/2014/main" id="{EAAA8B72-2093-786D-4F93-62BE5279683E}"/>
                </a:ext>
              </a:extLst>
            </p:cNvPr>
            <p:cNvGrpSpPr/>
            <p:nvPr/>
          </p:nvGrpSpPr>
          <p:grpSpPr>
            <a:xfrm>
              <a:off x="3989003" y="376447"/>
              <a:ext cx="4213994" cy="288597"/>
              <a:chOff x="3884852" y="376447"/>
              <a:chExt cx="4213994" cy="288597"/>
            </a:xfrm>
          </p:grpSpPr>
          <p:sp>
            <p:nvSpPr>
              <p:cNvPr id="8" name="努力5-2">
                <a:extLst>
                  <a:ext uri="{FF2B5EF4-FFF2-40B4-BE49-F238E27FC236}">
                    <a16:creationId xmlns:a16="http://schemas.microsoft.com/office/drawing/2014/main" id="{ED8DC68F-2DD0-9138-EFB2-0E13B4B9EC75}"/>
                  </a:ext>
                </a:extLst>
              </p:cNvPr>
              <p:cNvSpPr/>
              <p:nvPr>
                <p:custDataLst>
                  <p:tags r:id="rId1"/>
                </p:custDataLst>
              </p:nvPr>
            </p:nvSpPr>
            <p:spPr>
              <a:xfrm>
                <a:off x="3884852" y="376447"/>
                <a:ext cx="665681" cy="288597"/>
              </a:xfrm>
              <a:custGeom>
                <a:avLst/>
                <a:gdLst>
                  <a:gd name="connsiteX0" fmla="*/ 0 w 1781175"/>
                  <a:gd name="connsiteY0" fmla="*/ 488950 h 695325"/>
                  <a:gd name="connsiteX1" fmla="*/ 663575 w 1781175"/>
                  <a:gd name="connsiteY1" fmla="*/ 488950 h 695325"/>
                  <a:gd name="connsiteX2" fmla="*/ 815975 w 1781175"/>
                  <a:gd name="connsiteY2" fmla="*/ 0 h 695325"/>
                  <a:gd name="connsiteX3" fmla="*/ 965200 w 1781175"/>
                  <a:gd name="connsiteY3" fmla="*/ 695325 h 695325"/>
                  <a:gd name="connsiteX4" fmla="*/ 1057275 w 1781175"/>
                  <a:gd name="connsiteY4" fmla="*/ 298450 h 695325"/>
                  <a:gd name="connsiteX5" fmla="*/ 1781175 w 1781175"/>
                  <a:gd name="connsiteY5" fmla="*/ 298450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81175" h="695325">
                    <a:moveTo>
                      <a:pt x="0" y="488950"/>
                    </a:moveTo>
                    <a:lnTo>
                      <a:pt x="663575" y="488950"/>
                    </a:lnTo>
                    <a:lnTo>
                      <a:pt x="815975" y="0"/>
                    </a:lnTo>
                    <a:lnTo>
                      <a:pt x="965200" y="695325"/>
                    </a:lnTo>
                    <a:lnTo>
                      <a:pt x="1057275" y="298450"/>
                    </a:lnTo>
                    <a:lnTo>
                      <a:pt x="1781175" y="298450"/>
                    </a:lnTo>
                  </a:path>
                </a:pathLst>
              </a:custGeom>
              <a:ln w="12700" cap="rnd">
                <a:gradFill>
                  <a:gsLst>
                    <a:gs pos="0">
                      <a:schemeClr val="accent1">
                        <a:alpha val="0"/>
                      </a:schemeClr>
                    </a:gs>
                    <a:gs pos="100000">
                      <a:schemeClr val="accent1"/>
                    </a:gs>
                  </a:gsLst>
                  <a:lin ang="0" scaled="0"/>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9" name="努力5-3">
                <a:extLst>
                  <a:ext uri="{FF2B5EF4-FFF2-40B4-BE49-F238E27FC236}">
                    <a16:creationId xmlns:a16="http://schemas.microsoft.com/office/drawing/2014/main" id="{88163583-A3AB-F5DD-36BA-28F27B7A2B3E}"/>
                  </a:ext>
                </a:extLst>
              </p:cNvPr>
              <p:cNvSpPr/>
              <p:nvPr>
                <p:custDataLst>
                  <p:tags r:id="rId2"/>
                </p:custDataLst>
              </p:nvPr>
            </p:nvSpPr>
            <p:spPr>
              <a:xfrm flipH="1">
                <a:off x="7433165" y="376447"/>
                <a:ext cx="665681" cy="288597"/>
              </a:xfrm>
              <a:custGeom>
                <a:avLst/>
                <a:gdLst>
                  <a:gd name="connsiteX0" fmla="*/ 0 w 1781175"/>
                  <a:gd name="connsiteY0" fmla="*/ 488950 h 695325"/>
                  <a:gd name="connsiteX1" fmla="*/ 663575 w 1781175"/>
                  <a:gd name="connsiteY1" fmla="*/ 488950 h 695325"/>
                  <a:gd name="connsiteX2" fmla="*/ 815975 w 1781175"/>
                  <a:gd name="connsiteY2" fmla="*/ 0 h 695325"/>
                  <a:gd name="connsiteX3" fmla="*/ 965200 w 1781175"/>
                  <a:gd name="connsiteY3" fmla="*/ 695325 h 695325"/>
                  <a:gd name="connsiteX4" fmla="*/ 1057275 w 1781175"/>
                  <a:gd name="connsiteY4" fmla="*/ 298450 h 695325"/>
                  <a:gd name="connsiteX5" fmla="*/ 1781175 w 1781175"/>
                  <a:gd name="connsiteY5" fmla="*/ 298450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81175" h="695325">
                    <a:moveTo>
                      <a:pt x="0" y="488950"/>
                    </a:moveTo>
                    <a:lnTo>
                      <a:pt x="663575" y="488950"/>
                    </a:lnTo>
                    <a:lnTo>
                      <a:pt x="815975" y="0"/>
                    </a:lnTo>
                    <a:lnTo>
                      <a:pt x="965200" y="695325"/>
                    </a:lnTo>
                    <a:lnTo>
                      <a:pt x="1057275" y="298450"/>
                    </a:lnTo>
                    <a:lnTo>
                      <a:pt x="1781175" y="298450"/>
                    </a:lnTo>
                  </a:path>
                </a:pathLst>
              </a:custGeom>
              <a:ln w="12700" cap="rnd">
                <a:gradFill flip="none" rotWithShape="1">
                  <a:gsLst>
                    <a:gs pos="0">
                      <a:schemeClr val="accent1">
                        <a:alpha val="0"/>
                      </a:schemeClr>
                    </a:gs>
                    <a:gs pos="100000">
                      <a:schemeClr val="accent1"/>
                    </a:gs>
                  </a:gsLst>
                  <a:lin ang="0" scaled="0"/>
                  <a:tileRect/>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7" name="文本框 6">
              <a:extLst>
                <a:ext uri="{FF2B5EF4-FFF2-40B4-BE49-F238E27FC236}">
                  <a16:creationId xmlns:a16="http://schemas.microsoft.com/office/drawing/2014/main" id="{5ACD1030-269D-1EEA-2C07-4776A439B1B2}"/>
                </a:ext>
              </a:extLst>
            </p:cNvPr>
            <p:cNvSpPr txBox="1"/>
            <p:nvPr/>
          </p:nvSpPr>
          <p:spPr>
            <a:xfrm>
              <a:off x="4798137" y="233774"/>
              <a:ext cx="2540279" cy="652623"/>
            </a:xfrm>
            <a:custGeom>
              <a:avLst/>
              <a:gdLst/>
              <a:ahLst/>
              <a:cxnLst/>
              <a:rect l="l" t="t" r="r" b="b"/>
              <a:pathLst>
                <a:path w="2540279" h="652623">
                  <a:moveTo>
                    <a:pt x="2258530" y="440178"/>
                  </a:moveTo>
                  <a:cubicBezTo>
                    <a:pt x="2258530" y="439314"/>
                    <a:pt x="2256803" y="439530"/>
                    <a:pt x="2253348" y="440825"/>
                  </a:cubicBezTo>
                  <a:cubicBezTo>
                    <a:pt x="2237803" y="447734"/>
                    <a:pt x="2227008" y="452484"/>
                    <a:pt x="2220963" y="455075"/>
                  </a:cubicBezTo>
                  <a:cubicBezTo>
                    <a:pt x="2220531" y="455938"/>
                    <a:pt x="2220100" y="456370"/>
                    <a:pt x="2219668" y="456370"/>
                  </a:cubicBezTo>
                  <a:cubicBezTo>
                    <a:pt x="2218804" y="456370"/>
                    <a:pt x="2218156" y="456802"/>
                    <a:pt x="2217725" y="457666"/>
                  </a:cubicBezTo>
                  <a:cubicBezTo>
                    <a:pt x="2217293" y="458529"/>
                    <a:pt x="2216645" y="458745"/>
                    <a:pt x="2215782" y="458313"/>
                  </a:cubicBezTo>
                  <a:cubicBezTo>
                    <a:pt x="2215350" y="458313"/>
                    <a:pt x="2215134" y="458529"/>
                    <a:pt x="2215134" y="458961"/>
                  </a:cubicBezTo>
                  <a:cubicBezTo>
                    <a:pt x="2215134" y="459393"/>
                    <a:pt x="2213407" y="460904"/>
                    <a:pt x="2209952" y="463495"/>
                  </a:cubicBezTo>
                  <a:cubicBezTo>
                    <a:pt x="2205203" y="466949"/>
                    <a:pt x="2197214" y="474506"/>
                    <a:pt x="2185987" y="486164"/>
                  </a:cubicBezTo>
                  <a:cubicBezTo>
                    <a:pt x="2183397" y="488323"/>
                    <a:pt x="2181237" y="490698"/>
                    <a:pt x="2179510" y="493289"/>
                  </a:cubicBezTo>
                  <a:lnTo>
                    <a:pt x="2176919" y="496528"/>
                  </a:lnTo>
                  <a:lnTo>
                    <a:pt x="2182749" y="497175"/>
                  </a:lnTo>
                  <a:cubicBezTo>
                    <a:pt x="2188362" y="498039"/>
                    <a:pt x="2195703" y="498471"/>
                    <a:pt x="2204771" y="498471"/>
                  </a:cubicBezTo>
                  <a:cubicBezTo>
                    <a:pt x="2219884" y="501061"/>
                    <a:pt x="2232406" y="497175"/>
                    <a:pt x="2242337" y="486812"/>
                  </a:cubicBezTo>
                  <a:cubicBezTo>
                    <a:pt x="2243633" y="485948"/>
                    <a:pt x="2245144" y="484653"/>
                    <a:pt x="2246871" y="482926"/>
                  </a:cubicBezTo>
                  <a:cubicBezTo>
                    <a:pt x="2249030" y="482062"/>
                    <a:pt x="2250757" y="479040"/>
                    <a:pt x="2252053" y="473858"/>
                  </a:cubicBezTo>
                  <a:cubicBezTo>
                    <a:pt x="2252916" y="470404"/>
                    <a:pt x="2254212" y="464143"/>
                    <a:pt x="2255939" y="455075"/>
                  </a:cubicBezTo>
                  <a:cubicBezTo>
                    <a:pt x="2257666" y="446007"/>
                    <a:pt x="2258530" y="441041"/>
                    <a:pt x="2258530" y="440178"/>
                  </a:cubicBezTo>
                  <a:close/>
                  <a:moveTo>
                    <a:pt x="1669123" y="414917"/>
                  </a:moveTo>
                  <a:cubicBezTo>
                    <a:pt x="1668691" y="414917"/>
                    <a:pt x="1666748" y="416860"/>
                    <a:pt x="1663293" y="420747"/>
                  </a:cubicBezTo>
                  <a:cubicBezTo>
                    <a:pt x="1649476" y="434564"/>
                    <a:pt x="1635442" y="448166"/>
                    <a:pt x="1621193" y="461552"/>
                  </a:cubicBezTo>
                  <a:cubicBezTo>
                    <a:pt x="1616011" y="466302"/>
                    <a:pt x="1609103" y="471915"/>
                    <a:pt x="1600467" y="478392"/>
                  </a:cubicBezTo>
                  <a:lnTo>
                    <a:pt x="1598523" y="480335"/>
                  </a:lnTo>
                  <a:lnTo>
                    <a:pt x="1605000" y="488107"/>
                  </a:lnTo>
                  <a:cubicBezTo>
                    <a:pt x="1618818" y="503652"/>
                    <a:pt x="1632420" y="511425"/>
                    <a:pt x="1645806" y="511425"/>
                  </a:cubicBezTo>
                  <a:cubicBezTo>
                    <a:pt x="1650124" y="511425"/>
                    <a:pt x="1652930" y="510561"/>
                    <a:pt x="1654226" y="508834"/>
                  </a:cubicBezTo>
                  <a:cubicBezTo>
                    <a:pt x="1657680" y="507538"/>
                    <a:pt x="1660271" y="500630"/>
                    <a:pt x="1661998" y="488107"/>
                  </a:cubicBezTo>
                  <a:cubicBezTo>
                    <a:pt x="1663293" y="481199"/>
                    <a:pt x="1664157" y="474074"/>
                    <a:pt x="1664589" y="466733"/>
                  </a:cubicBezTo>
                  <a:cubicBezTo>
                    <a:pt x="1665021" y="462847"/>
                    <a:pt x="1665452" y="460256"/>
                    <a:pt x="1665884" y="458961"/>
                  </a:cubicBezTo>
                  <a:cubicBezTo>
                    <a:pt x="1666316" y="457666"/>
                    <a:pt x="1666748" y="455722"/>
                    <a:pt x="1667180" y="453132"/>
                  </a:cubicBezTo>
                  <a:cubicBezTo>
                    <a:pt x="1667611" y="445359"/>
                    <a:pt x="1668043" y="439530"/>
                    <a:pt x="1668475" y="435644"/>
                  </a:cubicBezTo>
                  <a:cubicBezTo>
                    <a:pt x="1668907" y="432621"/>
                    <a:pt x="1669339" y="428519"/>
                    <a:pt x="1669770" y="423337"/>
                  </a:cubicBezTo>
                  <a:cubicBezTo>
                    <a:pt x="1669770" y="417724"/>
                    <a:pt x="1669555" y="414917"/>
                    <a:pt x="1669123" y="414917"/>
                  </a:cubicBezTo>
                  <a:close/>
                  <a:moveTo>
                    <a:pt x="1551241" y="394839"/>
                  </a:moveTo>
                  <a:cubicBezTo>
                    <a:pt x="1550809" y="394839"/>
                    <a:pt x="1550378" y="395270"/>
                    <a:pt x="1549946" y="396134"/>
                  </a:cubicBezTo>
                  <a:cubicBezTo>
                    <a:pt x="1549946" y="396998"/>
                    <a:pt x="1550162" y="397429"/>
                    <a:pt x="1550594" y="397429"/>
                  </a:cubicBezTo>
                  <a:cubicBezTo>
                    <a:pt x="1551026" y="397429"/>
                    <a:pt x="1551457" y="396998"/>
                    <a:pt x="1551889" y="396134"/>
                  </a:cubicBezTo>
                  <a:cubicBezTo>
                    <a:pt x="1551889" y="395702"/>
                    <a:pt x="1551673" y="395270"/>
                    <a:pt x="1551241" y="394839"/>
                  </a:cubicBezTo>
                  <a:close/>
                  <a:moveTo>
                    <a:pt x="395097" y="319705"/>
                  </a:moveTo>
                  <a:cubicBezTo>
                    <a:pt x="392506" y="321433"/>
                    <a:pt x="391211" y="322728"/>
                    <a:pt x="391211" y="323592"/>
                  </a:cubicBezTo>
                  <a:cubicBezTo>
                    <a:pt x="391211" y="324887"/>
                    <a:pt x="391535" y="325319"/>
                    <a:pt x="392183" y="324887"/>
                  </a:cubicBezTo>
                  <a:cubicBezTo>
                    <a:pt x="392830" y="324455"/>
                    <a:pt x="393586" y="323592"/>
                    <a:pt x="394449" y="322296"/>
                  </a:cubicBezTo>
                  <a:cubicBezTo>
                    <a:pt x="395745" y="320569"/>
                    <a:pt x="395961" y="319705"/>
                    <a:pt x="395097" y="319705"/>
                  </a:cubicBezTo>
                  <a:close/>
                  <a:moveTo>
                    <a:pt x="2287190" y="278253"/>
                  </a:moveTo>
                  <a:cubicBezTo>
                    <a:pt x="2281685" y="278684"/>
                    <a:pt x="2275370" y="280412"/>
                    <a:pt x="2268245" y="283434"/>
                  </a:cubicBezTo>
                  <a:cubicBezTo>
                    <a:pt x="2255723" y="289911"/>
                    <a:pt x="2245792" y="300274"/>
                    <a:pt x="2238451" y="314524"/>
                  </a:cubicBezTo>
                  <a:cubicBezTo>
                    <a:pt x="2236292" y="317115"/>
                    <a:pt x="2234997" y="324023"/>
                    <a:pt x="2234565" y="335250"/>
                  </a:cubicBezTo>
                  <a:cubicBezTo>
                    <a:pt x="2234565" y="341727"/>
                    <a:pt x="2234781" y="345829"/>
                    <a:pt x="2235213" y="347556"/>
                  </a:cubicBezTo>
                  <a:cubicBezTo>
                    <a:pt x="2239962" y="350579"/>
                    <a:pt x="2250973" y="345829"/>
                    <a:pt x="2268245" y="333307"/>
                  </a:cubicBezTo>
                  <a:cubicBezTo>
                    <a:pt x="2278177" y="326830"/>
                    <a:pt x="2285733" y="319921"/>
                    <a:pt x="2290915" y="312581"/>
                  </a:cubicBezTo>
                  <a:cubicBezTo>
                    <a:pt x="2299119" y="302218"/>
                    <a:pt x="2303221" y="294013"/>
                    <a:pt x="2303221" y="287968"/>
                  </a:cubicBezTo>
                  <a:cubicBezTo>
                    <a:pt x="2304085" y="284514"/>
                    <a:pt x="2303437" y="282139"/>
                    <a:pt x="2301278" y="280843"/>
                  </a:cubicBezTo>
                  <a:cubicBezTo>
                    <a:pt x="2297392" y="278684"/>
                    <a:pt x="2292696" y="277821"/>
                    <a:pt x="2287190" y="278253"/>
                  </a:cubicBezTo>
                  <a:close/>
                  <a:moveTo>
                    <a:pt x="1647263" y="257364"/>
                  </a:moveTo>
                  <a:cubicBezTo>
                    <a:pt x="1643485" y="257040"/>
                    <a:pt x="1639760" y="257094"/>
                    <a:pt x="1636090" y="257526"/>
                  </a:cubicBezTo>
                  <a:cubicBezTo>
                    <a:pt x="1625727" y="260549"/>
                    <a:pt x="1618170" y="263356"/>
                    <a:pt x="1613421" y="265946"/>
                  </a:cubicBezTo>
                  <a:cubicBezTo>
                    <a:pt x="1612989" y="266378"/>
                    <a:pt x="1612557" y="266594"/>
                    <a:pt x="1612125" y="266594"/>
                  </a:cubicBezTo>
                  <a:cubicBezTo>
                    <a:pt x="1611262" y="266594"/>
                    <a:pt x="1610398" y="267026"/>
                    <a:pt x="1609534" y="267889"/>
                  </a:cubicBezTo>
                  <a:cubicBezTo>
                    <a:pt x="1608239" y="268753"/>
                    <a:pt x="1606728" y="269617"/>
                    <a:pt x="1605000" y="270480"/>
                  </a:cubicBezTo>
                  <a:cubicBezTo>
                    <a:pt x="1602841" y="271344"/>
                    <a:pt x="1601762" y="271992"/>
                    <a:pt x="1601762" y="272423"/>
                  </a:cubicBezTo>
                  <a:cubicBezTo>
                    <a:pt x="1601762" y="273287"/>
                    <a:pt x="1601114" y="273719"/>
                    <a:pt x="1599819" y="273719"/>
                  </a:cubicBezTo>
                  <a:cubicBezTo>
                    <a:pt x="1599387" y="273719"/>
                    <a:pt x="1597660" y="274798"/>
                    <a:pt x="1594637" y="276957"/>
                  </a:cubicBezTo>
                  <a:cubicBezTo>
                    <a:pt x="1592046" y="279548"/>
                    <a:pt x="1590751" y="280843"/>
                    <a:pt x="1590751" y="280843"/>
                  </a:cubicBezTo>
                  <a:cubicBezTo>
                    <a:pt x="1590319" y="280843"/>
                    <a:pt x="1587944" y="282679"/>
                    <a:pt x="1583626" y="286349"/>
                  </a:cubicBezTo>
                  <a:cubicBezTo>
                    <a:pt x="1579308" y="290019"/>
                    <a:pt x="1576070" y="292934"/>
                    <a:pt x="1573911" y="295093"/>
                  </a:cubicBezTo>
                  <a:cubicBezTo>
                    <a:pt x="1572184" y="297684"/>
                    <a:pt x="1570025" y="300274"/>
                    <a:pt x="1567434" y="302865"/>
                  </a:cubicBezTo>
                  <a:lnTo>
                    <a:pt x="1563548" y="306751"/>
                  </a:lnTo>
                  <a:lnTo>
                    <a:pt x="1564843" y="311285"/>
                  </a:lnTo>
                  <a:cubicBezTo>
                    <a:pt x="1567002" y="320353"/>
                    <a:pt x="1567002" y="330500"/>
                    <a:pt x="1564843" y="341727"/>
                  </a:cubicBezTo>
                  <a:cubicBezTo>
                    <a:pt x="1563979" y="343886"/>
                    <a:pt x="1563548" y="345829"/>
                    <a:pt x="1563548" y="347556"/>
                  </a:cubicBezTo>
                  <a:cubicBezTo>
                    <a:pt x="1563548" y="349284"/>
                    <a:pt x="1562900" y="352090"/>
                    <a:pt x="1561605" y="355977"/>
                  </a:cubicBezTo>
                  <a:cubicBezTo>
                    <a:pt x="1560741" y="358999"/>
                    <a:pt x="1560201" y="360942"/>
                    <a:pt x="1559985" y="361806"/>
                  </a:cubicBezTo>
                  <a:cubicBezTo>
                    <a:pt x="1559769" y="362669"/>
                    <a:pt x="1559877" y="362669"/>
                    <a:pt x="1560309" y="361806"/>
                  </a:cubicBezTo>
                  <a:cubicBezTo>
                    <a:pt x="1561173" y="360942"/>
                    <a:pt x="1563548" y="358999"/>
                    <a:pt x="1567434" y="355977"/>
                  </a:cubicBezTo>
                  <a:cubicBezTo>
                    <a:pt x="1571752" y="353386"/>
                    <a:pt x="1575638" y="350579"/>
                    <a:pt x="1579092" y="347556"/>
                  </a:cubicBezTo>
                  <a:cubicBezTo>
                    <a:pt x="1582979" y="344966"/>
                    <a:pt x="1585138" y="343670"/>
                    <a:pt x="1585569" y="343670"/>
                  </a:cubicBezTo>
                  <a:cubicBezTo>
                    <a:pt x="1586001" y="343670"/>
                    <a:pt x="1587728" y="342159"/>
                    <a:pt x="1590751" y="339136"/>
                  </a:cubicBezTo>
                  <a:cubicBezTo>
                    <a:pt x="1593774" y="336114"/>
                    <a:pt x="1596904" y="332983"/>
                    <a:pt x="1600143" y="329745"/>
                  </a:cubicBezTo>
                  <a:cubicBezTo>
                    <a:pt x="1603381" y="326506"/>
                    <a:pt x="1605648" y="324023"/>
                    <a:pt x="1606944" y="322296"/>
                  </a:cubicBezTo>
                  <a:cubicBezTo>
                    <a:pt x="1608239" y="319705"/>
                    <a:pt x="1610614" y="318626"/>
                    <a:pt x="1614068" y="319058"/>
                  </a:cubicBezTo>
                  <a:cubicBezTo>
                    <a:pt x="1617523" y="319058"/>
                    <a:pt x="1621409" y="320137"/>
                    <a:pt x="1625727" y="322296"/>
                  </a:cubicBezTo>
                  <a:cubicBezTo>
                    <a:pt x="1630045" y="324455"/>
                    <a:pt x="1632636" y="325535"/>
                    <a:pt x="1633499" y="325535"/>
                  </a:cubicBezTo>
                  <a:cubicBezTo>
                    <a:pt x="1634795" y="325535"/>
                    <a:pt x="1638033" y="328557"/>
                    <a:pt x="1643215" y="334602"/>
                  </a:cubicBezTo>
                  <a:cubicBezTo>
                    <a:pt x="1643215" y="335466"/>
                    <a:pt x="1644510" y="338273"/>
                    <a:pt x="1647101" y="343023"/>
                  </a:cubicBezTo>
                  <a:cubicBezTo>
                    <a:pt x="1649260" y="347772"/>
                    <a:pt x="1650339" y="351443"/>
                    <a:pt x="1650339" y="354034"/>
                  </a:cubicBezTo>
                  <a:cubicBezTo>
                    <a:pt x="1650339" y="357488"/>
                    <a:pt x="1648612" y="360511"/>
                    <a:pt x="1645158" y="363101"/>
                  </a:cubicBezTo>
                  <a:cubicBezTo>
                    <a:pt x="1641272" y="367419"/>
                    <a:pt x="1635658" y="373896"/>
                    <a:pt x="1628318" y="382532"/>
                  </a:cubicBezTo>
                  <a:cubicBezTo>
                    <a:pt x="1620545" y="391600"/>
                    <a:pt x="1614932" y="398293"/>
                    <a:pt x="1611477" y="402611"/>
                  </a:cubicBezTo>
                  <a:cubicBezTo>
                    <a:pt x="1598955" y="418156"/>
                    <a:pt x="1589671" y="433053"/>
                    <a:pt x="1583626" y="447302"/>
                  </a:cubicBezTo>
                  <a:cubicBezTo>
                    <a:pt x="1581899" y="452052"/>
                    <a:pt x="1583195" y="453563"/>
                    <a:pt x="1587513" y="451836"/>
                  </a:cubicBezTo>
                  <a:cubicBezTo>
                    <a:pt x="1594421" y="448382"/>
                    <a:pt x="1601330" y="444064"/>
                    <a:pt x="1608239" y="438882"/>
                  </a:cubicBezTo>
                  <a:cubicBezTo>
                    <a:pt x="1609966" y="437155"/>
                    <a:pt x="1614932" y="433269"/>
                    <a:pt x="1623136" y="427224"/>
                  </a:cubicBezTo>
                  <a:cubicBezTo>
                    <a:pt x="1631340" y="421178"/>
                    <a:pt x="1637817" y="416429"/>
                    <a:pt x="1642567" y="412974"/>
                  </a:cubicBezTo>
                  <a:cubicBezTo>
                    <a:pt x="1646453" y="409520"/>
                    <a:pt x="1649044" y="407361"/>
                    <a:pt x="1650339" y="406497"/>
                  </a:cubicBezTo>
                  <a:cubicBezTo>
                    <a:pt x="1652067" y="405634"/>
                    <a:pt x="1655737" y="402827"/>
                    <a:pt x="1661350" y="398077"/>
                  </a:cubicBezTo>
                  <a:lnTo>
                    <a:pt x="1671066" y="390952"/>
                  </a:lnTo>
                  <a:lnTo>
                    <a:pt x="1671066" y="384475"/>
                  </a:lnTo>
                  <a:cubicBezTo>
                    <a:pt x="1671066" y="380589"/>
                    <a:pt x="1671282" y="375624"/>
                    <a:pt x="1671714" y="369578"/>
                  </a:cubicBezTo>
                  <a:cubicBezTo>
                    <a:pt x="1671714" y="362669"/>
                    <a:pt x="1672145" y="348420"/>
                    <a:pt x="1673009" y="326830"/>
                  </a:cubicBezTo>
                  <a:cubicBezTo>
                    <a:pt x="1673009" y="308695"/>
                    <a:pt x="1672793" y="296172"/>
                    <a:pt x="1672361" y="289263"/>
                  </a:cubicBezTo>
                  <a:cubicBezTo>
                    <a:pt x="1671929" y="282355"/>
                    <a:pt x="1670850" y="277173"/>
                    <a:pt x="1669123" y="273719"/>
                  </a:cubicBezTo>
                  <a:cubicBezTo>
                    <a:pt x="1667827" y="271128"/>
                    <a:pt x="1666964" y="269185"/>
                    <a:pt x="1666532" y="267889"/>
                  </a:cubicBezTo>
                  <a:cubicBezTo>
                    <a:pt x="1666100" y="264003"/>
                    <a:pt x="1663509" y="261197"/>
                    <a:pt x="1658760" y="259469"/>
                  </a:cubicBezTo>
                  <a:cubicBezTo>
                    <a:pt x="1654873" y="258390"/>
                    <a:pt x="1651041" y="257688"/>
                    <a:pt x="1647263" y="257364"/>
                  </a:cubicBezTo>
                  <a:close/>
                  <a:moveTo>
                    <a:pt x="374371" y="226437"/>
                  </a:moveTo>
                  <a:cubicBezTo>
                    <a:pt x="368757" y="232050"/>
                    <a:pt x="365950" y="235289"/>
                    <a:pt x="365950" y="236152"/>
                  </a:cubicBezTo>
                  <a:cubicBezTo>
                    <a:pt x="365950" y="236152"/>
                    <a:pt x="364763" y="237879"/>
                    <a:pt x="362388" y="241334"/>
                  </a:cubicBezTo>
                  <a:cubicBezTo>
                    <a:pt x="360014" y="244788"/>
                    <a:pt x="356883" y="248890"/>
                    <a:pt x="352997" y="253640"/>
                  </a:cubicBezTo>
                  <a:cubicBezTo>
                    <a:pt x="332702" y="279980"/>
                    <a:pt x="319100" y="300059"/>
                    <a:pt x="312191" y="313876"/>
                  </a:cubicBezTo>
                  <a:cubicBezTo>
                    <a:pt x="310032" y="317331"/>
                    <a:pt x="308845" y="319598"/>
                    <a:pt x="308629" y="320677"/>
                  </a:cubicBezTo>
                  <a:cubicBezTo>
                    <a:pt x="308413" y="321757"/>
                    <a:pt x="308737" y="322512"/>
                    <a:pt x="309601" y="322944"/>
                  </a:cubicBezTo>
                  <a:cubicBezTo>
                    <a:pt x="314350" y="322512"/>
                    <a:pt x="316725" y="321433"/>
                    <a:pt x="316725" y="319705"/>
                  </a:cubicBezTo>
                  <a:cubicBezTo>
                    <a:pt x="316725" y="319274"/>
                    <a:pt x="317373" y="319058"/>
                    <a:pt x="318668" y="319058"/>
                  </a:cubicBezTo>
                  <a:cubicBezTo>
                    <a:pt x="319100" y="319058"/>
                    <a:pt x="320828" y="317978"/>
                    <a:pt x="323850" y="315819"/>
                  </a:cubicBezTo>
                  <a:cubicBezTo>
                    <a:pt x="326009" y="313228"/>
                    <a:pt x="327304" y="311933"/>
                    <a:pt x="327736" y="311933"/>
                  </a:cubicBezTo>
                  <a:cubicBezTo>
                    <a:pt x="328168" y="312797"/>
                    <a:pt x="328384" y="312581"/>
                    <a:pt x="328384" y="311285"/>
                  </a:cubicBezTo>
                  <a:cubicBezTo>
                    <a:pt x="328384" y="310854"/>
                    <a:pt x="328816" y="310638"/>
                    <a:pt x="329679" y="310638"/>
                  </a:cubicBezTo>
                  <a:cubicBezTo>
                    <a:pt x="330975" y="310638"/>
                    <a:pt x="331622" y="310206"/>
                    <a:pt x="331622" y="309342"/>
                  </a:cubicBezTo>
                  <a:cubicBezTo>
                    <a:pt x="331622" y="308910"/>
                    <a:pt x="332270" y="308479"/>
                    <a:pt x="333565" y="308047"/>
                  </a:cubicBezTo>
                  <a:cubicBezTo>
                    <a:pt x="334430" y="308047"/>
                    <a:pt x="335077" y="307615"/>
                    <a:pt x="335509" y="306751"/>
                  </a:cubicBezTo>
                  <a:cubicBezTo>
                    <a:pt x="335940" y="305888"/>
                    <a:pt x="336588" y="305456"/>
                    <a:pt x="337452" y="305456"/>
                  </a:cubicBezTo>
                  <a:cubicBezTo>
                    <a:pt x="338315" y="305456"/>
                    <a:pt x="338963" y="305240"/>
                    <a:pt x="339395" y="304808"/>
                  </a:cubicBezTo>
                  <a:cubicBezTo>
                    <a:pt x="339827" y="303945"/>
                    <a:pt x="341554" y="302865"/>
                    <a:pt x="344576" y="301570"/>
                  </a:cubicBezTo>
                  <a:cubicBezTo>
                    <a:pt x="354940" y="298115"/>
                    <a:pt x="359905" y="291638"/>
                    <a:pt x="359473" y="282139"/>
                  </a:cubicBezTo>
                  <a:cubicBezTo>
                    <a:pt x="361201" y="274366"/>
                    <a:pt x="362496" y="269185"/>
                    <a:pt x="363360" y="266594"/>
                  </a:cubicBezTo>
                  <a:cubicBezTo>
                    <a:pt x="366815" y="253208"/>
                    <a:pt x="369189" y="245220"/>
                    <a:pt x="370484" y="242629"/>
                  </a:cubicBezTo>
                  <a:cubicBezTo>
                    <a:pt x="371348" y="240470"/>
                    <a:pt x="372212" y="237448"/>
                    <a:pt x="373075" y="233561"/>
                  </a:cubicBezTo>
                  <a:cubicBezTo>
                    <a:pt x="373939" y="229243"/>
                    <a:pt x="374371" y="226868"/>
                    <a:pt x="374371" y="226437"/>
                  </a:cubicBezTo>
                  <a:close/>
                  <a:moveTo>
                    <a:pt x="1652849" y="225829"/>
                  </a:moveTo>
                  <a:cubicBezTo>
                    <a:pt x="1659812" y="226234"/>
                    <a:pt x="1668475" y="229675"/>
                    <a:pt x="1678838" y="236152"/>
                  </a:cubicBezTo>
                  <a:cubicBezTo>
                    <a:pt x="1686611" y="241334"/>
                    <a:pt x="1693303" y="248674"/>
                    <a:pt x="1698917" y="258174"/>
                  </a:cubicBezTo>
                  <a:cubicBezTo>
                    <a:pt x="1704530" y="267242"/>
                    <a:pt x="1706258" y="273071"/>
                    <a:pt x="1704098" y="275662"/>
                  </a:cubicBezTo>
                  <a:cubicBezTo>
                    <a:pt x="1703235" y="278684"/>
                    <a:pt x="1703451" y="282787"/>
                    <a:pt x="1704746" y="287968"/>
                  </a:cubicBezTo>
                  <a:cubicBezTo>
                    <a:pt x="1708201" y="303081"/>
                    <a:pt x="1711007" y="324455"/>
                    <a:pt x="1713166" y="352090"/>
                  </a:cubicBezTo>
                  <a:cubicBezTo>
                    <a:pt x="1713598" y="354249"/>
                    <a:pt x="1713814" y="355329"/>
                    <a:pt x="1713814" y="355329"/>
                  </a:cubicBezTo>
                  <a:cubicBezTo>
                    <a:pt x="1714246" y="355329"/>
                    <a:pt x="1715433" y="354465"/>
                    <a:pt x="1717376" y="352738"/>
                  </a:cubicBezTo>
                  <a:cubicBezTo>
                    <a:pt x="1719319" y="351011"/>
                    <a:pt x="1721802" y="348852"/>
                    <a:pt x="1724825" y="346261"/>
                  </a:cubicBezTo>
                  <a:cubicBezTo>
                    <a:pt x="1734756" y="337625"/>
                    <a:pt x="1742637" y="330824"/>
                    <a:pt x="1748466" y="325859"/>
                  </a:cubicBezTo>
                  <a:cubicBezTo>
                    <a:pt x="1754295" y="320893"/>
                    <a:pt x="1758182" y="317654"/>
                    <a:pt x="1760125" y="316143"/>
                  </a:cubicBezTo>
                  <a:cubicBezTo>
                    <a:pt x="1762068" y="314632"/>
                    <a:pt x="1762068" y="314956"/>
                    <a:pt x="1760125" y="317115"/>
                  </a:cubicBezTo>
                  <a:cubicBezTo>
                    <a:pt x="1758182" y="319274"/>
                    <a:pt x="1754835" y="322944"/>
                    <a:pt x="1750085" y="328126"/>
                  </a:cubicBezTo>
                  <a:cubicBezTo>
                    <a:pt x="1735404" y="342807"/>
                    <a:pt x="1725581" y="352846"/>
                    <a:pt x="1720615" y="358244"/>
                  </a:cubicBezTo>
                  <a:cubicBezTo>
                    <a:pt x="1715649" y="363641"/>
                    <a:pt x="1713382" y="366556"/>
                    <a:pt x="1713814" y="366987"/>
                  </a:cubicBezTo>
                  <a:cubicBezTo>
                    <a:pt x="1713814" y="411895"/>
                    <a:pt x="1714678" y="449893"/>
                    <a:pt x="1716405" y="480983"/>
                  </a:cubicBezTo>
                  <a:cubicBezTo>
                    <a:pt x="1716837" y="482278"/>
                    <a:pt x="1716621" y="483142"/>
                    <a:pt x="1715757" y="483574"/>
                  </a:cubicBezTo>
                  <a:cubicBezTo>
                    <a:pt x="1715325" y="484005"/>
                    <a:pt x="1715325" y="487460"/>
                    <a:pt x="1715757" y="493937"/>
                  </a:cubicBezTo>
                  <a:cubicBezTo>
                    <a:pt x="1716189" y="507323"/>
                    <a:pt x="1716621" y="514015"/>
                    <a:pt x="1717052" y="514015"/>
                  </a:cubicBezTo>
                  <a:cubicBezTo>
                    <a:pt x="1717052" y="514015"/>
                    <a:pt x="1717376" y="517254"/>
                    <a:pt x="1718024" y="523731"/>
                  </a:cubicBezTo>
                  <a:cubicBezTo>
                    <a:pt x="1718672" y="530208"/>
                    <a:pt x="1718996" y="536469"/>
                    <a:pt x="1718996" y="542514"/>
                  </a:cubicBezTo>
                  <a:cubicBezTo>
                    <a:pt x="1719427" y="548128"/>
                    <a:pt x="1719859" y="551366"/>
                    <a:pt x="1720291" y="552230"/>
                  </a:cubicBezTo>
                  <a:cubicBezTo>
                    <a:pt x="1721586" y="564320"/>
                    <a:pt x="1721586" y="576195"/>
                    <a:pt x="1720291" y="587853"/>
                  </a:cubicBezTo>
                  <a:cubicBezTo>
                    <a:pt x="1719427" y="588717"/>
                    <a:pt x="1719212" y="589365"/>
                    <a:pt x="1719643" y="589796"/>
                  </a:cubicBezTo>
                  <a:cubicBezTo>
                    <a:pt x="1719212" y="592819"/>
                    <a:pt x="1717268" y="596489"/>
                    <a:pt x="1713814" y="600807"/>
                  </a:cubicBezTo>
                  <a:cubicBezTo>
                    <a:pt x="1706473" y="604262"/>
                    <a:pt x="1695247" y="599080"/>
                    <a:pt x="1680134" y="585262"/>
                  </a:cubicBezTo>
                  <a:cubicBezTo>
                    <a:pt x="1674952" y="580513"/>
                    <a:pt x="1669986" y="573820"/>
                    <a:pt x="1665236" y="565184"/>
                  </a:cubicBezTo>
                  <a:cubicBezTo>
                    <a:pt x="1660918" y="557411"/>
                    <a:pt x="1657896" y="551582"/>
                    <a:pt x="1656169" y="547696"/>
                  </a:cubicBezTo>
                  <a:cubicBezTo>
                    <a:pt x="1656169" y="544673"/>
                    <a:pt x="1651635" y="539276"/>
                    <a:pt x="1642567" y="531503"/>
                  </a:cubicBezTo>
                  <a:cubicBezTo>
                    <a:pt x="1626159" y="517254"/>
                    <a:pt x="1613421" y="503868"/>
                    <a:pt x="1604353" y="491346"/>
                  </a:cubicBezTo>
                  <a:lnTo>
                    <a:pt x="1595933" y="480983"/>
                  </a:lnTo>
                  <a:lnTo>
                    <a:pt x="1592694" y="483574"/>
                  </a:lnTo>
                  <a:cubicBezTo>
                    <a:pt x="1590103" y="484869"/>
                    <a:pt x="1587944" y="485948"/>
                    <a:pt x="1586217" y="486812"/>
                  </a:cubicBezTo>
                  <a:cubicBezTo>
                    <a:pt x="1584922" y="487676"/>
                    <a:pt x="1583195" y="488539"/>
                    <a:pt x="1581035" y="489403"/>
                  </a:cubicBezTo>
                  <a:cubicBezTo>
                    <a:pt x="1578013" y="491994"/>
                    <a:pt x="1573479" y="491130"/>
                    <a:pt x="1567434" y="486812"/>
                  </a:cubicBezTo>
                  <a:cubicBezTo>
                    <a:pt x="1563116" y="483789"/>
                    <a:pt x="1559661" y="480119"/>
                    <a:pt x="1557071" y="475801"/>
                  </a:cubicBezTo>
                  <a:lnTo>
                    <a:pt x="1553184" y="468676"/>
                  </a:lnTo>
                  <a:lnTo>
                    <a:pt x="1557718" y="460256"/>
                  </a:lnTo>
                  <a:cubicBezTo>
                    <a:pt x="1559877" y="454643"/>
                    <a:pt x="1567002" y="442768"/>
                    <a:pt x="1579092" y="424633"/>
                  </a:cubicBezTo>
                  <a:cubicBezTo>
                    <a:pt x="1582115" y="420747"/>
                    <a:pt x="1584058" y="417508"/>
                    <a:pt x="1584922" y="414917"/>
                  </a:cubicBezTo>
                  <a:cubicBezTo>
                    <a:pt x="1586217" y="412326"/>
                    <a:pt x="1587728" y="409304"/>
                    <a:pt x="1589456" y="405850"/>
                  </a:cubicBezTo>
                  <a:cubicBezTo>
                    <a:pt x="1595069" y="395918"/>
                    <a:pt x="1599603" y="385771"/>
                    <a:pt x="1603057" y="375408"/>
                  </a:cubicBezTo>
                  <a:cubicBezTo>
                    <a:pt x="1606944" y="362454"/>
                    <a:pt x="1600682" y="358567"/>
                    <a:pt x="1584274" y="363749"/>
                  </a:cubicBezTo>
                  <a:cubicBezTo>
                    <a:pt x="1576502" y="365908"/>
                    <a:pt x="1569161" y="367635"/>
                    <a:pt x="1562252" y="368931"/>
                  </a:cubicBezTo>
                  <a:cubicBezTo>
                    <a:pt x="1557934" y="369362"/>
                    <a:pt x="1555991" y="370442"/>
                    <a:pt x="1556423" y="372169"/>
                  </a:cubicBezTo>
                  <a:cubicBezTo>
                    <a:pt x="1556423" y="373465"/>
                    <a:pt x="1555559" y="377135"/>
                    <a:pt x="1553832" y="383180"/>
                  </a:cubicBezTo>
                  <a:cubicBezTo>
                    <a:pt x="1552537" y="387066"/>
                    <a:pt x="1551781" y="389981"/>
                    <a:pt x="1551565" y="391924"/>
                  </a:cubicBezTo>
                  <a:cubicBezTo>
                    <a:pt x="1551349" y="393867"/>
                    <a:pt x="1551673" y="394407"/>
                    <a:pt x="1552537" y="393543"/>
                  </a:cubicBezTo>
                  <a:cubicBezTo>
                    <a:pt x="1553400" y="393111"/>
                    <a:pt x="1553832" y="392464"/>
                    <a:pt x="1553832" y="391600"/>
                  </a:cubicBezTo>
                  <a:cubicBezTo>
                    <a:pt x="1553832" y="390305"/>
                    <a:pt x="1554696" y="387714"/>
                    <a:pt x="1556423" y="383828"/>
                  </a:cubicBezTo>
                  <a:cubicBezTo>
                    <a:pt x="1558582" y="379510"/>
                    <a:pt x="1559661" y="377135"/>
                    <a:pt x="1559661" y="376703"/>
                  </a:cubicBezTo>
                  <a:cubicBezTo>
                    <a:pt x="1559661" y="376271"/>
                    <a:pt x="1560093" y="375408"/>
                    <a:pt x="1560957" y="374112"/>
                  </a:cubicBezTo>
                  <a:cubicBezTo>
                    <a:pt x="1562252" y="372817"/>
                    <a:pt x="1562036" y="374544"/>
                    <a:pt x="1560309" y="379294"/>
                  </a:cubicBezTo>
                  <a:cubicBezTo>
                    <a:pt x="1559014" y="383180"/>
                    <a:pt x="1558150" y="385987"/>
                    <a:pt x="1557718" y="387714"/>
                  </a:cubicBezTo>
                  <a:cubicBezTo>
                    <a:pt x="1555559" y="393759"/>
                    <a:pt x="1552753" y="403475"/>
                    <a:pt x="1549298" y="416860"/>
                  </a:cubicBezTo>
                  <a:cubicBezTo>
                    <a:pt x="1547571" y="422906"/>
                    <a:pt x="1546492" y="427224"/>
                    <a:pt x="1546060" y="429814"/>
                  </a:cubicBezTo>
                  <a:cubicBezTo>
                    <a:pt x="1545196" y="432405"/>
                    <a:pt x="1544548" y="435212"/>
                    <a:pt x="1544117" y="438235"/>
                  </a:cubicBezTo>
                  <a:cubicBezTo>
                    <a:pt x="1544117" y="439962"/>
                    <a:pt x="1543901" y="441041"/>
                    <a:pt x="1543469" y="441473"/>
                  </a:cubicBezTo>
                  <a:cubicBezTo>
                    <a:pt x="1543037" y="441905"/>
                    <a:pt x="1542497" y="444064"/>
                    <a:pt x="1541850" y="447950"/>
                  </a:cubicBezTo>
                  <a:cubicBezTo>
                    <a:pt x="1541202" y="451836"/>
                    <a:pt x="1540662" y="456370"/>
                    <a:pt x="1540230" y="461552"/>
                  </a:cubicBezTo>
                  <a:cubicBezTo>
                    <a:pt x="1538072" y="471915"/>
                    <a:pt x="1536992" y="489403"/>
                    <a:pt x="1536992" y="514015"/>
                  </a:cubicBezTo>
                  <a:cubicBezTo>
                    <a:pt x="1536992" y="532583"/>
                    <a:pt x="1536776" y="544457"/>
                    <a:pt x="1536344" y="549639"/>
                  </a:cubicBezTo>
                  <a:cubicBezTo>
                    <a:pt x="1534617" y="551366"/>
                    <a:pt x="1529651" y="550287"/>
                    <a:pt x="1521447" y="546400"/>
                  </a:cubicBezTo>
                  <a:cubicBezTo>
                    <a:pt x="1517129" y="544241"/>
                    <a:pt x="1512811" y="540139"/>
                    <a:pt x="1508493" y="534094"/>
                  </a:cubicBezTo>
                  <a:cubicBezTo>
                    <a:pt x="1500721" y="524594"/>
                    <a:pt x="1497050" y="515743"/>
                    <a:pt x="1497482" y="507538"/>
                  </a:cubicBezTo>
                  <a:cubicBezTo>
                    <a:pt x="1497482" y="501493"/>
                    <a:pt x="1498130" y="491994"/>
                    <a:pt x="1499425" y="479040"/>
                  </a:cubicBezTo>
                  <a:cubicBezTo>
                    <a:pt x="1500721" y="466086"/>
                    <a:pt x="1503311" y="446223"/>
                    <a:pt x="1507198" y="419451"/>
                  </a:cubicBezTo>
                  <a:cubicBezTo>
                    <a:pt x="1509357" y="403906"/>
                    <a:pt x="1511084" y="389873"/>
                    <a:pt x="1512379" y="377351"/>
                  </a:cubicBezTo>
                  <a:cubicBezTo>
                    <a:pt x="1514538" y="357920"/>
                    <a:pt x="1517129" y="339136"/>
                    <a:pt x="1520152" y="321001"/>
                  </a:cubicBezTo>
                  <a:cubicBezTo>
                    <a:pt x="1524038" y="303297"/>
                    <a:pt x="1525333" y="292502"/>
                    <a:pt x="1524038" y="288616"/>
                  </a:cubicBezTo>
                  <a:cubicBezTo>
                    <a:pt x="1523174" y="287320"/>
                    <a:pt x="1521663" y="286241"/>
                    <a:pt x="1519504" y="285377"/>
                  </a:cubicBezTo>
                  <a:cubicBezTo>
                    <a:pt x="1516050" y="283218"/>
                    <a:pt x="1515618" y="280196"/>
                    <a:pt x="1518209" y="276310"/>
                  </a:cubicBezTo>
                  <a:cubicBezTo>
                    <a:pt x="1520799" y="270264"/>
                    <a:pt x="1526629" y="270264"/>
                    <a:pt x="1535697" y="276310"/>
                  </a:cubicBezTo>
                  <a:cubicBezTo>
                    <a:pt x="1545196" y="281059"/>
                    <a:pt x="1552105" y="287320"/>
                    <a:pt x="1556423" y="295093"/>
                  </a:cubicBezTo>
                  <a:cubicBezTo>
                    <a:pt x="1558582" y="298547"/>
                    <a:pt x="1559877" y="300274"/>
                    <a:pt x="1560309" y="300274"/>
                  </a:cubicBezTo>
                  <a:cubicBezTo>
                    <a:pt x="1560741" y="299843"/>
                    <a:pt x="1562252" y="297468"/>
                    <a:pt x="1564843" y="293150"/>
                  </a:cubicBezTo>
                  <a:cubicBezTo>
                    <a:pt x="1586433" y="261628"/>
                    <a:pt x="1608887" y="241334"/>
                    <a:pt x="1632204" y="232266"/>
                  </a:cubicBezTo>
                  <a:cubicBezTo>
                    <a:pt x="1633931" y="231402"/>
                    <a:pt x="1636090" y="230323"/>
                    <a:pt x="1638681" y="229027"/>
                  </a:cubicBezTo>
                  <a:cubicBezTo>
                    <a:pt x="1641703" y="228164"/>
                    <a:pt x="1644294" y="227300"/>
                    <a:pt x="1646453" y="226437"/>
                  </a:cubicBezTo>
                  <a:cubicBezTo>
                    <a:pt x="1648396" y="225897"/>
                    <a:pt x="1650528" y="225694"/>
                    <a:pt x="1652849" y="225829"/>
                  </a:cubicBezTo>
                  <a:close/>
                  <a:moveTo>
                    <a:pt x="461810" y="196642"/>
                  </a:moveTo>
                  <a:cubicBezTo>
                    <a:pt x="454038" y="198370"/>
                    <a:pt x="442811" y="218232"/>
                    <a:pt x="428130" y="256231"/>
                  </a:cubicBezTo>
                  <a:lnTo>
                    <a:pt x="426834" y="260117"/>
                  </a:lnTo>
                  <a:lnTo>
                    <a:pt x="430073" y="258174"/>
                  </a:lnTo>
                  <a:cubicBezTo>
                    <a:pt x="441300" y="253424"/>
                    <a:pt x="450799" y="249754"/>
                    <a:pt x="458572" y="247163"/>
                  </a:cubicBezTo>
                  <a:cubicBezTo>
                    <a:pt x="463321" y="245868"/>
                    <a:pt x="466128" y="244788"/>
                    <a:pt x="466992" y="243925"/>
                  </a:cubicBezTo>
                  <a:cubicBezTo>
                    <a:pt x="466992" y="243493"/>
                    <a:pt x="466992" y="236584"/>
                    <a:pt x="466992" y="223198"/>
                  </a:cubicBezTo>
                  <a:cubicBezTo>
                    <a:pt x="467423" y="208949"/>
                    <a:pt x="466992" y="201392"/>
                    <a:pt x="465696" y="200529"/>
                  </a:cubicBezTo>
                  <a:cubicBezTo>
                    <a:pt x="464833" y="198801"/>
                    <a:pt x="463537" y="197506"/>
                    <a:pt x="461810" y="196642"/>
                  </a:cubicBezTo>
                  <a:close/>
                  <a:moveTo>
                    <a:pt x="857231" y="176726"/>
                  </a:moveTo>
                  <a:cubicBezTo>
                    <a:pt x="860901" y="177265"/>
                    <a:pt x="865328" y="178939"/>
                    <a:pt x="870509" y="181745"/>
                  </a:cubicBezTo>
                  <a:cubicBezTo>
                    <a:pt x="881735" y="186495"/>
                    <a:pt x="889292" y="194052"/>
                    <a:pt x="893178" y="204415"/>
                  </a:cubicBezTo>
                  <a:cubicBezTo>
                    <a:pt x="897928" y="214778"/>
                    <a:pt x="899224" y="222335"/>
                    <a:pt x="897064" y="227084"/>
                  </a:cubicBezTo>
                  <a:cubicBezTo>
                    <a:pt x="896201" y="230539"/>
                    <a:pt x="894690" y="233561"/>
                    <a:pt x="892531" y="236152"/>
                  </a:cubicBezTo>
                  <a:cubicBezTo>
                    <a:pt x="890372" y="239175"/>
                    <a:pt x="889076" y="241334"/>
                    <a:pt x="888644" y="242629"/>
                  </a:cubicBezTo>
                  <a:cubicBezTo>
                    <a:pt x="887349" y="244356"/>
                    <a:pt x="885406" y="246731"/>
                    <a:pt x="882815" y="249754"/>
                  </a:cubicBezTo>
                  <a:cubicBezTo>
                    <a:pt x="879792" y="252776"/>
                    <a:pt x="877202" y="255799"/>
                    <a:pt x="875043" y="258822"/>
                  </a:cubicBezTo>
                  <a:cubicBezTo>
                    <a:pt x="859066" y="277821"/>
                    <a:pt x="842442" y="295309"/>
                    <a:pt x="825170" y="311285"/>
                  </a:cubicBezTo>
                  <a:cubicBezTo>
                    <a:pt x="820852" y="314740"/>
                    <a:pt x="816318" y="318302"/>
                    <a:pt x="811568" y="321972"/>
                  </a:cubicBezTo>
                  <a:cubicBezTo>
                    <a:pt x="806818" y="325643"/>
                    <a:pt x="802608" y="328665"/>
                    <a:pt x="798938" y="331040"/>
                  </a:cubicBezTo>
                  <a:cubicBezTo>
                    <a:pt x="795268" y="333415"/>
                    <a:pt x="793432" y="334387"/>
                    <a:pt x="793432" y="333955"/>
                  </a:cubicBezTo>
                  <a:cubicBezTo>
                    <a:pt x="793432" y="333523"/>
                    <a:pt x="794728" y="332012"/>
                    <a:pt x="797319" y="329421"/>
                  </a:cubicBezTo>
                  <a:cubicBezTo>
                    <a:pt x="802932" y="325103"/>
                    <a:pt x="810057" y="314308"/>
                    <a:pt x="818693" y="297036"/>
                  </a:cubicBezTo>
                  <a:cubicBezTo>
                    <a:pt x="824738" y="284946"/>
                    <a:pt x="829056" y="275014"/>
                    <a:pt x="831647" y="267242"/>
                  </a:cubicBezTo>
                  <a:cubicBezTo>
                    <a:pt x="833806" y="259901"/>
                    <a:pt x="835533" y="255151"/>
                    <a:pt x="836828" y="252992"/>
                  </a:cubicBezTo>
                  <a:cubicBezTo>
                    <a:pt x="837692" y="250833"/>
                    <a:pt x="838555" y="247163"/>
                    <a:pt x="839419" y="241981"/>
                  </a:cubicBezTo>
                  <a:cubicBezTo>
                    <a:pt x="840715" y="236800"/>
                    <a:pt x="842226" y="231834"/>
                    <a:pt x="843953" y="227084"/>
                  </a:cubicBezTo>
                  <a:cubicBezTo>
                    <a:pt x="845680" y="222766"/>
                    <a:pt x="847623" y="214778"/>
                    <a:pt x="849782" y="203119"/>
                  </a:cubicBezTo>
                  <a:cubicBezTo>
                    <a:pt x="850646" y="200529"/>
                    <a:pt x="851078" y="197938"/>
                    <a:pt x="851078" y="195347"/>
                  </a:cubicBezTo>
                  <a:cubicBezTo>
                    <a:pt x="851078" y="191461"/>
                    <a:pt x="849999" y="189302"/>
                    <a:pt x="847839" y="188870"/>
                  </a:cubicBezTo>
                  <a:cubicBezTo>
                    <a:pt x="845249" y="187575"/>
                    <a:pt x="843629" y="186603"/>
                    <a:pt x="842982" y="185955"/>
                  </a:cubicBezTo>
                  <a:cubicBezTo>
                    <a:pt x="842334" y="185308"/>
                    <a:pt x="842226" y="184552"/>
                    <a:pt x="842658" y="183688"/>
                  </a:cubicBezTo>
                  <a:cubicBezTo>
                    <a:pt x="843521" y="182393"/>
                    <a:pt x="845464" y="180666"/>
                    <a:pt x="848488" y="178507"/>
                  </a:cubicBezTo>
                  <a:cubicBezTo>
                    <a:pt x="850646" y="176780"/>
                    <a:pt x="853561" y="176186"/>
                    <a:pt x="857231" y="176726"/>
                  </a:cubicBezTo>
                  <a:close/>
                  <a:moveTo>
                    <a:pt x="1522014" y="154866"/>
                  </a:moveTo>
                  <a:cubicBezTo>
                    <a:pt x="1521528" y="155082"/>
                    <a:pt x="1520799" y="155621"/>
                    <a:pt x="1519828" y="156485"/>
                  </a:cubicBezTo>
                  <a:cubicBezTo>
                    <a:pt x="1517885" y="158212"/>
                    <a:pt x="1514754" y="161451"/>
                    <a:pt x="1510436" y="166201"/>
                  </a:cubicBezTo>
                  <a:cubicBezTo>
                    <a:pt x="1500937" y="176995"/>
                    <a:pt x="1492085" y="188654"/>
                    <a:pt x="1483881" y="201176"/>
                  </a:cubicBezTo>
                  <a:cubicBezTo>
                    <a:pt x="1478699" y="208085"/>
                    <a:pt x="1474921" y="213483"/>
                    <a:pt x="1472546" y="217369"/>
                  </a:cubicBezTo>
                  <a:cubicBezTo>
                    <a:pt x="1470171" y="221255"/>
                    <a:pt x="1468983" y="223414"/>
                    <a:pt x="1468983" y="223846"/>
                  </a:cubicBezTo>
                  <a:cubicBezTo>
                    <a:pt x="1468983" y="224278"/>
                    <a:pt x="1468768" y="224493"/>
                    <a:pt x="1468336" y="224493"/>
                  </a:cubicBezTo>
                  <a:cubicBezTo>
                    <a:pt x="1467904" y="224493"/>
                    <a:pt x="1466824" y="225789"/>
                    <a:pt x="1465097" y="228380"/>
                  </a:cubicBezTo>
                  <a:cubicBezTo>
                    <a:pt x="1464234" y="230971"/>
                    <a:pt x="1463586" y="232482"/>
                    <a:pt x="1463154" y="232914"/>
                  </a:cubicBezTo>
                  <a:cubicBezTo>
                    <a:pt x="1460132" y="236800"/>
                    <a:pt x="1455598" y="244356"/>
                    <a:pt x="1449552" y="255583"/>
                  </a:cubicBezTo>
                  <a:cubicBezTo>
                    <a:pt x="1447394" y="259901"/>
                    <a:pt x="1446314" y="262276"/>
                    <a:pt x="1446314" y="262708"/>
                  </a:cubicBezTo>
                  <a:cubicBezTo>
                    <a:pt x="1446314" y="263571"/>
                    <a:pt x="1445666" y="265083"/>
                    <a:pt x="1444371" y="267242"/>
                  </a:cubicBezTo>
                  <a:cubicBezTo>
                    <a:pt x="1440916" y="273287"/>
                    <a:pt x="1439189" y="277821"/>
                    <a:pt x="1439189" y="280843"/>
                  </a:cubicBezTo>
                  <a:cubicBezTo>
                    <a:pt x="1439189" y="284298"/>
                    <a:pt x="1442644" y="284298"/>
                    <a:pt x="1449552" y="280843"/>
                  </a:cubicBezTo>
                  <a:cubicBezTo>
                    <a:pt x="1453007" y="278684"/>
                    <a:pt x="1455382" y="277173"/>
                    <a:pt x="1456677" y="276310"/>
                  </a:cubicBezTo>
                  <a:cubicBezTo>
                    <a:pt x="1457973" y="275446"/>
                    <a:pt x="1461859" y="272423"/>
                    <a:pt x="1468336" y="267242"/>
                  </a:cubicBezTo>
                  <a:cubicBezTo>
                    <a:pt x="1486903" y="253856"/>
                    <a:pt x="1498130" y="245652"/>
                    <a:pt x="1502016" y="242629"/>
                  </a:cubicBezTo>
                  <a:cubicBezTo>
                    <a:pt x="1506766" y="238743"/>
                    <a:pt x="1510868" y="235504"/>
                    <a:pt x="1514322" y="232914"/>
                  </a:cubicBezTo>
                  <a:cubicBezTo>
                    <a:pt x="1517345" y="231186"/>
                    <a:pt x="1519396" y="229567"/>
                    <a:pt x="1520476" y="228056"/>
                  </a:cubicBezTo>
                  <a:cubicBezTo>
                    <a:pt x="1521555" y="226545"/>
                    <a:pt x="1522203" y="222442"/>
                    <a:pt x="1522419" y="215750"/>
                  </a:cubicBezTo>
                  <a:cubicBezTo>
                    <a:pt x="1522635" y="209057"/>
                    <a:pt x="1522743" y="197290"/>
                    <a:pt x="1522743" y="180450"/>
                  </a:cubicBezTo>
                  <a:cubicBezTo>
                    <a:pt x="1523174" y="173973"/>
                    <a:pt x="1523390" y="168252"/>
                    <a:pt x="1523390" y="163286"/>
                  </a:cubicBezTo>
                  <a:cubicBezTo>
                    <a:pt x="1523390" y="158320"/>
                    <a:pt x="1523174" y="155621"/>
                    <a:pt x="1522743" y="155190"/>
                  </a:cubicBezTo>
                  <a:cubicBezTo>
                    <a:pt x="1522743" y="154758"/>
                    <a:pt x="1522500" y="154650"/>
                    <a:pt x="1522014" y="154866"/>
                  </a:cubicBezTo>
                  <a:close/>
                  <a:moveTo>
                    <a:pt x="965073" y="121509"/>
                  </a:moveTo>
                  <a:lnTo>
                    <a:pt x="968959" y="124100"/>
                  </a:lnTo>
                  <a:cubicBezTo>
                    <a:pt x="975436" y="127554"/>
                    <a:pt x="980186" y="135975"/>
                    <a:pt x="983209" y="149360"/>
                  </a:cubicBezTo>
                  <a:cubicBezTo>
                    <a:pt x="985368" y="161882"/>
                    <a:pt x="988823" y="166848"/>
                    <a:pt x="993572" y="164257"/>
                  </a:cubicBezTo>
                  <a:cubicBezTo>
                    <a:pt x="999185" y="163826"/>
                    <a:pt x="1002208" y="163394"/>
                    <a:pt x="1002639" y="162962"/>
                  </a:cubicBezTo>
                  <a:cubicBezTo>
                    <a:pt x="1003503" y="162530"/>
                    <a:pt x="1005230" y="161882"/>
                    <a:pt x="1007821" y="161019"/>
                  </a:cubicBezTo>
                  <a:cubicBezTo>
                    <a:pt x="1010844" y="160587"/>
                    <a:pt x="1015162" y="159292"/>
                    <a:pt x="1020776" y="157133"/>
                  </a:cubicBezTo>
                  <a:cubicBezTo>
                    <a:pt x="1030275" y="152383"/>
                    <a:pt x="1040638" y="153462"/>
                    <a:pt x="1051865" y="160371"/>
                  </a:cubicBezTo>
                  <a:cubicBezTo>
                    <a:pt x="1063523" y="166416"/>
                    <a:pt x="1069785" y="171598"/>
                    <a:pt x="1070648" y="175916"/>
                  </a:cubicBezTo>
                  <a:cubicBezTo>
                    <a:pt x="1071512" y="178507"/>
                    <a:pt x="1072807" y="181745"/>
                    <a:pt x="1074534" y="185632"/>
                  </a:cubicBezTo>
                  <a:cubicBezTo>
                    <a:pt x="1079284" y="193404"/>
                    <a:pt x="1079284" y="199233"/>
                    <a:pt x="1074534" y="203119"/>
                  </a:cubicBezTo>
                  <a:cubicBezTo>
                    <a:pt x="1071943" y="205278"/>
                    <a:pt x="1069569" y="207006"/>
                    <a:pt x="1067410" y="208301"/>
                  </a:cubicBezTo>
                  <a:cubicBezTo>
                    <a:pt x="1064387" y="209596"/>
                    <a:pt x="1058773" y="212187"/>
                    <a:pt x="1050569" y="216073"/>
                  </a:cubicBezTo>
                  <a:cubicBezTo>
                    <a:pt x="1041502" y="220391"/>
                    <a:pt x="1033729" y="224062"/>
                    <a:pt x="1027252" y="227084"/>
                  </a:cubicBezTo>
                  <a:cubicBezTo>
                    <a:pt x="1021207" y="230107"/>
                    <a:pt x="1017105" y="232266"/>
                    <a:pt x="1014946" y="233561"/>
                  </a:cubicBezTo>
                  <a:cubicBezTo>
                    <a:pt x="1012355" y="235289"/>
                    <a:pt x="1007821" y="237663"/>
                    <a:pt x="1001344" y="240686"/>
                  </a:cubicBezTo>
                  <a:cubicBezTo>
                    <a:pt x="986231" y="248890"/>
                    <a:pt x="974141" y="256015"/>
                    <a:pt x="965073" y="262060"/>
                  </a:cubicBezTo>
                  <a:cubicBezTo>
                    <a:pt x="962050" y="264651"/>
                    <a:pt x="960323" y="265946"/>
                    <a:pt x="959892" y="265946"/>
                  </a:cubicBezTo>
                  <a:cubicBezTo>
                    <a:pt x="959028" y="265946"/>
                    <a:pt x="958596" y="266162"/>
                    <a:pt x="958596" y="266594"/>
                  </a:cubicBezTo>
                  <a:cubicBezTo>
                    <a:pt x="958596" y="267026"/>
                    <a:pt x="957732" y="267674"/>
                    <a:pt x="956005" y="268537"/>
                  </a:cubicBezTo>
                  <a:cubicBezTo>
                    <a:pt x="954278" y="269401"/>
                    <a:pt x="952551" y="270264"/>
                    <a:pt x="950824" y="271128"/>
                  </a:cubicBezTo>
                  <a:cubicBezTo>
                    <a:pt x="948665" y="271992"/>
                    <a:pt x="948449" y="274366"/>
                    <a:pt x="950176" y="278253"/>
                  </a:cubicBezTo>
                  <a:cubicBezTo>
                    <a:pt x="952335" y="286457"/>
                    <a:pt x="951039" y="295741"/>
                    <a:pt x="946290" y="306104"/>
                  </a:cubicBezTo>
                  <a:cubicBezTo>
                    <a:pt x="944563" y="310422"/>
                    <a:pt x="943483" y="313013"/>
                    <a:pt x="943052" y="313876"/>
                  </a:cubicBezTo>
                  <a:cubicBezTo>
                    <a:pt x="943052" y="314308"/>
                    <a:pt x="944347" y="313876"/>
                    <a:pt x="946937" y="312581"/>
                  </a:cubicBezTo>
                  <a:cubicBezTo>
                    <a:pt x="950392" y="310422"/>
                    <a:pt x="955573" y="307399"/>
                    <a:pt x="962482" y="303513"/>
                  </a:cubicBezTo>
                  <a:cubicBezTo>
                    <a:pt x="977595" y="295309"/>
                    <a:pt x="989686" y="285593"/>
                    <a:pt x="998753" y="274366"/>
                  </a:cubicBezTo>
                  <a:cubicBezTo>
                    <a:pt x="1005663" y="267458"/>
                    <a:pt x="1010628" y="263356"/>
                    <a:pt x="1013651" y="262060"/>
                  </a:cubicBezTo>
                  <a:cubicBezTo>
                    <a:pt x="1014082" y="262492"/>
                    <a:pt x="1014730" y="262492"/>
                    <a:pt x="1015593" y="262060"/>
                  </a:cubicBezTo>
                  <a:cubicBezTo>
                    <a:pt x="1017752" y="260765"/>
                    <a:pt x="1019264" y="260765"/>
                    <a:pt x="1020127" y="262060"/>
                  </a:cubicBezTo>
                  <a:cubicBezTo>
                    <a:pt x="1020560" y="262492"/>
                    <a:pt x="1021423" y="262708"/>
                    <a:pt x="1022718" y="262708"/>
                  </a:cubicBezTo>
                  <a:cubicBezTo>
                    <a:pt x="1025741" y="262708"/>
                    <a:pt x="1033297" y="266594"/>
                    <a:pt x="1045388" y="274366"/>
                  </a:cubicBezTo>
                  <a:cubicBezTo>
                    <a:pt x="1049274" y="279116"/>
                    <a:pt x="1051218" y="282571"/>
                    <a:pt x="1051218" y="284730"/>
                  </a:cubicBezTo>
                  <a:cubicBezTo>
                    <a:pt x="1051218" y="285162"/>
                    <a:pt x="1052081" y="286889"/>
                    <a:pt x="1053808" y="289911"/>
                  </a:cubicBezTo>
                  <a:cubicBezTo>
                    <a:pt x="1055967" y="292502"/>
                    <a:pt x="1056830" y="295309"/>
                    <a:pt x="1056399" y="298331"/>
                  </a:cubicBezTo>
                  <a:cubicBezTo>
                    <a:pt x="1057262" y="303081"/>
                    <a:pt x="1053808" y="309342"/>
                    <a:pt x="1046035" y="317115"/>
                  </a:cubicBezTo>
                  <a:cubicBezTo>
                    <a:pt x="1042149" y="321433"/>
                    <a:pt x="1038371" y="325859"/>
                    <a:pt x="1034701" y="330392"/>
                  </a:cubicBezTo>
                  <a:cubicBezTo>
                    <a:pt x="1031031" y="334926"/>
                    <a:pt x="1029195" y="337409"/>
                    <a:pt x="1029195" y="337841"/>
                  </a:cubicBezTo>
                  <a:cubicBezTo>
                    <a:pt x="1029195" y="338273"/>
                    <a:pt x="1028116" y="340000"/>
                    <a:pt x="1025957" y="343023"/>
                  </a:cubicBezTo>
                  <a:cubicBezTo>
                    <a:pt x="1023798" y="346477"/>
                    <a:pt x="1022718" y="348420"/>
                    <a:pt x="1022718" y="348852"/>
                  </a:cubicBezTo>
                  <a:cubicBezTo>
                    <a:pt x="1022718" y="349715"/>
                    <a:pt x="1022070" y="350579"/>
                    <a:pt x="1020776" y="351443"/>
                  </a:cubicBezTo>
                  <a:cubicBezTo>
                    <a:pt x="1019911" y="352306"/>
                    <a:pt x="1019480" y="352954"/>
                    <a:pt x="1019480" y="353386"/>
                  </a:cubicBezTo>
                  <a:cubicBezTo>
                    <a:pt x="1019480" y="354249"/>
                    <a:pt x="1018400" y="356840"/>
                    <a:pt x="1016241" y="361158"/>
                  </a:cubicBezTo>
                  <a:cubicBezTo>
                    <a:pt x="1013651" y="366340"/>
                    <a:pt x="1011276" y="371306"/>
                    <a:pt x="1009117" y="376055"/>
                  </a:cubicBezTo>
                  <a:cubicBezTo>
                    <a:pt x="1007821" y="380373"/>
                    <a:pt x="1006742" y="383180"/>
                    <a:pt x="1005878" y="384475"/>
                  </a:cubicBezTo>
                  <a:cubicBezTo>
                    <a:pt x="998969" y="404338"/>
                    <a:pt x="996378" y="430462"/>
                    <a:pt x="998106" y="462847"/>
                  </a:cubicBezTo>
                  <a:cubicBezTo>
                    <a:pt x="1001560" y="481846"/>
                    <a:pt x="1006957" y="496096"/>
                    <a:pt x="1014298" y="505595"/>
                  </a:cubicBezTo>
                  <a:cubicBezTo>
                    <a:pt x="1018184" y="509050"/>
                    <a:pt x="1022718" y="511641"/>
                    <a:pt x="1027900" y="513368"/>
                  </a:cubicBezTo>
                  <a:cubicBezTo>
                    <a:pt x="1028764" y="513368"/>
                    <a:pt x="1029627" y="513584"/>
                    <a:pt x="1030491" y="514015"/>
                  </a:cubicBezTo>
                  <a:cubicBezTo>
                    <a:pt x="1037399" y="516174"/>
                    <a:pt x="1044740" y="517902"/>
                    <a:pt x="1052512" y="519197"/>
                  </a:cubicBezTo>
                  <a:cubicBezTo>
                    <a:pt x="1065035" y="520492"/>
                    <a:pt x="1077341" y="521140"/>
                    <a:pt x="1089431" y="521140"/>
                  </a:cubicBezTo>
                  <a:cubicBezTo>
                    <a:pt x="1101522" y="521140"/>
                    <a:pt x="1110590" y="521032"/>
                    <a:pt x="1116635" y="520816"/>
                  </a:cubicBezTo>
                  <a:cubicBezTo>
                    <a:pt x="1122680" y="520600"/>
                    <a:pt x="1125918" y="520277"/>
                    <a:pt x="1126350" y="519845"/>
                  </a:cubicBezTo>
                  <a:cubicBezTo>
                    <a:pt x="1127646" y="519413"/>
                    <a:pt x="1130453" y="518981"/>
                    <a:pt x="1134770" y="518549"/>
                  </a:cubicBezTo>
                  <a:cubicBezTo>
                    <a:pt x="1139088" y="518118"/>
                    <a:pt x="1143190" y="517470"/>
                    <a:pt x="1147077" y="516606"/>
                  </a:cubicBezTo>
                  <a:cubicBezTo>
                    <a:pt x="1150963" y="515311"/>
                    <a:pt x="1155497" y="514231"/>
                    <a:pt x="1160678" y="513368"/>
                  </a:cubicBezTo>
                  <a:cubicBezTo>
                    <a:pt x="1175360" y="509913"/>
                    <a:pt x="1185939" y="506459"/>
                    <a:pt x="1192416" y="503005"/>
                  </a:cubicBezTo>
                  <a:cubicBezTo>
                    <a:pt x="1194143" y="502141"/>
                    <a:pt x="1195438" y="501709"/>
                    <a:pt x="1196302" y="501709"/>
                  </a:cubicBezTo>
                  <a:cubicBezTo>
                    <a:pt x="1198029" y="501709"/>
                    <a:pt x="1201699" y="499766"/>
                    <a:pt x="1207313" y="495880"/>
                  </a:cubicBezTo>
                  <a:cubicBezTo>
                    <a:pt x="1207744" y="495016"/>
                    <a:pt x="1208393" y="494584"/>
                    <a:pt x="1209256" y="494584"/>
                  </a:cubicBezTo>
                  <a:cubicBezTo>
                    <a:pt x="1211415" y="494584"/>
                    <a:pt x="1215301" y="490482"/>
                    <a:pt x="1220914" y="482278"/>
                  </a:cubicBezTo>
                  <a:cubicBezTo>
                    <a:pt x="1225233" y="471915"/>
                    <a:pt x="1229766" y="458745"/>
                    <a:pt x="1234516" y="442768"/>
                  </a:cubicBezTo>
                  <a:cubicBezTo>
                    <a:pt x="1235380" y="439746"/>
                    <a:pt x="1236027" y="435860"/>
                    <a:pt x="1236459" y="431110"/>
                  </a:cubicBezTo>
                  <a:cubicBezTo>
                    <a:pt x="1236891" y="426360"/>
                    <a:pt x="1237323" y="417940"/>
                    <a:pt x="1237755" y="405850"/>
                  </a:cubicBezTo>
                  <a:lnTo>
                    <a:pt x="1238402" y="377998"/>
                  </a:lnTo>
                  <a:lnTo>
                    <a:pt x="1240346" y="389009"/>
                  </a:lnTo>
                  <a:cubicBezTo>
                    <a:pt x="1245527" y="416645"/>
                    <a:pt x="1252868" y="440609"/>
                    <a:pt x="1262367" y="460904"/>
                  </a:cubicBezTo>
                  <a:cubicBezTo>
                    <a:pt x="1270140" y="479903"/>
                    <a:pt x="1276185" y="496743"/>
                    <a:pt x="1280503" y="511425"/>
                  </a:cubicBezTo>
                  <a:cubicBezTo>
                    <a:pt x="1281366" y="514447"/>
                    <a:pt x="1282014" y="516390"/>
                    <a:pt x="1282446" y="517254"/>
                  </a:cubicBezTo>
                  <a:cubicBezTo>
                    <a:pt x="1284606" y="523299"/>
                    <a:pt x="1286117" y="532583"/>
                    <a:pt x="1286980" y="545105"/>
                  </a:cubicBezTo>
                  <a:cubicBezTo>
                    <a:pt x="1286980" y="555036"/>
                    <a:pt x="1281582" y="561513"/>
                    <a:pt x="1270788" y="564536"/>
                  </a:cubicBezTo>
                  <a:cubicBezTo>
                    <a:pt x="1264310" y="567127"/>
                    <a:pt x="1252004" y="569070"/>
                    <a:pt x="1233868" y="570365"/>
                  </a:cubicBezTo>
                  <a:cubicBezTo>
                    <a:pt x="1226096" y="571229"/>
                    <a:pt x="1220483" y="571877"/>
                    <a:pt x="1217028" y="572308"/>
                  </a:cubicBezTo>
                  <a:cubicBezTo>
                    <a:pt x="1214006" y="572308"/>
                    <a:pt x="1207960" y="572524"/>
                    <a:pt x="1198893" y="572956"/>
                  </a:cubicBezTo>
                  <a:cubicBezTo>
                    <a:pt x="1189825" y="573388"/>
                    <a:pt x="1183564" y="573604"/>
                    <a:pt x="1180109" y="573604"/>
                  </a:cubicBezTo>
                  <a:cubicBezTo>
                    <a:pt x="1176224" y="574467"/>
                    <a:pt x="1166939" y="575331"/>
                    <a:pt x="1152258" y="576195"/>
                  </a:cubicBezTo>
                  <a:cubicBezTo>
                    <a:pt x="1130236" y="576626"/>
                    <a:pt x="1112102" y="576626"/>
                    <a:pt x="1097851" y="576195"/>
                  </a:cubicBezTo>
                  <a:cubicBezTo>
                    <a:pt x="1096124" y="575763"/>
                    <a:pt x="1092670" y="575331"/>
                    <a:pt x="1087488" y="574899"/>
                  </a:cubicBezTo>
                  <a:cubicBezTo>
                    <a:pt x="1072807" y="574036"/>
                    <a:pt x="1059853" y="570797"/>
                    <a:pt x="1048626" y="565184"/>
                  </a:cubicBezTo>
                  <a:cubicBezTo>
                    <a:pt x="1010628" y="545753"/>
                    <a:pt x="984720" y="518549"/>
                    <a:pt x="970902" y="483574"/>
                  </a:cubicBezTo>
                  <a:cubicBezTo>
                    <a:pt x="968743" y="477528"/>
                    <a:pt x="967448" y="471915"/>
                    <a:pt x="967016" y="466733"/>
                  </a:cubicBezTo>
                  <a:cubicBezTo>
                    <a:pt x="966584" y="461552"/>
                    <a:pt x="966368" y="451189"/>
                    <a:pt x="966368" y="435644"/>
                  </a:cubicBezTo>
                  <a:cubicBezTo>
                    <a:pt x="966368" y="404122"/>
                    <a:pt x="968095" y="383396"/>
                    <a:pt x="971551" y="373465"/>
                  </a:cubicBezTo>
                  <a:cubicBezTo>
                    <a:pt x="972845" y="367419"/>
                    <a:pt x="973925" y="362885"/>
                    <a:pt x="974788" y="359863"/>
                  </a:cubicBezTo>
                  <a:cubicBezTo>
                    <a:pt x="976516" y="351227"/>
                    <a:pt x="978027" y="343886"/>
                    <a:pt x="979322" y="337841"/>
                  </a:cubicBezTo>
                  <a:cubicBezTo>
                    <a:pt x="980618" y="331796"/>
                    <a:pt x="981265" y="328126"/>
                    <a:pt x="981265" y="326830"/>
                  </a:cubicBezTo>
                  <a:cubicBezTo>
                    <a:pt x="982129" y="325535"/>
                    <a:pt x="982561" y="323376"/>
                    <a:pt x="982561" y="320353"/>
                  </a:cubicBezTo>
                  <a:cubicBezTo>
                    <a:pt x="982561" y="316467"/>
                    <a:pt x="981481" y="314524"/>
                    <a:pt x="979322" y="314524"/>
                  </a:cubicBezTo>
                  <a:cubicBezTo>
                    <a:pt x="977595" y="313660"/>
                    <a:pt x="975328" y="313660"/>
                    <a:pt x="972521" y="314524"/>
                  </a:cubicBezTo>
                  <a:cubicBezTo>
                    <a:pt x="969715" y="315387"/>
                    <a:pt x="964641" y="317762"/>
                    <a:pt x="957300" y="321649"/>
                  </a:cubicBezTo>
                  <a:cubicBezTo>
                    <a:pt x="945210" y="327694"/>
                    <a:pt x="936790" y="332120"/>
                    <a:pt x="932040" y="334926"/>
                  </a:cubicBezTo>
                  <a:cubicBezTo>
                    <a:pt x="927290" y="337733"/>
                    <a:pt x="924484" y="340648"/>
                    <a:pt x="923620" y="343670"/>
                  </a:cubicBezTo>
                  <a:cubicBezTo>
                    <a:pt x="921893" y="346261"/>
                    <a:pt x="920813" y="347556"/>
                    <a:pt x="920382" y="347556"/>
                  </a:cubicBezTo>
                  <a:cubicBezTo>
                    <a:pt x="919950" y="347556"/>
                    <a:pt x="919734" y="347988"/>
                    <a:pt x="919734" y="348852"/>
                  </a:cubicBezTo>
                  <a:cubicBezTo>
                    <a:pt x="919734" y="349284"/>
                    <a:pt x="918870" y="351011"/>
                    <a:pt x="917143" y="354034"/>
                  </a:cubicBezTo>
                  <a:cubicBezTo>
                    <a:pt x="915416" y="357056"/>
                    <a:pt x="913257" y="360511"/>
                    <a:pt x="910666" y="364397"/>
                  </a:cubicBezTo>
                  <a:cubicBezTo>
                    <a:pt x="904621" y="372601"/>
                    <a:pt x="900951" y="377567"/>
                    <a:pt x="899655" y="379294"/>
                  </a:cubicBezTo>
                  <a:cubicBezTo>
                    <a:pt x="898792" y="380589"/>
                    <a:pt x="895985" y="384691"/>
                    <a:pt x="891235" y="391600"/>
                  </a:cubicBezTo>
                  <a:cubicBezTo>
                    <a:pt x="886485" y="398509"/>
                    <a:pt x="881843" y="405310"/>
                    <a:pt x="877310" y="412003"/>
                  </a:cubicBezTo>
                  <a:cubicBezTo>
                    <a:pt x="872776" y="418696"/>
                    <a:pt x="869105" y="424309"/>
                    <a:pt x="866299" y="428843"/>
                  </a:cubicBezTo>
                  <a:cubicBezTo>
                    <a:pt x="863492" y="433377"/>
                    <a:pt x="862089" y="435644"/>
                    <a:pt x="862089" y="435644"/>
                  </a:cubicBezTo>
                  <a:cubicBezTo>
                    <a:pt x="862089" y="436507"/>
                    <a:pt x="861873" y="436939"/>
                    <a:pt x="861441" y="436939"/>
                  </a:cubicBezTo>
                  <a:cubicBezTo>
                    <a:pt x="861009" y="436939"/>
                    <a:pt x="859498" y="438882"/>
                    <a:pt x="856907" y="442768"/>
                  </a:cubicBezTo>
                  <a:cubicBezTo>
                    <a:pt x="855180" y="447086"/>
                    <a:pt x="853237" y="450541"/>
                    <a:pt x="851078" y="453132"/>
                  </a:cubicBezTo>
                  <a:cubicBezTo>
                    <a:pt x="839419" y="474722"/>
                    <a:pt x="827545" y="498471"/>
                    <a:pt x="815454" y="524379"/>
                  </a:cubicBezTo>
                  <a:cubicBezTo>
                    <a:pt x="813295" y="529128"/>
                    <a:pt x="811784" y="531935"/>
                    <a:pt x="810920" y="532799"/>
                  </a:cubicBezTo>
                  <a:cubicBezTo>
                    <a:pt x="809193" y="535390"/>
                    <a:pt x="807682" y="539708"/>
                    <a:pt x="806386" y="545753"/>
                  </a:cubicBezTo>
                  <a:cubicBezTo>
                    <a:pt x="805955" y="553093"/>
                    <a:pt x="804228" y="557627"/>
                    <a:pt x="801206" y="559354"/>
                  </a:cubicBezTo>
                  <a:cubicBezTo>
                    <a:pt x="799478" y="561082"/>
                    <a:pt x="796887" y="561513"/>
                    <a:pt x="793432" y="560650"/>
                  </a:cubicBezTo>
                  <a:cubicBezTo>
                    <a:pt x="790842" y="560650"/>
                    <a:pt x="785661" y="558275"/>
                    <a:pt x="777888" y="553525"/>
                  </a:cubicBezTo>
                  <a:cubicBezTo>
                    <a:pt x="775297" y="551798"/>
                    <a:pt x="771627" y="548559"/>
                    <a:pt x="766877" y="543810"/>
                  </a:cubicBezTo>
                  <a:cubicBezTo>
                    <a:pt x="762127" y="539060"/>
                    <a:pt x="759752" y="536253"/>
                    <a:pt x="759752" y="535390"/>
                  </a:cubicBezTo>
                  <a:cubicBezTo>
                    <a:pt x="759752" y="534958"/>
                    <a:pt x="758241" y="532583"/>
                    <a:pt x="755219" y="528265"/>
                  </a:cubicBezTo>
                  <a:cubicBezTo>
                    <a:pt x="749173" y="520924"/>
                    <a:pt x="746150" y="509266"/>
                    <a:pt x="746150" y="493289"/>
                  </a:cubicBezTo>
                  <a:cubicBezTo>
                    <a:pt x="746150" y="483358"/>
                    <a:pt x="744855" y="473858"/>
                    <a:pt x="742264" y="464790"/>
                  </a:cubicBezTo>
                  <a:cubicBezTo>
                    <a:pt x="740537" y="456154"/>
                    <a:pt x="739673" y="450757"/>
                    <a:pt x="739673" y="448598"/>
                  </a:cubicBezTo>
                  <a:cubicBezTo>
                    <a:pt x="740106" y="447302"/>
                    <a:pt x="742264" y="450757"/>
                    <a:pt x="746150" y="458961"/>
                  </a:cubicBezTo>
                  <a:cubicBezTo>
                    <a:pt x="754355" y="474937"/>
                    <a:pt x="762559" y="487892"/>
                    <a:pt x="770764" y="497823"/>
                  </a:cubicBezTo>
                  <a:cubicBezTo>
                    <a:pt x="774217" y="502141"/>
                    <a:pt x="777672" y="503220"/>
                    <a:pt x="781126" y="501061"/>
                  </a:cubicBezTo>
                  <a:cubicBezTo>
                    <a:pt x="784149" y="499334"/>
                    <a:pt x="787819" y="495664"/>
                    <a:pt x="792137" y="490051"/>
                  </a:cubicBezTo>
                  <a:cubicBezTo>
                    <a:pt x="796455" y="484437"/>
                    <a:pt x="803148" y="474506"/>
                    <a:pt x="812216" y="460256"/>
                  </a:cubicBezTo>
                  <a:cubicBezTo>
                    <a:pt x="816103" y="454211"/>
                    <a:pt x="818693" y="450109"/>
                    <a:pt x="819988" y="447950"/>
                  </a:cubicBezTo>
                  <a:cubicBezTo>
                    <a:pt x="821284" y="445791"/>
                    <a:pt x="823443" y="442121"/>
                    <a:pt x="826465" y="436939"/>
                  </a:cubicBezTo>
                  <a:cubicBezTo>
                    <a:pt x="829488" y="431758"/>
                    <a:pt x="832078" y="427224"/>
                    <a:pt x="834237" y="423337"/>
                  </a:cubicBezTo>
                  <a:cubicBezTo>
                    <a:pt x="836397" y="419883"/>
                    <a:pt x="838772" y="415565"/>
                    <a:pt x="841362" y="410383"/>
                  </a:cubicBezTo>
                  <a:cubicBezTo>
                    <a:pt x="844385" y="405202"/>
                    <a:pt x="846976" y="400668"/>
                    <a:pt x="849135" y="396782"/>
                  </a:cubicBezTo>
                  <a:cubicBezTo>
                    <a:pt x="851294" y="392895"/>
                    <a:pt x="852373" y="390737"/>
                    <a:pt x="852373" y="390305"/>
                  </a:cubicBezTo>
                  <a:cubicBezTo>
                    <a:pt x="852373" y="390305"/>
                    <a:pt x="851186" y="391168"/>
                    <a:pt x="848811" y="392895"/>
                  </a:cubicBezTo>
                  <a:cubicBezTo>
                    <a:pt x="846436" y="394623"/>
                    <a:pt x="843521" y="397214"/>
                    <a:pt x="840067" y="400668"/>
                  </a:cubicBezTo>
                  <a:cubicBezTo>
                    <a:pt x="836613" y="404122"/>
                    <a:pt x="832943" y="407361"/>
                    <a:pt x="829056" y="410383"/>
                  </a:cubicBezTo>
                  <a:cubicBezTo>
                    <a:pt x="825601" y="413406"/>
                    <a:pt x="821931" y="416645"/>
                    <a:pt x="818046" y="420099"/>
                  </a:cubicBezTo>
                  <a:cubicBezTo>
                    <a:pt x="802932" y="433917"/>
                    <a:pt x="791921" y="440825"/>
                    <a:pt x="785012" y="440825"/>
                  </a:cubicBezTo>
                  <a:cubicBezTo>
                    <a:pt x="781990" y="440825"/>
                    <a:pt x="775945" y="438019"/>
                    <a:pt x="766877" y="432405"/>
                  </a:cubicBezTo>
                  <a:cubicBezTo>
                    <a:pt x="760832" y="429814"/>
                    <a:pt x="756298" y="424849"/>
                    <a:pt x="753275" y="417508"/>
                  </a:cubicBezTo>
                  <a:cubicBezTo>
                    <a:pt x="745071" y="405418"/>
                    <a:pt x="744423" y="397645"/>
                    <a:pt x="751332" y="394191"/>
                  </a:cubicBezTo>
                  <a:cubicBezTo>
                    <a:pt x="762127" y="386850"/>
                    <a:pt x="770871" y="381237"/>
                    <a:pt x="777564" y="377351"/>
                  </a:cubicBezTo>
                  <a:cubicBezTo>
                    <a:pt x="784257" y="373465"/>
                    <a:pt x="788467" y="371521"/>
                    <a:pt x="790194" y="371521"/>
                  </a:cubicBezTo>
                  <a:cubicBezTo>
                    <a:pt x="790626" y="371521"/>
                    <a:pt x="791058" y="371090"/>
                    <a:pt x="791489" y="370226"/>
                  </a:cubicBezTo>
                  <a:cubicBezTo>
                    <a:pt x="791489" y="369794"/>
                    <a:pt x="794080" y="369147"/>
                    <a:pt x="799262" y="368283"/>
                  </a:cubicBezTo>
                  <a:cubicBezTo>
                    <a:pt x="804444" y="367419"/>
                    <a:pt x="808330" y="366772"/>
                    <a:pt x="810920" y="366340"/>
                  </a:cubicBezTo>
                  <a:cubicBezTo>
                    <a:pt x="812216" y="365908"/>
                    <a:pt x="812540" y="366232"/>
                    <a:pt x="811892" y="367311"/>
                  </a:cubicBezTo>
                  <a:cubicBezTo>
                    <a:pt x="811245" y="368391"/>
                    <a:pt x="808977" y="371090"/>
                    <a:pt x="805091" y="375408"/>
                  </a:cubicBezTo>
                  <a:cubicBezTo>
                    <a:pt x="799046" y="381453"/>
                    <a:pt x="796023" y="384907"/>
                    <a:pt x="796023" y="385771"/>
                  </a:cubicBezTo>
                  <a:cubicBezTo>
                    <a:pt x="796023" y="387498"/>
                    <a:pt x="798614" y="388146"/>
                    <a:pt x="803796" y="387714"/>
                  </a:cubicBezTo>
                  <a:cubicBezTo>
                    <a:pt x="815454" y="384260"/>
                    <a:pt x="834022" y="375624"/>
                    <a:pt x="859498" y="361806"/>
                  </a:cubicBezTo>
                  <a:cubicBezTo>
                    <a:pt x="866407" y="358352"/>
                    <a:pt x="870509" y="354249"/>
                    <a:pt x="871804" y="349500"/>
                  </a:cubicBezTo>
                  <a:cubicBezTo>
                    <a:pt x="873963" y="344750"/>
                    <a:pt x="876122" y="339352"/>
                    <a:pt x="878281" y="333307"/>
                  </a:cubicBezTo>
                  <a:cubicBezTo>
                    <a:pt x="880872" y="327262"/>
                    <a:pt x="883247" y="321433"/>
                    <a:pt x="885406" y="315819"/>
                  </a:cubicBezTo>
                  <a:cubicBezTo>
                    <a:pt x="888860" y="309342"/>
                    <a:pt x="891451" y="303297"/>
                    <a:pt x="893178" y="297684"/>
                  </a:cubicBezTo>
                  <a:cubicBezTo>
                    <a:pt x="894905" y="293366"/>
                    <a:pt x="896848" y="288832"/>
                    <a:pt x="899008" y="284082"/>
                  </a:cubicBezTo>
                  <a:cubicBezTo>
                    <a:pt x="901598" y="278900"/>
                    <a:pt x="902894" y="276094"/>
                    <a:pt x="902894" y="275662"/>
                  </a:cubicBezTo>
                  <a:cubicBezTo>
                    <a:pt x="902894" y="275230"/>
                    <a:pt x="903326" y="274582"/>
                    <a:pt x="904189" y="273719"/>
                  </a:cubicBezTo>
                  <a:cubicBezTo>
                    <a:pt x="905053" y="273287"/>
                    <a:pt x="905916" y="271560"/>
                    <a:pt x="906780" y="268537"/>
                  </a:cubicBezTo>
                  <a:cubicBezTo>
                    <a:pt x="907643" y="265083"/>
                    <a:pt x="908723" y="261844"/>
                    <a:pt x="910018" y="258822"/>
                  </a:cubicBezTo>
                  <a:cubicBezTo>
                    <a:pt x="912610" y="254504"/>
                    <a:pt x="912177" y="250833"/>
                    <a:pt x="908723" y="247811"/>
                  </a:cubicBezTo>
                  <a:cubicBezTo>
                    <a:pt x="907428" y="246515"/>
                    <a:pt x="906564" y="245220"/>
                    <a:pt x="906132" y="243925"/>
                  </a:cubicBezTo>
                  <a:cubicBezTo>
                    <a:pt x="905700" y="242629"/>
                    <a:pt x="905916" y="241981"/>
                    <a:pt x="906780" y="241981"/>
                  </a:cubicBezTo>
                  <a:cubicBezTo>
                    <a:pt x="907212" y="241981"/>
                    <a:pt x="909371" y="242413"/>
                    <a:pt x="913257" y="243277"/>
                  </a:cubicBezTo>
                  <a:cubicBezTo>
                    <a:pt x="928802" y="248890"/>
                    <a:pt x="939597" y="256878"/>
                    <a:pt x="945642" y="267242"/>
                  </a:cubicBezTo>
                  <a:lnTo>
                    <a:pt x="947585" y="271776"/>
                  </a:lnTo>
                  <a:lnTo>
                    <a:pt x="950824" y="269185"/>
                  </a:lnTo>
                  <a:cubicBezTo>
                    <a:pt x="968959" y="254072"/>
                    <a:pt x="981697" y="241550"/>
                    <a:pt x="989038" y="231618"/>
                  </a:cubicBezTo>
                  <a:cubicBezTo>
                    <a:pt x="994219" y="225141"/>
                    <a:pt x="996810" y="221471"/>
                    <a:pt x="996810" y="220607"/>
                  </a:cubicBezTo>
                  <a:cubicBezTo>
                    <a:pt x="996810" y="218017"/>
                    <a:pt x="992492" y="214346"/>
                    <a:pt x="983856" y="209596"/>
                  </a:cubicBezTo>
                  <a:cubicBezTo>
                    <a:pt x="970902" y="203119"/>
                    <a:pt x="962698" y="194915"/>
                    <a:pt x="959244" y="184984"/>
                  </a:cubicBezTo>
                  <a:cubicBezTo>
                    <a:pt x="956653" y="180234"/>
                    <a:pt x="955357" y="175484"/>
                    <a:pt x="955357" y="170734"/>
                  </a:cubicBezTo>
                  <a:cubicBezTo>
                    <a:pt x="955357" y="166416"/>
                    <a:pt x="956005" y="162962"/>
                    <a:pt x="957300" y="160371"/>
                  </a:cubicBezTo>
                  <a:cubicBezTo>
                    <a:pt x="962914" y="145690"/>
                    <a:pt x="965721" y="136838"/>
                    <a:pt x="965721" y="133816"/>
                  </a:cubicBezTo>
                  <a:cubicBezTo>
                    <a:pt x="965721" y="132952"/>
                    <a:pt x="965289" y="132088"/>
                    <a:pt x="964425" y="131225"/>
                  </a:cubicBezTo>
                  <a:cubicBezTo>
                    <a:pt x="963130" y="131225"/>
                    <a:pt x="962914" y="129497"/>
                    <a:pt x="963778" y="126043"/>
                  </a:cubicBezTo>
                  <a:close/>
                  <a:moveTo>
                    <a:pt x="758457" y="108555"/>
                  </a:moveTo>
                  <a:cubicBezTo>
                    <a:pt x="759320" y="108555"/>
                    <a:pt x="761047" y="109743"/>
                    <a:pt x="763638" y="112118"/>
                  </a:cubicBezTo>
                  <a:cubicBezTo>
                    <a:pt x="766229" y="114493"/>
                    <a:pt x="768388" y="116759"/>
                    <a:pt x="770115" y="118918"/>
                  </a:cubicBezTo>
                  <a:cubicBezTo>
                    <a:pt x="774002" y="126259"/>
                    <a:pt x="777024" y="135759"/>
                    <a:pt x="779183" y="147417"/>
                  </a:cubicBezTo>
                  <a:cubicBezTo>
                    <a:pt x="780047" y="153894"/>
                    <a:pt x="780694" y="167928"/>
                    <a:pt x="781126" y="189518"/>
                  </a:cubicBezTo>
                  <a:cubicBezTo>
                    <a:pt x="781126" y="211108"/>
                    <a:pt x="781342" y="224709"/>
                    <a:pt x="781774" y="230323"/>
                  </a:cubicBezTo>
                  <a:cubicBezTo>
                    <a:pt x="782206" y="238959"/>
                    <a:pt x="780910" y="244572"/>
                    <a:pt x="777888" y="247163"/>
                  </a:cubicBezTo>
                  <a:cubicBezTo>
                    <a:pt x="774865" y="248458"/>
                    <a:pt x="770548" y="247811"/>
                    <a:pt x="764934" y="245220"/>
                  </a:cubicBezTo>
                  <a:cubicBezTo>
                    <a:pt x="761911" y="243925"/>
                    <a:pt x="759104" y="242629"/>
                    <a:pt x="756514" y="241334"/>
                  </a:cubicBezTo>
                  <a:cubicBezTo>
                    <a:pt x="751764" y="239607"/>
                    <a:pt x="746150" y="231834"/>
                    <a:pt x="739673" y="218017"/>
                  </a:cubicBezTo>
                  <a:cubicBezTo>
                    <a:pt x="735787" y="209812"/>
                    <a:pt x="735571" y="203119"/>
                    <a:pt x="739026" y="197938"/>
                  </a:cubicBezTo>
                  <a:cubicBezTo>
                    <a:pt x="745934" y="181529"/>
                    <a:pt x="749389" y="171382"/>
                    <a:pt x="749389" y="167496"/>
                  </a:cubicBezTo>
                  <a:cubicBezTo>
                    <a:pt x="749389" y="166201"/>
                    <a:pt x="749821" y="164473"/>
                    <a:pt x="750684" y="162314"/>
                  </a:cubicBezTo>
                  <a:cubicBezTo>
                    <a:pt x="754139" y="152815"/>
                    <a:pt x="756298" y="139861"/>
                    <a:pt x="757162" y="123452"/>
                  </a:cubicBezTo>
                  <a:cubicBezTo>
                    <a:pt x="757162" y="119134"/>
                    <a:pt x="757377" y="115572"/>
                    <a:pt x="757809" y="112765"/>
                  </a:cubicBezTo>
                  <a:cubicBezTo>
                    <a:pt x="758241" y="109959"/>
                    <a:pt x="758457" y="108555"/>
                    <a:pt x="758457" y="108555"/>
                  </a:cubicBezTo>
                  <a:close/>
                  <a:moveTo>
                    <a:pt x="1705232" y="79247"/>
                  </a:moveTo>
                  <a:cubicBezTo>
                    <a:pt x="1704476" y="79355"/>
                    <a:pt x="1704098" y="79840"/>
                    <a:pt x="1704098" y="80704"/>
                  </a:cubicBezTo>
                  <a:cubicBezTo>
                    <a:pt x="1704098" y="82431"/>
                    <a:pt x="1706042" y="83079"/>
                    <a:pt x="1709928" y="82647"/>
                  </a:cubicBezTo>
                  <a:cubicBezTo>
                    <a:pt x="1710791" y="81784"/>
                    <a:pt x="1710360" y="80920"/>
                    <a:pt x="1708633" y="80056"/>
                  </a:cubicBezTo>
                  <a:cubicBezTo>
                    <a:pt x="1707121" y="79409"/>
                    <a:pt x="1705988" y="79139"/>
                    <a:pt x="1705232" y="79247"/>
                  </a:cubicBezTo>
                  <a:close/>
                  <a:moveTo>
                    <a:pt x="219570" y="65159"/>
                  </a:moveTo>
                  <a:cubicBezTo>
                    <a:pt x="222161" y="64296"/>
                    <a:pt x="225831" y="64296"/>
                    <a:pt x="230581" y="65159"/>
                  </a:cubicBezTo>
                  <a:cubicBezTo>
                    <a:pt x="241808" y="69046"/>
                    <a:pt x="251739" y="74443"/>
                    <a:pt x="260375" y="81352"/>
                  </a:cubicBezTo>
                  <a:cubicBezTo>
                    <a:pt x="261671" y="83079"/>
                    <a:pt x="264046" y="87397"/>
                    <a:pt x="267500" y="94306"/>
                  </a:cubicBezTo>
                  <a:cubicBezTo>
                    <a:pt x="272682" y="102510"/>
                    <a:pt x="275057" y="108555"/>
                    <a:pt x="274625" y="112441"/>
                  </a:cubicBezTo>
                  <a:cubicBezTo>
                    <a:pt x="274625" y="115464"/>
                    <a:pt x="273437" y="118811"/>
                    <a:pt x="271062" y="122481"/>
                  </a:cubicBezTo>
                  <a:cubicBezTo>
                    <a:pt x="268688" y="126151"/>
                    <a:pt x="262750" y="132736"/>
                    <a:pt x="253251" y="142236"/>
                  </a:cubicBezTo>
                  <a:cubicBezTo>
                    <a:pt x="236410" y="160371"/>
                    <a:pt x="222809" y="175916"/>
                    <a:pt x="212446" y="188870"/>
                  </a:cubicBezTo>
                  <a:cubicBezTo>
                    <a:pt x="208559" y="193620"/>
                    <a:pt x="205321" y="197722"/>
                    <a:pt x="202730" y="201176"/>
                  </a:cubicBezTo>
                  <a:cubicBezTo>
                    <a:pt x="189344" y="219744"/>
                    <a:pt x="179629" y="233777"/>
                    <a:pt x="173584" y="243277"/>
                  </a:cubicBezTo>
                  <a:cubicBezTo>
                    <a:pt x="171425" y="246731"/>
                    <a:pt x="167754" y="252561"/>
                    <a:pt x="162573" y="260765"/>
                  </a:cubicBezTo>
                  <a:cubicBezTo>
                    <a:pt x="158686" y="266378"/>
                    <a:pt x="154800" y="272100"/>
                    <a:pt x="150914" y="277929"/>
                  </a:cubicBezTo>
                  <a:cubicBezTo>
                    <a:pt x="147028" y="283758"/>
                    <a:pt x="144005" y="288724"/>
                    <a:pt x="141846" y="292826"/>
                  </a:cubicBezTo>
                  <a:cubicBezTo>
                    <a:pt x="139687" y="296928"/>
                    <a:pt x="138608" y="299195"/>
                    <a:pt x="138608" y="299627"/>
                  </a:cubicBezTo>
                  <a:cubicBezTo>
                    <a:pt x="145948" y="296604"/>
                    <a:pt x="154368" y="292286"/>
                    <a:pt x="163869" y="286673"/>
                  </a:cubicBezTo>
                  <a:cubicBezTo>
                    <a:pt x="164732" y="285809"/>
                    <a:pt x="165596" y="285377"/>
                    <a:pt x="166459" y="285377"/>
                  </a:cubicBezTo>
                  <a:cubicBezTo>
                    <a:pt x="166891" y="285377"/>
                    <a:pt x="167323" y="284946"/>
                    <a:pt x="167754" y="284082"/>
                  </a:cubicBezTo>
                  <a:cubicBezTo>
                    <a:pt x="167754" y="283650"/>
                    <a:pt x="168834" y="282787"/>
                    <a:pt x="170993" y="281491"/>
                  </a:cubicBezTo>
                  <a:cubicBezTo>
                    <a:pt x="173584" y="280628"/>
                    <a:pt x="176606" y="278253"/>
                    <a:pt x="180061" y="274366"/>
                  </a:cubicBezTo>
                  <a:cubicBezTo>
                    <a:pt x="183515" y="271344"/>
                    <a:pt x="186322" y="269401"/>
                    <a:pt x="188481" y="268537"/>
                  </a:cubicBezTo>
                  <a:cubicBezTo>
                    <a:pt x="190208" y="267674"/>
                    <a:pt x="191935" y="266162"/>
                    <a:pt x="193662" y="264003"/>
                  </a:cubicBezTo>
                  <a:cubicBezTo>
                    <a:pt x="195822" y="262276"/>
                    <a:pt x="199923" y="259253"/>
                    <a:pt x="205969" y="254935"/>
                  </a:cubicBezTo>
                  <a:cubicBezTo>
                    <a:pt x="212446" y="249754"/>
                    <a:pt x="219570" y="243277"/>
                    <a:pt x="227343" y="235504"/>
                  </a:cubicBezTo>
                  <a:lnTo>
                    <a:pt x="239001" y="223846"/>
                  </a:lnTo>
                  <a:lnTo>
                    <a:pt x="244183" y="224493"/>
                  </a:lnTo>
                  <a:cubicBezTo>
                    <a:pt x="256273" y="227948"/>
                    <a:pt x="264046" y="232914"/>
                    <a:pt x="267500" y="239391"/>
                  </a:cubicBezTo>
                  <a:cubicBezTo>
                    <a:pt x="268364" y="241550"/>
                    <a:pt x="269659" y="243709"/>
                    <a:pt x="271386" y="245868"/>
                  </a:cubicBezTo>
                  <a:cubicBezTo>
                    <a:pt x="273113" y="248458"/>
                    <a:pt x="274193" y="251481"/>
                    <a:pt x="274625" y="254935"/>
                  </a:cubicBezTo>
                  <a:cubicBezTo>
                    <a:pt x="275920" y="258822"/>
                    <a:pt x="275489" y="262276"/>
                    <a:pt x="273329" y="265299"/>
                  </a:cubicBezTo>
                  <a:cubicBezTo>
                    <a:pt x="266421" y="274366"/>
                    <a:pt x="259296" y="285269"/>
                    <a:pt x="251955" y="298007"/>
                  </a:cubicBezTo>
                  <a:cubicBezTo>
                    <a:pt x="244615" y="310746"/>
                    <a:pt x="240944" y="318194"/>
                    <a:pt x="240944" y="320353"/>
                  </a:cubicBezTo>
                  <a:cubicBezTo>
                    <a:pt x="240944" y="321217"/>
                    <a:pt x="240513" y="323160"/>
                    <a:pt x="239649" y="326182"/>
                  </a:cubicBezTo>
                  <a:cubicBezTo>
                    <a:pt x="238354" y="328341"/>
                    <a:pt x="237706" y="330932"/>
                    <a:pt x="237706" y="333955"/>
                  </a:cubicBezTo>
                  <a:lnTo>
                    <a:pt x="237058" y="340432"/>
                  </a:lnTo>
                  <a:lnTo>
                    <a:pt x="240297" y="340432"/>
                  </a:lnTo>
                  <a:cubicBezTo>
                    <a:pt x="242456" y="340432"/>
                    <a:pt x="246558" y="337625"/>
                    <a:pt x="252603" y="332012"/>
                  </a:cubicBezTo>
                  <a:cubicBezTo>
                    <a:pt x="266421" y="320353"/>
                    <a:pt x="281965" y="305240"/>
                    <a:pt x="299237" y="286673"/>
                  </a:cubicBezTo>
                  <a:lnTo>
                    <a:pt x="308953" y="276957"/>
                  </a:lnTo>
                  <a:lnTo>
                    <a:pt x="297294" y="294445"/>
                  </a:lnTo>
                  <a:cubicBezTo>
                    <a:pt x="289954" y="305240"/>
                    <a:pt x="285636" y="312149"/>
                    <a:pt x="284340" y="315172"/>
                  </a:cubicBezTo>
                  <a:cubicBezTo>
                    <a:pt x="282613" y="317762"/>
                    <a:pt x="278079" y="325535"/>
                    <a:pt x="270739" y="338489"/>
                  </a:cubicBezTo>
                  <a:cubicBezTo>
                    <a:pt x="265125" y="347556"/>
                    <a:pt x="258649" y="359863"/>
                    <a:pt x="251308" y="375408"/>
                  </a:cubicBezTo>
                  <a:cubicBezTo>
                    <a:pt x="246126" y="385339"/>
                    <a:pt x="239217" y="394839"/>
                    <a:pt x="230581" y="403906"/>
                  </a:cubicBezTo>
                  <a:cubicBezTo>
                    <a:pt x="226264" y="409520"/>
                    <a:pt x="222809" y="411679"/>
                    <a:pt x="220218" y="410383"/>
                  </a:cubicBezTo>
                  <a:cubicBezTo>
                    <a:pt x="217195" y="409952"/>
                    <a:pt x="213093" y="408224"/>
                    <a:pt x="207912" y="405202"/>
                  </a:cubicBezTo>
                  <a:cubicBezTo>
                    <a:pt x="202298" y="402179"/>
                    <a:pt x="197549" y="397645"/>
                    <a:pt x="193662" y="391600"/>
                  </a:cubicBezTo>
                  <a:cubicBezTo>
                    <a:pt x="188049" y="383396"/>
                    <a:pt x="185890" y="377783"/>
                    <a:pt x="187185" y="374760"/>
                  </a:cubicBezTo>
                  <a:cubicBezTo>
                    <a:pt x="188049" y="372601"/>
                    <a:pt x="189992" y="369362"/>
                    <a:pt x="193015" y="365044"/>
                  </a:cubicBezTo>
                  <a:cubicBezTo>
                    <a:pt x="197765" y="358999"/>
                    <a:pt x="202082" y="352090"/>
                    <a:pt x="205969" y="344318"/>
                  </a:cubicBezTo>
                  <a:cubicBezTo>
                    <a:pt x="215900" y="325319"/>
                    <a:pt x="222809" y="307399"/>
                    <a:pt x="226695" y="290559"/>
                  </a:cubicBezTo>
                  <a:cubicBezTo>
                    <a:pt x="227559" y="282355"/>
                    <a:pt x="226480" y="278684"/>
                    <a:pt x="223456" y="279548"/>
                  </a:cubicBezTo>
                  <a:cubicBezTo>
                    <a:pt x="221297" y="279980"/>
                    <a:pt x="218923" y="280628"/>
                    <a:pt x="216332" y="281491"/>
                  </a:cubicBezTo>
                  <a:cubicBezTo>
                    <a:pt x="213741" y="282355"/>
                    <a:pt x="210287" y="284082"/>
                    <a:pt x="205969" y="286673"/>
                  </a:cubicBezTo>
                  <a:cubicBezTo>
                    <a:pt x="202082" y="290127"/>
                    <a:pt x="198844" y="292718"/>
                    <a:pt x="196253" y="294445"/>
                  </a:cubicBezTo>
                  <a:cubicBezTo>
                    <a:pt x="194526" y="295309"/>
                    <a:pt x="191935" y="297144"/>
                    <a:pt x="188481" y="299951"/>
                  </a:cubicBezTo>
                  <a:cubicBezTo>
                    <a:pt x="185026" y="302757"/>
                    <a:pt x="178333" y="308263"/>
                    <a:pt x="168402" y="316467"/>
                  </a:cubicBezTo>
                  <a:cubicBezTo>
                    <a:pt x="158471" y="325103"/>
                    <a:pt x="151562" y="330500"/>
                    <a:pt x="147676" y="332659"/>
                  </a:cubicBezTo>
                  <a:cubicBezTo>
                    <a:pt x="144221" y="334387"/>
                    <a:pt x="142710" y="337409"/>
                    <a:pt x="143142" y="341727"/>
                  </a:cubicBezTo>
                  <a:cubicBezTo>
                    <a:pt x="142710" y="346909"/>
                    <a:pt x="142818" y="352306"/>
                    <a:pt x="143466" y="357920"/>
                  </a:cubicBezTo>
                  <a:cubicBezTo>
                    <a:pt x="144113" y="363533"/>
                    <a:pt x="145732" y="374328"/>
                    <a:pt x="148323" y="390305"/>
                  </a:cubicBezTo>
                  <a:cubicBezTo>
                    <a:pt x="150050" y="399373"/>
                    <a:pt x="151346" y="408009"/>
                    <a:pt x="152209" y="416213"/>
                  </a:cubicBezTo>
                  <a:cubicBezTo>
                    <a:pt x="153937" y="430462"/>
                    <a:pt x="151994" y="437371"/>
                    <a:pt x="146380" y="436939"/>
                  </a:cubicBezTo>
                  <a:cubicBezTo>
                    <a:pt x="144653" y="437371"/>
                    <a:pt x="140335" y="435644"/>
                    <a:pt x="133427" y="431758"/>
                  </a:cubicBezTo>
                  <a:cubicBezTo>
                    <a:pt x="126517" y="428735"/>
                    <a:pt x="121336" y="424417"/>
                    <a:pt x="117881" y="418804"/>
                  </a:cubicBezTo>
                  <a:cubicBezTo>
                    <a:pt x="110109" y="408440"/>
                    <a:pt x="105575" y="400452"/>
                    <a:pt x="104280" y="394839"/>
                  </a:cubicBezTo>
                  <a:cubicBezTo>
                    <a:pt x="102552" y="389657"/>
                    <a:pt x="102337" y="383180"/>
                    <a:pt x="103632" y="375408"/>
                  </a:cubicBezTo>
                  <a:cubicBezTo>
                    <a:pt x="104496" y="365908"/>
                    <a:pt x="104927" y="360187"/>
                    <a:pt x="104927" y="358244"/>
                  </a:cubicBezTo>
                  <a:cubicBezTo>
                    <a:pt x="104927" y="356300"/>
                    <a:pt x="104712" y="355977"/>
                    <a:pt x="104280" y="357272"/>
                  </a:cubicBezTo>
                  <a:cubicBezTo>
                    <a:pt x="102552" y="358999"/>
                    <a:pt x="99962" y="363317"/>
                    <a:pt x="96507" y="370226"/>
                  </a:cubicBezTo>
                  <a:cubicBezTo>
                    <a:pt x="93485" y="376703"/>
                    <a:pt x="90894" y="381237"/>
                    <a:pt x="88735" y="383828"/>
                  </a:cubicBezTo>
                  <a:cubicBezTo>
                    <a:pt x="80531" y="398509"/>
                    <a:pt x="71247" y="417508"/>
                    <a:pt x="60884" y="440825"/>
                  </a:cubicBezTo>
                  <a:cubicBezTo>
                    <a:pt x="56566" y="451189"/>
                    <a:pt x="53327" y="458097"/>
                    <a:pt x="51168" y="461552"/>
                  </a:cubicBezTo>
                  <a:cubicBezTo>
                    <a:pt x="47714" y="471051"/>
                    <a:pt x="44044" y="480983"/>
                    <a:pt x="40157" y="491346"/>
                  </a:cubicBezTo>
                  <a:cubicBezTo>
                    <a:pt x="39294" y="494368"/>
                    <a:pt x="38214" y="496743"/>
                    <a:pt x="36919" y="498471"/>
                  </a:cubicBezTo>
                  <a:cubicBezTo>
                    <a:pt x="33896" y="500630"/>
                    <a:pt x="29794" y="500414"/>
                    <a:pt x="24613" y="497823"/>
                  </a:cubicBezTo>
                  <a:cubicBezTo>
                    <a:pt x="22454" y="496959"/>
                    <a:pt x="21374" y="496528"/>
                    <a:pt x="21374" y="496528"/>
                  </a:cubicBezTo>
                  <a:cubicBezTo>
                    <a:pt x="21374" y="496959"/>
                    <a:pt x="20726" y="496743"/>
                    <a:pt x="19431" y="495880"/>
                  </a:cubicBezTo>
                  <a:cubicBezTo>
                    <a:pt x="18136" y="495448"/>
                    <a:pt x="17488" y="495448"/>
                    <a:pt x="17488" y="495880"/>
                  </a:cubicBezTo>
                  <a:cubicBezTo>
                    <a:pt x="17488" y="495880"/>
                    <a:pt x="16624" y="495232"/>
                    <a:pt x="14897" y="493937"/>
                  </a:cubicBezTo>
                  <a:cubicBezTo>
                    <a:pt x="4966" y="481415"/>
                    <a:pt x="0" y="472131"/>
                    <a:pt x="0" y="466086"/>
                  </a:cubicBezTo>
                  <a:cubicBezTo>
                    <a:pt x="0" y="464358"/>
                    <a:pt x="1079" y="460472"/>
                    <a:pt x="3239" y="454427"/>
                  </a:cubicBezTo>
                  <a:cubicBezTo>
                    <a:pt x="5397" y="448814"/>
                    <a:pt x="7556" y="442768"/>
                    <a:pt x="9715" y="436291"/>
                  </a:cubicBezTo>
                  <a:cubicBezTo>
                    <a:pt x="11443" y="430246"/>
                    <a:pt x="12738" y="426576"/>
                    <a:pt x="13602" y="425280"/>
                  </a:cubicBezTo>
                  <a:cubicBezTo>
                    <a:pt x="14033" y="423985"/>
                    <a:pt x="15329" y="419451"/>
                    <a:pt x="17488" y="411679"/>
                  </a:cubicBezTo>
                  <a:lnTo>
                    <a:pt x="22022" y="400020"/>
                  </a:lnTo>
                  <a:lnTo>
                    <a:pt x="22022" y="406497"/>
                  </a:lnTo>
                  <a:cubicBezTo>
                    <a:pt x="22022" y="418156"/>
                    <a:pt x="23101" y="430030"/>
                    <a:pt x="25261" y="442121"/>
                  </a:cubicBezTo>
                  <a:cubicBezTo>
                    <a:pt x="27419" y="445575"/>
                    <a:pt x="30010" y="445791"/>
                    <a:pt x="33033" y="442768"/>
                  </a:cubicBezTo>
                  <a:cubicBezTo>
                    <a:pt x="34328" y="441905"/>
                    <a:pt x="36595" y="438666"/>
                    <a:pt x="39834" y="433053"/>
                  </a:cubicBezTo>
                  <a:cubicBezTo>
                    <a:pt x="43072" y="427440"/>
                    <a:pt x="47175" y="419775"/>
                    <a:pt x="52140" y="410060"/>
                  </a:cubicBezTo>
                  <a:cubicBezTo>
                    <a:pt x="57106" y="400344"/>
                    <a:pt x="62827" y="389225"/>
                    <a:pt x="69304" y="376703"/>
                  </a:cubicBezTo>
                  <a:cubicBezTo>
                    <a:pt x="80962" y="352954"/>
                    <a:pt x="90030" y="334387"/>
                    <a:pt x="96507" y="321001"/>
                  </a:cubicBezTo>
                  <a:cubicBezTo>
                    <a:pt x="102552" y="310206"/>
                    <a:pt x="105575" y="303729"/>
                    <a:pt x="105575" y="301570"/>
                  </a:cubicBezTo>
                  <a:cubicBezTo>
                    <a:pt x="102121" y="283434"/>
                    <a:pt x="97587" y="272639"/>
                    <a:pt x="91973" y="269185"/>
                  </a:cubicBezTo>
                  <a:cubicBezTo>
                    <a:pt x="88951" y="267458"/>
                    <a:pt x="87008" y="266594"/>
                    <a:pt x="86145" y="266594"/>
                  </a:cubicBezTo>
                  <a:cubicBezTo>
                    <a:pt x="85712" y="266594"/>
                    <a:pt x="85496" y="266162"/>
                    <a:pt x="85496" y="265299"/>
                  </a:cubicBezTo>
                  <a:cubicBezTo>
                    <a:pt x="87656" y="263571"/>
                    <a:pt x="90894" y="264003"/>
                    <a:pt x="95212" y="266594"/>
                  </a:cubicBezTo>
                  <a:cubicBezTo>
                    <a:pt x="97371" y="267889"/>
                    <a:pt x="101041" y="271344"/>
                    <a:pt x="106223" y="276957"/>
                  </a:cubicBezTo>
                  <a:cubicBezTo>
                    <a:pt x="111836" y="282571"/>
                    <a:pt x="114643" y="285377"/>
                    <a:pt x="114643" y="285377"/>
                  </a:cubicBezTo>
                  <a:cubicBezTo>
                    <a:pt x="115075" y="285377"/>
                    <a:pt x="116586" y="282787"/>
                    <a:pt x="119177" y="277605"/>
                  </a:cubicBezTo>
                  <a:cubicBezTo>
                    <a:pt x="121768" y="272855"/>
                    <a:pt x="123711" y="269185"/>
                    <a:pt x="125006" y="266594"/>
                  </a:cubicBezTo>
                  <a:cubicBezTo>
                    <a:pt x="139255" y="239822"/>
                    <a:pt x="153289" y="211971"/>
                    <a:pt x="167107" y="183041"/>
                  </a:cubicBezTo>
                  <a:cubicBezTo>
                    <a:pt x="174015" y="165769"/>
                    <a:pt x="173368" y="156053"/>
                    <a:pt x="165163" y="153894"/>
                  </a:cubicBezTo>
                  <a:cubicBezTo>
                    <a:pt x="162141" y="153031"/>
                    <a:pt x="159334" y="152383"/>
                    <a:pt x="156743" y="151951"/>
                  </a:cubicBezTo>
                  <a:cubicBezTo>
                    <a:pt x="143789" y="149360"/>
                    <a:pt x="128460" y="140508"/>
                    <a:pt x="110757" y="125395"/>
                  </a:cubicBezTo>
                  <a:cubicBezTo>
                    <a:pt x="103848" y="119350"/>
                    <a:pt x="98126" y="114600"/>
                    <a:pt x="93593" y="111146"/>
                  </a:cubicBezTo>
                  <a:cubicBezTo>
                    <a:pt x="89059" y="107692"/>
                    <a:pt x="86360" y="105964"/>
                    <a:pt x="85496" y="105964"/>
                  </a:cubicBezTo>
                  <a:cubicBezTo>
                    <a:pt x="83769" y="105964"/>
                    <a:pt x="82906" y="104669"/>
                    <a:pt x="82906" y="102078"/>
                  </a:cubicBezTo>
                  <a:cubicBezTo>
                    <a:pt x="85496" y="101215"/>
                    <a:pt x="93485" y="102294"/>
                    <a:pt x="106870" y="105317"/>
                  </a:cubicBezTo>
                  <a:cubicBezTo>
                    <a:pt x="118098" y="108339"/>
                    <a:pt x="129108" y="108771"/>
                    <a:pt x="139903" y="106612"/>
                  </a:cubicBezTo>
                  <a:cubicBezTo>
                    <a:pt x="145085" y="105317"/>
                    <a:pt x="148971" y="104453"/>
                    <a:pt x="151562" y="104021"/>
                  </a:cubicBezTo>
                  <a:cubicBezTo>
                    <a:pt x="154153" y="103590"/>
                    <a:pt x="156312" y="102942"/>
                    <a:pt x="158039" y="102078"/>
                  </a:cubicBezTo>
                  <a:cubicBezTo>
                    <a:pt x="160198" y="101215"/>
                    <a:pt x="163004" y="100567"/>
                    <a:pt x="166459" y="100135"/>
                  </a:cubicBezTo>
                  <a:cubicBezTo>
                    <a:pt x="173799" y="97976"/>
                    <a:pt x="179413" y="95169"/>
                    <a:pt x="183299" y="91715"/>
                  </a:cubicBezTo>
                  <a:cubicBezTo>
                    <a:pt x="184163" y="90851"/>
                    <a:pt x="184810" y="90636"/>
                    <a:pt x="185242" y="91067"/>
                  </a:cubicBezTo>
                  <a:cubicBezTo>
                    <a:pt x="186106" y="91067"/>
                    <a:pt x="186753" y="90851"/>
                    <a:pt x="187185" y="90420"/>
                  </a:cubicBezTo>
                  <a:cubicBezTo>
                    <a:pt x="188049" y="89556"/>
                    <a:pt x="189776" y="88261"/>
                    <a:pt x="192367" y="86533"/>
                  </a:cubicBezTo>
                  <a:cubicBezTo>
                    <a:pt x="195822" y="83943"/>
                    <a:pt x="199707" y="80704"/>
                    <a:pt x="204025" y="76818"/>
                  </a:cubicBezTo>
                  <a:cubicBezTo>
                    <a:pt x="210935" y="69909"/>
                    <a:pt x="216116" y="66023"/>
                    <a:pt x="219570" y="65159"/>
                  </a:cubicBezTo>
                  <a:close/>
                  <a:moveTo>
                    <a:pt x="1107567" y="43137"/>
                  </a:moveTo>
                  <a:cubicBezTo>
                    <a:pt x="1114908" y="44433"/>
                    <a:pt x="1123112" y="48535"/>
                    <a:pt x="1132180" y="55444"/>
                  </a:cubicBezTo>
                  <a:cubicBezTo>
                    <a:pt x="1136498" y="58466"/>
                    <a:pt x="1140600" y="61489"/>
                    <a:pt x="1144486" y="64512"/>
                  </a:cubicBezTo>
                  <a:cubicBezTo>
                    <a:pt x="1151395" y="68830"/>
                    <a:pt x="1155928" y="74011"/>
                    <a:pt x="1158087" y="80056"/>
                  </a:cubicBezTo>
                  <a:cubicBezTo>
                    <a:pt x="1158951" y="82647"/>
                    <a:pt x="1160678" y="86318"/>
                    <a:pt x="1163269" y="91067"/>
                  </a:cubicBezTo>
                  <a:cubicBezTo>
                    <a:pt x="1168451" y="100567"/>
                    <a:pt x="1169314" y="107476"/>
                    <a:pt x="1165860" y="111794"/>
                  </a:cubicBezTo>
                  <a:cubicBezTo>
                    <a:pt x="1164565" y="113953"/>
                    <a:pt x="1163053" y="115248"/>
                    <a:pt x="1161326" y="115680"/>
                  </a:cubicBezTo>
                  <a:cubicBezTo>
                    <a:pt x="1154849" y="117839"/>
                    <a:pt x="1150315" y="118918"/>
                    <a:pt x="1147725" y="118918"/>
                  </a:cubicBezTo>
                  <a:cubicBezTo>
                    <a:pt x="1146429" y="118918"/>
                    <a:pt x="1145349" y="119350"/>
                    <a:pt x="1144486" y="120214"/>
                  </a:cubicBezTo>
                  <a:cubicBezTo>
                    <a:pt x="1144055" y="120646"/>
                    <a:pt x="1143622" y="120862"/>
                    <a:pt x="1143190" y="120862"/>
                  </a:cubicBezTo>
                  <a:cubicBezTo>
                    <a:pt x="1142327" y="120430"/>
                    <a:pt x="1141463" y="120430"/>
                    <a:pt x="1140600" y="120862"/>
                  </a:cubicBezTo>
                  <a:cubicBezTo>
                    <a:pt x="1139736" y="121293"/>
                    <a:pt x="1138225" y="121509"/>
                    <a:pt x="1136066" y="121509"/>
                  </a:cubicBezTo>
                  <a:cubicBezTo>
                    <a:pt x="1133907" y="121941"/>
                    <a:pt x="1132180" y="122373"/>
                    <a:pt x="1130884" y="122805"/>
                  </a:cubicBezTo>
                  <a:cubicBezTo>
                    <a:pt x="1129589" y="123236"/>
                    <a:pt x="1128725" y="123236"/>
                    <a:pt x="1128293" y="122805"/>
                  </a:cubicBezTo>
                  <a:cubicBezTo>
                    <a:pt x="1127862" y="122373"/>
                    <a:pt x="1127215" y="122373"/>
                    <a:pt x="1126350" y="122805"/>
                  </a:cubicBezTo>
                  <a:cubicBezTo>
                    <a:pt x="1125487" y="123668"/>
                    <a:pt x="1122680" y="124316"/>
                    <a:pt x="1117930" y="124748"/>
                  </a:cubicBezTo>
                  <a:cubicBezTo>
                    <a:pt x="1098067" y="126475"/>
                    <a:pt x="1082091" y="128850"/>
                    <a:pt x="1070000" y="131872"/>
                  </a:cubicBezTo>
                  <a:cubicBezTo>
                    <a:pt x="1054456" y="137054"/>
                    <a:pt x="1038047" y="143747"/>
                    <a:pt x="1020776" y="151951"/>
                  </a:cubicBezTo>
                  <a:cubicBezTo>
                    <a:pt x="1015593" y="154542"/>
                    <a:pt x="1013003" y="155621"/>
                    <a:pt x="1013003" y="155190"/>
                  </a:cubicBezTo>
                  <a:cubicBezTo>
                    <a:pt x="1018184" y="150440"/>
                    <a:pt x="1027684" y="142020"/>
                    <a:pt x="1041502" y="129929"/>
                  </a:cubicBezTo>
                  <a:cubicBezTo>
                    <a:pt x="1054456" y="119134"/>
                    <a:pt x="1063955" y="109419"/>
                    <a:pt x="1070000" y="100783"/>
                  </a:cubicBezTo>
                  <a:cubicBezTo>
                    <a:pt x="1079068" y="88692"/>
                    <a:pt x="1083387" y="80272"/>
                    <a:pt x="1082954" y="75523"/>
                  </a:cubicBezTo>
                  <a:cubicBezTo>
                    <a:pt x="1081660" y="71636"/>
                    <a:pt x="1075290" y="70125"/>
                    <a:pt x="1063847" y="70989"/>
                  </a:cubicBezTo>
                  <a:cubicBezTo>
                    <a:pt x="1052404" y="71852"/>
                    <a:pt x="1035672" y="75307"/>
                    <a:pt x="1013651" y="81352"/>
                  </a:cubicBezTo>
                  <a:cubicBezTo>
                    <a:pt x="986447" y="89124"/>
                    <a:pt x="961403" y="97760"/>
                    <a:pt x="938517" y="107260"/>
                  </a:cubicBezTo>
                  <a:cubicBezTo>
                    <a:pt x="932472" y="109851"/>
                    <a:pt x="926212" y="112441"/>
                    <a:pt x="919734" y="115032"/>
                  </a:cubicBezTo>
                  <a:cubicBezTo>
                    <a:pt x="913257" y="117623"/>
                    <a:pt x="909802" y="118918"/>
                    <a:pt x="909371" y="118918"/>
                  </a:cubicBezTo>
                  <a:cubicBezTo>
                    <a:pt x="908507" y="118918"/>
                    <a:pt x="907643" y="119566"/>
                    <a:pt x="906780" y="120862"/>
                  </a:cubicBezTo>
                  <a:cubicBezTo>
                    <a:pt x="905916" y="121725"/>
                    <a:pt x="905269" y="121941"/>
                    <a:pt x="904837" y="121509"/>
                  </a:cubicBezTo>
                  <a:cubicBezTo>
                    <a:pt x="904405" y="121509"/>
                    <a:pt x="904189" y="121725"/>
                    <a:pt x="904189" y="122157"/>
                  </a:cubicBezTo>
                  <a:cubicBezTo>
                    <a:pt x="904189" y="122589"/>
                    <a:pt x="900951" y="124316"/>
                    <a:pt x="894474" y="127338"/>
                  </a:cubicBezTo>
                  <a:cubicBezTo>
                    <a:pt x="888860" y="129929"/>
                    <a:pt x="885838" y="131657"/>
                    <a:pt x="885406" y="132520"/>
                  </a:cubicBezTo>
                  <a:cubicBezTo>
                    <a:pt x="884974" y="132952"/>
                    <a:pt x="884326" y="133168"/>
                    <a:pt x="883463" y="133168"/>
                  </a:cubicBezTo>
                  <a:cubicBezTo>
                    <a:pt x="882599" y="133168"/>
                    <a:pt x="880224" y="134247"/>
                    <a:pt x="876338" y="136406"/>
                  </a:cubicBezTo>
                  <a:cubicBezTo>
                    <a:pt x="872452" y="138565"/>
                    <a:pt x="867918" y="140940"/>
                    <a:pt x="862736" y="143531"/>
                  </a:cubicBezTo>
                  <a:cubicBezTo>
                    <a:pt x="857123" y="146122"/>
                    <a:pt x="851294" y="149144"/>
                    <a:pt x="845249" y="152599"/>
                  </a:cubicBezTo>
                  <a:cubicBezTo>
                    <a:pt x="837044" y="157349"/>
                    <a:pt x="828192" y="160587"/>
                    <a:pt x="818693" y="162314"/>
                  </a:cubicBezTo>
                  <a:cubicBezTo>
                    <a:pt x="814375" y="163610"/>
                    <a:pt x="810057" y="162962"/>
                    <a:pt x="805739" y="160371"/>
                  </a:cubicBezTo>
                  <a:cubicBezTo>
                    <a:pt x="801853" y="158212"/>
                    <a:pt x="798398" y="155837"/>
                    <a:pt x="795376" y="153247"/>
                  </a:cubicBezTo>
                  <a:cubicBezTo>
                    <a:pt x="789762" y="147201"/>
                    <a:pt x="786740" y="142668"/>
                    <a:pt x="786308" y="139645"/>
                  </a:cubicBezTo>
                  <a:cubicBezTo>
                    <a:pt x="787171" y="139213"/>
                    <a:pt x="788899" y="139645"/>
                    <a:pt x="791489" y="140940"/>
                  </a:cubicBezTo>
                  <a:cubicBezTo>
                    <a:pt x="797103" y="144826"/>
                    <a:pt x="810057" y="143531"/>
                    <a:pt x="830351" y="137054"/>
                  </a:cubicBezTo>
                  <a:cubicBezTo>
                    <a:pt x="848488" y="131441"/>
                    <a:pt x="860361" y="127338"/>
                    <a:pt x="865975" y="124748"/>
                  </a:cubicBezTo>
                  <a:cubicBezTo>
                    <a:pt x="866839" y="124316"/>
                    <a:pt x="867270" y="124316"/>
                    <a:pt x="867270" y="124748"/>
                  </a:cubicBezTo>
                  <a:cubicBezTo>
                    <a:pt x="867270" y="125180"/>
                    <a:pt x="867702" y="124964"/>
                    <a:pt x="868566" y="124100"/>
                  </a:cubicBezTo>
                  <a:cubicBezTo>
                    <a:pt x="869429" y="123668"/>
                    <a:pt x="870077" y="123668"/>
                    <a:pt x="870509" y="124100"/>
                  </a:cubicBezTo>
                  <a:cubicBezTo>
                    <a:pt x="870940" y="124100"/>
                    <a:pt x="871804" y="123668"/>
                    <a:pt x="873099" y="122805"/>
                  </a:cubicBezTo>
                  <a:cubicBezTo>
                    <a:pt x="874827" y="121941"/>
                    <a:pt x="875690" y="121509"/>
                    <a:pt x="875690" y="121509"/>
                  </a:cubicBezTo>
                  <a:cubicBezTo>
                    <a:pt x="876554" y="121509"/>
                    <a:pt x="879361" y="120646"/>
                    <a:pt x="884110" y="118918"/>
                  </a:cubicBezTo>
                  <a:cubicBezTo>
                    <a:pt x="898792" y="113305"/>
                    <a:pt x="914121" y="107692"/>
                    <a:pt x="930097" y="102078"/>
                  </a:cubicBezTo>
                  <a:cubicBezTo>
                    <a:pt x="936142" y="100351"/>
                    <a:pt x="941108" y="98624"/>
                    <a:pt x="944994" y="96897"/>
                  </a:cubicBezTo>
                  <a:cubicBezTo>
                    <a:pt x="987742" y="80920"/>
                    <a:pt x="1024445" y="68830"/>
                    <a:pt x="1055103" y="60625"/>
                  </a:cubicBezTo>
                  <a:cubicBezTo>
                    <a:pt x="1064603" y="58035"/>
                    <a:pt x="1070648" y="56092"/>
                    <a:pt x="1073239" y="54796"/>
                  </a:cubicBezTo>
                  <a:cubicBezTo>
                    <a:pt x="1074534" y="53933"/>
                    <a:pt x="1075182" y="53717"/>
                    <a:pt x="1075182" y="54148"/>
                  </a:cubicBezTo>
                  <a:cubicBezTo>
                    <a:pt x="1075182" y="54580"/>
                    <a:pt x="1075614" y="54364"/>
                    <a:pt x="1076477" y="53501"/>
                  </a:cubicBezTo>
                  <a:cubicBezTo>
                    <a:pt x="1077773" y="52637"/>
                    <a:pt x="1078636" y="52421"/>
                    <a:pt x="1079068" y="52853"/>
                  </a:cubicBezTo>
                  <a:cubicBezTo>
                    <a:pt x="1079500" y="52853"/>
                    <a:pt x="1082523" y="51558"/>
                    <a:pt x="1088136" y="48967"/>
                  </a:cubicBezTo>
                  <a:cubicBezTo>
                    <a:pt x="1093317" y="45944"/>
                    <a:pt x="1097420" y="44217"/>
                    <a:pt x="1100442" y="43785"/>
                  </a:cubicBezTo>
                  <a:cubicBezTo>
                    <a:pt x="1102601" y="42922"/>
                    <a:pt x="1104976" y="42706"/>
                    <a:pt x="1107567" y="43137"/>
                  </a:cubicBezTo>
                  <a:close/>
                  <a:moveTo>
                    <a:pt x="2143482" y="41518"/>
                  </a:moveTo>
                  <a:cubicBezTo>
                    <a:pt x="2147206" y="40871"/>
                    <a:pt x="2153602" y="43137"/>
                    <a:pt x="2162670" y="48319"/>
                  </a:cubicBezTo>
                  <a:cubicBezTo>
                    <a:pt x="2173033" y="53069"/>
                    <a:pt x="2180590" y="60410"/>
                    <a:pt x="2185340" y="70341"/>
                  </a:cubicBezTo>
                  <a:cubicBezTo>
                    <a:pt x="2196998" y="88477"/>
                    <a:pt x="2202612" y="106180"/>
                    <a:pt x="2202180" y="123452"/>
                  </a:cubicBezTo>
                  <a:cubicBezTo>
                    <a:pt x="2203475" y="132952"/>
                    <a:pt x="2204555" y="138565"/>
                    <a:pt x="2205418" y="140293"/>
                  </a:cubicBezTo>
                  <a:cubicBezTo>
                    <a:pt x="2210168" y="157996"/>
                    <a:pt x="2214918" y="178291"/>
                    <a:pt x="2219668" y="201176"/>
                  </a:cubicBezTo>
                  <a:cubicBezTo>
                    <a:pt x="2221395" y="212835"/>
                    <a:pt x="2215566" y="214994"/>
                    <a:pt x="2202180" y="207653"/>
                  </a:cubicBezTo>
                  <a:cubicBezTo>
                    <a:pt x="2196998" y="205926"/>
                    <a:pt x="2192032" y="201176"/>
                    <a:pt x="2187283" y="193404"/>
                  </a:cubicBezTo>
                  <a:cubicBezTo>
                    <a:pt x="2179079" y="183904"/>
                    <a:pt x="2173897" y="172030"/>
                    <a:pt x="2171738" y="157780"/>
                  </a:cubicBezTo>
                  <a:cubicBezTo>
                    <a:pt x="2170011" y="148713"/>
                    <a:pt x="2168931" y="142668"/>
                    <a:pt x="2168500" y="139645"/>
                  </a:cubicBezTo>
                  <a:cubicBezTo>
                    <a:pt x="2168068" y="137486"/>
                    <a:pt x="2167636" y="135543"/>
                    <a:pt x="2167204" y="133816"/>
                  </a:cubicBezTo>
                  <a:cubicBezTo>
                    <a:pt x="2160727" y="110930"/>
                    <a:pt x="2154682" y="90420"/>
                    <a:pt x="2149068" y="72284"/>
                  </a:cubicBezTo>
                  <a:cubicBezTo>
                    <a:pt x="2146046" y="67534"/>
                    <a:pt x="2142376" y="64296"/>
                    <a:pt x="2138058" y="62569"/>
                  </a:cubicBezTo>
                  <a:cubicBezTo>
                    <a:pt x="2132444" y="60841"/>
                    <a:pt x="2128774" y="58250"/>
                    <a:pt x="2127047" y="54796"/>
                  </a:cubicBezTo>
                  <a:cubicBezTo>
                    <a:pt x="2126183" y="52637"/>
                    <a:pt x="2127694" y="51342"/>
                    <a:pt x="2131581" y="50910"/>
                  </a:cubicBezTo>
                  <a:cubicBezTo>
                    <a:pt x="2133739" y="50478"/>
                    <a:pt x="2136762" y="47887"/>
                    <a:pt x="2140648" y="43137"/>
                  </a:cubicBezTo>
                  <a:cubicBezTo>
                    <a:pt x="2141296" y="42274"/>
                    <a:pt x="2142240" y="41734"/>
                    <a:pt x="2143482" y="41518"/>
                  </a:cubicBezTo>
                  <a:close/>
                  <a:moveTo>
                    <a:pt x="1659407" y="33422"/>
                  </a:moveTo>
                  <a:cubicBezTo>
                    <a:pt x="1658544" y="33854"/>
                    <a:pt x="1658112" y="35797"/>
                    <a:pt x="1658112" y="39251"/>
                  </a:cubicBezTo>
                  <a:cubicBezTo>
                    <a:pt x="1658112" y="44433"/>
                    <a:pt x="1660055" y="49183"/>
                    <a:pt x="1663941" y="53501"/>
                  </a:cubicBezTo>
                  <a:cubicBezTo>
                    <a:pt x="1664805" y="53501"/>
                    <a:pt x="1665236" y="53285"/>
                    <a:pt x="1665236" y="52853"/>
                  </a:cubicBezTo>
                  <a:cubicBezTo>
                    <a:pt x="1664805" y="51989"/>
                    <a:pt x="1664373" y="49614"/>
                    <a:pt x="1663941" y="45728"/>
                  </a:cubicBezTo>
                  <a:cubicBezTo>
                    <a:pt x="1663941" y="42274"/>
                    <a:pt x="1663509" y="39251"/>
                    <a:pt x="1662646" y="36661"/>
                  </a:cubicBezTo>
                  <a:cubicBezTo>
                    <a:pt x="1661350" y="34070"/>
                    <a:pt x="1660271" y="32990"/>
                    <a:pt x="1659407" y="33422"/>
                  </a:cubicBezTo>
                  <a:close/>
                  <a:moveTo>
                    <a:pt x="495977" y="30507"/>
                  </a:moveTo>
                  <a:cubicBezTo>
                    <a:pt x="499754" y="30939"/>
                    <a:pt x="503911" y="32342"/>
                    <a:pt x="508445" y="34717"/>
                  </a:cubicBezTo>
                  <a:cubicBezTo>
                    <a:pt x="514058" y="37740"/>
                    <a:pt x="519239" y="40331"/>
                    <a:pt x="523990" y="42490"/>
                  </a:cubicBezTo>
                  <a:cubicBezTo>
                    <a:pt x="531762" y="47240"/>
                    <a:pt x="536727" y="52637"/>
                    <a:pt x="538887" y="58682"/>
                  </a:cubicBezTo>
                  <a:cubicBezTo>
                    <a:pt x="539750" y="62137"/>
                    <a:pt x="541045" y="65807"/>
                    <a:pt x="542773" y="69693"/>
                  </a:cubicBezTo>
                  <a:cubicBezTo>
                    <a:pt x="545795" y="76602"/>
                    <a:pt x="546227" y="81784"/>
                    <a:pt x="544068" y="85238"/>
                  </a:cubicBezTo>
                  <a:cubicBezTo>
                    <a:pt x="540614" y="88261"/>
                    <a:pt x="536943" y="89988"/>
                    <a:pt x="533057" y="90420"/>
                  </a:cubicBezTo>
                  <a:cubicBezTo>
                    <a:pt x="532625" y="90420"/>
                    <a:pt x="531978" y="90851"/>
                    <a:pt x="531114" y="91715"/>
                  </a:cubicBezTo>
                  <a:cubicBezTo>
                    <a:pt x="530250" y="92147"/>
                    <a:pt x="529387" y="92363"/>
                    <a:pt x="528523" y="92363"/>
                  </a:cubicBezTo>
                  <a:cubicBezTo>
                    <a:pt x="527660" y="92363"/>
                    <a:pt x="526580" y="92579"/>
                    <a:pt x="525285" y="93010"/>
                  </a:cubicBezTo>
                  <a:cubicBezTo>
                    <a:pt x="519239" y="95601"/>
                    <a:pt x="509956" y="99056"/>
                    <a:pt x="497434" y="103374"/>
                  </a:cubicBezTo>
                  <a:cubicBezTo>
                    <a:pt x="486639" y="108123"/>
                    <a:pt x="473469" y="118055"/>
                    <a:pt x="457924" y="133168"/>
                  </a:cubicBezTo>
                  <a:cubicBezTo>
                    <a:pt x="446266" y="144395"/>
                    <a:pt x="425971" y="166416"/>
                    <a:pt x="397041" y="199233"/>
                  </a:cubicBezTo>
                  <a:lnTo>
                    <a:pt x="377609" y="221255"/>
                  </a:lnTo>
                  <a:lnTo>
                    <a:pt x="382143" y="223846"/>
                  </a:lnTo>
                  <a:cubicBezTo>
                    <a:pt x="385166" y="225573"/>
                    <a:pt x="387109" y="228272"/>
                    <a:pt x="387972" y="231942"/>
                  </a:cubicBezTo>
                  <a:cubicBezTo>
                    <a:pt x="388836" y="235612"/>
                    <a:pt x="389268" y="243493"/>
                    <a:pt x="389268" y="255583"/>
                  </a:cubicBezTo>
                  <a:cubicBezTo>
                    <a:pt x="389268" y="263356"/>
                    <a:pt x="389376" y="268645"/>
                    <a:pt x="389592" y="271452"/>
                  </a:cubicBezTo>
                  <a:cubicBezTo>
                    <a:pt x="389807" y="274259"/>
                    <a:pt x="390347" y="275446"/>
                    <a:pt x="391211" y="275014"/>
                  </a:cubicBezTo>
                  <a:cubicBezTo>
                    <a:pt x="392506" y="274582"/>
                    <a:pt x="394881" y="273719"/>
                    <a:pt x="398335" y="272423"/>
                  </a:cubicBezTo>
                  <a:cubicBezTo>
                    <a:pt x="403085" y="270264"/>
                    <a:pt x="407835" y="268321"/>
                    <a:pt x="412585" y="266594"/>
                  </a:cubicBezTo>
                  <a:cubicBezTo>
                    <a:pt x="417766" y="264003"/>
                    <a:pt x="420789" y="262276"/>
                    <a:pt x="421653" y="261412"/>
                  </a:cubicBezTo>
                  <a:cubicBezTo>
                    <a:pt x="422516" y="260117"/>
                    <a:pt x="424243" y="256447"/>
                    <a:pt x="426834" y="250401"/>
                  </a:cubicBezTo>
                  <a:cubicBezTo>
                    <a:pt x="428994" y="243061"/>
                    <a:pt x="432016" y="233777"/>
                    <a:pt x="435902" y="222550"/>
                  </a:cubicBezTo>
                  <a:cubicBezTo>
                    <a:pt x="440220" y="211324"/>
                    <a:pt x="443243" y="203119"/>
                    <a:pt x="444970" y="197938"/>
                  </a:cubicBezTo>
                  <a:cubicBezTo>
                    <a:pt x="447129" y="190597"/>
                    <a:pt x="449288" y="184552"/>
                    <a:pt x="451447" y="179802"/>
                  </a:cubicBezTo>
                  <a:cubicBezTo>
                    <a:pt x="453606" y="175052"/>
                    <a:pt x="454901" y="172246"/>
                    <a:pt x="455333" y="171382"/>
                  </a:cubicBezTo>
                  <a:cubicBezTo>
                    <a:pt x="456197" y="169223"/>
                    <a:pt x="457276" y="166201"/>
                    <a:pt x="458572" y="162314"/>
                  </a:cubicBezTo>
                  <a:cubicBezTo>
                    <a:pt x="460299" y="157565"/>
                    <a:pt x="461810" y="154110"/>
                    <a:pt x="463106" y="151951"/>
                  </a:cubicBezTo>
                  <a:cubicBezTo>
                    <a:pt x="463969" y="149792"/>
                    <a:pt x="464833" y="147417"/>
                    <a:pt x="465696" y="144826"/>
                  </a:cubicBezTo>
                  <a:cubicBezTo>
                    <a:pt x="466128" y="141804"/>
                    <a:pt x="466992" y="139645"/>
                    <a:pt x="468287" y="138349"/>
                  </a:cubicBezTo>
                  <a:cubicBezTo>
                    <a:pt x="470878" y="136190"/>
                    <a:pt x="475844" y="136406"/>
                    <a:pt x="483184" y="138997"/>
                  </a:cubicBezTo>
                  <a:cubicBezTo>
                    <a:pt x="487070" y="140724"/>
                    <a:pt x="490741" y="142236"/>
                    <a:pt x="494195" y="143531"/>
                  </a:cubicBezTo>
                  <a:cubicBezTo>
                    <a:pt x="501104" y="145690"/>
                    <a:pt x="508661" y="155190"/>
                    <a:pt x="516865" y="172030"/>
                  </a:cubicBezTo>
                  <a:cubicBezTo>
                    <a:pt x="524205" y="183688"/>
                    <a:pt x="527875" y="197290"/>
                    <a:pt x="527875" y="212835"/>
                  </a:cubicBezTo>
                  <a:cubicBezTo>
                    <a:pt x="528307" y="218017"/>
                    <a:pt x="528739" y="221039"/>
                    <a:pt x="529171" y="221903"/>
                  </a:cubicBezTo>
                  <a:cubicBezTo>
                    <a:pt x="530034" y="221903"/>
                    <a:pt x="533705" y="220823"/>
                    <a:pt x="540182" y="218664"/>
                  </a:cubicBezTo>
                  <a:cubicBezTo>
                    <a:pt x="547091" y="216073"/>
                    <a:pt x="551409" y="214562"/>
                    <a:pt x="553136" y="214130"/>
                  </a:cubicBezTo>
                  <a:cubicBezTo>
                    <a:pt x="554432" y="213699"/>
                    <a:pt x="555727" y="212835"/>
                    <a:pt x="557022" y="211540"/>
                  </a:cubicBezTo>
                  <a:cubicBezTo>
                    <a:pt x="558317" y="211108"/>
                    <a:pt x="559829" y="210676"/>
                    <a:pt x="561556" y="210244"/>
                  </a:cubicBezTo>
                  <a:cubicBezTo>
                    <a:pt x="562851" y="209812"/>
                    <a:pt x="565010" y="208517"/>
                    <a:pt x="568033" y="206358"/>
                  </a:cubicBezTo>
                  <a:cubicBezTo>
                    <a:pt x="571056" y="203767"/>
                    <a:pt x="572351" y="201716"/>
                    <a:pt x="571919" y="200205"/>
                  </a:cubicBezTo>
                  <a:cubicBezTo>
                    <a:pt x="571487" y="198693"/>
                    <a:pt x="568896" y="194915"/>
                    <a:pt x="564147" y="188870"/>
                  </a:cubicBezTo>
                  <a:cubicBezTo>
                    <a:pt x="560692" y="182825"/>
                    <a:pt x="556374" y="176348"/>
                    <a:pt x="551193" y="169439"/>
                  </a:cubicBezTo>
                  <a:cubicBezTo>
                    <a:pt x="547306" y="164257"/>
                    <a:pt x="545255" y="161235"/>
                    <a:pt x="545040" y="160371"/>
                  </a:cubicBezTo>
                  <a:cubicBezTo>
                    <a:pt x="544824" y="159508"/>
                    <a:pt x="545795" y="160155"/>
                    <a:pt x="547954" y="162314"/>
                  </a:cubicBezTo>
                  <a:cubicBezTo>
                    <a:pt x="550977" y="165337"/>
                    <a:pt x="553352" y="168575"/>
                    <a:pt x="555079" y="172030"/>
                  </a:cubicBezTo>
                  <a:cubicBezTo>
                    <a:pt x="558101" y="175052"/>
                    <a:pt x="562419" y="179155"/>
                    <a:pt x="568033" y="184336"/>
                  </a:cubicBezTo>
                  <a:cubicBezTo>
                    <a:pt x="574510" y="190381"/>
                    <a:pt x="581203" y="194915"/>
                    <a:pt x="588112" y="197938"/>
                  </a:cubicBezTo>
                  <a:cubicBezTo>
                    <a:pt x="603225" y="205710"/>
                    <a:pt x="614883" y="213914"/>
                    <a:pt x="623087" y="222550"/>
                  </a:cubicBezTo>
                  <a:cubicBezTo>
                    <a:pt x="627837" y="229459"/>
                    <a:pt x="631940" y="237016"/>
                    <a:pt x="635394" y="245220"/>
                  </a:cubicBezTo>
                  <a:cubicBezTo>
                    <a:pt x="638416" y="255151"/>
                    <a:pt x="636257" y="262060"/>
                    <a:pt x="628917" y="265946"/>
                  </a:cubicBezTo>
                  <a:cubicBezTo>
                    <a:pt x="627621" y="265946"/>
                    <a:pt x="623412" y="266162"/>
                    <a:pt x="616287" y="266594"/>
                  </a:cubicBezTo>
                  <a:cubicBezTo>
                    <a:pt x="609162" y="267026"/>
                    <a:pt x="600202" y="267242"/>
                    <a:pt x="589407" y="267242"/>
                  </a:cubicBezTo>
                  <a:cubicBezTo>
                    <a:pt x="579044" y="267242"/>
                    <a:pt x="569976" y="267350"/>
                    <a:pt x="562204" y="267566"/>
                  </a:cubicBezTo>
                  <a:cubicBezTo>
                    <a:pt x="554432" y="267781"/>
                    <a:pt x="549897" y="267889"/>
                    <a:pt x="548602" y="267889"/>
                  </a:cubicBezTo>
                  <a:cubicBezTo>
                    <a:pt x="545579" y="268321"/>
                    <a:pt x="541477" y="268969"/>
                    <a:pt x="536296" y="269833"/>
                  </a:cubicBezTo>
                  <a:lnTo>
                    <a:pt x="527228" y="271128"/>
                  </a:lnTo>
                  <a:lnTo>
                    <a:pt x="525932" y="281491"/>
                  </a:lnTo>
                  <a:cubicBezTo>
                    <a:pt x="525069" y="288400"/>
                    <a:pt x="524421" y="294445"/>
                    <a:pt x="523990" y="299627"/>
                  </a:cubicBezTo>
                  <a:cubicBezTo>
                    <a:pt x="523557" y="309990"/>
                    <a:pt x="522478" y="319058"/>
                    <a:pt x="520751" y="326830"/>
                  </a:cubicBezTo>
                  <a:cubicBezTo>
                    <a:pt x="520320" y="331148"/>
                    <a:pt x="519887" y="335250"/>
                    <a:pt x="519455" y="339136"/>
                  </a:cubicBezTo>
                  <a:cubicBezTo>
                    <a:pt x="519024" y="342591"/>
                    <a:pt x="518592" y="346045"/>
                    <a:pt x="518160" y="349500"/>
                  </a:cubicBezTo>
                  <a:cubicBezTo>
                    <a:pt x="517728" y="353386"/>
                    <a:pt x="517080" y="360726"/>
                    <a:pt x="516217" y="371521"/>
                  </a:cubicBezTo>
                  <a:cubicBezTo>
                    <a:pt x="516217" y="377567"/>
                    <a:pt x="515785" y="383180"/>
                    <a:pt x="514921" y="388362"/>
                  </a:cubicBezTo>
                  <a:cubicBezTo>
                    <a:pt x="514490" y="393543"/>
                    <a:pt x="514274" y="398725"/>
                    <a:pt x="514274" y="403906"/>
                  </a:cubicBezTo>
                  <a:cubicBezTo>
                    <a:pt x="513842" y="408656"/>
                    <a:pt x="513626" y="412326"/>
                    <a:pt x="513626" y="414917"/>
                  </a:cubicBezTo>
                  <a:cubicBezTo>
                    <a:pt x="513194" y="417508"/>
                    <a:pt x="512762" y="421826"/>
                    <a:pt x="512331" y="427871"/>
                  </a:cubicBezTo>
                  <a:cubicBezTo>
                    <a:pt x="511899" y="433917"/>
                    <a:pt x="511467" y="438235"/>
                    <a:pt x="511035" y="440825"/>
                  </a:cubicBezTo>
                  <a:cubicBezTo>
                    <a:pt x="510172" y="443848"/>
                    <a:pt x="509524" y="448382"/>
                    <a:pt x="509092" y="454427"/>
                  </a:cubicBezTo>
                  <a:cubicBezTo>
                    <a:pt x="508229" y="468245"/>
                    <a:pt x="507581" y="479040"/>
                    <a:pt x="507149" y="486812"/>
                  </a:cubicBezTo>
                  <a:cubicBezTo>
                    <a:pt x="505854" y="500198"/>
                    <a:pt x="504990" y="507754"/>
                    <a:pt x="504558" y="509482"/>
                  </a:cubicBezTo>
                  <a:cubicBezTo>
                    <a:pt x="504558" y="511641"/>
                    <a:pt x="504342" y="514879"/>
                    <a:pt x="503911" y="519197"/>
                  </a:cubicBezTo>
                  <a:cubicBezTo>
                    <a:pt x="503479" y="523515"/>
                    <a:pt x="503047" y="526322"/>
                    <a:pt x="502615" y="527617"/>
                  </a:cubicBezTo>
                  <a:cubicBezTo>
                    <a:pt x="502615" y="529776"/>
                    <a:pt x="502399" y="532583"/>
                    <a:pt x="501967" y="536037"/>
                  </a:cubicBezTo>
                  <a:cubicBezTo>
                    <a:pt x="498945" y="552877"/>
                    <a:pt x="495922" y="566911"/>
                    <a:pt x="492900" y="578138"/>
                  </a:cubicBezTo>
                  <a:cubicBezTo>
                    <a:pt x="491172" y="581592"/>
                    <a:pt x="487934" y="591308"/>
                    <a:pt x="483184" y="607284"/>
                  </a:cubicBezTo>
                  <a:cubicBezTo>
                    <a:pt x="480593" y="617647"/>
                    <a:pt x="478003" y="630817"/>
                    <a:pt x="475412" y="646794"/>
                  </a:cubicBezTo>
                  <a:lnTo>
                    <a:pt x="473469" y="652623"/>
                  </a:lnTo>
                  <a:lnTo>
                    <a:pt x="473469" y="648089"/>
                  </a:lnTo>
                  <a:cubicBezTo>
                    <a:pt x="473469" y="645067"/>
                    <a:pt x="473253" y="641612"/>
                    <a:pt x="472821" y="637726"/>
                  </a:cubicBezTo>
                  <a:cubicBezTo>
                    <a:pt x="471957" y="632976"/>
                    <a:pt x="471094" y="625636"/>
                    <a:pt x="470230" y="615704"/>
                  </a:cubicBezTo>
                  <a:cubicBezTo>
                    <a:pt x="468935" y="604477"/>
                    <a:pt x="467208" y="590876"/>
                    <a:pt x="465049" y="574899"/>
                  </a:cubicBezTo>
                  <a:cubicBezTo>
                    <a:pt x="460731" y="553741"/>
                    <a:pt x="458572" y="513368"/>
                    <a:pt x="458572" y="453779"/>
                  </a:cubicBezTo>
                  <a:cubicBezTo>
                    <a:pt x="459003" y="419667"/>
                    <a:pt x="459867" y="382316"/>
                    <a:pt x="461163" y="341727"/>
                  </a:cubicBezTo>
                  <a:cubicBezTo>
                    <a:pt x="461594" y="334387"/>
                    <a:pt x="462242" y="326182"/>
                    <a:pt x="463106" y="317115"/>
                  </a:cubicBezTo>
                  <a:cubicBezTo>
                    <a:pt x="463537" y="308047"/>
                    <a:pt x="463969" y="300922"/>
                    <a:pt x="464401" y="295741"/>
                  </a:cubicBezTo>
                  <a:lnTo>
                    <a:pt x="465049" y="289911"/>
                  </a:lnTo>
                  <a:lnTo>
                    <a:pt x="454685" y="293150"/>
                  </a:lnTo>
                  <a:cubicBezTo>
                    <a:pt x="447777" y="295309"/>
                    <a:pt x="443674" y="296604"/>
                    <a:pt x="442379" y="297036"/>
                  </a:cubicBezTo>
                  <a:cubicBezTo>
                    <a:pt x="442379" y="297036"/>
                    <a:pt x="440652" y="297900"/>
                    <a:pt x="437197" y="299627"/>
                  </a:cubicBezTo>
                  <a:cubicBezTo>
                    <a:pt x="433743" y="301354"/>
                    <a:pt x="429641" y="303297"/>
                    <a:pt x="424891" y="305456"/>
                  </a:cubicBezTo>
                  <a:lnTo>
                    <a:pt x="409346" y="313228"/>
                  </a:lnTo>
                  <a:lnTo>
                    <a:pt x="405460" y="331364"/>
                  </a:lnTo>
                  <a:cubicBezTo>
                    <a:pt x="402438" y="343454"/>
                    <a:pt x="400495" y="352090"/>
                    <a:pt x="399631" y="357272"/>
                  </a:cubicBezTo>
                  <a:cubicBezTo>
                    <a:pt x="397041" y="369794"/>
                    <a:pt x="395313" y="389009"/>
                    <a:pt x="394449" y="414917"/>
                  </a:cubicBezTo>
                  <a:cubicBezTo>
                    <a:pt x="394017" y="427871"/>
                    <a:pt x="393370" y="435860"/>
                    <a:pt x="392506" y="438882"/>
                  </a:cubicBezTo>
                  <a:cubicBezTo>
                    <a:pt x="390347" y="446655"/>
                    <a:pt x="383007" y="447086"/>
                    <a:pt x="370484" y="440178"/>
                  </a:cubicBezTo>
                  <a:cubicBezTo>
                    <a:pt x="362280" y="437155"/>
                    <a:pt x="354940" y="430894"/>
                    <a:pt x="348463" y="421394"/>
                  </a:cubicBezTo>
                  <a:cubicBezTo>
                    <a:pt x="335077" y="403691"/>
                    <a:pt x="331191" y="387714"/>
                    <a:pt x="336804" y="373465"/>
                  </a:cubicBezTo>
                  <a:cubicBezTo>
                    <a:pt x="338100" y="369147"/>
                    <a:pt x="339395" y="364397"/>
                    <a:pt x="340690" y="359215"/>
                  </a:cubicBezTo>
                  <a:lnTo>
                    <a:pt x="343281" y="352090"/>
                  </a:lnTo>
                  <a:lnTo>
                    <a:pt x="338747" y="354681"/>
                  </a:lnTo>
                  <a:cubicBezTo>
                    <a:pt x="335724" y="356840"/>
                    <a:pt x="331406" y="359647"/>
                    <a:pt x="325793" y="363101"/>
                  </a:cubicBezTo>
                  <a:cubicBezTo>
                    <a:pt x="321044" y="366124"/>
                    <a:pt x="317805" y="368067"/>
                    <a:pt x="316078" y="368931"/>
                  </a:cubicBezTo>
                  <a:cubicBezTo>
                    <a:pt x="303988" y="375839"/>
                    <a:pt x="295351" y="379294"/>
                    <a:pt x="290170" y="379294"/>
                  </a:cubicBezTo>
                  <a:cubicBezTo>
                    <a:pt x="288011" y="379294"/>
                    <a:pt x="283261" y="376487"/>
                    <a:pt x="275920" y="370874"/>
                  </a:cubicBezTo>
                  <a:cubicBezTo>
                    <a:pt x="274625" y="369147"/>
                    <a:pt x="272898" y="366772"/>
                    <a:pt x="270739" y="363749"/>
                  </a:cubicBezTo>
                  <a:lnTo>
                    <a:pt x="266852" y="357920"/>
                  </a:lnTo>
                  <a:lnTo>
                    <a:pt x="271386" y="354034"/>
                  </a:lnTo>
                  <a:cubicBezTo>
                    <a:pt x="273546" y="351443"/>
                    <a:pt x="275273" y="349068"/>
                    <a:pt x="276568" y="346909"/>
                  </a:cubicBezTo>
                  <a:cubicBezTo>
                    <a:pt x="278295" y="344750"/>
                    <a:pt x="281965" y="340000"/>
                    <a:pt x="287579" y="332659"/>
                  </a:cubicBezTo>
                  <a:cubicBezTo>
                    <a:pt x="310464" y="304161"/>
                    <a:pt x="326657" y="283002"/>
                    <a:pt x="336157" y="269185"/>
                  </a:cubicBezTo>
                  <a:cubicBezTo>
                    <a:pt x="338747" y="264435"/>
                    <a:pt x="341986" y="260333"/>
                    <a:pt x="345872" y="256878"/>
                  </a:cubicBezTo>
                  <a:cubicBezTo>
                    <a:pt x="347167" y="255151"/>
                    <a:pt x="350406" y="250617"/>
                    <a:pt x="355587" y="243277"/>
                  </a:cubicBezTo>
                  <a:cubicBezTo>
                    <a:pt x="360769" y="235073"/>
                    <a:pt x="366382" y="226653"/>
                    <a:pt x="372427" y="218017"/>
                  </a:cubicBezTo>
                  <a:cubicBezTo>
                    <a:pt x="390563" y="191245"/>
                    <a:pt x="404165" y="169871"/>
                    <a:pt x="413233" y="153894"/>
                  </a:cubicBezTo>
                  <a:cubicBezTo>
                    <a:pt x="415392" y="151303"/>
                    <a:pt x="417119" y="149144"/>
                    <a:pt x="418414" y="147417"/>
                  </a:cubicBezTo>
                  <a:cubicBezTo>
                    <a:pt x="422732" y="141372"/>
                    <a:pt x="424891" y="137918"/>
                    <a:pt x="424891" y="137054"/>
                  </a:cubicBezTo>
                  <a:cubicBezTo>
                    <a:pt x="424891" y="135759"/>
                    <a:pt x="427050" y="132088"/>
                    <a:pt x="431368" y="126043"/>
                  </a:cubicBezTo>
                  <a:cubicBezTo>
                    <a:pt x="432232" y="125180"/>
                    <a:pt x="433527" y="121077"/>
                    <a:pt x="435254" y="113737"/>
                  </a:cubicBezTo>
                  <a:cubicBezTo>
                    <a:pt x="435686" y="112441"/>
                    <a:pt x="435038" y="111362"/>
                    <a:pt x="433311" y="110498"/>
                  </a:cubicBezTo>
                  <a:cubicBezTo>
                    <a:pt x="431584" y="107044"/>
                    <a:pt x="424459" y="108771"/>
                    <a:pt x="411937" y="115680"/>
                  </a:cubicBezTo>
                  <a:cubicBezTo>
                    <a:pt x="405028" y="119566"/>
                    <a:pt x="401142" y="121509"/>
                    <a:pt x="400279" y="121509"/>
                  </a:cubicBezTo>
                  <a:cubicBezTo>
                    <a:pt x="399415" y="121509"/>
                    <a:pt x="398552" y="121725"/>
                    <a:pt x="397688" y="122157"/>
                  </a:cubicBezTo>
                  <a:cubicBezTo>
                    <a:pt x="394233" y="123884"/>
                    <a:pt x="388188" y="124964"/>
                    <a:pt x="379552" y="125395"/>
                  </a:cubicBezTo>
                  <a:cubicBezTo>
                    <a:pt x="370053" y="126259"/>
                    <a:pt x="359689" y="121941"/>
                    <a:pt x="348463" y="112441"/>
                  </a:cubicBezTo>
                  <a:cubicBezTo>
                    <a:pt x="345872" y="109419"/>
                    <a:pt x="342958" y="106288"/>
                    <a:pt x="339719" y="103050"/>
                  </a:cubicBezTo>
                  <a:cubicBezTo>
                    <a:pt x="336480" y="99811"/>
                    <a:pt x="334861" y="97760"/>
                    <a:pt x="334861" y="96897"/>
                  </a:cubicBezTo>
                  <a:cubicBezTo>
                    <a:pt x="334861" y="96033"/>
                    <a:pt x="334213" y="94522"/>
                    <a:pt x="332918" y="92363"/>
                  </a:cubicBezTo>
                  <a:cubicBezTo>
                    <a:pt x="331622" y="90204"/>
                    <a:pt x="330111" y="88261"/>
                    <a:pt x="328384" y="86533"/>
                  </a:cubicBezTo>
                  <a:cubicBezTo>
                    <a:pt x="327088" y="83943"/>
                    <a:pt x="326657" y="82647"/>
                    <a:pt x="327088" y="82647"/>
                  </a:cubicBezTo>
                  <a:cubicBezTo>
                    <a:pt x="327520" y="82647"/>
                    <a:pt x="330111" y="84590"/>
                    <a:pt x="334861" y="88477"/>
                  </a:cubicBezTo>
                  <a:cubicBezTo>
                    <a:pt x="341770" y="94090"/>
                    <a:pt x="347815" y="96897"/>
                    <a:pt x="352997" y="96897"/>
                  </a:cubicBezTo>
                  <a:cubicBezTo>
                    <a:pt x="358178" y="96897"/>
                    <a:pt x="365735" y="94954"/>
                    <a:pt x="375666" y="91067"/>
                  </a:cubicBezTo>
                  <a:cubicBezTo>
                    <a:pt x="376530" y="90636"/>
                    <a:pt x="376961" y="90636"/>
                    <a:pt x="376961" y="91067"/>
                  </a:cubicBezTo>
                  <a:cubicBezTo>
                    <a:pt x="376961" y="91499"/>
                    <a:pt x="377609" y="91283"/>
                    <a:pt x="378904" y="90420"/>
                  </a:cubicBezTo>
                  <a:cubicBezTo>
                    <a:pt x="379768" y="89556"/>
                    <a:pt x="380200" y="89340"/>
                    <a:pt x="380200" y="89772"/>
                  </a:cubicBezTo>
                  <a:cubicBezTo>
                    <a:pt x="380200" y="90204"/>
                    <a:pt x="380632" y="90204"/>
                    <a:pt x="381495" y="89772"/>
                  </a:cubicBezTo>
                  <a:cubicBezTo>
                    <a:pt x="382791" y="88908"/>
                    <a:pt x="383870" y="88477"/>
                    <a:pt x="384734" y="88477"/>
                  </a:cubicBezTo>
                  <a:cubicBezTo>
                    <a:pt x="386029" y="88477"/>
                    <a:pt x="387109" y="88261"/>
                    <a:pt x="387972" y="87829"/>
                  </a:cubicBezTo>
                  <a:cubicBezTo>
                    <a:pt x="388404" y="86965"/>
                    <a:pt x="389699" y="86318"/>
                    <a:pt x="391858" y="85886"/>
                  </a:cubicBezTo>
                  <a:cubicBezTo>
                    <a:pt x="394017" y="85454"/>
                    <a:pt x="398120" y="83727"/>
                    <a:pt x="404165" y="80704"/>
                  </a:cubicBezTo>
                  <a:cubicBezTo>
                    <a:pt x="409778" y="78113"/>
                    <a:pt x="414528" y="75954"/>
                    <a:pt x="418414" y="74227"/>
                  </a:cubicBezTo>
                  <a:cubicBezTo>
                    <a:pt x="436118" y="66886"/>
                    <a:pt x="455765" y="55012"/>
                    <a:pt x="477355" y="38604"/>
                  </a:cubicBezTo>
                  <a:cubicBezTo>
                    <a:pt x="480809" y="35149"/>
                    <a:pt x="483616" y="32990"/>
                    <a:pt x="485775" y="32127"/>
                  </a:cubicBezTo>
                  <a:cubicBezTo>
                    <a:pt x="488798" y="30615"/>
                    <a:pt x="492198" y="30076"/>
                    <a:pt x="495977" y="30507"/>
                  </a:cubicBezTo>
                  <a:close/>
                  <a:moveTo>
                    <a:pt x="2336294" y="15367"/>
                  </a:moveTo>
                  <a:cubicBezTo>
                    <a:pt x="2341557" y="15205"/>
                    <a:pt x="2348884" y="18201"/>
                    <a:pt x="2358275" y="24354"/>
                  </a:cubicBezTo>
                  <a:cubicBezTo>
                    <a:pt x="2365616" y="27809"/>
                    <a:pt x="2371877" y="34501"/>
                    <a:pt x="2377059" y="44433"/>
                  </a:cubicBezTo>
                  <a:cubicBezTo>
                    <a:pt x="2382672" y="53933"/>
                    <a:pt x="2385263" y="61705"/>
                    <a:pt x="2384831" y="67750"/>
                  </a:cubicBezTo>
                  <a:cubicBezTo>
                    <a:pt x="2384831" y="72068"/>
                    <a:pt x="2383320" y="75738"/>
                    <a:pt x="2380297" y="78761"/>
                  </a:cubicBezTo>
                  <a:cubicBezTo>
                    <a:pt x="2376843" y="83079"/>
                    <a:pt x="2375116" y="85454"/>
                    <a:pt x="2375116" y="85886"/>
                  </a:cubicBezTo>
                  <a:cubicBezTo>
                    <a:pt x="2375116" y="86318"/>
                    <a:pt x="2373173" y="90420"/>
                    <a:pt x="2369286" y="98192"/>
                  </a:cubicBezTo>
                  <a:cubicBezTo>
                    <a:pt x="2365400" y="105964"/>
                    <a:pt x="2362810" y="111362"/>
                    <a:pt x="2361514" y="114384"/>
                  </a:cubicBezTo>
                  <a:cubicBezTo>
                    <a:pt x="2360651" y="116112"/>
                    <a:pt x="2360003" y="117407"/>
                    <a:pt x="2359571" y="118271"/>
                  </a:cubicBezTo>
                  <a:cubicBezTo>
                    <a:pt x="2359139" y="118703"/>
                    <a:pt x="2358275" y="120214"/>
                    <a:pt x="2356980" y="122805"/>
                  </a:cubicBezTo>
                  <a:cubicBezTo>
                    <a:pt x="2356117" y="125827"/>
                    <a:pt x="2353957" y="131225"/>
                    <a:pt x="2350503" y="138997"/>
                  </a:cubicBezTo>
                  <a:cubicBezTo>
                    <a:pt x="2348344" y="142452"/>
                    <a:pt x="2347265" y="144395"/>
                    <a:pt x="2347265" y="144826"/>
                  </a:cubicBezTo>
                  <a:cubicBezTo>
                    <a:pt x="2347265" y="145258"/>
                    <a:pt x="2346401" y="147309"/>
                    <a:pt x="2344674" y="150980"/>
                  </a:cubicBezTo>
                  <a:cubicBezTo>
                    <a:pt x="2342946" y="154650"/>
                    <a:pt x="2341004" y="158320"/>
                    <a:pt x="2338844" y="161991"/>
                  </a:cubicBezTo>
                  <a:cubicBezTo>
                    <a:pt x="2336686" y="165661"/>
                    <a:pt x="2334958" y="168360"/>
                    <a:pt x="2333663" y="170087"/>
                  </a:cubicBezTo>
                  <a:cubicBezTo>
                    <a:pt x="2327186" y="179155"/>
                    <a:pt x="2320493" y="183257"/>
                    <a:pt x="2313584" y="182393"/>
                  </a:cubicBezTo>
                  <a:cubicBezTo>
                    <a:pt x="2308835" y="180234"/>
                    <a:pt x="2304948" y="176132"/>
                    <a:pt x="2301926" y="170087"/>
                  </a:cubicBezTo>
                  <a:cubicBezTo>
                    <a:pt x="2301062" y="168360"/>
                    <a:pt x="2300846" y="167064"/>
                    <a:pt x="2301278" y="166201"/>
                  </a:cubicBezTo>
                  <a:cubicBezTo>
                    <a:pt x="2301710" y="165337"/>
                    <a:pt x="2302573" y="165337"/>
                    <a:pt x="2303869" y="166201"/>
                  </a:cubicBezTo>
                  <a:cubicBezTo>
                    <a:pt x="2305164" y="167064"/>
                    <a:pt x="2305920" y="167280"/>
                    <a:pt x="2306136" y="166848"/>
                  </a:cubicBezTo>
                  <a:cubicBezTo>
                    <a:pt x="2306352" y="166416"/>
                    <a:pt x="2306891" y="164905"/>
                    <a:pt x="2307755" y="162314"/>
                  </a:cubicBezTo>
                  <a:lnTo>
                    <a:pt x="2308403" y="157780"/>
                  </a:lnTo>
                  <a:lnTo>
                    <a:pt x="2302573" y="161667"/>
                  </a:lnTo>
                  <a:cubicBezTo>
                    <a:pt x="2298255" y="163394"/>
                    <a:pt x="2293937" y="165985"/>
                    <a:pt x="2289619" y="169439"/>
                  </a:cubicBezTo>
                  <a:cubicBezTo>
                    <a:pt x="2284870" y="173325"/>
                    <a:pt x="2280120" y="176780"/>
                    <a:pt x="2275370" y="179802"/>
                  </a:cubicBezTo>
                  <a:lnTo>
                    <a:pt x="2268893" y="184336"/>
                  </a:lnTo>
                  <a:lnTo>
                    <a:pt x="2270836" y="186279"/>
                  </a:lnTo>
                  <a:cubicBezTo>
                    <a:pt x="2282927" y="194483"/>
                    <a:pt x="2289619" y="203335"/>
                    <a:pt x="2290915" y="212835"/>
                  </a:cubicBezTo>
                  <a:cubicBezTo>
                    <a:pt x="2292210" y="217585"/>
                    <a:pt x="2293074" y="219960"/>
                    <a:pt x="2293506" y="219960"/>
                  </a:cubicBezTo>
                  <a:cubicBezTo>
                    <a:pt x="2293937" y="219960"/>
                    <a:pt x="2297392" y="219312"/>
                    <a:pt x="2303869" y="218017"/>
                  </a:cubicBezTo>
                  <a:cubicBezTo>
                    <a:pt x="2309914" y="215858"/>
                    <a:pt x="2316175" y="214130"/>
                    <a:pt x="2322652" y="212835"/>
                  </a:cubicBezTo>
                  <a:cubicBezTo>
                    <a:pt x="2328265" y="211108"/>
                    <a:pt x="2331936" y="210028"/>
                    <a:pt x="2333663" y="209596"/>
                  </a:cubicBezTo>
                  <a:cubicBezTo>
                    <a:pt x="2334526" y="209165"/>
                    <a:pt x="2335174" y="208949"/>
                    <a:pt x="2335606" y="208949"/>
                  </a:cubicBezTo>
                  <a:cubicBezTo>
                    <a:pt x="2336038" y="208949"/>
                    <a:pt x="2336470" y="208733"/>
                    <a:pt x="2336902" y="208301"/>
                  </a:cubicBezTo>
                  <a:cubicBezTo>
                    <a:pt x="2337765" y="208733"/>
                    <a:pt x="2338413" y="208949"/>
                    <a:pt x="2338844" y="208949"/>
                  </a:cubicBezTo>
                  <a:cubicBezTo>
                    <a:pt x="2339276" y="208949"/>
                    <a:pt x="2339924" y="208733"/>
                    <a:pt x="2340788" y="208301"/>
                  </a:cubicBezTo>
                  <a:cubicBezTo>
                    <a:pt x="2342083" y="207437"/>
                    <a:pt x="2342946" y="207006"/>
                    <a:pt x="2343378" y="207006"/>
                  </a:cubicBezTo>
                  <a:cubicBezTo>
                    <a:pt x="2343810" y="207437"/>
                    <a:pt x="2344674" y="207437"/>
                    <a:pt x="2345969" y="207006"/>
                  </a:cubicBezTo>
                  <a:cubicBezTo>
                    <a:pt x="2362810" y="202688"/>
                    <a:pt x="2390445" y="198154"/>
                    <a:pt x="2428875" y="193404"/>
                  </a:cubicBezTo>
                  <a:cubicBezTo>
                    <a:pt x="2450465" y="191245"/>
                    <a:pt x="2466441" y="188222"/>
                    <a:pt x="2476805" y="184336"/>
                  </a:cubicBezTo>
                  <a:cubicBezTo>
                    <a:pt x="2485009" y="181745"/>
                    <a:pt x="2492781" y="181745"/>
                    <a:pt x="2500122" y="184336"/>
                  </a:cubicBezTo>
                  <a:cubicBezTo>
                    <a:pt x="2503145" y="185632"/>
                    <a:pt x="2507462" y="188438"/>
                    <a:pt x="2513076" y="192756"/>
                  </a:cubicBezTo>
                  <a:cubicBezTo>
                    <a:pt x="2519121" y="196642"/>
                    <a:pt x="2522791" y="198801"/>
                    <a:pt x="2524087" y="199233"/>
                  </a:cubicBezTo>
                  <a:cubicBezTo>
                    <a:pt x="2524519" y="199233"/>
                    <a:pt x="2526030" y="200745"/>
                    <a:pt x="2528621" y="203767"/>
                  </a:cubicBezTo>
                  <a:cubicBezTo>
                    <a:pt x="2531211" y="207222"/>
                    <a:pt x="2533802" y="212835"/>
                    <a:pt x="2536393" y="220607"/>
                  </a:cubicBezTo>
                  <a:cubicBezTo>
                    <a:pt x="2538984" y="228380"/>
                    <a:pt x="2540279" y="232698"/>
                    <a:pt x="2540279" y="233561"/>
                  </a:cubicBezTo>
                  <a:cubicBezTo>
                    <a:pt x="2540279" y="237879"/>
                    <a:pt x="2536609" y="240686"/>
                    <a:pt x="2529268" y="241981"/>
                  </a:cubicBezTo>
                  <a:cubicBezTo>
                    <a:pt x="2511996" y="241981"/>
                    <a:pt x="2489758" y="241118"/>
                    <a:pt x="2462555" y="239391"/>
                  </a:cubicBezTo>
                  <a:cubicBezTo>
                    <a:pt x="2447442" y="238095"/>
                    <a:pt x="2432977" y="238527"/>
                    <a:pt x="2419159" y="240686"/>
                  </a:cubicBezTo>
                  <a:cubicBezTo>
                    <a:pt x="2400160" y="245004"/>
                    <a:pt x="2380945" y="250186"/>
                    <a:pt x="2361514" y="256231"/>
                  </a:cubicBezTo>
                  <a:lnTo>
                    <a:pt x="2354017" y="258373"/>
                  </a:lnTo>
                  <a:lnTo>
                    <a:pt x="2364591" y="265461"/>
                  </a:lnTo>
                  <a:cubicBezTo>
                    <a:pt x="2367937" y="268591"/>
                    <a:pt x="2369718" y="271560"/>
                    <a:pt x="2369934" y="274366"/>
                  </a:cubicBezTo>
                  <a:cubicBezTo>
                    <a:pt x="2370366" y="276525"/>
                    <a:pt x="2371445" y="279332"/>
                    <a:pt x="2373173" y="282787"/>
                  </a:cubicBezTo>
                  <a:cubicBezTo>
                    <a:pt x="2375332" y="289263"/>
                    <a:pt x="2375979" y="294661"/>
                    <a:pt x="2375116" y="298979"/>
                  </a:cubicBezTo>
                  <a:cubicBezTo>
                    <a:pt x="2369502" y="306320"/>
                    <a:pt x="2365616" y="309990"/>
                    <a:pt x="2363457" y="309990"/>
                  </a:cubicBezTo>
                  <a:cubicBezTo>
                    <a:pt x="2362594" y="309990"/>
                    <a:pt x="2362162" y="310422"/>
                    <a:pt x="2362162" y="311285"/>
                  </a:cubicBezTo>
                  <a:cubicBezTo>
                    <a:pt x="2362162" y="311717"/>
                    <a:pt x="2360003" y="312797"/>
                    <a:pt x="2355685" y="314524"/>
                  </a:cubicBezTo>
                  <a:cubicBezTo>
                    <a:pt x="2353957" y="315387"/>
                    <a:pt x="2352231" y="316683"/>
                    <a:pt x="2350503" y="318410"/>
                  </a:cubicBezTo>
                  <a:cubicBezTo>
                    <a:pt x="2348344" y="320137"/>
                    <a:pt x="2345753" y="322512"/>
                    <a:pt x="2342731" y="325535"/>
                  </a:cubicBezTo>
                  <a:cubicBezTo>
                    <a:pt x="2338844" y="328557"/>
                    <a:pt x="2337333" y="330500"/>
                    <a:pt x="2338197" y="331364"/>
                  </a:cubicBezTo>
                  <a:cubicBezTo>
                    <a:pt x="2338629" y="332659"/>
                    <a:pt x="2339060" y="335034"/>
                    <a:pt x="2339492" y="338489"/>
                  </a:cubicBezTo>
                  <a:cubicBezTo>
                    <a:pt x="2339924" y="341943"/>
                    <a:pt x="2340572" y="344534"/>
                    <a:pt x="2341435" y="346261"/>
                  </a:cubicBezTo>
                  <a:cubicBezTo>
                    <a:pt x="2342731" y="348420"/>
                    <a:pt x="2341975" y="350255"/>
                    <a:pt x="2339169" y="351767"/>
                  </a:cubicBezTo>
                  <a:cubicBezTo>
                    <a:pt x="2336362" y="353278"/>
                    <a:pt x="2329129" y="355977"/>
                    <a:pt x="2317470" y="359863"/>
                  </a:cubicBezTo>
                  <a:cubicBezTo>
                    <a:pt x="2308403" y="362454"/>
                    <a:pt x="2299983" y="365692"/>
                    <a:pt x="2292210" y="369578"/>
                  </a:cubicBezTo>
                  <a:cubicBezTo>
                    <a:pt x="2284438" y="373465"/>
                    <a:pt x="2280551" y="376271"/>
                    <a:pt x="2280551" y="377998"/>
                  </a:cubicBezTo>
                  <a:cubicBezTo>
                    <a:pt x="2280551" y="378862"/>
                    <a:pt x="2281847" y="382100"/>
                    <a:pt x="2284438" y="387714"/>
                  </a:cubicBezTo>
                  <a:cubicBezTo>
                    <a:pt x="2286597" y="392895"/>
                    <a:pt x="2288324" y="400020"/>
                    <a:pt x="2289619" y="409088"/>
                  </a:cubicBezTo>
                  <a:lnTo>
                    <a:pt x="2291562" y="422042"/>
                  </a:lnTo>
                  <a:lnTo>
                    <a:pt x="2297392" y="421394"/>
                  </a:lnTo>
                  <a:cubicBezTo>
                    <a:pt x="2317255" y="416645"/>
                    <a:pt x="2342515" y="413406"/>
                    <a:pt x="2373173" y="411679"/>
                  </a:cubicBezTo>
                  <a:cubicBezTo>
                    <a:pt x="2383536" y="411247"/>
                    <a:pt x="2393899" y="413190"/>
                    <a:pt x="2404262" y="417508"/>
                  </a:cubicBezTo>
                  <a:cubicBezTo>
                    <a:pt x="2411603" y="420099"/>
                    <a:pt x="2421318" y="426144"/>
                    <a:pt x="2433409" y="435644"/>
                  </a:cubicBezTo>
                  <a:cubicBezTo>
                    <a:pt x="2440749" y="441257"/>
                    <a:pt x="2444420" y="444064"/>
                    <a:pt x="2444420" y="444064"/>
                  </a:cubicBezTo>
                  <a:cubicBezTo>
                    <a:pt x="2445715" y="444064"/>
                    <a:pt x="2448090" y="446655"/>
                    <a:pt x="2451544" y="451836"/>
                  </a:cubicBezTo>
                  <a:cubicBezTo>
                    <a:pt x="2451544" y="452268"/>
                    <a:pt x="2452624" y="453779"/>
                    <a:pt x="2454783" y="456370"/>
                  </a:cubicBezTo>
                  <a:cubicBezTo>
                    <a:pt x="2459964" y="464574"/>
                    <a:pt x="2465362" y="473858"/>
                    <a:pt x="2470975" y="484221"/>
                  </a:cubicBezTo>
                  <a:cubicBezTo>
                    <a:pt x="2475293" y="492425"/>
                    <a:pt x="2477237" y="500414"/>
                    <a:pt x="2476805" y="508186"/>
                  </a:cubicBezTo>
                  <a:cubicBezTo>
                    <a:pt x="2476805" y="516822"/>
                    <a:pt x="2474430" y="521140"/>
                    <a:pt x="2469680" y="521140"/>
                  </a:cubicBezTo>
                  <a:cubicBezTo>
                    <a:pt x="2464066" y="523731"/>
                    <a:pt x="2449601" y="520924"/>
                    <a:pt x="2426284" y="512720"/>
                  </a:cubicBezTo>
                  <a:cubicBezTo>
                    <a:pt x="2409876" y="507970"/>
                    <a:pt x="2392820" y="505379"/>
                    <a:pt x="2375116" y="504948"/>
                  </a:cubicBezTo>
                  <a:cubicBezTo>
                    <a:pt x="2362162" y="506243"/>
                    <a:pt x="2350287" y="507754"/>
                    <a:pt x="2339492" y="509482"/>
                  </a:cubicBezTo>
                  <a:cubicBezTo>
                    <a:pt x="2337765" y="509913"/>
                    <a:pt x="2338629" y="509050"/>
                    <a:pt x="2342083" y="506891"/>
                  </a:cubicBezTo>
                  <a:cubicBezTo>
                    <a:pt x="2354605" y="499550"/>
                    <a:pt x="2363025" y="494368"/>
                    <a:pt x="2367343" y="491346"/>
                  </a:cubicBezTo>
                  <a:cubicBezTo>
                    <a:pt x="2371661" y="488323"/>
                    <a:pt x="2375116" y="485517"/>
                    <a:pt x="2377707" y="482926"/>
                  </a:cubicBezTo>
                  <a:cubicBezTo>
                    <a:pt x="2388070" y="471699"/>
                    <a:pt x="2393899" y="460904"/>
                    <a:pt x="2395194" y="450541"/>
                  </a:cubicBezTo>
                  <a:cubicBezTo>
                    <a:pt x="2395626" y="440609"/>
                    <a:pt x="2390876" y="434132"/>
                    <a:pt x="2380945" y="431110"/>
                  </a:cubicBezTo>
                  <a:cubicBezTo>
                    <a:pt x="2374036" y="427224"/>
                    <a:pt x="2361082" y="425065"/>
                    <a:pt x="2342083" y="424633"/>
                  </a:cubicBezTo>
                  <a:cubicBezTo>
                    <a:pt x="2321357" y="423769"/>
                    <a:pt x="2308403" y="424417"/>
                    <a:pt x="2303221" y="426576"/>
                  </a:cubicBezTo>
                  <a:cubicBezTo>
                    <a:pt x="2298039" y="427440"/>
                    <a:pt x="2294693" y="428195"/>
                    <a:pt x="2293182" y="428843"/>
                  </a:cubicBezTo>
                  <a:cubicBezTo>
                    <a:pt x="2291671" y="429491"/>
                    <a:pt x="2291130" y="430678"/>
                    <a:pt x="2291562" y="432405"/>
                  </a:cubicBezTo>
                  <a:cubicBezTo>
                    <a:pt x="2291994" y="432837"/>
                    <a:pt x="2292318" y="436615"/>
                    <a:pt x="2292534" y="443740"/>
                  </a:cubicBezTo>
                  <a:cubicBezTo>
                    <a:pt x="2292750" y="450865"/>
                    <a:pt x="2293074" y="460472"/>
                    <a:pt x="2293506" y="472563"/>
                  </a:cubicBezTo>
                  <a:cubicBezTo>
                    <a:pt x="2293074" y="477312"/>
                    <a:pt x="2293074" y="481630"/>
                    <a:pt x="2293506" y="485517"/>
                  </a:cubicBezTo>
                  <a:cubicBezTo>
                    <a:pt x="2293937" y="490266"/>
                    <a:pt x="2294153" y="500630"/>
                    <a:pt x="2294153" y="516606"/>
                  </a:cubicBezTo>
                  <a:cubicBezTo>
                    <a:pt x="2294153" y="527833"/>
                    <a:pt x="2293937" y="535390"/>
                    <a:pt x="2293506" y="539276"/>
                  </a:cubicBezTo>
                  <a:cubicBezTo>
                    <a:pt x="2293074" y="543162"/>
                    <a:pt x="2292426" y="546616"/>
                    <a:pt x="2291562" y="549639"/>
                  </a:cubicBezTo>
                  <a:cubicBezTo>
                    <a:pt x="2289835" y="553525"/>
                    <a:pt x="2288756" y="556332"/>
                    <a:pt x="2288324" y="558059"/>
                  </a:cubicBezTo>
                  <a:cubicBezTo>
                    <a:pt x="2287029" y="559786"/>
                    <a:pt x="2286381" y="562377"/>
                    <a:pt x="2286381" y="565831"/>
                  </a:cubicBezTo>
                  <a:cubicBezTo>
                    <a:pt x="2285085" y="574899"/>
                    <a:pt x="2282063" y="580944"/>
                    <a:pt x="2277313" y="583967"/>
                  </a:cubicBezTo>
                  <a:cubicBezTo>
                    <a:pt x="2273859" y="584831"/>
                    <a:pt x="2269972" y="583751"/>
                    <a:pt x="2265654" y="580729"/>
                  </a:cubicBezTo>
                  <a:cubicBezTo>
                    <a:pt x="2263064" y="579433"/>
                    <a:pt x="2260041" y="577922"/>
                    <a:pt x="2256587" y="576195"/>
                  </a:cubicBezTo>
                  <a:cubicBezTo>
                    <a:pt x="2253132" y="574467"/>
                    <a:pt x="2250110" y="571877"/>
                    <a:pt x="2247519" y="568422"/>
                  </a:cubicBezTo>
                  <a:cubicBezTo>
                    <a:pt x="2245360" y="565400"/>
                    <a:pt x="2243201" y="562809"/>
                    <a:pt x="2241042" y="560650"/>
                  </a:cubicBezTo>
                  <a:cubicBezTo>
                    <a:pt x="2239315" y="558491"/>
                    <a:pt x="2236940" y="555036"/>
                    <a:pt x="2233917" y="550287"/>
                  </a:cubicBezTo>
                  <a:cubicBezTo>
                    <a:pt x="2230031" y="542082"/>
                    <a:pt x="2223770" y="535605"/>
                    <a:pt x="2215134" y="530856"/>
                  </a:cubicBezTo>
                  <a:cubicBezTo>
                    <a:pt x="2209952" y="527833"/>
                    <a:pt x="2206066" y="525350"/>
                    <a:pt x="2203475" y="523407"/>
                  </a:cubicBezTo>
                  <a:cubicBezTo>
                    <a:pt x="2200885" y="521464"/>
                    <a:pt x="2199589" y="520277"/>
                    <a:pt x="2199589" y="519845"/>
                  </a:cubicBezTo>
                  <a:cubicBezTo>
                    <a:pt x="2199157" y="519413"/>
                    <a:pt x="2198509" y="519197"/>
                    <a:pt x="2197646" y="519197"/>
                  </a:cubicBezTo>
                  <a:cubicBezTo>
                    <a:pt x="2196782" y="519197"/>
                    <a:pt x="2196350" y="518765"/>
                    <a:pt x="2196350" y="517902"/>
                  </a:cubicBezTo>
                  <a:cubicBezTo>
                    <a:pt x="2196350" y="517470"/>
                    <a:pt x="2195703" y="517254"/>
                    <a:pt x="2194408" y="517254"/>
                  </a:cubicBezTo>
                  <a:cubicBezTo>
                    <a:pt x="2193976" y="517254"/>
                    <a:pt x="2193760" y="516822"/>
                    <a:pt x="2193760" y="515959"/>
                  </a:cubicBezTo>
                  <a:cubicBezTo>
                    <a:pt x="2193760" y="515527"/>
                    <a:pt x="2193328" y="515311"/>
                    <a:pt x="2192464" y="515311"/>
                  </a:cubicBezTo>
                  <a:cubicBezTo>
                    <a:pt x="2192032" y="515311"/>
                    <a:pt x="2190306" y="514231"/>
                    <a:pt x="2187283" y="512072"/>
                  </a:cubicBezTo>
                  <a:cubicBezTo>
                    <a:pt x="2184692" y="509913"/>
                    <a:pt x="2181669" y="507754"/>
                    <a:pt x="2178215" y="505595"/>
                  </a:cubicBezTo>
                  <a:lnTo>
                    <a:pt x="2173033" y="503005"/>
                  </a:lnTo>
                  <a:lnTo>
                    <a:pt x="2171090" y="505595"/>
                  </a:lnTo>
                  <a:cubicBezTo>
                    <a:pt x="2169795" y="507323"/>
                    <a:pt x="2168715" y="509050"/>
                    <a:pt x="2167852" y="510777"/>
                  </a:cubicBezTo>
                  <a:cubicBezTo>
                    <a:pt x="2166988" y="512504"/>
                    <a:pt x="2164613" y="515959"/>
                    <a:pt x="2160727" y="521140"/>
                  </a:cubicBezTo>
                  <a:cubicBezTo>
                    <a:pt x="2159000" y="524163"/>
                    <a:pt x="2157273" y="527401"/>
                    <a:pt x="2155545" y="530856"/>
                  </a:cubicBezTo>
                  <a:cubicBezTo>
                    <a:pt x="2152091" y="537764"/>
                    <a:pt x="2147773" y="540787"/>
                    <a:pt x="2142592" y="539923"/>
                  </a:cubicBezTo>
                  <a:cubicBezTo>
                    <a:pt x="2139137" y="539492"/>
                    <a:pt x="2135251" y="537980"/>
                    <a:pt x="2130933" y="535390"/>
                  </a:cubicBezTo>
                  <a:cubicBezTo>
                    <a:pt x="2122729" y="530640"/>
                    <a:pt x="2116684" y="524810"/>
                    <a:pt x="2112797" y="517902"/>
                  </a:cubicBezTo>
                  <a:cubicBezTo>
                    <a:pt x="2106320" y="507538"/>
                    <a:pt x="2103514" y="499982"/>
                    <a:pt x="2104377" y="495232"/>
                  </a:cubicBezTo>
                  <a:cubicBezTo>
                    <a:pt x="2105241" y="491778"/>
                    <a:pt x="2106968" y="488755"/>
                    <a:pt x="2109559" y="486164"/>
                  </a:cubicBezTo>
                  <a:cubicBezTo>
                    <a:pt x="2117331" y="477960"/>
                    <a:pt x="2122729" y="471483"/>
                    <a:pt x="2125751" y="466733"/>
                  </a:cubicBezTo>
                  <a:cubicBezTo>
                    <a:pt x="2127047" y="463711"/>
                    <a:pt x="2128774" y="460472"/>
                    <a:pt x="2130933" y="457018"/>
                  </a:cubicBezTo>
                  <a:cubicBezTo>
                    <a:pt x="2133524" y="453563"/>
                    <a:pt x="2135467" y="450541"/>
                    <a:pt x="2136762" y="447950"/>
                  </a:cubicBezTo>
                  <a:cubicBezTo>
                    <a:pt x="2142376" y="439314"/>
                    <a:pt x="2146693" y="434996"/>
                    <a:pt x="2149716" y="434996"/>
                  </a:cubicBezTo>
                  <a:cubicBezTo>
                    <a:pt x="2153171" y="434996"/>
                    <a:pt x="2155977" y="438235"/>
                    <a:pt x="2158136" y="444711"/>
                  </a:cubicBezTo>
                  <a:cubicBezTo>
                    <a:pt x="2158136" y="446007"/>
                    <a:pt x="2157812" y="447410"/>
                    <a:pt x="2157165" y="448922"/>
                  </a:cubicBezTo>
                  <a:cubicBezTo>
                    <a:pt x="2156517" y="450433"/>
                    <a:pt x="2156193" y="450757"/>
                    <a:pt x="2156193" y="449893"/>
                  </a:cubicBezTo>
                  <a:cubicBezTo>
                    <a:pt x="2156193" y="449030"/>
                    <a:pt x="2155761" y="449030"/>
                    <a:pt x="2154898" y="449893"/>
                  </a:cubicBezTo>
                  <a:cubicBezTo>
                    <a:pt x="2154034" y="452052"/>
                    <a:pt x="2153602" y="455507"/>
                    <a:pt x="2153602" y="460256"/>
                  </a:cubicBezTo>
                  <a:cubicBezTo>
                    <a:pt x="2153602" y="464574"/>
                    <a:pt x="2153710" y="467165"/>
                    <a:pt x="2153926" y="468029"/>
                  </a:cubicBezTo>
                  <a:cubicBezTo>
                    <a:pt x="2154142" y="468892"/>
                    <a:pt x="2154898" y="469540"/>
                    <a:pt x="2156193" y="469972"/>
                  </a:cubicBezTo>
                  <a:cubicBezTo>
                    <a:pt x="2158352" y="470835"/>
                    <a:pt x="2160943" y="471051"/>
                    <a:pt x="2163966" y="470620"/>
                  </a:cubicBezTo>
                  <a:cubicBezTo>
                    <a:pt x="2171738" y="469324"/>
                    <a:pt x="2180806" y="466302"/>
                    <a:pt x="2191169" y="461552"/>
                  </a:cubicBezTo>
                  <a:cubicBezTo>
                    <a:pt x="2194192" y="459825"/>
                    <a:pt x="2195919" y="458745"/>
                    <a:pt x="2196350" y="458313"/>
                  </a:cubicBezTo>
                  <a:cubicBezTo>
                    <a:pt x="2197646" y="457881"/>
                    <a:pt x="2204555" y="454859"/>
                    <a:pt x="2217077" y="449245"/>
                  </a:cubicBezTo>
                  <a:cubicBezTo>
                    <a:pt x="2227008" y="444496"/>
                    <a:pt x="2236184" y="440394"/>
                    <a:pt x="2244604" y="436939"/>
                  </a:cubicBezTo>
                  <a:cubicBezTo>
                    <a:pt x="2253024" y="433485"/>
                    <a:pt x="2257882" y="431758"/>
                    <a:pt x="2259177" y="431758"/>
                  </a:cubicBezTo>
                  <a:cubicBezTo>
                    <a:pt x="2259609" y="431758"/>
                    <a:pt x="2260041" y="429275"/>
                    <a:pt x="2260473" y="424309"/>
                  </a:cubicBezTo>
                  <a:cubicBezTo>
                    <a:pt x="2260905" y="419343"/>
                    <a:pt x="2261336" y="413190"/>
                    <a:pt x="2261768" y="405850"/>
                  </a:cubicBezTo>
                  <a:cubicBezTo>
                    <a:pt x="2262200" y="395918"/>
                    <a:pt x="2261552" y="390521"/>
                    <a:pt x="2259825" y="389657"/>
                  </a:cubicBezTo>
                  <a:cubicBezTo>
                    <a:pt x="2258098" y="387066"/>
                    <a:pt x="2256803" y="385987"/>
                    <a:pt x="2255939" y="386419"/>
                  </a:cubicBezTo>
                  <a:cubicBezTo>
                    <a:pt x="2249894" y="388146"/>
                    <a:pt x="2243848" y="390089"/>
                    <a:pt x="2237803" y="392248"/>
                  </a:cubicBezTo>
                  <a:cubicBezTo>
                    <a:pt x="2236076" y="393111"/>
                    <a:pt x="2234997" y="395270"/>
                    <a:pt x="2234565" y="398725"/>
                  </a:cubicBezTo>
                  <a:cubicBezTo>
                    <a:pt x="2232406" y="407793"/>
                    <a:pt x="2227872" y="410815"/>
                    <a:pt x="2220963" y="407793"/>
                  </a:cubicBezTo>
                  <a:cubicBezTo>
                    <a:pt x="2214486" y="405634"/>
                    <a:pt x="2207361" y="401532"/>
                    <a:pt x="2199589" y="395486"/>
                  </a:cubicBezTo>
                  <a:cubicBezTo>
                    <a:pt x="2191385" y="387282"/>
                    <a:pt x="2183612" y="376271"/>
                    <a:pt x="2176272" y="362454"/>
                  </a:cubicBezTo>
                  <a:cubicBezTo>
                    <a:pt x="2169795" y="350795"/>
                    <a:pt x="2169579" y="335466"/>
                    <a:pt x="2175624" y="316467"/>
                  </a:cubicBezTo>
                  <a:cubicBezTo>
                    <a:pt x="2176488" y="312149"/>
                    <a:pt x="2177135" y="308479"/>
                    <a:pt x="2177567" y="305456"/>
                  </a:cubicBezTo>
                  <a:cubicBezTo>
                    <a:pt x="2178863" y="302865"/>
                    <a:pt x="2179942" y="300274"/>
                    <a:pt x="2180806" y="297684"/>
                  </a:cubicBezTo>
                  <a:cubicBezTo>
                    <a:pt x="2184260" y="289911"/>
                    <a:pt x="2187175" y="284082"/>
                    <a:pt x="2189550" y="280196"/>
                  </a:cubicBezTo>
                  <a:cubicBezTo>
                    <a:pt x="2191925" y="276310"/>
                    <a:pt x="2193544" y="274366"/>
                    <a:pt x="2194408" y="274366"/>
                  </a:cubicBezTo>
                  <a:cubicBezTo>
                    <a:pt x="2196566" y="274366"/>
                    <a:pt x="2199805" y="276741"/>
                    <a:pt x="2204123" y="281491"/>
                  </a:cubicBezTo>
                  <a:cubicBezTo>
                    <a:pt x="2205418" y="283650"/>
                    <a:pt x="2206714" y="289695"/>
                    <a:pt x="2208009" y="299627"/>
                  </a:cubicBezTo>
                  <a:cubicBezTo>
                    <a:pt x="2208441" y="305672"/>
                    <a:pt x="2209089" y="309990"/>
                    <a:pt x="2209952" y="312581"/>
                  </a:cubicBezTo>
                  <a:cubicBezTo>
                    <a:pt x="2210816" y="315172"/>
                    <a:pt x="2211679" y="316035"/>
                    <a:pt x="2212543" y="315172"/>
                  </a:cubicBezTo>
                  <a:cubicBezTo>
                    <a:pt x="2213407" y="314740"/>
                    <a:pt x="2215997" y="311717"/>
                    <a:pt x="2220315" y="306104"/>
                  </a:cubicBezTo>
                  <a:cubicBezTo>
                    <a:pt x="2228951" y="295741"/>
                    <a:pt x="2237156" y="287752"/>
                    <a:pt x="2244928" y="282139"/>
                  </a:cubicBezTo>
                  <a:cubicBezTo>
                    <a:pt x="2252269" y="276957"/>
                    <a:pt x="2257882" y="273287"/>
                    <a:pt x="2261768" y="271128"/>
                  </a:cubicBezTo>
                  <a:cubicBezTo>
                    <a:pt x="2267813" y="268537"/>
                    <a:pt x="2271700" y="267242"/>
                    <a:pt x="2273427" y="267242"/>
                  </a:cubicBezTo>
                  <a:cubicBezTo>
                    <a:pt x="2273859" y="267674"/>
                    <a:pt x="2274506" y="267458"/>
                    <a:pt x="2275370" y="266594"/>
                  </a:cubicBezTo>
                  <a:cubicBezTo>
                    <a:pt x="2276233" y="266162"/>
                    <a:pt x="2276665" y="265946"/>
                    <a:pt x="2276665" y="265946"/>
                  </a:cubicBezTo>
                  <a:cubicBezTo>
                    <a:pt x="2276665" y="266378"/>
                    <a:pt x="2277097" y="266378"/>
                    <a:pt x="2277961" y="265946"/>
                  </a:cubicBezTo>
                  <a:cubicBezTo>
                    <a:pt x="2279256" y="265083"/>
                    <a:pt x="2282279" y="264219"/>
                    <a:pt x="2287029" y="263356"/>
                  </a:cubicBezTo>
                  <a:cubicBezTo>
                    <a:pt x="2303869" y="259901"/>
                    <a:pt x="2313800" y="256447"/>
                    <a:pt x="2316823" y="252992"/>
                  </a:cubicBezTo>
                  <a:cubicBezTo>
                    <a:pt x="2318982" y="250833"/>
                    <a:pt x="2321357" y="249322"/>
                    <a:pt x="2323947" y="248458"/>
                  </a:cubicBezTo>
                  <a:cubicBezTo>
                    <a:pt x="2328697" y="245868"/>
                    <a:pt x="2337333" y="248243"/>
                    <a:pt x="2349855" y="255583"/>
                  </a:cubicBezTo>
                  <a:lnTo>
                    <a:pt x="2353644" y="258123"/>
                  </a:lnTo>
                  <a:lnTo>
                    <a:pt x="2356333" y="256555"/>
                  </a:lnTo>
                  <a:cubicBezTo>
                    <a:pt x="2358707" y="255475"/>
                    <a:pt x="2362162" y="254072"/>
                    <a:pt x="2366696" y="252345"/>
                  </a:cubicBezTo>
                  <a:cubicBezTo>
                    <a:pt x="2386990" y="243277"/>
                    <a:pt x="2403938" y="235504"/>
                    <a:pt x="2417540" y="229027"/>
                  </a:cubicBezTo>
                  <a:cubicBezTo>
                    <a:pt x="2431142" y="222550"/>
                    <a:pt x="2439670" y="217801"/>
                    <a:pt x="2443124" y="214778"/>
                  </a:cubicBezTo>
                  <a:cubicBezTo>
                    <a:pt x="2446147" y="212187"/>
                    <a:pt x="2446902" y="210028"/>
                    <a:pt x="2445391" y="208301"/>
                  </a:cubicBezTo>
                  <a:cubicBezTo>
                    <a:pt x="2443880" y="206574"/>
                    <a:pt x="2439670" y="205710"/>
                    <a:pt x="2432761" y="205710"/>
                  </a:cubicBezTo>
                  <a:cubicBezTo>
                    <a:pt x="2424125" y="205278"/>
                    <a:pt x="2413762" y="205710"/>
                    <a:pt x="2401671" y="207006"/>
                  </a:cubicBezTo>
                  <a:cubicBezTo>
                    <a:pt x="2400808" y="207437"/>
                    <a:pt x="2399513" y="207653"/>
                    <a:pt x="2397785" y="207653"/>
                  </a:cubicBezTo>
                  <a:cubicBezTo>
                    <a:pt x="2396490" y="207653"/>
                    <a:pt x="2395194" y="207869"/>
                    <a:pt x="2393899" y="208301"/>
                  </a:cubicBezTo>
                  <a:cubicBezTo>
                    <a:pt x="2393036" y="209165"/>
                    <a:pt x="2391956" y="209380"/>
                    <a:pt x="2390660" y="208949"/>
                  </a:cubicBezTo>
                  <a:cubicBezTo>
                    <a:pt x="2389797" y="208517"/>
                    <a:pt x="2389149" y="208733"/>
                    <a:pt x="2388718" y="209596"/>
                  </a:cubicBezTo>
                  <a:cubicBezTo>
                    <a:pt x="2388286" y="210028"/>
                    <a:pt x="2387206" y="210244"/>
                    <a:pt x="2385479" y="210244"/>
                  </a:cubicBezTo>
                  <a:cubicBezTo>
                    <a:pt x="2383752" y="210244"/>
                    <a:pt x="2382456" y="210244"/>
                    <a:pt x="2381593" y="210244"/>
                  </a:cubicBezTo>
                  <a:cubicBezTo>
                    <a:pt x="2381161" y="210676"/>
                    <a:pt x="2380513" y="210676"/>
                    <a:pt x="2379650" y="210244"/>
                  </a:cubicBezTo>
                  <a:cubicBezTo>
                    <a:pt x="2379218" y="210244"/>
                    <a:pt x="2378354" y="210460"/>
                    <a:pt x="2377059" y="210892"/>
                  </a:cubicBezTo>
                  <a:cubicBezTo>
                    <a:pt x="2375763" y="211324"/>
                    <a:pt x="2373173" y="211971"/>
                    <a:pt x="2369286" y="212835"/>
                  </a:cubicBezTo>
                  <a:cubicBezTo>
                    <a:pt x="2365400" y="213267"/>
                    <a:pt x="2354173" y="215426"/>
                    <a:pt x="2335606" y="219312"/>
                  </a:cubicBezTo>
                  <a:cubicBezTo>
                    <a:pt x="2328265" y="221039"/>
                    <a:pt x="2319629" y="223198"/>
                    <a:pt x="2309698" y="225789"/>
                  </a:cubicBezTo>
                  <a:cubicBezTo>
                    <a:pt x="2302789" y="227516"/>
                    <a:pt x="2298255" y="228704"/>
                    <a:pt x="2296096" y="229351"/>
                  </a:cubicBezTo>
                  <a:cubicBezTo>
                    <a:pt x="2293937" y="229999"/>
                    <a:pt x="2292642" y="230971"/>
                    <a:pt x="2292210" y="232266"/>
                  </a:cubicBezTo>
                  <a:cubicBezTo>
                    <a:pt x="2288756" y="237016"/>
                    <a:pt x="2282279" y="241550"/>
                    <a:pt x="2272779" y="245868"/>
                  </a:cubicBezTo>
                  <a:cubicBezTo>
                    <a:pt x="2265007" y="248890"/>
                    <a:pt x="2255507" y="251265"/>
                    <a:pt x="2244280" y="252992"/>
                  </a:cubicBezTo>
                  <a:cubicBezTo>
                    <a:pt x="2221395" y="256878"/>
                    <a:pt x="2204771" y="261412"/>
                    <a:pt x="2194408" y="266594"/>
                  </a:cubicBezTo>
                  <a:cubicBezTo>
                    <a:pt x="2190089" y="267889"/>
                    <a:pt x="2187715" y="268753"/>
                    <a:pt x="2187283" y="269185"/>
                  </a:cubicBezTo>
                  <a:cubicBezTo>
                    <a:pt x="2186851" y="269185"/>
                    <a:pt x="2186203" y="269401"/>
                    <a:pt x="2185340" y="269833"/>
                  </a:cubicBezTo>
                  <a:cubicBezTo>
                    <a:pt x="2184044" y="270696"/>
                    <a:pt x="2179726" y="273071"/>
                    <a:pt x="2172386" y="276957"/>
                  </a:cubicBezTo>
                  <a:cubicBezTo>
                    <a:pt x="2154682" y="284730"/>
                    <a:pt x="2138274" y="292934"/>
                    <a:pt x="2123160" y="301570"/>
                  </a:cubicBezTo>
                  <a:cubicBezTo>
                    <a:pt x="2117115" y="305024"/>
                    <a:pt x="2114093" y="306751"/>
                    <a:pt x="2114093" y="306751"/>
                  </a:cubicBezTo>
                  <a:cubicBezTo>
                    <a:pt x="2114093" y="306751"/>
                    <a:pt x="2110422" y="308695"/>
                    <a:pt x="2103082" y="312581"/>
                  </a:cubicBezTo>
                  <a:cubicBezTo>
                    <a:pt x="2096605" y="316899"/>
                    <a:pt x="2091207" y="320353"/>
                    <a:pt x="2086889" y="322944"/>
                  </a:cubicBezTo>
                  <a:cubicBezTo>
                    <a:pt x="2083003" y="324671"/>
                    <a:pt x="2079333" y="326830"/>
                    <a:pt x="2075878" y="329421"/>
                  </a:cubicBezTo>
                  <a:cubicBezTo>
                    <a:pt x="2064220" y="337193"/>
                    <a:pt x="2051698" y="344750"/>
                    <a:pt x="2038312" y="352090"/>
                  </a:cubicBezTo>
                  <a:cubicBezTo>
                    <a:pt x="2025790" y="357272"/>
                    <a:pt x="2017585" y="359647"/>
                    <a:pt x="2013699" y="359215"/>
                  </a:cubicBezTo>
                  <a:cubicBezTo>
                    <a:pt x="2010676" y="359215"/>
                    <a:pt x="2004631" y="356193"/>
                    <a:pt x="1995563" y="350147"/>
                  </a:cubicBezTo>
                  <a:cubicBezTo>
                    <a:pt x="1989086" y="340648"/>
                    <a:pt x="1985848" y="334602"/>
                    <a:pt x="1985848" y="332012"/>
                  </a:cubicBezTo>
                  <a:cubicBezTo>
                    <a:pt x="1985848" y="331148"/>
                    <a:pt x="1988007" y="329853"/>
                    <a:pt x="1992325" y="328126"/>
                  </a:cubicBezTo>
                  <a:cubicBezTo>
                    <a:pt x="1992757" y="328126"/>
                    <a:pt x="1996427" y="326614"/>
                    <a:pt x="2003336" y="323592"/>
                  </a:cubicBezTo>
                  <a:cubicBezTo>
                    <a:pt x="2029244" y="311933"/>
                    <a:pt x="2050834" y="303513"/>
                    <a:pt x="2068106" y="298331"/>
                  </a:cubicBezTo>
                  <a:cubicBezTo>
                    <a:pt x="2082787" y="294013"/>
                    <a:pt x="2092503" y="291423"/>
                    <a:pt x="2097252" y="290559"/>
                  </a:cubicBezTo>
                  <a:cubicBezTo>
                    <a:pt x="2097252" y="290991"/>
                    <a:pt x="2095093" y="291854"/>
                    <a:pt x="2090775" y="293150"/>
                  </a:cubicBezTo>
                  <a:cubicBezTo>
                    <a:pt x="2070049" y="300490"/>
                    <a:pt x="2056015" y="306536"/>
                    <a:pt x="2048675" y="311285"/>
                  </a:cubicBezTo>
                  <a:cubicBezTo>
                    <a:pt x="2052129" y="311285"/>
                    <a:pt x="2058822" y="309990"/>
                    <a:pt x="2068754" y="307399"/>
                  </a:cubicBezTo>
                  <a:cubicBezTo>
                    <a:pt x="2082571" y="302218"/>
                    <a:pt x="2097036" y="296172"/>
                    <a:pt x="2112150" y="289263"/>
                  </a:cubicBezTo>
                  <a:cubicBezTo>
                    <a:pt x="2118195" y="286673"/>
                    <a:pt x="2121649" y="285377"/>
                    <a:pt x="2122513" y="285377"/>
                  </a:cubicBezTo>
                  <a:cubicBezTo>
                    <a:pt x="2123808" y="285377"/>
                    <a:pt x="2123808" y="285162"/>
                    <a:pt x="2122513" y="284730"/>
                  </a:cubicBezTo>
                  <a:cubicBezTo>
                    <a:pt x="2121217" y="284298"/>
                    <a:pt x="2122081" y="283650"/>
                    <a:pt x="2125104" y="282787"/>
                  </a:cubicBezTo>
                  <a:cubicBezTo>
                    <a:pt x="2128558" y="282787"/>
                    <a:pt x="2137842" y="279332"/>
                    <a:pt x="2152955" y="272423"/>
                  </a:cubicBezTo>
                  <a:cubicBezTo>
                    <a:pt x="2161591" y="268537"/>
                    <a:pt x="2166556" y="266162"/>
                    <a:pt x="2167852" y="265299"/>
                  </a:cubicBezTo>
                  <a:cubicBezTo>
                    <a:pt x="2168284" y="265730"/>
                    <a:pt x="2171090" y="264651"/>
                    <a:pt x="2176272" y="262060"/>
                  </a:cubicBezTo>
                  <a:cubicBezTo>
                    <a:pt x="2188794" y="256447"/>
                    <a:pt x="2205203" y="249754"/>
                    <a:pt x="2225497" y="241981"/>
                  </a:cubicBezTo>
                  <a:cubicBezTo>
                    <a:pt x="2229383" y="241118"/>
                    <a:pt x="2232838" y="238527"/>
                    <a:pt x="2235860" y="234209"/>
                  </a:cubicBezTo>
                  <a:cubicBezTo>
                    <a:pt x="2242769" y="224278"/>
                    <a:pt x="2247303" y="215426"/>
                    <a:pt x="2249462" y="207653"/>
                  </a:cubicBezTo>
                  <a:cubicBezTo>
                    <a:pt x="2250325" y="205063"/>
                    <a:pt x="2250973" y="203119"/>
                    <a:pt x="2251405" y="201824"/>
                  </a:cubicBezTo>
                  <a:cubicBezTo>
                    <a:pt x="2251837" y="198370"/>
                    <a:pt x="2251837" y="195563"/>
                    <a:pt x="2251405" y="193404"/>
                  </a:cubicBezTo>
                  <a:cubicBezTo>
                    <a:pt x="2250541" y="193404"/>
                    <a:pt x="2248598" y="193836"/>
                    <a:pt x="2245576" y="194699"/>
                  </a:cubicBezTo>
                  <a:cubicBezTo>
                    <a:pt x="2242122" y="195995"/>
                    <a:pt x="2239099" y="195995"/>
                    <a:pt x="2236508" y="194699"/>
                  </a:cubicBezTo>
                  <a:cubicBezTo>
                    <a:pt x="2230031" y="191245"/>
                    <a:pt x="2225929" y="187359"/>
                    <a:pt x="2224202" y="183041"/>
                  </a:cubicBezTo>
                  <a:cubicBezTo>
                    <a:pt x="2221611" y="177859"/>
                    <a:pt x="2221827" y="175052"/>
                    <a:pt x="2224849" y="174621"/>
                  </a:cubicBezTo>
                  <a:cubicBezTo>
                    <a:pt x="2230463" y="171598"/>
                    <a:pt x="2238235" y="166201"/>
                    <a:pt x="2248167" y="158428"/>
                  </a:cubicBezTo>
                  <a:cubicBezTo>
                    <a:pt x="2261552" y="146338"/>
                    <a:pt x="2268677" y="137702"/>
                    <a:pt x="2269541" y="132520"/>
                  </a:cubicBezTo>
                  <a:cubicBezTo>
                    <a:pt x="2268677" y="132088"/>
                    <a:pt x="2267166" y="132088"/>
                    <a:pt x="2265007" y="132520"/>
                  </a:cubicBezTo>
                  <a:cubicBezTo>
                    <a:pt x="2262416" y="132952"/>
                    <a:pt x="2258098" y="134247"/>
                    <a:pt x="2252053" y="136406"/>
                  </a:cubicBezTo>
                  <a:cubicBezTo>
                    <a:pt x="2250757" y="137270"/>
                    <a:pt x="2249894" y="137702"/>
                    <a:pt x="2249462" y="137702"/>
                  </a:cubicBezTo>
                  <a:cubicBezTo>
                    <a:pt x="2248598" y="137702"/>
                    <a:pt x="2247951" y="137918"/>
                    <a:pt x="2247519" y="138349"/>
                  </a:cubicBezTo>
                  <a:cubicBezTo>
                    <a:pt x="2245792" y="139213"/>
                    <a:pt x="2242553" y="138134"/>
                    <a:pt x="2237803" y="135111"/>
                  </a:cubicBezTo>
                  <a:cubicBezTo>
                    <a:pt x="2231326" y="130361"/>
                    <a:pt x="2227440" y="125827"/>
                    <a:pt x="2226145" y="121509"/>
                  </a:cubicBezTo>
                  <a:cubicBezTo>
                    <a:pt x="2226577" y="120646"/>
                    <a:pt x="2228844" y="119026"/>
                    <a:pt x="2232946" y="116652"/>
                  </a:cubicBezTo>
                  <a:cubicBezTo>
                    <a:pt x="2237048" y="114277"/>
                    <a:pt x="2242553" y="111578"/>
                    <a:pt x="2249462" y="108555"/>
                  </a:cubicBezTo>
                  <a:cubicBezTo>
                    <a:pt x="2265439" y="101646"/>
                    <a:pt x="2275802" y="96897"/>
                    <a:pt x="2280551" y="94306"/>
                  </a:cubicBezTo>
                  <a:cubicBezTo>
                    <a:pt x="2285301" y="91715"/>
                    <a:pt x="2288324" y="90420"/>
                    <a:pt x="2289619" y="90420"/>
                  </a:cubicBezTo>
                  <a:cubicBezTo>
                    <a:pt x="2293074" y="90420"/>
                    <a:pt x="2298687" y="93226"/>
                    <a:pt x="2306459" y="98840"/>
                  </a:cubicBezTo>
                  <a:cubicBezTo>
                    <a:pt x="2308187" y="101862"/>
                    <a:pt x="2309914" y="106180"/>
                    <a:pt x="2311641" y="111794"/>
                  </a:cubicBezTo>
                  <a:cubicBezTo>
                    <a:pt x="2312073" y="113089"/>
                    <a:pt x="2310454" y="115572"/>
                    <a:pt x="2306783" y="119242"/>
                  </a:cubicBezTo>
                  <a:cubicBezTo>
                    <a:pt x="2303113" y="122913"/>
                    <a:pt x="2296960" y="128418"/>
                    <a:pt x="2288324" y="135759"/>
                  </a:cubicBezTo>
                  <a:cubicBezTo>
                    <a:pt x="2284438" y="138781"/>
                    <a:pt x="2281199" y="141372"/>
                    <a:pt x="2278609" y="143531"/>
                  </a:cubicBezTo>
                  <a:cubicBezTo>
                    <a:pt x="2276018" y="145690"/>
                    <a:pt x="2274722" y="146770"/>
                    <a:pt x="2274722" y="146770"/>
                  </a:cubicBezTo>
                  <a:cubicBezTo>
                    <a:pt x="2274722" y="147201"/>
                    <a:pt x="2274291" y="147633"/>
                    <a:pt x="2273427" y="148065"/>
                  </a:cubicBezTo>
                  <a:cubicBezTo>
                    <a:pt x="2271700" y="148065"/>
                    <a:pt x="2265654" y="154326"/>
                    <a:pt x="2255291" y="166848"/>
                  </a:cubicBezTo>
                  <a:cubicBezTo>
                    <a:pt x="2253996" y="168575"/>
                    <a:pt x="2253780" y="169763"/>
                    <a:pt x="2254643" y="170411"/>
                  </a:cubicBezTo>
                  <a:cubicBezTo>
                    <a:pt x="2255507" y="171058"/>
                    <a:pt x="2257450" y="170950"/>
                    <a:pt x="2260473" y="170087"/>
                  </a:cubicBezTo>
                  <a:cubicBezTo>
                    <a:pt x="2263927" y="169223"/>
                    <a:pt x="2268677" y="167928"/>
                    <a:pt x="2274722" y="166201"/>
                  </a:cubicBezTo>
                  <a:cubicBezTo>
                    <a:pt x="2281631" y="164905"/>
                    <a:pt x="2292210" y="161882"/>
                    <a:pt x="2306459" y="157133"/>
                  </a:cubicBezTo>
                  <a:cubicBezTo>
                    <a:pt x="2308187" y="156701"/>
                    <a:pt x="2309482" y="154110"/>
                    <a:pt x="2310346" y="149360"/>
                  </a:cubicBezTo>
                  <a:cubicBezTo>
                    <a:pt x="2312505" y="142883"/>
                    <a:pt x="2315743" y="132952"/>
                    <a:pt x="2320061" y="119566"/>
                  </a:cubicBezTo>
                  <a:cubicBezTo>
                    <a:pt x="2320493" y="116975"/>
                    <a:pt x="2321357" y="112873"/>
                    <a:pt x="2322652" y="107260"/>
                  </a:cubicBezTo>
                  <a:cubicBezTo>
                    <a:pt x="2324379" y="101646"/>
                    <a:pt x="2325675" y="97112"/>
                    <a:pt x="2326538" y="93658"/>
                  </a:cubicBezTo>
                  <a:cubicBezTo>
                    <a:pt x="2330425" y="75091"/>
                    <a:pt x="2330425" y="63000"/>
                    <a:pt x="2326538" y="57387"/>
                  </a:cubicBezTo>
                  <a:cubicBezTo>
                    <a:pt x="2324379" y="54796"/>
                    <a:pt x="2317686" y="53933"/>
                    <a:pt x="2306459" y="54796"/>
                  </a:cubicBezTo>
                  <a:cubicBezTo>
                    <a:pt x="2293074" y="56092"/>
                    <a:pt x="2278824" y="59978"/>
                    <a:pt x="2263711" y="66455"/>
                  </a:cubicBezTo>
                  <a:cubicBezTo>
                    <a:pt x="2257666" y="68614"/>
                    <a:pt x="2254428" y="69693"/>
                    <a:pt x="2253996" y="69693"/>
                  </a:cubicBezTo>
                  <a:cubicBezTo>
                    <a:pt x="2253132" y="69693"/>
                    <a:pt x="2251837" y="70125"/>
                    <a:pt x="2250110" y="70989"/>
                  </a:cubicBezTo>
                  <a:cubicBezTo>
                    <a:pt x="2245360" y="74443"/>
                    <a:pt x="2238667" y="78113"/>
                    <a:pt x="2230031" y="81999"/>
                  </a:cubicBezTo>
                  <a:cubicBezTo>
                    <a:pt x="2223986" y="85454"/>
                    <a:pt x="2218156" y="84806"/>
                    <a:pt x="2212543" y="80056"/>
                  </a:cubicBezTo>
                  <a:cubicBezTo>
                    <a:pt x="2208657" y="77466"/>
                    <a:pt x="2205958" y="74335"/>
                    <a:pt x="2204447" y="70665"/>
                  </a:cubicBezTo>
                  <a:cubicBezTo>
                    <a:pt x="2202936" y="66994"/>
                    <a:pt x="2203691" y="65159"/>
                    <a:pt x="2206714" y="65159"/>
                  </a:cubicBezTo>
                  <a:cubicBezTo>
                    <a:pt x="2208009" y="65159"/>
                    <a:pt x="2211248" y="64080"/>
                    <a:pt x="2216429" y="61921"/>
                  </a:cubicBezTo>
                  <a:cubicBezTo>
                    <a:pt x="2221179" y="59762"/>
                    <a:pt x="2224633" y="58250"/>
                    <a:pt x="2226793" y="57387"/>
                  </a:cubicBezTo>
                  <a:cubicBezTo>
                    <a:pt x="2229383" y="56523"/>
                    <a:pt x="2232190" y="55444"/>
                    <a:pt x="2235213" y="54148"/>
                  </a:cubicBezTo>
                  <a:cubicBezTo>
                    <a:pt x="2247303" y="49830"/>
                    <a:pt x="2254428" y="47887"/>
                    <a:pt x="2256587" y="48319"/>
                  </a:cubicBezTo>
                  <a:cubicBezTo>
                    <a:pt x="2257450" y="48319"/>
                    <a:pt x="2258530" y="47887"/>
                    <a:pt x="2259825" y="47024"/>
                  </a:cubicBezTo>
                  <a:cubicBezTo>
                    <a:pt x="2263711" y="45296"/>
                    <a:pt x="2269325" y="43353"/>
                    <a:pt x="2276665" y="41194"/>
                  </a:cubicBezTo>
                  <a:cubicBezTo>
                    <a:pt x="2288324" y="38172"/>
                    <a:pt x="2300414" y="34070"/>
                    <a:pt x="2312936" y="28888"/>
                  </a:cubicBezTo>
                  <a:cubicBezTo>
                    <a:pt x="2319845" y="26297"/>
                    <a:pt x="2324163" y="23922"/>
                    <a:pt x="2325891" y="21763"/>
                  </a:cubicBezTo>
                  <a:cubicBezTo>
                    <a:pt x="2327618" y="19604"/>
                    <a:pt x="2329561" y="17877"/>
                    <a:pt x="2331720" y="16582"/>
                  </a:cubicBezTo>
                  <a:cubicBezTo>
                    <a:pt x="2333015" y="15826"/>
                    <a:pt x="2334540" y="15421"/>
                    <a:pt x="2336294" y="15367"/>
                  </a:cubicBezTo>
                  <a:close/>
                  <a:moveTo>
                    <a:pt x="917953" y="5166"/>
                  </a:moveTo>
                  <a:cubicBezTo>
                    <a:pt x="927668" y="6623"/>
                    <a:pt x="940784" y="13667"/>
                    <a:pt x="957300" y="26297"/>
                  </a:cubicBezTo>
                  <a:cubicBezTo>
                    <a:pt x="963346" y="30183"/>
                    <a:pt x="967664" y="36445"/>
                    <a:pt x="970254" y="45081"/>
                  </a:cubicBezTo>
                  <a:cubicBezTo>
                    <a:pt x="976732" y="60194"/>
                    <a:pt x="977811" y="68614"/>
                    <a:pt x="973494" y="70341"/>
                  </a:cubicBezTo>
                  <a:cubicBezTo>
                    <a:pt x="971766" y="71205"/>
                    <a:pt x="967664" y="71636"/>
                    <a:pt x="961187" y="71636"/>
                  </a:cubicBezTo>
                  <a:cubicBezTo>
                    <a:pt x="954278" y="72068"/>
                    <a:pt x="948233" y="72716"/>
                    <a:pt x="943052" y="73579"/>
                  </a:cubicBezTo>
                  <a:cubicBezTo>
                    <a:pt x="937438" y="74875"/>
                    <a:pt x="931177" y="76170"/>
                    <a:pt x="924268" y="77466"/>
                  </a:cubicBezTo>
                  <a:cubicBezTo>
                    <a:pt x="916927" y="78761"/>
                    <a:pt x="911530" y="79841"/>
                    <a:pt x="908075" y="80704"/>
                  </a:cubicBezTo>
                  <a:cubicBezTo>
                    <a:pt x="895985" y="85454"/>
                    <a:pt x="883679" y="91715"/>
                    <a:pt x="871156" y="99487"/>
                  </a:cubicBezTo>
                  <a:cubicBezTo>
                    <a:pt x="866839" y="102078"/>
                    <a:pt x="864140" y="103590"/>
                    <a:pt x="863060" y="104021"/>
                  </a:cubicBezTo>
                  <a:cubicBezTo>
                    <a:pt x="861981" y="104453"/>
                    <a:pt x="862736" y="103590"/>
                    <a:pt x="865328" y="101431"/>
                  </a:cubicBezTo>
                  <a:cubicBezTo>
                    <a:pt x="867918" y="98840"/>
                    <a:pt x="871588" y="94306"/>
                    <a:pt x="876338" y="87829"/>
                  </a:cubicBezTo>
                  <a:cubicBezTo>
                    <a:pt x="881520" y="80920"/>
                    <a:pt x="885838" y="75307"/>
                    <a:pt x="889292" y="70989"/>
                  </a:cubicBezTo>
                  <a:cubicBezTo>
                    <a:pt x="897928" y="56739"/>
                    <a:pt x="902030" y="43785"/>
                    <a:pt x="901598" y="32127"/>
                  </a:cubicBezTo>
                  <a:cubicBezTo>
                    <a:pt x="899871" y="29104"/>
                    <a:pt x="897497" y="27377"/>
                    <a:pt x="894474" y="26945"/>
                  </a:cubicBezTo>
                  <a:cubicBezTo>
                    <a:pt x="893610" y="26945"/>
                    <a:pt x="891235" y="27377"/>
                    <a:pt x="887349" y="28240"/>
                  </a:cubicBezTo>
                  <a:cubicBezTo>
                    <a:pt x="883031" y="29104"/>
                    <a:pt x="880872" y="29104"/>
                    <a:pt x="880872" y="28240"/>
                  </a:cubicBezTo>
                  <a:cubicBezTo>
                    <a:pt x="880872" y="26081"/>
                    <a:pt x="884758" y="21979"/>
                    <a:pt x="892531" y="15934"/>
                  </a:cubicBezTo>
                  <a:cubicBezTo>
                    <a:pt x="895121" y="14639"/>
                    <a:pt x="896848" y="13775"/>
                    <a:pt x="897712" y="13343"/>
                  </a:cubicBezTo>
                  <a:cubicBezTo>
                    <a:pt x="903326" y="9025"/>
                    <a:pt x="907212" y="6435"/>
                    <a:pt x="909371" y="5571"/>
                  </a:cubicBezTo>
                  <a:cubicBezTo>
                    <a:pt x="911854" y="4815"/>
                    <a:pt x="914714" y="4680"/>
                    <a:pt x="917953" y="5166"/>
                  </a:cubicBezTo>
                  <a:close/>
                  <a:moveTo>
                    <a:pt x="1657464" y="65"/>
                  </a:moveTo>
                  <a:cubicBezTo>
                    <a:pt x="1658760" y="281"/>
                    <a:pt x="1661566" y="1469"/>
                    <a:pt x="1665884" y="3628"/>
                  </a:cubicBezTo>
                  <a:cubicBezTo>
                    <a:pt x="1674520" y="7514"/>
                    <a:pt x="1682077" y="14855"/>
                    <a:pt x="1688554" y="25650"/>
                  </a:cubicBezTo>
                  <a:cubicBezTo>
                    <a:pt x="1697622" y="38172"/>
                    <a:pt x="1702155" y="49183"/>
                    <a:pt x="1702155" y="58682"/>
                  </a:cubicBezTo>
                  <a:cubicBezTo>
                    <a:pt x="1702587" y="64296"/>
                    <a:pt x="1703019" y="67102"/>
                    <a:pt x="1703451" y="67102"/>
                  </a:cubicBezTo>
                  <a:cubicBezTo>
                    <a:pt x="1703883" y="67102"/>
                    <a:pt x="1704098" y="67750"/>
                    <a:pt x="1704098" y="69046"/>
                  </a:cubicBezTo>
                  <a:cubicBezTo>
                    <a:pt x="1704098" y="71205"/>
                    <a:pt x="1708633" y="72284"/>
                    <a:pt x="1717700" y="72284"/>
                  </a:cubicBezTo>
                  <a:cubicBezTo>
                    <a:pt x="1723745" y="72716"/>
                    <a:pt x="1734540" y="67318"/>
                    <a:pt x="1750085" y="56092"/>
                  </a:cubicBezTo>
                  <a:cubicBezTo>
                    <a:pt x="1754835" y="52205"/>
                    <a:pt x="1758937" y="50910"/>
                    <a:pt x="1762392" y="52205"/>
                  </a:cubicBezTo>
                  <a:cubicBezTo>
                    <a:pt x="1764982" y="53069"/>
                    <a:pt x="1767141" y="54148"/>
                    <a:pt x="1768868" y="55444"/>
                  </a:cubicBezTo>
                  <a:cubicBezTo>
                    <a:pt x="1770596" y="56739"/>
                    <a:pt x="1772323" y="57603"/>
                    <a:pt x="1774050" y="58035"/>
                  </a:cubicBezTo>
                  <a:cubicBezTo>
                    <a:pt x="1778368" y="60194"/>
                    <a:pt x="1781391" y="63216"/>
                    <a:pt x="1783118" y="67102"/>
                  </a:cubicBezTo>
                  <a:cubicBezTo>
                    <a:pt x="1783550" y="68398"/>
                    <a:pt x="1784413" y="70125"/>
                    <a:pt x="1785709" y="72284"/>
                  </a:cubicBezTo>
                  <a:cubicBezTo>
                    <a:pt x="1790458" y="78329"/>
                    <a:pt x="1786356" y="82647"/>
                    <a:pt x="1773402" y="85238"/>
                  </a:cubicBezTo>
                  <a:cubicBezTo>
                    <a:pt x="1763903" y="87397"/>
                    <a:pt x="1757426" y="89124"/>
                    <a:pt x="1753971" y="90420"/>
                  </a:cubicBezTo>
                  <a:cubicBezTo>
                    <a:pt x="1746199" y="93010"/>
                    <a:pt x="1740370" y="95385"/>
                    <a:pt x="1736484" y="97544"/>
                  </a:cubicBezTo>
                  <a:cubicBezTo>
                    <a:pt x="1735620" y="97976"/>
                    <a:pt x="1733461" y="98840"/>
                    <a:pt x="1730006" y="100135"/>
                  </a:cubicBezTo>
                  <a:cubicBezTo>
                    <a:pt x="1726552" y="101862"/>
                    <a:pt x="1723745" y="103374"/>
                    <a:pt x="1721586" y="104669"/>
                  </a:cubicBezTo>
                  <a:cubicBezTo>
                    <a:pt x="1719427" y="106396"/>
                    <a:pt x="1718132" y="107260"/>
                    <a:pt x="1717700" y="107260"/>
                  </a:cubicBezTo>
                  <a:cubicBezTo>
                    <a:pt x="1716405" y="107260"/>
                    <a:pt x="1711871" y="110714"/>
                    <a:pt x="1704098" y="117623"/>
                  </a:cubicBezTo>
                  <a:cubicBezTo>
                    <a:pt x="1697190" y="124100"/>
                    <a:pt x="1691792" y="134031"/>
                    <a:pt x="1687906" y="147417"/>
                  </a:cubicBezTo>
                  <a:cubicBezTo>
                    <a:pt x="1683588" y="163394"/>
                    <a:pt x="1682293" y="174621"/>
                    <a:pt x="1684020" y="181098"/>
                  </a:cubicBezTo>
                  <a:cubicBezTo>
                    <a:pt x="1685315" y="185416"/>
                    <a:pt x="1692224" y="186711"/>
                    <a:pt x="1704746" y="184984"/>
                  </a:cubicBezTo>
                  <a:cubicBezTo>
                    <a:pt x="1706473" y="184552"/>
                    <a:pt x="1711439" y="183688"/>
                    <a:pt x="1719643" y="182393"/>
                  </a:cubicBezTo>
                  <a:cubicBezTo>
                    <a:pt x="1727848" y="180666"/>
                    <a:pt x="1734756" y="179155"/>
                    <a:pt x="1740370" y="177859"/>
                  </a:cubicBezTo>
                  <a:cubicBezTo>
                    <a:pt x="1742529" y="177427"/>
                    <a:pt x="1747926" y="176564"/>
                    <a:pt x="1756562" y="175268"/>
                  </a:cubicBezTo>
                  <a:cubicBezTo>
                    <a:pt x="1766062" y="173973"/>
                    <a:pt x="1773186" y="172678"/>
                    <a:pt x="1777936" y="171382"/>
                  </a:cubicBezTo>
                  <a:cubicBezTo>
                    <a:pt x="1782686" y="170519"/>
                    <a:pt x="1788300" y="169655"/>
                    <a:pt x="1794776" y="168791"/>
                  </a:cubicBezTo>
                  <a:cubicBezTo>
                    <a:pt x="1805572" y="167496"/>
                    <a:pt x="1811833" y="165337"/>
                    <a:pt x="1813560" y="162314"/>
                  </a:cubicBezTo>
                  <a:cubicBezTo>
                    <a:pt x="1816582" y="159292"/>
                    <a:pt x="1819605" y="152599"/>
                    <a:pt x="1822628" y="142236"/>
                  </a:cubicBezTo>
                  <a:cubicBezTo>
                    <a:pt x="1824787" y="135327"/>
                    <a:pt x="1826082" y="127338"/>
                    <a:pt x="1826514" y="118271"/>
                  </a:cubicBezTo>
                  <a:lnTo>
                    <a:pt x="1827161" y="104669"/>
                  </a:lnTo>
                  <a:lnTo>
                    <a:pt x="1830400" y="120214"/>
                  </a:lnTo>
                  <a:cubicBezTo>
                    <a:pt x="1832559" y="130145"/>
                    <a:pt x="1834718" y="139429"/>
                    <a:pt x="1836877" y="148065"/>
                  </a:cubicBezTo>
                  <a:cubicBezTo>
                    <a:pt x="1839036" y="156269"/>
                    <a:pt x="1840979" y="164689"/>
                    <a:pt x="1842706" y="173325"/>
                  </a:cubicBezTo>
                  <a:cubicBezTo>
                    <a:pt x="1844433" y="184552"/>
                    <a:pt x="1845945" y="192972"/>
                    <a:pt x="1847240" y="198586"/>
                  </a:cubicBezTo>
                  <a:cubicBezTo>
                    <a:pt x="1851126" y="211540"/>
                    <a:pt x="1849615" y="219528"/>
                    <a:pt x="1842706" y="222550"/>
                  </a:cubicBezTo>
                  <a:lnTo>
                    <a:pt x="1838172" y="225141"/>
                  </a:lnTo>
                  <a:lnTo>
                    <a:pt x="1790243" y="225141"/>
                  </a:lnTo>
                  <a:cubicBezTo>
                    <a:pt x="1763903" y="224709"/>
                    <a:pt x="1743500" y="224493"/>
                    <a:pt x="1729035" y="224493"/>
                  </a:cubicBezTo>
                  <a:cubicBezTo>
                    <a:pt x="1714570" y="224493"/>
                    <a:pt x="1704422" y="224386"/>
                    <a:pt x="1698593" y="224170"/>
                  </a:cubicBezTo>
                  <a:cubicBezTo>
                    <a:pt x="1692764" y="223954"/>
                    <a:pt x="1689633" y="223630"/>
                    <a:pt x="1689201" y="223198"/>
                  </a:cubicBezTo>
                  <a:cubicBezTo>
                    <a:pt x="1687043" y="222335"/>
                    <a:pt x="1684452" y="220823"/>
                    <a:pt x="1681429" y="218664"/>
                  </a:cubicBezTo>
                  <a:cubicBezTo>
                    <a:pt x="1677975" y="216073"/>
                    <a:pt x="1676032" y="214778"/>
                    <a:pt x="1675600" y="214778"/>
                  </a:cubicBezTo>
                  <a:cubicBezTo>
                    <a:pt x="1674736" y="214778"/>
                    <a:pt x="1674304" y="214562"/>
                    <a:pt x="1674304" y="214130"/>
                  </a:cubicBezTo>
                  <a:cubicBezTo>
                    <a:pt x="1674304" y="213267"/>
                    <a:pt x="1673657" y="212619"/>
                    <a:pt x="1672361" y="212187"/>
                  </a:cubicBezTo>
                  <a:cubicBezTo>
                    <a:pt x="1668043" y="209165"/>
                    <a:pt x="1662646" y="203335"/>
                    <a:pt x="1656169" y="194699"/>
                  </a:cubicBezTo>
                  <a:cubicBezTo>
                    <a:pt x="1650124" y="187791"/>
                    <a:pt x="1647965" y="179586"/>
                    <a:pt x="1649692" y="170087"/>
                  </a:cubicBezTo>
                  <a:cubicBezTo>
                    <a:pt x="1650555" y="165337"/>
                    <a:pt x="1650124" y="162530"/>
                    <a:pt x="1648396" y="161667"/>
                  </a:cubicBezTo>
                  <a:cubicBezTo>
                    <a:pt x="1647101" y="159508"/>
                    <a:pt x="1645158" y="159076"/>
                    <a:pt x="1642567" y="160371"/>
                  </a:cubicBezTo>
                  <a:cubicBezTo>
                    <a:pt x="1639976" y="161667"/>
                    <a:pt x="1637170" y="163178"/>
                    <a:pt x="1634147" y="164905"/>
                  </a:cubicBezTo>
                  <a:cubicBezTo>
                    <a:pt x="1622488" y="172246"/>
                    <a:pt x="1615795" y="173541"/>
                    <a:pt x="1614068" y="168791"/>
                  </a:cubicBezTo>
                  <a:cubicBezTo>
                    <a:pt x="1613636" y="167064"/>
                    <a:pt x="1613421" y="165985"/>
                    <a:pt x="1613421" y="165553"/>
                  </a:cubicBezTo>
                  <a:cubicBezTo>
                    <a:pt x="1633283" y="151303"/>
                    <a:pt x="1646021" y="139645"/>
                    <a:pt x="1651635" y="130577"/>
                  </a:cubicBezTo>
                  <a:lnTo>
                    <a:pt x="1652930" y="127338"/>
                  </a:lnTo>
                  <a:lnTo>
                    <a:pt x="1649044" y="130577"/>
                  </a:lnTo>
                  <a:cubicBezTo>
                    <a:pt x="1627022" y="151303"/>
                    <a:pt x="1597012" y="180882"/>
                    <a:pt x="1559014" y="219312"/>
                  </a:cubicBezTo>
                  <a:cubicBezTo>
                    <a:pt x="1555127" y="223630"/>
                    <a:pt x="1551997" y="227192"/>
                    <a:pt x="1549622" y="229999"/>
                  </a:cubicBezTo>
                  <a:cubicBezTo>
                    <a:pt x="1547247" y="232806"/>
                    <a:pt x="1546060" y="234209"/>
                    <a:pt x="1546060" y="234209"/>
                  </a:cubicBezTo>
                  <a:cubicBezTo>
                    <a:pt x="1546492" y="234641"/>
                    <a:pt x="1546276" y="235289"/>
                    <a:pt x="1545412" y="236152"/>
                  </a:cubicBezTo>
                  <a:cubicBezTo>
                    <a:pt x="1544980" y="237016"/>
                    <a:pt x="1544980" y="237448"/>
                    <a:pt x="1545412" y="237448"/>
                  </a:cubicBezTo>
                  <a:cubicBezTo>
                    <a:pt x="1545844" y="237448"/>
                    <a:pt x="1545628" y="238095"/>
                    <a:pt x="1544764" y="239391"/>
                  </a:cubicBezTo>
                  <a:cubicBezTo>
                    <a:pt x="1543901" y="240254"/>
                    <a:pt x="1543685" y="240902"/>
                    <a:pt x="1544117" y="241334"/>
                  </a:cubicBezTo>
                  <a:cubicBezTo>
                    <a:pt x="1544548" y="242197"/>
                    <a:pt x="1544333" y="242845"/>
                    <a:pt x="1543469" y="243277"/>
                  </a:cubicBezTo>
                  <a:cubicBezTo>
                    <a:pt x="1543037" y="243709"/>
                    <a:pt x="1542821" y="244140"/>
                    <a:pt x="1542821" y="244572"/>
                  </a:cubicBezTo>
                  <a:cubicBezTo>
                    <a:pt x="1543253" y="245004"/>
                    <a:pt x="1542821" y="246515"/>
                    <a:pt x="1541526" y="249106"/>
                  </a:cubicBezTo>
                  <a:cubicBezTo>
                    <a:pt x="1537640" y="254719"/>
                    <a:pt x="1533969" y="256447"/>
                    <a:pt x="1530515" y="254288"/>
                  </a:cubicBezTo>
                  <a:cubicBezTo>
                    <a:pt x="1529219" y="253424"/>
                    <a:pt x="1528356" y="252992"/>
                    <a:pt x="1527924" y="252992"/>
                  </a:cubicBezTo>
                  <a:cubicBezTo>
                    <a:pt x="1527492" y="252992"/>
                    <a:pt x="1525118" y="254935"/>
                    <a:pt x="1520799" y="258822"/>
                  </a:cubicBezTo>
                  <a:cubicBezTo>
                    <a:pt x="1516481" y="262708"/>
                    <a:pt x="1513027" y="266378"/>
                    <a:pt x="1510436" y="269833"/>
                  </a:cubicBezTo>
                  <a:cubicBezTo>
                    <a:pt x="1499641" y="281491"/>
                    <a:pt x="1481074" y="300706"/>
                    <a:pt x="1454734" y="327478"/>
                  </a:cubicBezTo>
                  <a:cubicBezTo>
                    <a:pt x="1444803" y="336977"/>
                    <a:pt x="1436598" y="344534"/>
                    <a:pt x="1430121" y="350147"/>
                  </a:cubicBezTo>
                  <a:cubicBezTo>
                    <a:pt x="1424076" y="354897"/>
                    <a:pt x="1420406" y="357920"/>
                    <a:pt x="1419110" y="359215"/>
                  </a:cubicBezTo>
                  <a:cubicBezTo>
                    <a:pt x="1416088" y="361374"/>
                    <a:pt x="1412634" y="362022"/>
                    <a:pt x="1408747" y="361158"/>
                  </a:cubicBezTo>
                  <a:cubicBezTo>
                    <a:pt x="1406588" y="360295"/>
                    <a:pt x="1402486" y="358136"/>
                    <a:pt x="1396441" y="354681"/>
                  </a:cubicBezTo>
                  <a:cubicBezTo>
                    <a:pt x="1390396" y="350795"/>
                    <a:pt x="1386941" y="347772"/>
                    <a:pt x="1386078" y="345613"/>
                  </a:cubicBezTo>
                  <a:cubicBezTo>
                    <a:pt x="1384783" y="343023"/>
                    <a:pt x="1383703" y="341295"/>
                    <a:pt x="1382839" y="340432"/>
                  </a:cubicBezTo>
                  <a:cubicBezTo>
                    <a:pt x="1379385" y="335682"/>
                    <a:pt x="1377442" y="331148"/>
                    <a:pt x="1377010" y="326830"/>
                  </a:cubicBezTo>
                  <a:cubicBezTo>
                    <a:pt x="1377010" y="322944"/>
                    <a:pt x="1378090" y="320569"/>
                    <a:pt x="1380248" y="319705"/>
                  </a:cubicBezTo>
                  <a:cubicBezTo>
                    <a:pt x="1395793" y="306751"/>
                    <a:pt x="1407020" y="296280"/>
                    <a:pt x="1413929" y="288292"/>
                  </a:cubicBezTo>
                  <a:cubicBezTo>
                    <a:pt x="1420838" y="280304"/>
                    <a:pt x="1431849" y="265083"/>
                    <a:pt x="1446962" y="242629"/>
                  </a:cubicBezTo>
                  <a:cubicBezTo>
                    <a:pt x="1450848" y="236584"/>
                    <a:pt x="1453870" y="232050"/>
                    <a:pt x="1456029" y="229027"/>
                  </a:cubicBezTo>
                  <a:cubicBezTo>
                    <a:pt x="1462938" y="219960"/>
                    <a:pt x="1468336" y="212187"/>
                    <a:pt x="1472222" y="205710"/>
                  </a:cubicBezTo>
                  <a:cubicBezTo>
                    <a:pt x="1474381" y="202688"/>
                    <a:pt x="1476756" y="199233"/>
                    <a:pt x="1479347" y="195347"/>
                  </a:cubicBezTo>
                  <a:cubicBezTo>
                    <a:pt x="1486687" y="184120"/>
                    <a:pt x="1491653" y="173541"/>
                    <a:pt x="1494244" y="163610"/>
                  </a:cubicBezTo>
                  <a:cubicBezTo>
                    <a:pt x="1495971" y="158428"/>
                    <a:pt x="1495971" y="155621"/>
                    <a:pt x="1494244" y="155190"/>
                  </a:cubicBezTo>
                  <a:cubicBezTo>
                    <a:pt x="1493812" y="153031"/>
                    <a:pt x="1490573" y="152599"/>
                    <a:pt x="1484528" y="153894"/>
                  </a:cubicBezTo>
                  <a:cubicBezTo>
                    <a:pt x="1479347" y="154758"/>
                    <a:pt x="1475892" y="155406"/>
                    <a:pt x="1474165" y="155837"/>
                  </a:cubicBezTo>
                  <a:cubicBezTo>
                    <a:pt x="1472438" y="156701"/>
                    <a:pt x="1470063" y="157349"/>
                    <a:pt x="1467040" y="157780"/>
                  </a:cubicBezTo>
                  <a:cubicBezTo>
                    <a:pt x="1463586" y="157780"/>
                    <a:pt x="1459052" y="158212"/>
                    <a:pt x="1453439" y="159076"/>
                  </a:cubicBezTo>
                  <a:cubicBezTo>
                    <a:pt x="1447825" y="159508"/>
                    <a:pt x="1442212" y="159939"/>
                    <a:pt x="1436598" y="160371"/>
                  </a:cubicBezTo>
                  <a:cubicBezTo>
                    <a:pt x="1432280" y="160803"/>
                    <a:pt x="1430121" y="161451"/>
                    <a:pt x="1430121" y="162314"/>
                  </a:cubicBezTo>
                  <a:cubicBezTo>
                    <a:pt x="1430121" y="163178"/>
                    <a:pt x="1432280" y="164689"/>
                    <a:pt x="1436598" y="166848"/>
                  </a:cubicBezTo>
                  <a:cubicBezTo>
                    <a:pt x="1440053" y="168575"/>
                    <a:pt x="1441672" y="169547"/>
                    <a:pt x="1441456" y="169763"/>
                  </a:cubicBezTo>
                  <a:cubicBezTo>
                    <a:pt x="1441240" y="169979"/>
                    <a:pt x="1439189" y="169439"/>
                    <a:pt x="1435303" y="168144"/>
                  </a:cubicBezTo>
                  <a:cubicBezTo>
                    <a:pt x="1431417" y="166416"/>
                    <a:pt x="1427531" y="163610"/>
                    <a:pt x="1423644" y="159723"/>
                  </a:cubicBezTo>
                  <a:cubicBezTo>
                    <a:pt x="1418895" y="155837"/>
                    <a:pt x="1417167" y="153247"/>
                    <a:pt x="1418463" y="151951"/>
                  </a:cubicBezTo>
                  <a:cubicBezTo>
                    <a:pt x="1418895" y="148929"/>
                    <a:pt x="1423644" y="146338"/>
                    <a:pt x="1432712" y="144179"/>
                  </a:cubicBezTo>
                  <a:cubicBezTo>
                    <a:pt x="1446530" y="139861"/>
                    <a:pt x="1459052" y="134247"/>
                    <a:pt x="1470279" y="127338"/>
                  </a:cubicBezTo>
                  <a:cubicBezTo>
                    <a:pt x="1472006" y="126043"/>
                    <a:pt x="1473086" y="125395"/>
                    <a:pt x="1473517" y="125395"/>
                  </a:cubicBezTo>
                  <a:cubicBezTo>
                    <a:pt x="1473949" y="125395"/>
                    <a:pt x="1476108" y="124100"/>
                    <a:pt x="1479994" y="121509"/>
                  </a:cubicBezTo>
                  <a:cubicBezTo>
                    <a:pt x="1491653" y="112010"/>
                    <a:pt x="1501153" y="110714"/>
                    <a:pt x="1508493" y="117623"/>
                  </a:cubicBezTo>
                  <a:cubicBezTo>
                    <a:pt x="1511516" y="119350"/>
                    <a:pt x="1513459" y="120214"/>
                    <a:pt x="1514322" y="120214"/>
                  </a:cubicBezTo>
                  <a:cubicBezTo>
                    <a:pt x="1515186" y="120214"/>
                    <a:pt x="1516697" y="121077"/>
                    <a:pt x="1518856" y="122805"/>
                  </a:cubicBezTo>
                  <a:lnTo>
                    <a:pt x="1522095" y="125395"/>
                  </a:lnTo>
                  <a:lnTo>
                    <a:pt x="1521447" y="114384"/>
                  </a:lnTo>
                  <a:cubicBezTo>
                    <a:pt x="1521015" y="107908"/>
                    <a:pt x="1520584" y="102942"/>
                    <a:pt x="1520152" y="99487"/>
                  </a:cubicBezTo>
                  <a:cubicBezTo>
                    <a:pt x="1519720" y="96465"/>
                    <a:pt x="1519072" y="89988"/>
                    <a:pt x="1518209" y="80056"/>
                  </a:cubicBezTo>
                  <a:cubicBezTo>
                    <a:pt x="1516913" y="64512"/>
                    <a:pt x="1514862" y="54472"/>
                    <a:pt x="1512056" y="49938"/>
                  </a:cubicBezTo>
                  <a:cubicBezTo>
                    <a:pt x="1509249" y="45404"/>
                    <a:pt x="1504391" y="44001"/>
                    <a:pt x="1497482" y="45728"/>
                  </a:cubicBezTo>
                  <a:cubicBezTo>
                    <a:pt x="1488846" y="47455"/>
                    <a:pt x="1482585" y="50262"/>
                    <a:pt x="1478699" y="54148"/>
                  </a:cubicBezTo>
                  <a:cubicBezTo>
                    <a:pt x="1476972" y="56739"/>
                    <a:pt x="1476108" y="58250"/>
                    <a:pt x="1476108" y="58682"/>
                  </a:cubicBezTo>
                  <a:cubicBezTo>
                    <a:pt x="1476108" y="59114"/>
                    <a:pt x="1475676" y="59330"/>
                    <a:pt x="1474813" y="59330"/>
                  </a:cubicBezTo>
                  <a:cubicBezTo>
                    <a:pt x="1473949" y="59330"/>
                    <a:pt x="1473841" y="58143"/>
                    <a:pt x="1474489" y="55768"/>
                  </a:cubicBezTo>
                  <a:cubicBezTo>
                    <a:pt x="1475137" y="53393"/>
                    <a:pt x="1476324" y="50694"/>
                    <a:pt x="1478051" y="47671"/>
                  </a:cubicBezTo>
                  <a:cubicBezTo>
                    <a:pt x="1481937" y="40763"/>
                    <a:pt x="1487551" y="35149"/>
                    <a:pt x="1494891" y="30831"/>
                  </a:cubicBezTo>
                  <a:cubicBezTo>
                    <a:pt x="1497050" y="29104"/>
                    <a:pt x="1499641" y="26945"/>
                    <a:pt x="1502664" y="24354"/>
                  </a:cubicBezTo>
                  <a:cubicBezTo>
                    <a:pt x="1509573" y="15718"/>
                    <a:pt x="1518640" y="15071"/>
                    <a:pt x="1529867" y="22411"/>
                  </a:cubicBezTo>
                  <a:cubicBezTo>
                    <a:pt x="1535481" y="25434"/>
                    <a:pt x="1538935" y="27377"/>
                    <a:pt x="1540230" y="28240"/>
                  </a:cubicBezTo>
                  <a:cubicBezTo>
                    <a:pt x="1541526" y="29104"/>
                    <a:pt x="1542605" y="29536"/>
                    <a:pt x="1543469" y="29536"/>
                  </a:cubicBezTo>
                  <a:cubicBezTo>
                    <a:pt x="1544333" y="29536"/>
                    <a:pt x="1544764" y="29752"/>
                    <a:pt x="1544764" y="30183"/>
                  </a:cubicBezTo>
                  <a:cubicBezTo>
                    <a:pt x="1544764" y="30615"/>
                    <a:pt x="1545412" y="31263"/>
                    <a:pt x="1546708" y="32127"/>
                  </a:cubicBezTo>
                  <a:cubicBezTo>
                    <a:pt x="1552321" y="38172"/>
                    <a:pt x="1558582" y="47887"/>
                    <a:pt x="1565491" y="61273"/>
                  </a:cubicBezTo>
                  <a:cubicBezTo>
                    <a:pt x="1568513" y="66023"/>
                    <a:pt x="1568513" y="75954"/>
                    <a:pt x="1565491" y="91067"/>
                  </a:cubicBezTo>
                  <a:cubicBezTo>
                    <a:pt x="1562468" y="109203"/>
                    <a:pt x="1559661" y="129066"/>
                    <a:pt x="1557071" y="150656"/>
                  </a:cubicBezTo>
                  <a:cubicBezTo>
                    <a:pt x="1556639" y="154110"/>
                    <a:pt x="1556207" y="156701"/>
                    <a:pt x="1555775" y="158428"/>
                  </a:cubicBezTo>
                  <a:cubicBezTo>
                    <a:pt x="1555775" y="160155"/>
                    <a:pt x="1555559" y="163394"/>
                    <a:pt x="1555127" y="168144"/>
                  </a:cubicBezTo>
                  <a:cubicBezTo>
                    <a:pt x="1554696" y="174189"/>
                    <a:pt x="1554048" y="181314"/>
                    <a:pt x="1553184" y="189518"/>
                  </a:cubicBezTo>
                  <a:cubicBezTo>
                    <a:pt x="1552321" y="197722"/>
                    <a:pt x="1551889" y="202472"/>
                    <a:pt x="1551889" y="203767"/>
                  </a:cubicBezTo>
                  <a:cubicBezTo>
                    <a:pt x="1552321" y="203767"/>
                    <a:pt x="1554804" y="202040"/>
                    <a:pt x="1559338" y="198586"/>
                  </a:cubicBezTo>
                  <a:cubicBezTo>
                    <a:pt x="1563871" y="195131"/>
                    <a:pt x="1568405" y="191569"/>
                    <a:pt x="1572939" y="187898"/>
                  </a:cubicBezTo>
                  <a:cubicBezTo>
                    <a:pt x="1577473" y="184228"/>
                    <a:pt x="1579740" y="182177"/>
                    <a:pt x="1579740" y="181745"/>
                  </a:cubicBezTo>
                  <a:cubicBezTo>
                    <a:pt x="1579740" y="181314"/>
                    <a:pt x="1580172" y="181098"/>
                    <a:pt x="1581035" y="181098"/>
                  </a:cubicBezTo>
                  <a:cubicBezTo>
                    <a:pt x="1581899" y="181098"/>
                    <a:pt x="1582763" y="180450"/>
                    <a:pt x="1583626" y="179155"/>
                  </a:cubicBezTo>
                  <a:cubicBezTo>
                    <a:pt x="1584490" y="177859"/>
                    <a:pt x="1585354" y="177211"/>
                    <a:pt x="1586217" y="177211"/>
                  </a:cubicBezTo>
                  <a:cubicBezTo>
                    <a:pt x="1587081" y="177211"/>
                    <a:pt x="1587944" y="176564"/>
                    <a:pt x="1588808" y="175268"/>
                  </a:cubicBezTo>
                  <a:cubicBezTo>
                    <a:pt x="1589671" y="173973"/>
                    <a:pt x="1590535" y="173325"/>
                    <a:pt x="1591399" y="173325"/>
                  </a:cubicBezTo>
                  <a:cubicBezTo>
                    <a:pt x="1591831" y="173325"/>
                    <a:pt x="1592694" y="172462"/>
                    <a:pt x="1593990" y="170734"/>
                  </a:cubicBezTo>
                  <a:cubicBezTo>
                    <a:pt x="1594853" y="169439"/>
                    <a:pt x="1595501" y="168791"/>
                    <a:pt x="1595933" y="168791"/>
                  </a:cubicBezTo>
                  <a:cubicBezTo>
                    <a:pt x="1596796" y="168791"/>
                    <a:pt x="1597660" y="168360"/>
                    <a:pt x="1598523" y="167496"/>
                  </a:cubicBezTo>
                  <a:cubicBezTo>
                    <a:pt x="1599387" y="166201"/>
                    <a:pt x="1600467" y="165337"/>
                    <a:pt x="1601762" y="164905"/>
                  </a:cubicBezTo>
                  <a:cubicBezTo>
                    <a:pt x="1603921" y="163178"/>
                    <a:pt x="1613205" y="155837"/>
                    <a:pt x="1629613" y="142883"/>
                  </a:cubicBezTo>
                  <a:lnTo>
                    <a:pt x="1655521" y="121509"/>
                  </a:lnTo>
                  <a:lnTo>
                    <a:pt x="1658112" y="115032"/>
                  </a:lnTo>
                  <a:cubicBezTo>
                    <a:pt x="1661566" y="102942"/>
                    <a:pt x="1663725" y="88045"/>
                    <a:pt x="1664589" y="70341"/>
                  </a:cubicBezTo>
                  <a:lnTo>
                    <a:pt x="1664589" y="59330"/>
                  </a:lnTo>
                  <a:lnTo>
                    <a:pt x="1660055" y="52853"/>
                  </a:lnTo>
                  <a:cubicBezTo>
                    <a:pt x="1654441" y="45081"/>
                    <a:pt x="1651635" y="36229"/>
                    <a:pt x="1651635" y="26297"/>
                  </a:cubicBezTo>
                  <a:cubicBezTo>
                    <a:pt x="1652067" y="13775"/>
                    <a:pt x="1653146" y="5355"/>
                    <a:pt x="1654873" y="1037"/>
                  </a:cubicBezTo>
                  <a:cubicBezTo>
                    <a:pt x="1655305" y="173"/>
                    <a:pt x="1656169" y="-150"/>
                    <a:pt x="1657464" y="65"/>
                  </a:cubicBezTo>
                  <a:close/>
                </a:path>
              </a:pathLst>
            </a:custGeom>
            <a:gradFill flip="none" rotWithShape="1">
              <a:gsLst>
                <a:gs pos="37000">
                  <a:srgbClr val="F60410"/>
                </a:gs>
                <a:gs pos="100000">
                  <a:srgbClr val="F8E588"/>
                </a:gs>
              </a:gsLst>
              <a:lin ang="2700000" scaled="1"/>
              <a:tileRect/>
            </a:gradFill>
            <a:ln>
              <a:noFill/>
            </a:ln>
            <a:effectLst>
              <a:outerShdw blurRad="190500" dist="152400" dir="2700000" algn="tl" rotWithShape="0">
                <a:schemeClr val="accent1">
                  <a:lumMod val="75000"/>
                  <a:alpha val="20000"/>
                </a:scheme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altLang="zh-CN" sz="5076" dirty="0">
                <a:gradFill flip="none" rotWithShape="1">
                  <a:gsLst>
                    <a:gs pos="37000">
                      <a:srgbClr val="F60410"/>
                    </a:gs>
                    <a:gs pos="100000">
                      <a:srgbClr val="F8E588"/>
                    </a:gs>
                  </a:gsLst>
                  <a:lin ang="2700000" scaled="1"/>
                  <a:tileRect/>
                </a:gradFill>
                <a:effectLst>
                  <a:outerShdw blurRad="190500" dist="152400" dir="2700000" algn="tl" rotWithShape="0">
                    <a:schemeClr val="accent1">
                      <a:lumMod val="75000"/>
                      <a:alpha val="20000"/>
                    </a:schemeClr>
                  </a:outerShdw>
                </a:effectLst>
                <a:latin typeface="Arial" panose="020B0604020202020204" pitchFamily="34" charset="0"/>
                <a:ea typeface="微软雅黑" panose="020B0503020204020204" pitchFamily="34" charset="-122"/>
                <a:cs typeface="演示流云楷" panose="02000600000000000000" pitchFamily="2" charset="-122"/>
                <a:sym typeface="Arial" panose="020B0604020202020204" pitchFamily="34" charset="0"/>
              </a:endParaRPr>
            </a:p>
          </p:txBody>
        </p:sp>
      </p:grpSp>
    </p:spTree>
    <p:extLst>
      <p:ext uri="{BB962C8B-B14F-4D97-AF65-F5344CB8AC3E}">
        <p14:creationId xmlns:p14="http://schemas.microsoft.com/office/powerpoint/2010/main" val="42274761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68" name="努力1">
            <a:extLst>
              <a:ext uri="{FF2B5EF4-FFF2-40B4-BE49-F238E27FC236}">
                <a16:creationId xmlns:a16="http://schemas.microsoft.com/office/drawing/2014/main" id="{75B00527-485F-2C16-3593-CA3AB531436D}"/>
              </a:ext>
            </a:extLst>
          </p:cNvPr>
          <p:cNvCxnSpPr>
            <a:stCxn id="434" idx="6"/>
          </p:cNvCxnSpPr>
          <p:nvPr/>
        </p:nvCxnSpPr>
        <p:spPr>
          <a:xfrm>
            <a:off x="7819021" y="3689995"/>
            <a:ext cx="2839700" cy="204746"/>
          </a:xfrm>
          <a:prstGeom prst="line">
            <a:avLst/>
          </a:prstGeom>
          <a:ln w="12700">
            <a:solidFill>
              <a:schemeClr val="accent1">
                <a:alpha val="90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14" name="努力2">
            <a:extLst>
              <a:ext uri="{FF2B5EF4-FFF2-40B4-BE49-F238E27FC236}">
                <a16:creationId xmlns:a16="http://schemas.microsoft.com/office/drawing/2014/main" id="{4D3C6502-C0B5-F9F9-114E-312656AC78B9}"/>
              </a:ext>
            </a:extLst>
          </p:cNvPr>
          <p:cNvGrpSpPr/>
          <p:nvPr>
            <p:custDataLst>
              <p:tags r:id="rId1"/>
            </p:custDataLst>
          </p:nvPr>
        </p:nvGrpSpPr>
        <p:grpSpPr>
          <a:xfrm>
            <a:off x="6332644" y="1276800"/>
            <a:ext cx="5187706" cy="4975152"/>
            <a:chOff x="6195422" y="873165"/>
            <a:chExt cx="5187706" cy="4975152"/>
          </a:xfrm>
        </p:grpSpPr>
        <p:grpSp>
          <p:nvGrpSpPr>
            <p:cNvPr id="245" name="组合 244">
              <a:extLst>
                <a:ext uri="{FF2B5EF4-FFF2-40B4-BE49-F238E27FC236}">
                  <a16:creationId xmlns:a16="http://schemas.microsoft.com/office/drawing/2014/main" id="{F7ABC41C-038B-0A72-C1B6-F27C2C3BF6C3}"/>
                </a:ext>
              </a:extLst>
            </p:cNvPr>
            <p:cNvGrpSpPr/>
            <p:nvPr/>
          </p:nvGrpSpPr>
          <p:grpSpPr>
            <a:xfrm>
              <a:off x="6195422" y="873165"/>
              <a:ext cx="5187706" cy="4848986"/>
              <a:chOff x="6789282" y="1379948"/>
              <a:chExt cx="4754036" cy="4772082"/>
            </a:xfrm>
          </p:grpSpPr>
          <p:sp>
            <p:nvSpPr>
              <p:cNvPr id="246" name="努力2-1">
                <a:extLst>
                  <a:ext uri="{FF2B5EF4-FFF2-40B4-BE49-F238E27FC236}">
                    <a16:creationId xmlns:a16="http://schemas.microsoft.com/office/drawing/2014/main" id="{43EE4458-9BEA-7ACC-DB56-57862E5940B9}"/>
                  </a:ext>
                </a:extLst>
              </p:cNvPr>
              <p:cNvSpPr/>
              <p:nvPr/>
            </p:nvSpPr>
            <p:spPr>
              <a:xfrm>
                <a:off x="6789282" y="1428733"/>
                <a:ext cx="4754036" cy="4723297"/>
              </a:xfrm>
              <a:prstGeom prst="rect">
                <a:avLst/>
              </a:prstGeom>
              <a:gradFill flip="none" rotWithShape="1">
                <a:gsLst>
                  <a:gs pos="0">
                    <a:schemeClr val="bg1">
                      <a:alpha val="0"/>
                    </a:schemeClr>
                  </a:gs>
                  <a:gs pos="60000">
                    <a:srgbClr val="FFFFFF">
                      <a:alpha val="50000"/>
                    </a:srgbClr>
                  </a:gs>
                  <a:gs pos="100000">
                    <a:schemeClr val="bg1">
                      <a:alpha val="60000"/>
                    </a:schemeClr>
                  </a:gs>
                </a:gsLst>
                <a:lin ang="16200000" scaled="1"/>
                <a:tileRect/>
              </a:gradFill>
              <a:ln>
                <a:noFill/>
              </a:ln>
              <a:effectLst/>
            </p:spPr>
            <p:style>
              <a:lnRef idx="2">
                <a:schemeClr val="accent1">
                  <a:shade val="15000"/>
                </a:schemeClr>
              </a:lnRef>
              <a:fillRef idx="1">
                <a:schemeClr val="accent1"/>
              </a:fillRef>
              <a:effectRef idx="0">
                <a:schemeClr val="accent1"/>
              </a:effectRef>
              <a:fontRef idx="minor">
                <a:schemeClr val="lt1"/>
              </a:fontRef>
            </p:style>
            <p:txBody>
              <a:bodyPr lIns="77724" tIns="38862" rIns="77724" bIns="38862" rtlCol="0" anchor="ctr"/>
              <a:lstStyle/>
              <a:p>
                <a:pPr algn="ctr"/>
                <a:endParaRPr lang="zh-CN" altLang="en-US" sz="1530" dirty="0">
                  <a:latin typeface="Arial" panose="020B0604020202020204" pitchFamily="34" charset="0"/>
                  <a:ea typeface="微软雅黑" panose="020B0503020204020204" pitchFamily="34" charset="-122"/>
                  <a:sym typeface="Arial" panose="020B0604020202020204" pitchFamily="34" charset="0"/>
                </a:endParaRPr>
              </a:p>
            </p:txBody>
          </p:sp>
          <p:sp>
            <p:nvSpPr>
              <p:cNvPr id="247" name="努力2-2">
                <a:extLst>
                  <a:ext uri="{FF2B5EF4-FFF2-40B4-BE49-F238E27FC236}">
                    <a16:creationId xmlns:a16="http://schemas.microsoft.com/office/drawing/2014/main" id="{CECC58D3-98FA-5581-B1C5-CC4FEAEE58BC}"/>
                  </a:ext>
                </a:extLst>
              </p:cNvPr>
              <p:cNvSpPr/>
              <p:nvPr/>
            </p:nvSpPr>
            <p:spPr>
              <a:xfrm>
                <a:off x="6789283" y="1379948"/>
                <a:ext cx="4754035" cy="81786"/>
              </a:xfrm>
              <a:prstGeom prst="rect">
                <a:avLst/>
              </a:prstGeom>
              <a:solidFill>
                <a:srgbClr val="D7030D"/>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lIns="77724" tIns="38862" rIns="77724" bIns="38862" rtlCol="0" anchor="ctr"/>
              <a:lstStyle/>
              <a:p>
                <a:pPr algn="ctr"/>
                <a:endParaRPr lang="zh-CN" altLang="en-US" sz="1530" dirty="0">
                  <a:gradFill>
                    <a:gsLst>
                      <a:gs pos="28000">
                        <a:srgbClr val="FFFFFF">
                          <a:alpha val="50000"/>
                        </a:srgbClr>
                      </a:gs>
                      <a:gs pos="0">
                        <a:schemeClr val="bg1"/>
                      </a:gs>
                      <a:gs pos="100000">
                        <a:schemeClr val="bg1">
                          <a:alpha val="0"/>
                        </a:schemeClr>
                      </a:gs>
                    </a:gsLst>
                    <a:lin ang="0" scaled="1"/>
                  </a:gra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507" name="组合 506">
              <a:extLst>
                <a:ext uri="{FF2B5EF4-FFF2-40B4-BE49-F238E27FC236}">
                  <a16:creationId xmlns:a16="http://schemas.microsoft.com/office/drawing/2014/main" id="{42F49D3F-52CB-A274-361F-BD8B8A6C4ECB}"/>
                </a:ext>
              </a:extLst>
            </p:cNvPr>
            <p:cNvGrpSpPr/>
            <p:nvPr>
              <p:custDataLst>
                <p:tags r:id="rId4"/>
              </p:custDataLst>
            </p:nvPr>
          </p:nvGrpSpPr>
          <p:grpSpPr>
            <a:xfrm>
              <a:off x="6525976" y="2646983"/>
              <a:ext cx="4526596" cy="3201334"/>
              <a:chOff x="6598097" y="2739583"/>
              <a:chExt cx="4526596" cy="3201334"/>
            </a:xfrm>
          </p:grpSpPr>
          <p:grpSp>
            <p:nvGrpSpPr>
              <p:cNvPr id="474" name="组合 473">
                <a:extLst>
                  <a:ext uri="{FF2B5EF4-FFF2-40B4-BE49-F238E27FC236}">
                    <a16:creationId xmlns:a16="http://schemas.microsoft.com/office/drawing/2014/main" id="{B1250E2B-073C-71C9-C6B3-FC4A0B7FC94B}"/>
                  </a:ext>
                </a:extLst>
              </p:cNvPr>
              <p:cNvGrpSpPr/>
              <p:nvPr/>
            </p:nvGrpSpPr>
            <p:grpSpPr>
              <a:xfrm>
                <a:off x="6598097" y="2739583"/>
                <a:ext cx="1278750" cy="3201334"/>
                <a:chOff x="6598097" y="2739583"/>
                <a:chExt cx="1278750" cy="3201334"/>
              </a:xfrm>
            </p:grpSpPr>
            <p:grpSp>
              <p:nvGrpSpPr>
                <p:cNvPr id="216" name="组合 215">
                  <a:extLst>
                    <a:ext uri="{FF2B5EF4-FFF2-40B4-BE49-F238E27FC236}">
                      <a16:creationId xmlns:a16="http://schemas.microsoft.com/office/drawing/2014/main" id="{3A4E9855-5309-4DF3-EEA7-E5600028B151}"/>
                    </a:ext>
                  </a:extLst>
                </p:cNvPr>
                <p:cNvGrpSpPr/>
                <p:nvPr/>
              </p:nvGrpSpPr>
              <p:grpSpPr>
                <a:xfrm>
                  <a:off x="6644492" y="4396969"/>
                  <a:ext cx="1185961" cy="1543948"/>
                  <a:chOff x="9688531" y="159482"/>
                  <a:chExt cx="1185961" cy="1543948"/>
                </a:xfrm>
              </p:grpSpPr>
              <p:grpSp>
                <p:nvGrpSpPr>
                  <p:cNvPr id="227" name="组合 226">
                    <a:extLst>
                      <a:ext uri="{FF2B5EF4-FFF2-40B4-BE49-F238E27FC236}">
                        <a16:creationId xmlns:a16="http://schemas.microsoft.com/office/drawing/2014/main" id="{9F9AE88E-4D2D-558F-4CF8-8D95B84FE08E}"/>
                      </a:ext>
                    </a:extLst>
                  </p:cNvPr>
                  <p:cNvGrpSpPr/>
                  <p:nvPr/>
                </p:nvGrpSpPr>
                <p:grpSpPr>
                  <a:xfrm>
                    <a:off x="9736049" y="1054364"/>
                    <a:ext cx="1090929" cy="649066"/>
                    <a:chOff x="10083395" y="3577750"/>
                    <a:chExt cx="1544892" cy="1501692"/>
                  </a:xfrm>
                </p:grpSpPr>
                <p:sp>
                  <p:nvSpPr>
                    <p:cNvPr id="231" name="努力2-3">
                      <a:extLst>
                        <a:ext uri="{FF2B5EF4-FFF2-40B4-BE49-F238E27FC236}">
                          <a16:creationId xmlns:a16="http://schemas.microsoft.com/office/drawing/2014/main" id="{C69959C2-A056-9D35-1C90-0C7B9A87055A}"/>
                        </a:ext>
                      </a:extLst>
                    </p:cNvPr>
                    <p:cNvSpPr/>
                    <p:nvPr/>
                  </p:nvSpPr>
                  <p:spPr>
                    <a:xfrm>
                      <a:off x="10083395" y="3830215"/>
                      <a:ext cx="1544890" cy="330919"/>
                    </a:xfrm>
                    <a:prstGeom prst="ellipse">
                      <a:avLst/>
                    </a:prstGeom>
                    <a:gradFill>
                      <a:gsLst>
                        <a:gs pos="0">
                          <a:schemeClr val="accent1">
                            <a:alpha val="0"/>
                          </a:schemeClr>
                        </a:gs>
                        <a:gs pos="53000">
                          <a:schemeClr val="accent1">
                            <a:alpha val="34000"/>
                          </a:schemeClr>
                        </a:gs>
                      </a:gsLst>
                      <a:lin ang="5400000" scaled="1"/>
                    </a:gradFill>
                    <a:ln w="13999" cap="flat" cmpd="sng" algn="ctr">
                      <a:gradFill>
                        <a:gsLst>
                          <a:gs pos="0">
                            <a:schemeClr val="accent1">
                              <a:alpha val="0"/>
                            </a:schemeClr>
                          </a:gs>
                          <a:gs pos="53000">
                            <a:schemeClr val="accent1"/>
                          </a:gs>
                        </a:gsLst>
                        <a:lin ang="5400000" scaled="1"/>
                      </a:gradFill>
                      <a:prstDash val="solid"/>
                      <a:miter lim="800000"/>
                    </a:ln>
                    <a:effectLst/>
                  </p:spPr>
                  <p:txBody>
                    <a:bodyPr lIns="80631" tIns="40316" rIns="80631" bIns="40316" rtlCol="0" anchor="ctr"/>
                    <a:lstStyle/>
                    <a:p>
                      <a:pPr algn="ctr">
                        <a:defRPr/>
                      </a:pPr>
                      <a:endParaRPr lang="zh-CN" altLang="en-US" sz="1587" kern="0" dirty="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grpSp>
                  <p:nvGrpSpPr>
                    <p:cNvPr id="232" name="组合 231">
                      <a:extLst>
                        <a:ext uri="{FF2B5EF4-FFF2-40B4-BE49-F238E27FC236}">
                          <a16:creationId xmlns:a16="http://schemas.microsoft.com/office/drawing/2014/main" id="{82018D5C-7137-F892-9A1D-E9E642665926}"/>
                        </a:ext>
                      </a:extLst>
                    </p:cNvPr>
                    <p:cNvGrpSpPr/>
                    <p:nvPr/>
                  </p:nvGrpSpPr>
                  <p:grpSpPr>
                    <a:xfrm>
                      <a:off x="10083397" y="3778521"/>
                      <a:ext cx="1544890" cy="1300921"/>
                      <a:chOff x="10083397" y="3778521"/>
                      <a:chExt cx="1544890" cy="1300921"/>
                    </a:xfrm>
                  </p:grpSpPr>
                  <p:sp>
                    <p:nvSpPr>
                      <p:cNvPr id="234" name="努力2-4">
                        <a:extLst>
                          <a:ext uri="{FF2B5EF4-FFF2-40B4-BE49-F238E27FC236}">
                            <a16:creationId xmlns:a16="http://schemas.microsoft.com/office/drawing/2014/main" id="{79CAFDEF-D8F7-9AD8-01E2-3CDA3B475844}"/>
                          </a:ext>
                        </a:extLst>
                      </p:cNvPr>
                      <p:cNvSpPr/>
                      <p:nvPr/>
                    </p:nvSpPr>
                    <p:spPr>
                      <a:xfrm>
                        <a:off x="10083397" y="3995668"/>
                        <a:ext cx="1544890" cy="1083774"/>
                      </a:xfrm>
                      <a:custGeom>
                        <a:avLst/>
                        <a:gdLst>
                          <a:gd name="connsiteX0" fmla="*/ 0 w 4061460"/>
                          <a:gd name="connsiteY0" fmla="*/ 1 h 4106411"/>
                          <a:gd name="connsiteX1" fmla="*/ 2030730 w 4061460"/>
                          <a:gd name="connsiteY1" fmla="*/ 626930 h 4106411"/>
                          <a:gd name="connsiteX2" fmla="*/ 4061460 w 4061460"/>
                          <a:gd name="connsiteY2" fmla="*/ 1 h 4106411"/>
                          <a:gd name="connsiteX3" fmla="*/ 4061460 w 4061460"/>
                          <a:gd name="connsiteY3" fmla="*/ 4106411 h 4106411"/>
                          <a:gd name="connsiteX4" fmla="*/ 0 w 4061460"/>
                          <a:gd name="connsiteY4" fmla="*/ 4106411 h 4106411"/>
                          <a:gd name="connsiteX5" fmla="*/ 4061460 w 4061460"/>
                          <a:gd name="connsiteY5" fmla="*/ 0 h 4106411"/>
                          <a:gd name="connsiteX6" fmla="*/ 4061460 w 4061460"/>
                          <a:gd name="connsiteY6" fmla="*/ 0 h 4106411"/>
                          <a:gd name="connsiteX7" fmla="*/ 4061460 w 4061460"/>
                          <a:gd name="connsiteY7" fmla="*/ 1 h 4106411"/>
                          <a:gd name="connsiteX8" fmla="*/ 0 w 4061460"/>
                          <a:gd name="connsiteY8" fmla="*/ 0 h 4106411"/>
                          <a:gd name="connsiteX9" fmla="*/ 0 w 4061460"/>
                          <a:gd name="connsiteY9" fmla="*/ 0 h 4106411"/>
                          <a:gd name="connsiteX10" fmla="*/ 0 w 4061460"/>
                          <a:gd name="connsiteY10" fmla="*/ 1 h 4106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61460" h="4106411">
                            <a:moveTo>
                              <a:pt x="0" y="1"/>
                            </a:moveTo>
                            <a:cubicBezTo>
                              <a:pt x="0" y="346244"/>
                              <a:pt x="909189" y="626930"/>
                              <a:pt x="2030730" y="626930"/>
                            </a:cubicBezTo>
                            <a:cubicBezTo>
                              <a:pt x="3152271" y="626930"/>
                              <a:pt x="4061460" y="346244"/>
                              <a:pt x="4061460" y="1"/>
                            </a:cubicBezTo>
                            <a:lnTo>
                              <a:pt x="4061460" y="4106411"/>
                            </a:lnTo>
                            <a:lnTo>
                              <a:pt x="0" y="4106411"/>
                            </a:lnTo>
                            <a:close/>
                            <a:moveTo>
                              <a:pt x="4061460" y="0"/>
                            </a:moveTo>
                            <a:lnTo>
                              <a:pt x="4061460" y="0"/>
                            </a:lnTo>
                            <a:lnTo>
                              <a:pt x="4061460" y="1"/>
                            </a:lnTo>
                            <a:close/>
                            <a:moveTo>
                              <a:pt x="0" y="0"/>
                            </a:moveTo>
                            <a:lnTo>
                              <a:pt x="0" y="0"/>
                            </a:lnTo>
                            <a:lnTo>
                              <a:pt x="0" y="1"/>
                            </a:lnTo>
                            <a:close/>
                          </a:path>
                        </a:pathLst>
                      </a:custGeom>
                      <a:gradFill>
                        <a:gsLst>
                          <a:gs pos="0">
                            <a:schemeClr val="accent1">
                              <a:alpha val="46000"/>
                            </a:schemeClr>
                          </a:gs>
                          <a:gs pos="100000">
                            <a:schemeClr val="accent1">
                              <a:alpha val="0"/>
                            </a:schemeClr>
                          </a:gs>
                        </a:gsLst>
                        <a:lin ang="5400000" scaled="1"/>
                      </a:gradFill>
                      <a:ln w="15875" cap="rnd" cmpd="sng" algn="ctr">
                        <a:noFill/>
                        <a:prstDash val="solid"/>
                        <a:round/>
                      </a:ln>
                      <a:effectLst/>
                    </p:spPr>
                    <p:txBody>
                      <a:bodyPr lIns="80631" tIns="40316" rIns="80631" bIns="40316" rtlCol="0" anchor="ctr"/>
                      <a:lstStyle/>
                      <a:p>
                        <a:pPr algn="ctr">
                          <a:defRPr/>
                        </a:pPr>
                        <a:endParaRPr lang="zh-CN" altLang="en-US" sz="2117" dirty="0">
                          <a:gradFill>
                            <a:gsLst>
                              <a:gs pos="0">
                                <a:srgbClr val="FFFFFF"/>
                              </a:gs>
                              <a:gs pos="50000">
                                <a:srgbClr val="EE7F14">
                                  <a:lumMod val="65000"/>
                                  <a:lumOff val="35000"/>
                                </a:srgbClr>
                              </a:gs>
                              <a:gs pos="100000">
                                <a:srgbClr val="EE7F14"/>
                              </a:gs>
                            </a:gsLst>
                            <a:lin ang="5400000" scaled="1"/>
                          </a:gra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35" name="努力2-5">
                        <a:extLst>
                          <a:ext uri="{FF2B5EF4-FFF2-40B4-BE49-F238E27FC236}">
                            <a16:creationId xmlns:a16="http://schemas.microsoft.com/office/drawing/2014/main" id="{18020E3D-65D1-38E0-0CD6-76524C3EC9DA}"/>
                          </a:ext>
                        </a:extLst>
                      </p:cNvPr>
                      <p:cNvSpPr/>
                      <p:nvPr/>
                    </p:nvSpPr>
                    <p:spPr>
                      <a:xfrm>
                        <a:off x="10237950" y="3778521"/>
                        <a:ext cx="1235775" cy="181689"/>
                      </a:xfrm>
                      <a:prstGeom prst="ellipse">
                        <a:avLst/>
                      </a:prstGeom>
                      <a:gradFill flip="none" rotWithShape="1">
                        <a:gsLst>
                          <a:gs pos="50000">
                            <a:schemeClr val="accent1">
                              <a:alpha val="0"/>
                            </a:schemeClr>
                          </a:gs>
                          <a:gs pos="0">
                            <a:schemeClr val="accent1">
                              <a:alpha val="50000"/>
                            </a:schemeClr>
                          </a:gs>
                          <a:gs pos="99000">
                            <a:schemeClr val="accent1">
                              <a:alpha val="50000"/>
                            </a:schemeClr>
                          </a:gs>
                        </a:gsLst>
                        <a:lin ang="0" scaled="1"/>
                        <a:tileRect/>
                      </a:gradFill>
                      <a:ln w="11199">
                        <a:gradFill flip="none" rotWithShape="1">
                          <a:gsLst>
                            <a:gs pos="0">
                              <a:schemeClr val="accent1">
                                <a:alpha val="0"/>
                              </a:schemeClr>
                            </a:gs>
                            <a:gs pos="70000">
                              <a:schemeClr val="accent1"/>
                            </a:gs>
                            <a:gs pos="100000">
                              <a:schemeClr val="accent1"/>
                            </a:gs>
                          </a:gsLst>
                          <a:lin ang="54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lIns="80631" tIns="40316" rIns="80631" bIns="40316" rtlCol="0" anchor="ctr"/>
                      <a:lstStyle/>
                      <a:p>
                        <a:pPr algn="ctr"/>
                        <a:endParaRPr lang="zh-CN" altLang="en-US" sz="1587" dirty="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233" name="努力2-6">
                      <a:extLst>
                        <a:ext uri="{FF2B5EF4-FFF2-40B4-BE49-F238E27FC236}">
                          <a16:creationId xmlns:a16="http://schemas.microsoft.com/office/drawing/2014/main" id="{64036312-1F2C-7AB3-EB28-F824CC0CF355}"/>
                        </a:ext>
                      </a:extLst>
                    </p:cNvPr>
                    <p:cNvSpPr txBox="1"/>
                    <p:nvPr>
                      <p:custDataLst>
                        <p:tags r:id="rId10"/>
                      </p:custDataLst>
                    </p:nvPr>
                  </p:nvSpPr>
                  <p:spPr>
                    <a:xfrm>
                      <a:off x="10855786" y="3577750"/>
                      <a:ext cx="92" cy="821414"/>
                    </a:xfrm>
                    <a:prstGeom prst="rect">
                      <a:avLst/>
                    </a:prstGeom>
                    <a:noFill/>
                    <a:effectLst/>
                    <a:scene3d>
                      <a:camera prst="orthographicFront"/>
                      <a:lightRig rig="threePt" dir="t"/>
                    </a:scene3d>
                    <a:sp3d>
                      <a:bevelT w="0" h="0"/>
                      <a:bevelB w="0" h="0"/>
                    </a:sp3d>
                  </p:spPr>
                  <p:txBody>
                    <a:bodyPr wrap="none" lIns="0" tIns="0" rIns="0" bIns="0" rtlCol="0">
                      <a:spAutoFit/>
                      <a:sp3d>
                        <a:bevelT w="0" h="0"/>
                        <a:bevelB w="0" h="0"/>
                      </a:sp3d>
                    </a:bodyPr>
                    <a:lstStyle>
                      <a:defPPr>
                        <a:defRPr lang="zh-CN"/>
                      </a:defPPr>
                      <a:lvl1pPr marL="182563" indent="-182563">
                        <a:lnSpc>
                          <a:spcPct val="120000"/>
                        </a:lnSpc>
                        <a:buFont typeface="Arial" panose="020B0604020202020204" pitchFamily="34" charset="0"/>
                        <a:buChar char="•"/>
                        <a:defRPr sz="1600" b="1">
                          <a:gradFill>
                            <a:gsLst>
                              <a:gs pos="0">
                                <a:schemeClr val="accent1"/>
                              </a:gs>
                              <a:gs pos="100000">
                                <a:schemeClr val="accent2"/>
                              </a:gs>
                            </a:gsLst>
                            <a:lin ang="5400000" scaled="1"/>
                          </a:gradFill>
                          <a:latin typeface="+mj-ea"/>
                          <a:ea typeface="+mj-ea"/>
                        </a:defRPr>
                      </a:lvl1pPr>
                    </a:lstStyle>
                    <a:p>
                      <a:pPr marL="0" indent="0" algn="ctr">
                        <a:buFont typeface="Arial" panose="020B0604020202020204" pitchFamily="34" charset="0"/>
                        <a:buNone/>
                      </a:pPr>
                      <a:endParaRPr lang="zh-CN" altLang="en-US" sz="2117" dirty="0">
                        <a:gradFill>
                          <a:gsLst>
                            <a:gs pos="0">
                              <a:srgbClr val="FFFFFF"/>
                            </a:gs>
                            <a:gs pos="50000">
                              <a:srgbClr val="1DBEFF">
                                <a:lumMod val="65000"/>
                                <a:lumOff val="35000"/>
                              </a:srgbClr>
                            </a:gs>
                            <a:gs pos="100000">
                              <a:srgbClr val="1DBEFF"/>
                            </a:gs>
                          </a:gsLst>
                          <a:lin ang="5400000" scaled="1"/>
                        </a:gra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228" name="组合 227">
                    <a:extLst>
                      <a:ext uri="{FF2B5EF4-FFF2-40B4-BE49-F238E27FC236}">
                        <a16:creationId xmlns:a16="http://schemas.microsoft.com/office/drawing/2014/main" id="{391C284C-DC71-E69D-BF99-98B85B2E8C31}"/>
                      </a:ext>
                    </a:extLst>
                  </p:cNvPr>
                  <p:cNvGrpSpPr/>
                  <p:nvPr/>
                </p:nvGrpSpPr>
                <p:grpSpPr>
                  <a:xfrm>
                    <a:off x="9688531" y="159482"/>
                    <a:ext cx="1185961" cy="966336"/>
                    <a:chOff x="8035939" y="220646"/>
                    <a:chExt cx="1185961" cy="966336"/>
                  </a:xfrm>
                </p:grpSpPr>
                <p:pic>
                  <p:nvPicPr>
                    <p:cNvPr id="229" name="努力2-7">
                      <a:extLst>
                        <a:ext uri="{FF2B5EF4-FFF2-40B4-BE49-F238E27FC236}">
                          <a16:creationId xmlns:a16="http://schemas.microsoft.com/office/drawing/2014/main" id="{EED57C79-966C-ADEE-8DDA-960DB71FA2DF}"/>
                        </a:ext>
                      </a:extLst>
                    </p:cNvPr>
                    <p:cNvPicPr>
                      <a:picLocks noChangeAspect="1"/>
                    </p:cNvPicPr>
                    <p:nvPr/>
                  </p:nvPicPr>
                  <p:blipFill rotWithShape="1">
                    <a:blip r:embed="rId13" cstate="email">
                      <a:extLst>
                        <a:ext uri="{28A0092B-C50C-407E-A947-70E740481C1C}">
                          <a14:useLocalDpi xmlns:a14="http://schemas.microsoft.com/office/drawing/2010/main"/>
                        </a:ext>
                      </a:extLst>
                    </a:blip>
                    <a:srcRect/>
                    <a:stretch/>
                  </p:blipFill>
                  <p:spPr>
                    <a:xfrm>
                      <a:off x="8141469" y="315983"/>
                      <a:ext cx="1029238" cy="727423"/>
                    </a:xfrm>
                    <a:prstGeom prst="rect">
                      <a:avLst/>
                    </a:prstGeom>
                    <a:effectLst/>
                  </p:spPr>
                </p:pic>
                <p:pic>
                  <p:nvPicPr>
                    <p:cNvPr id="230" name="努力2-8">
                      <a:extLst>
                        <a:ext uri="{FF2B5EF4-FFF2-40B4-BE49-F238E27FC236}">
                          <a16:creationId xmlns:a16="http://schemas.microsoft.com/office/drawing/2014/main" id="{F96503AF-046E-176D-0FD6-77909F4F9D6D}"/>
                        </a:ext>
                      </a:extLst>
                    </p:cNvPr>
                    <p:cNvPicPr>
                      <a:picLocks noChangeAspect="1"/>
                    </p:cNvPicPr>
                    <p:nvPr/>
                  </p:nvPicPr>
                  <p:blipFill rotWithShape="1">
                    <a:blip r:embed="rId14" cstate="email">
                      <a:extLst>
                        <a:ext uri="{28A0092B-C50C-407E-A947-70E740481C1C}">
                          <a14:useLocalDpi xmlns:a14="http://schemas.microsoft.com/office/drawing/2010/main"/>
                        </a:ext>
                      </a:extLst>
                    </a:blip>
                    <a:srcRect l="3063" t="13780" r="6413" b="12460"/>
                    <a:stretch/>
                  </p:blipFill>
                  <p:spPr>
                    <a:xfrm>
                      <a:off x="8035939" y="220646"/>
                      <a:ext cx="1185961" cy="966336"/>
                    </a:xfrm>
                    <a:prstGeom prst="rect">
                      <a:avLst/>
                    </a:prstGeom>
                    <a:effectLst/>
                  </p:spPr>
                </p:pic>
              </p:grpSp>
            </p:grpSp>
            <p:grpSp>
              <p:nvGrpSpPr>
                <p:cNvPr id="473" name="组合 472">
                  <a:extLst>
                    <a:ext uri="{FF2B5EF4-FFF2-40B4-BE49-F238E27FC236}">
                      <a16:creationId xmlns:a16="http://schemas.microsoft.com/office/drawing/2014/main" id="{5118F0A9-272C-D33D-4AD1-5535ECB5E474}"/>
                    </a:ext>
                  </a:extLst>
                </p:cNvPr>
                <p:cNvGrpSpPr/>
                <p:nvPr/>
              </p:nvGrpSpPr>
              <p:grpSpPr>
                <a:xfrm>
                  <a:off x="6598097" y="2739583"/>
                  <a:ext cx="1278750" cy="1278750"/>
                  <a:chOff x="6617288" y="2739583"/>
                  <a:chExt cx="1278750" cy="1278750"/>
                </a:xfrm>
              </p:grpSpPr>
              <p:sp>
                <p:nvSpPr>
                  <p:cNvPr id="435" name="努力2-9">
                    <a:extLst>
                      <a:ext uri="{FF2B5EF4-FFF2-40B4-BE49-F238E27FC236}">
                        <a16:creationId xmlns:a16="http://schemas.microsoft.com/office/drawing/2014/main" id="{7E9626D9-A467-5940-D4C9-53BA193B7668}"/>
                      </a:ext>
                    </a:extLst>
                  </p:cNvPr>
                  <p:cNvSpPr/>
                  <p:nvPr/>
                </p:nvSpPr>
                <p:spPr>
                  <a:xfrm>
                    <a:off x="6617288" y="2739583"/>
                    <a:ext cx="1278750" cy="1278750"/>
                  </a:xfrm>
                  <a:prstGeom prst="ellipse">
                    <a:avLst/>
                  </a:prstGeom>
                  <a:gradFill flip="none" rotWithShape="1">
                    <a:gsLst>
                      <a:gs pos="40000">
                        <a:schemeClr val="accent1"/>
                      </a:gs>
                      <a:gs pos="100000">
                        <a:schemeClr val="accent2">
                          <a:lumMod val="100000"/>
                        </a:schemeClr>
                      </a:gs>
                    </a:gsLst>
                    <a:path path="circle">
                      <a:fillToRect r="100000" b="100000"/>
                    </a:path>
                    <a:tileRect l="-100000" t="-100000"/>
                  </a:gradFill>
                  <a:ln>
                    <a:noFill/>
                  </a:ln>
                  <a:effectLst>
                    <a:softEdge rad="165100"/>
                  </a:effectLst>
                </p:spPr>
                <p:style>
                  <a:lnRef idx="2">
                    <a:schemeClr val="accent1">
                      <a:shade val="15000"/>
                    </a:schemeClr>
                  </a:lnRef>
                  <a:fillRef idx="1">
                    <a:schemeClr val="accent1"/>
                  </a:fillRef>
                  <a:effectRef idx="0">
                    <a:schemeClr val="accent1"/>
                  </a:effectRef>
                  <a:fontRef idx="minor">
                    <a:schemeClr val="lt1"/>
                  </a:fontRef>
                </p:style>
                <p:txBody>
                  <a:bodyPr lIns="81610" tIns="40805" rIns="81610" bIns="40805" rtlCol="0" anchor="ctr"/>
                  <a:lstStyle/>
                  <a:p>
                    <a:pPr algn="ctr"/>
                    <a:endParaRPr lang="zh-CN" altLang="en-US" sz="1607">
                      <a:latin typeface="Arial" panose="020B0604020202020204" pitchFamily="34" charset="0"/>
                      <a:ea typeface="微软雅黑" panose="020B0503020204020204" pitchFamily="34" charset="-122"/>
                      <a:sym typeface="Arial" panose="020B0604020202020204" pitchFamily="34" charset="0"/>
                    </a:endParaRPr>
                  </a:p>
                </p:txBody>
              </p:sp>
              <p:sp>
                <p:nvSpPr>
                  <p:cNvPr id="434" name="努力2-10">
                    <a:extLst>
                      <a:ext uri="{FF2B5EF4-FFF2-40B4-BE49-F238E27FC236}">
                        <a16:creationId xmlns:a16="http://schemas.microsoft.com/office/drawing/2014/main" id="{684E1D21-D953-6BFB-B9B8-6123819FCBE9}"/>
                      </a:ext>
                    </a:extLst>
                  </p:cNvPr>
                  <p:cNvSpPr/>
                  <p:nvPr>
                    <p:custDataLst>
                      <p:tags r:id="rId9"/>
                    </p:custDataLst>
                  </p:nvPr>
                </p:nvSpPr>
                <p:spPr>
                  <a:xfrm>
                    <a:off x="6740216" y="2862512"/>
                    <a:ext cx="1032895" cy="1032895"/>
                  </a:xfrm>
                  <a:prstGeom prst="ellipse">
                    <a:avLst/>
                  </a:prstGeom>
                  <a:gradFill flip="none" rotWithShape="1">
                    <a:gsLst>
                      <a:gs pos="40000">
                        <a:srgbClr val="DB030D"/>
                      </a:gs>
                      <a:gs pos="100000">
                        <a:schemeClr val="accent2">
                          <a:lumMod val="100000"/>
                        </a:schemeClr>
                      </a:gs>
                    </a:gsLst>
                    <a:path path="circle">
                      <a:fillToRect r="100000" b="100000"/>
                    </a:path>
                    <a:tileRect l="-100000" t="-100000"/>
                  </a:gradFill>
                  <a:ln>
                    <a:noFill/>
                  </a:ln>
                  <a:effectLst>
                    <a:innerShdw blurRad="113348">
                      <a:schemeClr val="bg1">
                        <a:alpha val="85000"/>
                      </a:schemeClr>
                    </a:innerShdw>
                  </a:effectLst>
                </p:spPr>
                <p:style>
                  <a:lnRef idx="2">
                    <a:schemeClr val="accent1">
                      <a:shade val="15000"/>
                    </a:schemeClr>
                  </a:lnRef>
                  <a:fillRef idx="1">
                    <a:schemeClr val="accent1"/>
                  </a:fillRef>
                  <a:effectRef idx="0">
                    <a:schemeClr val="accent1"/>
                  </a:effectRef>
                  <a:fontRef idx="minor">
                    <a:schemeClr val="lt1"/>
                  </a:fontRef>
                </p:style>
                <p:txBody>
                  <a:bodyPr lIns="81610" tIns="40805" rIns="81610" bIns="40805" rtlCol="0" anchor="ctr"/>
                  <a:lstStyle/>
                  <a:p>
                    <a:pPr algn="ctr"/>
                    <a:endParaRPr lang="zh-CN" altLang="en-US" sz="1607" dirty="0">
                      <a:latin typeface="Arial" panose="020B0604020202020204" pitchFamily="34" charset="0"/>
                      <a:ea typeface="微软雅黑" panose="020B0503020204020204" pitchFamily="34" charset="-122"/>
                      <a:sym typeface="Arial" panose="020B0604020202020204" pitchFamily="34" charset="0"/>
                    </a:endParaRPr>
                  </a:p>
                </p:txBody>
              </p:sp>
              <p:sp>
                <p:nvSpPr>
                  <p:cNvPr id="443" name="努力2-11">
                    <a:extLst>
                      <a:ext uri="{FF2B5EF4-FFF2-40B4-BE49-F238E27FC236}">
                        <a16:creationId xmlns:a16="http://schemas.microsoft.com/office/drawing/2014/main" id="{0C4BA13A-DEB2-A73E-3660-70FAABA06659}"/>
                      </a:ext>
                    </a:extLst>
                  </p:cNvPr>
                  <p:cNvSpPr txBox="1"/>
                  <p:nvPr/>
                </p:nvSpPr>
                <p:spPr>
                  <a:xfrm>
                    <a:off x="6912536" y="3090533"/>
                    <a:ext cx="688259" cy="576850"/>
                  </a:xfrm>
                  <a:prstGeom prst="rect">
                    <a:avLst/>
                  </a:prstGeom>
                  <a:noFill/>
                  <a:effectLst/>
                </p:spPr>
                <p:txBody>
                  <a:bodyPr wrap="square" lIns="81610" tIns="40805" rIns="81610" bIns="40805" rtlCol="0">
                    <a:spAutoFit/>
                  </a:bodyPr>
                  <a:lstStyle/>
                  <a:p>
                    <a:pPr algn="ctr"/>
                    <a:r>
                      <a:rPr lang="zh-CN" altLang="en-US" sz="1607" dirty="0">
                        <a:solidFill>
                          <a:schemeClr val="bg1"/>
                        </a:solidFill>
                        <a:latin typeface="Arial" panose="020B0604020202020204" pitchFamily="34" charset="0"/>
                        <a:ea typeface="微软雅黑" panose="020B0503020204020204" pitchFamily="34" charset="-122"/>
                        <a:sym typeface="Arial" panose="020B0604020202020204" pitchFamily="34" charset="0"/>
                      </a:rPr>
                      <a:t>数据内容</a:t>
                    </a:r>
                  </a:p>
                </p:txBody>
              </p:sp>
            </p:grpSp>
            <p:sp>
              <p:nvSpPr>
                <p:cNvPr id="469" name="努力2-12">
                  <a:extLst>
                    <a:ext uri="{FF2B5EF4-FFF2-40B4-BE49-F238E27FC236}">
                      <a16:creationId xmlns:a16="http://schemas.microsoft.com/office/drawing/2014/main" id="{51019DDF-1C83-2393-0ADE-222B0FAF684C}"/>
                    </a:ext>
                  </a:extLst>
                </p:cNvPr>
                <p:cNvSpPr/>
                <p:nvPr/>
              </p:nvSpPr>
              <p:spPr>
                <a:xfrm flipH="1" flipV="1">
                  <a:off x="6949519" y="3902254"/>
                  <a:ext cx="575906" cy="462414"/>
                </a:xfrm>
                <a:prstGeom prst="triangle">
                  <a:avLst/>
                </a:prstGeom>
                <a:gradFill>
                  <a:gsLst>
                    <a:gs pos="0">
                      <a:schemeClr val="accent1">
                        <a:alpha val="20000"/>
                      </a:schemeClr>
                    </a:gs>
                    <a:gs pos="91000">
                      <a:schemeClr val="accent1">
                        <a:alpha val="0"/>
                      </a:schemeClr>
                    </a:gs>
                  </a:gsLst>
                  <a:lin ang="5400000" scaled="1"/>
                </a:gradFill>
                <a:ln w="11335">
                  <a:gradFill>
                    <a:gsLst>
                      <a:gs pos="0">
                        <a:schemeClr val="accent1"/>
                      </a:gs>
                      <a:gs pos="100000">
                        <a:schemeClr val="bg1">
                          <a:alpha val="0"/>
                        </a:scheme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lIns="81610" tIns="40805" rIns="81610" bIns="40805" rtlCol="0" anchor="ctr"/>
                <a:lstStyle/>
                <a:p>
                  <a:pPr algn="ctr" defTabSz="274320"/>
                  <a:endParaRPr lang="zh-CN" altLang="en-US" sz="3729" dirty="0">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475" name="组合 474">
                <a:extLst>
                  <a:ext uri="{FF2B5EF4-FFF2-40B4-BE49-F238E27FC236}">
                    <a16:creationId xmlns:a16="http://schemas.microsoft.com/office/drawing/2014/main" id="{9C7EB3EE-C75D-A6E5-B745-CFB80F5F5604}"/>
                  </a:ext>
                </a:extLst>
              </p:cNvPr>
              <p:cNvGrpSpPr/>
              <p:nvPr/>
            </p:nvGrpSpPr>
            <p:grpSpPr>
              <a:xfrm>
                <a:off x="8222020" y="2739583"/>
                <a:ext cx="1278750" cy="3201334"/>
                <a:chOff x="6402499" y="2739583"/>
                <a:chExt cx="1278750" cy="3201334"/>
              </a:xfrm>
            </p:grpSpPr>
            <p:grpSp>
              <p:nvGrpSpPr>
                <p:cNvPr id="476" name="组合 475">
                  <a:extLst>
                    <a:ext uri="{FF2B5EF4-FFF2-40B4-BE49-F238E27FC236}">
                      <a16:creationId xmlns:a16="http://schemas.microsoft.com/office/drawing/2014/main" id="{6CA03F99-663C-E851-14A9-2CF3B91F967E}"/>
                    </a:ext>
                  </a:extLst>
                </p:cNvPr>
                <p:cNvGrpSpPr/>
                <p:nvPr/>
              </p:nvGrpSpPr>
              <p:grpSpPr>
                <a:xfrm>
                  <a:off x="6448894" y="4396969"/>
                  <a:ext cx="1185961" cy="1543948"/>
                  <a:chOff x="9492933" y="159482"/>
                  <a:chExt cx="1185961" cy="1543948"/>
                </a:xfrm>
              </p:grpSpPr>
              <p:grpSp>
                <p:nvGrpSpPr>
                  <p:cNvPr id="482" name="组合 481">
                    <a:extLst>
                      <a:ext uri="{FF2B5EF4-FFF2-40B4-BE49-F238E27FC236}">
                        <a16:creationId xmlns:a16="http://schemas.microsoft.com/office/drawing/2014/main" id="{15D924CA-C982-5928-20F3-A9EA50911474}"/>
                      </a:ext>
                    </a:extLst>
                  </p:cNvPr>
                  <p:cNvGrpSpPr/>
                  <p:nvPr/>
                </p:nvGrpSpPr>
                <p:grpSpPr>
                  <a:xfrm>
                    <a:off x="9540452" y="1054364"/>
                    <a:ext cx="1090928" cy="649066"/>
                    <a:chOff x="9806380" y="3577750"/>
                    <a:chExt cx="1544887" cy="1501692"/>
                  </a:xfrm>
                </p:grpSpPr>
                <p:sp>
                  <p:nvSpPr>
                    <p:cNvPr id="486" name="努力2-13">
                      <a:extLst>
                        <a:ext uri="{FF2B5EF4-FFF2-40B4-BE49-F238E27FC236}">
                          <a16:creationId xmlns:a16="http://schemas.microsoft.com/office/drawing/2014/main" id="{C5BFFECA-AA62-DB6E-AABA-BFF0EA744B56}"/>
                        </a:ext>
                      </a:extLst>
                    </p:cNvPr>
                    <p:cNvSpPr/>
                    <p:nvPr/>
                  </p:nvSpPr>
                  <p:spPr>
                    <a:xfrm>
                      <a:off x="9806380" y="3830215"/>
                      <a:ext cx="1544886" cy="330919"/>
                    </a:xfrm>
                    <a:prstGeom prst="ellipse">
                      <a:avLst/>
                    </a:prstGeom>
                    <a:gradFill>
                      <a:gsLst>
                        <a:gs pos="0">
                          <a:schemeClr val="accent1">
                            <a:alpha val="0"/>
                          </a:schemeClr>
                        </a:gs>
                        <a:gs pos="53000">
                          <a:schemeClr val="accent1">
                            <a:alpha val="34000"/>
                          </a:schemeClr>
                        </a:gs>
                      </a:gsLst>
                      <a:lin ang="5400000" scaled="1"/>
                    </a:gradFill>
                    <a:ln w="13999" cap="flat" cmpd="sng" algn="ctr">
                      <a:gradFill>
                        <a:gsLst>
                          <a:gs pos="0">
                            <a:schemeClr val="accent1">
                              <a:alpha val="0"/>
                            </a:schemeClr>
                          </a:gs>
                          <a:gs pos="53000">
                            <a:schemeClr val="accent1"/>
                          </a:gs>
                        </a:gsLst>
                        <a:lin ang="5400000" scaled="1"/>
                      </a:gradFill>
                      <a:prstDash val="solid"/>
                      <a:miter lim="800000"/>
                    </a:ln>
                    <a:effectLst/>
                  </p:spPr>
                  <p:txBody>
                    <a:bodyPr lIns="80631" tIns="40316" rIns="80631" bIns="40316" rtlCol="0" anchor="ctr"/>
                    <a:lstStyle/>
                    <a:p>
                      <a:pPr algn="ctr">
                        <a:defRPr/>
                      </a:pPr>
                      <a:endParaRPr lang="zh-CN" altLang="en-US" sz="1587" kern="0" dirty="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grpSp>
                  <p:nvGrpSpPr>
                    <p:cNvPr id="487" name="组合 486">
                      <a:extLst>
                        <a:ext uri="{FF2B5EF4-FFF2-40B4-BE49-F238E27FC236}">
                          <a16:creationId xmlns:a16="http://schemas.microsoft.com/office/drawing/2014/main" id="{BE2BCF91-85DF-172C-F46F-437C2086B0AF}"/>
                        </a:ext>
                      </a:extLst>
                    </p:cNvPr>
                    <p:cNvGrpSpPr/>
                    <p:nvPr/>
                  </p:nvGrpSpPr>
                  <p:grpSpPr>
                    <a:xfrm>
                      <a:off x="9806380" y="3778521"/>
                      <a:ext cx="1544887" cy="1300921"/>
                      <a:chOff x="9806380" y="3778521"/>
                      <a:chExt cx="1544887" cy="1300921"/>
                    </a:xfrm>
                  </p:grpSpPr>
                  <p:sp>
                    <p:nvSpPr>
                      <p:cNvPr id="489" name="努力2-14">
                        <a:extLst>
                          <a:ext uri="{FF2B5EF4-FFF2-40B4-BE49-F238E27FC236}">
                            <a16:creationId xmlns:a16="http://schemas.microsoft.com/office/drawing/2014/main" id="{E3B7ED15-5B63-9632-8947-F92D4956F36C}"/>
                          </a:ext>
                        </a:extLst>
                      </p:cNvPr>
                      <p:cNvSpPr/>
                      <p:nvPr/>
                    </p:nvSpPr>
                    <p:spPr>
                      <a:xfrm>
                        <a:off x="9806380" y="3995668"/>
                        <a:ext cx="1544887" cy="1083774"/>
                      </a:xfrm>
                      <a:custGeom>
                        <a:avLst/>
                        <a:gdLst>
                          <a:gd name="connsiteX0" fmla="*/ 0 w 4061460"/>
                          <a:gd name="connsiteY0" fmla="*/ 1 h 4106411"/>
                          <a:gd name="connsiteX1" fmla="*/ 2030730 w 4061460"/>
                          <a:gd name="connsiteY1" fmla="*/ 626930 h 4106411"/>
                          <a:gd name="connsiteX2" fmla="*/ 4061460 w 4061460"/>
                          <a:gd name="connsiteY2" fmla="*/ 1 h 4106411"/>
                          <a:gd name="connsiteX3" fmla="*/ 4061460 w 4061460"/>
                          <a:gd name="connsiteY3" fmla="*/ 4106411 h 4106411"/>
                          <a:gd name="connsiteX4" fmla="*/ 0 w 4061460"/>
                          <a:gd name="connsiteY4" fmla="*/ 4106411 h 4106411"/>
                          <a:gd name="connsiteX5" fmla="*/ 4061460 w 4061460"/>
                          <a:gd name="connsiteY5" fmla="*/ 0 h 4106411"/>
                          <a:gd name="connsiteX6" fmla="*/ 4061460 w 4061460"/>
                          <a:gd name="connsiteY6" fmla="*/ 0 h 4106411"/>
                          <a:gd name="connsiteX7" fmla="*/ 4061460 w 4061460"/>
                          <a:gd name="connsiteY7" fmla="*/ 1 h 4106411"/>
                          <a:gd name="connsiteX8" fmla="*/ 0 w 4061460"/>
                          <a:gd name="connsiteY8" fmla="*/ 0 h 4106411"/>
                          <a:gd name="connsiteX9" fmla="*/ 0 w 4061460"/>
                          <a:gd name="connsiteY9" fmla="*/ 0 h 4106411"/>
                          <a:gd name="connsiteX10" fmla="*/ 0 w 4061460"/>
                          <a:gd name="connsiteY10" fmla="*/ 1 h 4106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61460" h="4106411">
                            <a:moveTo>
                              <a:pt x="0" y="1"/>
                            </a:moveTo>
                            <a:cubicBezTo>
                              <a:pt x="0" y="346244"/>
                              <a:pt x="909189" y="626930"/>
                              <a:pt x="2030730" y="626930"/>
                            </a:cubicBezTo>
                            <a:cubicBezTo>
                              <a:pt x="3152271" y="626930"/>
                              <a:pt x="4061460" y="346244"/>
                              <a:pt x="4061460" y="1"/>
                            </a:cubicBezTo>
                            <a:lnTo>
                              <a:pt x="4061460" y="4106411"/>
                            </a:lnTo>
                            <a:lnTo>
                              <a:pt x="0" y="4106411"/>
                            </a:lnTo>
                            <a:close/>
                            <a:moveTo>
                              <a:pt x="4061460" y="0"/>
                            </a:moveTo>
                            <a:lnTo>
                              <a:pt x="4061460" y="0"/>
                            </a:lnTo>
                            <a:lnTo>
                              <a:pt x="4061460" y="1"/>
                            </a:lnTo>
                            <a:close/>
                            <a:moveTo>
                              <a:pt x="0" y="0"/>
                            </a:moveTo>
                            <a:lnTo>
                              <a:pt x="0" y="0"/>
                            </a:lnTo>
                            <a:lnTo>
                              <a:pt x="0" y="1"/>
                            </a:lnTo>
                            <a:close/>
                          </a:path>
                        </a:pathLst>
                      </a:custGeom>
                      <a:gradFill>
                        <a:gsLst>
                          <a:gs pos="0">
                            <a:schemeClr val="accent1">
                              <a:alpha val="46000"/>
                            </a:schemeClr>
                          </a:gs>
                          <a:gs pos="100000">
                            <a:schemeClr val="accent1">
                              <a:alpha val="0"/>
                            </a:schemeClr>
                          </a:gs>
                        </a:gsLst>
                        <a:lin ang="5400000" scaled="1"/>
                      </a:gradFill>
                      <a:ln w="15875" cap="rnd" cmpd="sng" algn="ctr">
                        <a:noFill/>
                        <a:prstDash val="solid"/>
                        <a:round/>
                      </a:ln>
                      <a:effectLst/>
                    </p:spPr>
                    <p:txBody>
                      <a:bodyPr lIns="80631" tIns="40316" rIns="80631" bIns="40316" rtlCol="0" anchor="ctr"/>
                      <a:lstStyle/>
                      <a:p>
                        <a:pPr algn="ctr">
                          <a:defRPr/>
                        </a:pPr>
                        <a:endParaRPr lang="zh-CN" altLang="en-US" sz="2117" dirty="0">
                          <a:gradFill>
                            <a:gsLst>
                              <a:gs pos="0">
                                <a:srgbClr val="FFFFFF"/>
                              </a:gs>
                              <a:gs pos="50000">
                                <a:srgbClr val="EE7F14">
                                  <a:lumMod val="65000"/>
                                  <a:lumOff val="35000"/>
                                </a:srgbClr>
                              </a:gs>
                              <a:gs pos="100000">
                                <a:srgbClr val="EE7F14"/>
                              </a:gs>
                            </a:gsLst>
                            <a:lin ang="5400000" scaled="1"/>
                          </a:gra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90" name="努力2-15">
                        <a:extLst>
                          <a:ext uri="{FF2B5EF4-FFF2-40B4-BE49-F238E27FC236}">
                            <a16:creationId xmlns:a16="http://schemas.microsoft.com/office/drawing/2014/main" id="{6790A008-27D5-8DEE-213A-2AE08903A356}"/>
                          </a:ext>
                        </a:extLst>
                      </p:cNvPr>
                      <p:cNvSpPr/>
                      <p:nvPr/>
                    </p:nvSpPr>
                    <p:spPr>
                      <a:xfrm>
                        <a:off x="9960931" y="3778521"/>
                        <a:ext cx="1235773" cy="181689"/>
                      </a:xfrm>
                      <a:prstGeom prst="ellipse">
                        <a:avLst/>
                      </a:prstGeom>
                      <a:gradFill flip="none" rotWithShape="1">
                        <a:gsLst>
                          <a:gs pos="50000">
                            <a:schemeClr val="accent1">
                              <a:alpha val="0"/>
                            </a:schemeClr>
                          </a:gs>
                          <a:gs pos="0">
                            <a:schemeClr val="accent1">
                              <a:alpha val="50000"/>
                            </a:schemeClr>
                          </a:gs>
                          <a:gs pos="99000">
                            <a:schemeClr val="accent1">
                              <a:alpha val="50000"/>
                            </a:schemeClr>
                          </a:gs>
                        </a:gsLst>
                        <a:lin ang="0" scaled="1"/>
                        <a:tileRect/>
                      </a:gradFill>
                      <a:ln w="11199">
                        <a:gradFill flip="none" rotWithShape="1">
                          <a:gsLst>
                            <a:gs pos="0">
                              <a:schemeClr val="accent1">
                                <a:alpha val="0"/>
                              </a:schemeClr>
                            </a:gs>
                            <a:gs pos="70000">
                              <a:schemeClr val="accent1"/>
                            </a:gs>
                            <a:gs pos="100000">
                              <a:schemeClr val="accent1"/>
                            </a:gs>
                          </a:gsLst>
                          <a:lin ang="54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lIns="80631" tIns="40316" rIns="80631" bIns="40316" rtlCol="0" anchor="ctr"/>
                      <a:lstStyle/>
                      <a:p>
                        <a:pPr algn="ctr"/>
                        <a:endParaRPr lang="zh-CN" altLang="en-US" sz="1587" dirty="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488" name="努力2-16">
                      <a:extLst>
                        <a:ext uri="{FF2B5EF4-FFF2-40B4-BE49-F238E27FC236}">
                          <a16:creationId xmlns:a16="http://schemas.microsoft.com/office/drawing/2014/main" id="{3B28B631-56CC-83DC-B5B6-C4B1D50B82DD}"/>
                        </a:ext>
                      </a:extLst>
                    </p:cNvPr>
                    <p:cNvSpPr txBox="1"/>
                    <p:nvPr>
                      <p:custDataLst>
                        <p:tags r:id="rId8"/>
                      </p:custDataLst>
                    </p:nvPr>
                  </p:nvSpPr>
                  <p:spPr>
                    <a:xfrm>
                      <a:off x="10578770" y="3577750"/>
                      <a:ext cx="92" cy="821414"/>
                    </a:xfrm>
                    <a:prstGeom prst="rect">
                      <a:avLst/>
                    </a:prstGeom>
                    <a:noFill/>
                    <a:effectLst/>
                    <a:scene3d>
                      <a:camera prst="orthographicFront"/>
                      <a:lightRig rig="threePt" dir="t"/>
                    </a:scene3d>
                    <a:sp3d>
                      <a:bevelT w="0" h="0"/>
                      <a:bevelB w="0" h="0"/>
                    </a:sp3d>
                  </p:spPr>
                  <p:txBody>
                    <a:bodyPr wrap="none" lIns="0" tIns="0" rIns="0" bIns="0" rtlCol="0">
                      <a:spAutoFit/>
                      <a:sp3d>
                        <a:bevelT w="0" h="0"/>
                        <a:bevelB w="0" h="0"/>
                      </a:sp3d>
                    </a:bodyPr>
                    <a:lstStyle>
                      <a:defPPr>
                        <a:defRPr lang="zh-CN"/>
                      </a:defPPr>
                      <a:lvl1pPr marL="182563" indent="-182563">
                        <a:lnSpc>
                          <a:spcPct val="120000"/>
                        </a:lnSpc>
                        <a:buFont typeface="Arial" panose="020B0604020202020204" pitchFamily="34" charset="0"/>
                        <a:buChar char="•"/>
                        <a:defRPr sz="1600" b="1">
                          <a:gradFill>
                            <a:gsLst>
                              <a:gs pos="0">
                                <a:schemeClr val="accent1"/>
                              </a:gs>
                              <a:gs pos="100000">
                                <a:schemeClr val="accent2"/>
                              </a:gs>
                            </a:gsLst>
                            <a:lin ang="5400000" scaled="1"/>
                          </a:gradFill>
                          <a:latin typeface="+mj-ea"/>
                          <a:ea typeface="+mj-ea"/>
                        </a:defRPr>
                      </a:lvl1pPr>
                    </a:lstStyle>
                    <a:p>
                      <a:pPr marL="0" indent="0" algn="ctr">
                        <a:buFont typeface="Arial" panose="020B0604020202020204" pitchFamily="34" charset="0"/>
                        <a:buNone/>
                      </a:pPr>
                      <a:endParaRPr lang="zh-CN" altLang="en-US" sz="2117" dirty="0">
                        <a:gradFill>
                          <a:gsLst>
                            <a:gs pos="0">
                              <a:srgbClr val="FFFFFF"/>
                            </a:gs>
                            <a:gs pos="50000">
                              <a:srgbClr val="1DBEFF">
                                <a:lumMod val="65000"/>
                                <a:lumOff val="35000"/>
                              </a:srgbClr>
                            </a:gs>
                            <a:gs pos="100000">
                              <a:srgbClr val="1DBEFF"/>
                            </a:gs>
                          </a:gsLst>
                          <a:lin ang="5400000" scaled="1"/>
                        </a:gra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483" name="组合 482">
                    <a:extLst>
                      <a:ext uri="{FF2B5EF4-FFF2-40B4-BE49-F238E27FC236}">
                        <a16:creationId xmlns:a16="http://schemas.microsoft.com/office/drawing/2014/main" id="{CE10875A-F5CA-C031-A560-C7761ED41AFD}"/>
                      </a:ext>
                    </a:extLst>
                  </p:cNvPr>
                  <p:cNvGrpSpPr/>
                  <p:nvPr/>
                </p:nvGrpSpPr>
                <p:grpSpPr>
                  <a:xfrm>
                    <a:off x="9492933" y="159482"/>
                    <a:ext cx="1185961" cy="966336"/>
                    <a:chOff x="7840341" y="220646"/>
                    <a:chExt cx="1185961" cy="966336"/>
                  </a:xfrm>
                </p:grpSpPr>
                <p:pic>
                  <p:nvPicPr>
                    <p:cNvPr id="484" name="努力2-17">
                      <a:extLst>
                        <a:ext uri="{FF2B5EF4-FFF2-40B4-BE49-F238E27FC236}">
                          <a16:creationId xmlns:a16="http://schemas.microsoft.com/office/drawing/2014/main" id="{86470F65-06A8-FB03-95C1-185E61C8C264}"/>
                        </a:ext>
                      </a:extLst>
                    </p:cNvPr>
                    <p:cNvPicPr>
                      <a:picLocks noChangeAspect="1"/>
                    </p:cNvPicPr>
                    <p:nvPr/>
                  </p:nvPicPr>
                  <p:blipFill rotWithShape="1">
                    <a:blip r:embed="rId13" cstate="email">
                      <a:extLst>
                        <a:ext uri="{28A0092B-C50C-407E-A947-70E740481C1C}">
                          <a14:useLocalDpi xmlns:a14="http://schemas.microsoft.com/office/drawing/2010/main"/>
                        </a:ext>
                      </a:extLst>
                    </a:blip>
                    <a:srcRect/>
                    <a:stretch/>
                  </p:blipFill>
                  <p:spPr>
                    <a:xfrm>
                      <a:off x="7945873" y="315983"/>
                      <a:ext cx="1029238" cy="727423"/>
                    </a:xfrm>
                    <a:prstGeom prst="rect">
                      <a:avLst/>
                    </a:prstGeom>
                    <a:effectLst/>
                  </p:spPr>
                </p:pic>
                <p:pic>
                  <p:nvPicPr>
                    <p:cNvPr id="485" name="努力2-18">
                      <a:extLst>
                        <a:ext uri="{FF2B5EF4-FFF2-40B4-BE49-F238E27FC236}">
                          <a16:creationId xmlns:a16="http://schemas.microsoft.com/office/drawing/2014/main" id="{E7FFC3ED-6C87-6C1D-753C-01D08DF6B044}"/>
                        </a:ext>
                      </a:extLst>
                    </p:cNvPr>
                    <p:cNvPicPr>
                      <a:picLocks noChangeAspect="1"/>
                    </p:cNvPicPr>
                    <p:nvPr/>
                  </p:nvPicPr>
                  <p:blipFill rotWithShape="1">
                    <a:blip r:embed="rId14" cstate="email">
                      <a:extLst>
                        <a:ext uri="{28A0092B-C50C-407E-A947-70E740481C1C}">
                          <a14:useLocalDpi xmlns:a14="http://schemas.microsoft.com/office/drawing/2010/main"/>
                        </a:ext>
                      </a:extLst>
                    </a:blip>
                    <a:srcRect l="3063" t="13780" r="6413" b="12460"/>
                    <a:stretch/>
                  </p:blipFill>
                  <p:spPr>
                    <a:xfrm>
                      <a:off x="7840341" y="220646"/>
                      <a:ext cx="1185961" cy="966336"/>
                    </a:xfrm>
                    <a:prstGeom prst="rect">
                      <a:avLst/>
                    </a:prstGeom>
                    <a:effectLst/>
                  </p:spPr>
                </p:pic>
              </p:grpSp>
            </p:grpSp>
            <p:grpSp>
              <p:nvGrpSpPr>
                <p:cNvPr id="477" name="组合 476">
                  <a:extLst>
                    <a:ext uri="{FF2B5EF4-FFF2-40B4-BE49-F238E27FC236}">
                      <a16:creationId xmlns:a16="http://schemas.microsoft.com/office/drawing/2014/main" id="{17E71158-7A57-4A40-EB7B-AFEF64D0E68C}"/>
                    </a:ext>
                  </a:extLst>
                </p:cNvPr>
                <p:cNvGrpSpPr/>
                <p:nvPr/>
              </p:nvGrpSpPr>
              <p:grpSpPr>
                <a:xfrm>
                  <a:off x="6402499" y="2739583"/>
                  <a:ext cx="1278750" cy="1278750"/>
                  <a:chOff x="6421690" y="2739583"/>
                  <a:chExt cx="1278750" cy="1278750"/>
                </a:xfrm>
              </p:grpSpPr>
              <p:sp>
                <p:nvSpPr>
                  <p:cNvPr id="479" name="努力2-19">
                    <a:extLst>
                      <a:ext uri="{FF2B5EF4-FFF2-40B4-BE49-F238E27FC236}">
                        <a16:creationId xmlns:a16="http://schemas.microsoft.com/office/drawing/2014/main" id="{722BAC60-9D2F-385C-3B30-CC7E2DABE05D}"/>
                      </a:ext>
                    </a:extLst>
                  </p:cNvPr>
                  <p:cNvSpPr/>
                  <p:nvPr/>
                </p:nvSpPr>
                <p:spPr>
                  <a:xfrm>
                    <a:off x="6421690" y="2739583"/>
                    <a:ext cx="1278750" cy="1278750"/>
                  </a:xfrm>
                  <a:prstGeom prst="ellipse">
                    <a:avLst/>
                  </a:prstGeom>
                  <a:gradFill flip="none" rotWithShape="1">
                    <a:gsLst>
                      <a:gs pos="40000">
                        <a:schemeClr val="accent1"/>
                      </a:gs>
                      <a:gs pos="100000">
                        <a:schemeClr val="accent2">
                          <a:lumMod val="100000"/>
                        </a:schemeClr>
                      </a:gs>
                    </a:gsLst>
                    <a:path path="circle">
                      <a:fillToRect r="100000" b="100000"/>
                    </a:path>
                    <a:tileRect l="-100000" t="-100000"/>
                  </a:gradFill>
                  <a:ln>
                    <a:noFill/>
                  </a:ln>
                  <a:effectLst>
                    <a:softEdge rad="165100"/>
                  </a:effectLst>
                </p:spPr>
                <p:style>
                  <a:lnRef idx="2">
                    <a:schemeClr val="accent1">
                      <a:shade val="15000"/>
                    </a:schemeClr>
                  </a:lnRef>
                  <a:fillRef idx="1">
                    <a:schemeClr val="accent1"/>
                  </a:fillRef>
                  <a:effectRef idx="0">
                    <a:schemeClr val="accent1"/>
                  </a:effectRef>
                  <a:fontRef idx="minor">
                    <a:schemeClr val="lt1"/>
                  </a:fontRef>
                </p:style>
                <p:txBody>
                  <a:bodyPr lIns="81610" tIns="40805" rIns="81610" bIns="40805" rtlCol="0" anchor="ctr"/>
                  <a:lstStyle/>
                  <a:p>
                    <a:pPr algn="ctr"/>
                    <a:endParaRPr lang="zh-CN" altLang="en-US" sz="1607">
                      <a:latin typeface="Arial" panose="020B0604020202020204" pitchFamily="34" charset="0"/>
                      <a:ea typeface="微软雅黑" panose="020B0503020204020204" pitchFamily="34" charset="-122"/>
                      <a:sym typeface="Arial" panose="020B0604020202020204" pitchFamily="34" charset="0"/>
                    </a:endParaRPr>
                  </a:p>
                </p:txBody>
              </p:sp>
              <p:sp>
                <p:nvSpPr>
                  <p:cNvPr id="480" name="努力2-20">
                    <a:extLst>
                      <a:ext uri="{FF2B5EF4-FFF2-40B4-BE49-F238E27FC236}">
                        <a16:creationId xmlns:a16="http://schemas.microsoft.com/office/drawing/2014/main" id="{4BFAAD96-EC4B-8246-5A40-BA01AF7F8D72}"/>
                      </a:ext>
                    </a:extLst>
                  </p:cNvPr>
                  <p:cNvSpPr/>
                  <p:nvPr>
                    <p:custDataLst>
                      <p:tags r:id="rId7"/>
                    </p:custDataLst>
                  </p:nvPr>
                </p:nvSpPr>
                <p:spPr>
                  <a:xfrm>
                    <a:off x="6544618" y="2862512"/>
                    <a:ext cx="1032895" cy="1032895"/>
                  </a:xfrm>
                  <a:prstGeom prst="ellipse">
                    <a:avLst/>
                  </a:prstGeom>
                  <a:gradFill flip="none" rotWithShape="1">
                    <a:gsLst>
                      <a:gs pos="40000">
                        <a:srgbClr val="DB030D"/>
                      </a:gs>
                      <a:gs pos="100000">
                        <a:schemeClr val="accent2">
                          <a:lumMod val="100000"/>
                        </a:schemeClr>
                      </a:gs>
                    </a:gsLst>
                    <a:path path="circle">
                      <a:fillToRect r="100000" b="100000"/>
                    </a:path>
                    <a:tileRect l="-100000" t="-100000"/>
                  </a:gradFill>
                  <a:ln>
                    <a:noFill/>
                  </a:ln>
                  <a:effectLst>
                    <a:innerShdw blurRad="113348">
                      <a:schemeClr val="bg1">
                        <a:alpha val="85000"/>
                      </a:schemeClr>
                    </a:innerShdw>
                  </a:effectLst>
                </p:spPr>
                <p:style>
                  <a:lnRef idx="2">
                    <a:schemeClr val="accent1">
                      <a:shade val="15000"/>
                    </a:schemeClr>
                  </a:lnRef>
                  <a:fillRef idx="1">
                    <a:schemeClr val="accent1"/>
                  </a:fillRef>
                  <a:effectRef idx="0">
                    <a:schemeClr val="accent1"/>
                  </a:effectRef>
                  <a:fontRef idx="minor">
                    <a:schemeClr val="lt1"/>
                  </a:fontRef>
                </p:style>
                <p:txBody>
                  <a:bodyPr lIns="81610" tIns="40805" rIns="81610" bIns="40805" rtlCol="0" anchor="ctr"/>
                  <a:lstStyle/>
                  <a:p>
                    <a:pPr algn="ctr"/>
                    <a:endParaRPr lang="zh-CN" altLang="en-US" sz="1607">
                      <a:latin typeface="Arial" panose="020B0604020202020204" pitchFamily="34" charset="0"/>
                      <a:ea typeface="微软雅黑" panose="020B0503020204020204" pitchFamily="34" charset="-122"/>
                      <a:sym typeface="Arial" panose="020B0604020202020204" pitchFamily="34" charset="0"/>
                    </a:endParaRPr>
                  </a:p>
                </p:txBody>
              </p:sp>
              <p:sp>
                <p:nvSpPr>
                  <p:cNvPr id="481" name="努力2-21">
                    <a:extLst>
                      <a:ext uri="{FF2B5EF4-FFF2-40B4-BE49-F238E27FC236}">
                        <a16:creationId xmlns:a16="http://schemas.microsoft.com/office/drawing/2014/main" id="{7C557640-D084-A8A1-E7DE-6D8A3E9512BE}"/>
                      </a:ext>
                    </a:extLst>
                  </p:cNvPr>
                  <p:cNvSpPr txBox="1"/>
                  <p:nvPr/>
                </p:nvSpPr>
                <p:spPr>
                  <a:xfrm>
                    <a:off x="6716936" y="3090533"/>
                    <a:ext cx="688259" cy="576850"/>
                  </a:xfrm>
                  <a:prstGeom prst="rect">
                    <a:avLst/>
                  </a:prstGeom>
                  <a:noFill/>
                  <a:effectLst/>
                </p:spPr>
                <p:txBody>
                  <a:bodyPr wrap="square" lIns="81610" tIns="40805" rIns="81610" bIns="40805" rtlCol="0">
                    <a:spAutoFit/>
                  </a:bodyPr>
                  <a:lstStyle/>
                  <a:p>
                    <a:pPr algn="ctr"/>
                    <a:r>
                      <a:rPr lang="zh-CN" altLang="en-US" sz="1607" dirty="0">
                        <a:solidFill>
                          <a:schemeClr val="bg1"/>
                        </a:solidFill>
                        <a:latin typeface="Arial" panose="020B0604020202020204" pitchFamily="34" charset="0"/>
                        <a:ea typeface="微软雅黑" panose="020B0503020204020204" pitchFamily="34" charset="-122"/>
                        <a:sym typeface="Arial" panose="020B0604020202020204" pitchFamily="34" charset="0"/>
                      </a:rPr>
                      <a:t>数据内容</a:t>
                    </a:r>
                  </a:p>
                </p:txBody>
              </p:sp>
            </p:grpSp>
            <p:sp>
              <p:nvSpPr>
                <p:cNvPr id="478" name="努力2-22">
                  <a:extLst>
                    <a:ext uri="{FF2B5EF4-FFF2-40B4-BE49-F238E27FC236}">
                      <a16:creationId xmlns:a16="http://schemas.microsoft.com/office/drawing/2014/main" id="{6E7F44D1-257D-7A76-C25F-A291E854006F}"/>
                    </a:ext>
                  </a:extLst>
                </p:cNvPr>
                <p:cNvSpPr/>
                <p:nvPr/>
              </p:nvSpPr>
              <p:spPr>
                <a:xfrm flipH="1" flipV="1">
                  <a:off x="6753922" y="3902254"/>
                  <a:ext cx="575906" cy="462414"/>
                </a:xfrm>
                <a:prstGeom prst="triangle">
                  <a:avLst/>
                </a:prstGeom>
                <a:gradFill>
                  <a:gsLst>
                    <a:gs pos="0">
                      <a:schemeClr val="accent1">
                        <a:alpha val="20000"/>
                      </a:schemeClr>
                    </a:gs>
                    <a:gs pos="91000">
                      <a:schemeClr val="accent1">
                        <a:alpha val="0"/>
                      </a:schemeClr>
                    </a:gs>
                  </a:gsLst>
                  <a:lin ang="5400000" scaled="1"/>
                </a:gradFill>
                <a:ln w="11335">
                  <a:gradFill>
                    <a:gsLst>
                      <a:gs pos="0">
                        <a:schemeClr val="accent1"/>
                      </a:gs>
                      <a:gs pos="100000">
                        <a:schemeClr val="bg1">
                          <a:alpha val="0"/>
                        </a:scheme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lIns="81610" tIns="40805" rIns="81610" bIns="40805" rtlCol="0" anchor="ctr"/>
                <a:lstStyle/>
                <a:p>
                  <a:pPr algn="ctr" defTabSz="274320"/>
                  <a:endParaRPr lang="zh-CN" altLang="en-US" sz="3729" dirty="0">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491" name="组合 490">
                <a:extLst>
                  <a:ext uri="{FF2B5EF4-FFF2-40B4-BE49-F238E27FC236}">
                    <a16:creationId xmlns:a16="http://schemas.microsoft.com/office/drawing/2014/main" id="{30D22E78-1AC3-1005-9104-59854DF0D94D}"/>
                  </a:ext>
                </a:extLst>
              </p:cNvPr>
              <p:cNvGrpSpPr/>
              <p:nvPr/>
            </p:nvGrpSpPr>
            <p:grpSpPr>
              <a:xfrm>
                <a:off x="9845943" y="2739583"/>
                <a:ext cx="1278750" cy="3201334"/>
                <a:chOff x="6206900" y="2739583"/>
                <a:chExt cx="1278750" cy="3201334"/>
              </a:xfrm>
            </p:grpSpPr>
            <p:grpSp>
              <p:nvGrpSpPr>
                <p:cNvPr id="492" name="组合 491">
                  <a:extLst>
                    <a:ext uri="{FF2B5EF4-FFF2-40B4-BE49-F238E27FC236}">
                      <a16:creationId xmlns:a16="http://schemas.microsoft.com/office/drawing/2014/main" id="{9CD9A6B2-FF61-177A-2B16-F3238B4291E1}"/>
                    </a:ext>
                  </a:extLst>
                </p:cNvPr>
                <p:cNvGrpSpPr/>
                <p:nvPr/>
              </p:nvGrpSpPr>
              <p:grpSpPr>
                <a:xfrm>
                  <a:off x="6253295" y="4396969"/>
                  <a:ext cx="1185961" cy="1543948"/>
                  <a:chOff x="9297334" y="159482"/>
                  <a:chExt cx="1185961" cy="1543948"/>
                </a:xfrm>
              </p:grpSpPr>
              <p:grpSp>
                <p:nvGrpSpPr>
                  <p:cNvPr id="498" name="组合 497">
                    <a:extLst>
                      <a:ext uri="{FF2B5EF4-FFF2-40B4-BE49-F238E27FC236}">
                        <a16:creationId xmlns:a16="http://schemas.microsoft.com/office/drawing/2014/main" id="{7C1B27E2-F1C7-61B8-3302-72A9247AAD1E}"/>
                      </a:ext>
                    </a:extLst>
                  </p:cNvPr>
                  <p:cNvGrpSpPr/>
                  <p:nvPr/>
                </p:nvGrpSpPr>
                <p:grpSpPr>
                  <a:xfrm>
                    <a:off x="9344846" y="1054364"/>
                    <a:ext cx="1090934" cy="649066"/>
                    <a:chOff x="9529410" y="3577750"/>
                    <a:chExt cx="1544900" cy="1501692"/>
                  </a:xfrm>
                </p:grpSpPr>
                <p:sp>
                  <p:nvSpPr>
                    <p:cNvPr id="502" name="努力2-23">
                      <a:extLst>
                        <a:ext uri="{FF2B5EF4-FFF2-40B4-BE49-F238E27FC236}">
                          <a16:creationId xmlns:a16="http://schemas.microsoft.com/office/drawing/2014/main" id="{9A822083-49B6-9755-76A7-86781289BCA8}"/>
                        </a:ext>
                      </a:extLst>
                    </p:cNvPr>
                    <p:cNvSpPr/>
                    <p:nvPr/>
                  </p:nvSpPr>
                  <p:spPr>
                    <a:xfrm>
                      <a:off x="9529410" y="3830215"/>
                      <a:ext cx="1544890" cy="330919"/>
                    </a:xfrm>
                    <a:prstGeom prst="ellipse">
                      <a:avLst/>
                    </a:prstGeom>
                    <a:gradFill>
                      <a:gsLst>
                        <a:gs pos="0">
                          <a:schemeClr val="accent1">
                            <a:alpha val="0"/>
                          </a:schemeClr>
                        </a:gs>
                        <a:gs pos="53000">
                          <a:schemeClr val="accent1">
                            <a:alpha val="34000"/>
                          </a:schemeClr>
                        </a:gs>
                      </a:gsLst>
                      <a:lin ang="5400000" scaled="1"/>
                    </a:gradFill>
                    <a:ln w="13999" cap="flat" cmpd="sng" algn="ctr">
                      <a:gradFill>
                        <a:gsLst>
                          <a:gs pos="0">
                            <a:schemeClr val="accent1">
                              <a:alpha val="0"/>
                            </a:schemeClr>
                          </a:gs>
                          <a:gs pos="53000">
                            <a:schemeClr val="accent1"/>
                          </a:gs>
                        </a:gsLst>
                        <a:lin ang="5400000" scaled="1"/>
                      </a:gradFill>
                      <a:prstDash val="solid"/>
                      <a:miter lim="800000"/>
                    </a:ln>
                    <a:effectLst/>
                  </p:spPr>
                  <p:txBody>
                    <a:bodyPr lIns="80631" tIns="40316" rIns="80631" bIns="40316" rtlCol="0" anchor="ctr"/>
                    <a:lstStyle/>
                    <a:p>
                      <a:pPr algn="ctr">
                        <a:defRPr/>
                      </a:pPr>
                      <a:endParaRPr lang="zh-CN" altLang="en-US" sz="1587" kern="0" dirty="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grpSp>
                  <p:nvGrpSpPr>
                    <p:cNvPr id="503" name="组合 502">
                      <a:extLst>
                        <a:ext uri="{FF2B5EF4-FFF2-40B4-BE49-F238E27FC236}">
                          <a16:creationId xmlns:a16="http://schemas.microsoft.com/office/drawing/2014/main" id="{E1353CD2-97D2-AFB8-4172-AB88D0619F7E}"/>
                        </a:ext>
                      </a:extLst>
                    </p:cNvPr>
                    <p:cNvGrpSpPr/>
                    <p:nvPr/>
                  </p:nvGrpSpPr>
                  <p:grpSpPr>
                    <a:xfrm>
                      <a:off x="9529418" y="3778521"/>
                      <a:ext cx="1544892" cy="1300921"/>
                      <a:chOff x="9529418" y="3778521"/>
                      <a:chExt cx="1544892" cy="1300921"/>
                    </a:xfrm>
                  </p:grpSpPr>
                  <p:sp>
                    <p:nvSpPr>
                      <p:cNvPr id="505" name="努力2-24">
                        <a:extLst>
                          <a:ext uri="{FF2B5EF4-FFF2-40B4-BE49-F238E27FC236}">
                            <a16:creationId xmlns:a16="http://schemas.microsoft.com/office/drawing/2014/main" id="{D590E613-0197-1D0C-A23B-28B193E8A28C}"/>
                          </a:ext>
                        </a:extLst>
                      </p:cNvPr>
                      <p:cNvSpPr/>
                      <p:nvPr/>
                    </p:nvSpPr>
                    <p:spPr>
                      <a:xfrm>
                        <a:off x="9529418" y="3995668"/>
                        <a:ext cx="1544892" cy="1083774"/>
                      </a:xfrm>
                      <a:custGeom>
                        <a:avLst/>
                        <a:gdLst>
                          <a:gd name="connsiteX0" fmla="*/ 0 w 4061460"/>
                          <a:gd name="connsiteY0" fmla="*/ 1 h 4106411"/>
                          <a:gd name="connsiteX1" fmla="*/ 2030730 w 4061460"/>
                          <a:gd name="connsiteY1" fmla="*/ 626930 h 4106411"/>
                          <a:gd name="connsiteX2" fmla="*/ 4061460 w 4061460"/>
                          <a:gd name="connsiteY2" fmla="*/ 1 h 4106411"/>
                          <a:gd name="connsiteX3" fmla="*/ 4061460 w 4061460"/>
                          <a:gd name="connsiteY3" fmla="*/ 4106411 h 4106411"/>
                          <a:gd name="connsiteX4" fmla="*/ 0 w 4061460"/>
                          <a:gd name="connsiteY4" fmla="*/ 4106411 h 4106411"/>
                          <a:gd name="connsiteX5" fmla="*/ 4061460 w 4061460"/>
                          <a:gd name="connsiteY5" fmla="*/ 0 h 4106411"/>
                          <a:gd name="connsiteX6" fmla="*/ 4061460 w 4061460"/>
                          <a:gd name="connsiteY6" fmla="*/ 0 h 4106411"/>
                          <a:gd name="connsiteX7" fmla="*/ 4061460 w 4061460"/>
                          <a:gd name="connsiteY7" fmla="*/ 1 h 4106411"/>
                          <a:gd name="connsiteX8" fmla="*/ 0 w 4061460"/>
                          <a:gd name="connsiteY8" fmla="*/ 0 h 4106411"/>
                          <a:gd name="connsiteX9" fmla="*/ 0 w 4061460"/>
                          <a:gd name="connsiteY9" fmla="*/ 0 h 4106411"/>
                          <a:gd name="connsiteX10" fmla="*/ 0 w 4061460"/>
                          <a:gd name="connsiteY10" fmla="*/ 1 h 4106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61460" h="4106411">
                            <a:moveTo>
                              <a:pt x="0" y="1"/>
                            </a:moveTo>
                            <a:cubicBezTo>
                              <a:pt x="0" y="346244"/>
                              <a:pt x="909189" y="626930"/>
                              <a:pt x="2030730" y="626930"/>
                            </a:cubicBezTo>
                            <a:cubicBezTo>
                              <a:pt x="3152271" y="626930"/>
                              <a:pt x="4061460" y="346244"/>
                              <a:pt x="4061460" y="1"/>
                            </a:cubicBezTo>
                            <a:lnTo>
                              <a:pt x="4061460" y="4106411"/>
                            </a:lnTo>
                            <a:lnTo>
                              <a:pt x="0" y="4106411"/>
                            </a:lnTo>
                            <a:close/>
                            <a:moveTo>
                              <a:pt x="4061460" y="0"/>
                            </a:moveTo>
                            <a:lnTo>
                              <a:pt x="4061460" y="0"/>
                            </a:lnTo>
                            <a:lnTo>
                              <a:pt x="4061460" y="1"/>
                            </a:lnTo>
                            <a:close/>
                            <a:moveTo>
                              <a:pt x="0" y="0"/>
                            </a:moveTo>
                            <a:lnTo>
                              <a:pt x="0" y="0"/>
                            </a:lnTo>
                            <a:lnTo>
                              <a:pt x="0" y="1"/>
                            </a:lnTo>
                            <a:close/>
                          </a:path>
                        </a:pathLst>
                      </a:custGeom>
                      <a:gradFill>
                        <a:gsLst>
                          <a:gs pos="0">
                            <a:schemeClr val="accent1">
                              <a:alpha val="46000"/>
                            </a:schemeClr>
                          </a:gs>
                          <a:gs pos="100000">
                            <a:schemeClr val="accent1">
                              <a:alpha val="0"/>
                            </a:schemeClr>
                          </a:gs>
                        </a:gsLst>
                        <a:lin ang="5400000" scaled="1"/>
                      </a:gradFill>
                      <a:ln w="15875" cap="rnd" cmpd="sng" algn="ctr">
                        <a:noFill/>
                        <a:prstDash val="solid"/>
                        <a:round/>
                      </a:ln>
                      <a:effectLst/>
                    </p:spPr>
                    <p:txBody>
                      <a:bodyPr lIns="80631" tIns="40316" rIns="80631" bIns="40316" rtlCol="0" anchor="ctr"/>
                      <a:lstStyle/>
                      <a:p>
                        <a:pPr algn="ctr">
                          <a:defRPr/>
                        </a:pPr>
                        <a:endParaRPr lang="zh-CN" altLang="en-US" sz="2117" dirty="0">
                          <a:gradFill>
                            <a:gsLst>
                              <a:gs pos="0">
                                <a:srgbClr val="FFFFFF"/>
                              </a:gs>
                              <a:gs pos="50000">
                                <a:srgbClr val="EE7F14">
                                  <a:lumMod val="65000"/>
                                  <a:lumOff val="35000"/>
                                </a:srgbClr>
                              </a:gs>
                              <a:gs pos="100000">
                                <a:srgbClr val="EE7F14"/>
                              </a:gs>
                            </a:gsLst>
                            <a:lin ang="5400000" scaled="1"/>
                          </a:gra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06" name="努力2-25">
                        <a:extLst>
                          <a:ext uri="{FF2B5EF4-FFF2-40B4-BE49-F238E27FC236}">
                            <a16:creationId xmlns:a16="http://schemas.microsoft.com/office/drawing/2014/main" id="{27845393-7016-862A-B3AF-ED90D67D5299}"/>
                          </a:ext>
                        </a:extLst>
                      </p:cNvPr>
                      <p:cNvSpPr/>
                      <p:nvPr/>
                    </p:nvSpPr>
                    <p:spPr>
                      <a:xfrm>
                        <a:off x="9683973" y="3778521"/>
                        <a:ext cx="1235777" cy="181689"/>
                      </a:xfrm>
                      <a:prstGeom prst="ellipse">
                        <a:avLst/>
                      </a:prstGeom>
                      <a:gradFill flip="none" rotWithShape="1">
                        <a:gsLst>
                          <a:gs pos="50000">
                            <a:schemeClr val="accent1">
                              <a:alpha val="0"/>
                            </a:schemeClr>
                          </a:gs>
                          <a:gs pos="0">
                            <a:schemeClr val="accent1">
                              <a:alpha val="50000"/>
                            </a:schemeClr>
                          </a:gs>
                          <a:gs pos="99000">
                            <a:schemeClr val="accent1">
                              <a:alpha val="50000"/>
                            </a:schemeClr>
                          </a:gs>
                        </a:gsLst>
                        <a:lin ang="0" scaled="1"/>
                        <a:tileRect/>
                      </a:gradFill>
                      <a:ln w="11199">
                        <a:gradFill flip="none" rotWithShape="1">
                          <a:gsLst>
                            <a:gs pos="0">
                              <a:schemeClr val="accent1">
                                <a:alpha val="0"/>
                              </a:schemeClr>
                            </a:gs>
                            <a:gs pos="70000">
                              <a:schemeClr val="accent1"/>
                            </a:gs>
                            <a:gs pos="100000">
                              <a:schemeClr val="accent1"/>
                            </a:gs>
                          </a:gsLst>
                          <a:lin ang="54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lIns="80631" tIns="40316" rIns="80631" bIns="40316" rtlCol="0" anchor="ctr"/>
                      <a:lstStyle/>
                      <a:p>
                        <a:pPr algn="ctr"/>
                        <a:endParaRPr lang="zh-CN" altLang="en-US" sz="1587" dirty="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504" name="努力2-26">
                      <a:extLst>
                        <a:ext uri="{FF2B5EF4-FFF2-40B4-BE49-F238E27FC236}">
                          <a16:creationId xmlns:a16="http://schemas.microsoft.com/office/drawing/2014/main" id="{107022DE-E82A-9C1F-51AC-E574116C42F6}"/>
                        </a:ext>
                      </a:extLst>
                    </p:cNvPr>
                    <p:cNvSpPr txBox="1"/>
                    <p:nvPr>
                      <p:custDataLst>
                        <p:tags r:id="rId6"/>
                      </p:custDataLst>
                    </p:nvPr>
                  </p:nvSpPr>
                  <p:spPr>
                    <a:xfrm>
                      <a:off x="10301813" y="3577750"/>
                      <a:ext cx="92" cy="821414"/>
                    </a:xfrm>
                    <a:prstGeom prst="rect">
                      <a:avLst/>
                    </a:prstGeom>
                    <a:noFill/>
                    <a:effectLst/>
                    <a:scene3d>
                      <a:camera prst="orthographicFront"/>
                      <a:lightRig rig="threePt" dir="t"/>
                    </a:scene3d>
                    <a:sp3d>
                      <a:bevelT w="0" h="0"/>
                      <a:bevelB w="0" h="0"/>
                    </a:sp3d>
                  </p:spPr>
                  <p:txBody>
                    <a:bodyPr wrap="none" lIns="0" tIns="0" rIns="0" bIns="0" rtlCol="0">
                      <a:spAutoFit/>
                      <a:sp3d>
                        <a:bevelT w="0" h="0"/>
                        <a:bevelB w="0" h="0"/>
                      </a:sp3d>
                    </a:bodyPr>
                    <a:lstStyle>
                      <a:defPPr>
                        <a:defRPr lang="zh-CN"/>
                      </a:defPPr>
                      <a:lvl1pPr marL="182563" indent="-182563">
                        <a:lnSpc>
                          <a:spcPct val="120000"/>
                        </a:lnSpc>
                        <a:buFont typeface="Arial" panose="020B0604020202020204" pitchFamily="34" charset="0"/>
                        <a:buChar char="•"/>
                        <a:defRPr sz="1600" b="1">
                          <a:gradFill>
                            <a:gsLst>
                              <a:gs pos="0">
                                <a:schemeClr val="accent1"/>
                              </a:gs>
                              <a:gs pos="100000">
                                <a:schemeClr val="accent2"/>
                              </a:gs>
                            </a:gsLst>
                            <a:lin ang="5400000" scaled="1"/>
                          </a:gradFill>
                          <a:latin typeface="+mj-ea"/>
                          <a:ea typeface="+mj-ea"/>
                        </a:defRPr>
                      </a:lvl1pPr>
                    </a:lstStyle>
                    <a:p>
                      <a:pPr marL="0" indent="0" algn="ctr">
                        <a:buFont typeface="Arial" panose="020B0604020202020204" pitchFamily="34" charset="0"/>
                        <a:buNone/>
                      </a:pPr>
                      <a:endParaRPr lang="zh-CN" altLang="en-US" sz="2117" dirty="0">
                        <a:gradFill>
                          <a:gsLst>
                            <a:gs pos="0">
                              <a:srgbClr val="FFFFFF"/>
                            </a:gs>
                            <a:gs pos="50000">
                              <a:srgbClr val="1DBEFF">
                                <a:lumMod val="65000"/>
                                <a:lumOff val="35000"/>
                              </a:srgbClr>
                            </a:gs>
                            <a:gs pos="100000">
                              <a:srgbClr val="1DBEFF"/>
                            </a:gs>
                          </a:gsLst>
                          <a:lin ang="5400000" scaled="1"/>
                        </a:gra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499" name="组合 498">
                    <a:extLst>
                      <a:ext uri="{FF2B5EF4-FFF2-40B4-BE49-F238E27FC236}">
                        <a16:creationId xmlns:a16="http://schemas.microsoft.com/office/drawing/2014/main" id="{91276632-9943-E493-02F6-8D04C4E733C1}"/>
                      </a:ext>
                    </a:extLst>
                  </p:cNvPr>
                  <p:cNvGrpSpPr/>
                  <p:nvPr/>
                </p:nvGrpSpPr>
                <p:grpSpPr>
                  <a:xfrm>
                    <a:off x="9297334" y="159482"/>
                    <a:ext cx="1185961" cy="966336"/>
                    <a:chOff x="7644742" y="220646"/>
                    <a:chExt cx="1185961" cy="966336"/>
                  </a:xfrm>
                </p:grpSpPr>
                <p:pic>
                  <p:nvPicPr>
                    <p:cNvPr id="500" name="努力2-27">
                      <a:extLst>
                        <a:ext uri="{FF2B5EF4-FFF2-40B4-BE49-F238E27FC236}">
                          <a16:creationId xmlns:a16="http://schemas.microsoft.com/office/drawing/2014/main" id="{E257F013-C3E5-5B99-F256-8808989BFF2F}"/>
                        </a:ext>
                      </a:extLst>
                    </p:cNvPr>
                    <p:cNvPicPr>
                      <a:picLocks noChangeAspect="1"/>
                    </p:cNvPicPr>
                    <p:nvPr/>
                  </p:nvPicPr>
                  <p:blipFill rotWithShape="1">
                    <a:blip r:embed="rId13" cstate="email">
                      <a:extLst>
                        <a:ext uri="{28A0092B-C50C-407E-A947-70E740481C1C}">
                          <a14:useLocalDpi xmlns:a14="http://schemas.microsoft.com/office/drawing/2010/main"/>
                        </a:ext>
                      </a:extLst>
                    </a:blip>
                    <a:srcRect/>
                    <a:stretch/>
                  </p:blipFill>
                  <p:spPr>
                    <a:xfrm>
                      <a:off x="7750273" y="315983"/>
                      <a:ext cx="1029238" cy="727423"/>
                    </a:xfrm>
                    <a:prstGeom prst="rect">
                      <a:avLst/>
                    </a:prstGeom>
                    <a:effectLst/>
                  </p:spPr>
                </p:pic>
                <p:pic>
                  <p:nvPicPr>
                    <p:cNvPr id="501" name="努力2-28">
                      <a:extLst>
                        <a:ext uri="{FF2B5EF4-FFF2-40B4-BE49-F238E27FC236}">
                          <a16:creationId xmlns:a16="http://schemas.microsoft.com/office/drawing/2014/main" id="{2C9DCAA6-CCDB-09DF-F3F7-2C7AFE05A734}"/>
                        </a:ext>
                      </a:extLst>
                    </p:cNvPr>
                    <p:cNvPicPr>
                      <a:picLocks noChangeAspect="1"/>
                    </p:cNvPicPr>
                    <p:nvPr/>
                  </p:nvPicPr>
                  <p:blipFill rotWithShape="1">
                    <a:blip r:embed="rId14" cstate="email">
                      <a:extLst>
                        <a:ext uri="{28A0092B-C50C-407E-A947-70E740481C1C}">
                          <a14:useLocalDpi xmlns:a14="http://schemas.microsoft.com/office/drawing/2010/main"/>
                        </a:ext>
                      </a:extLst>
                    </a:blip>
                    <a:srcRect l="3063" t="13780" r="6413" b="12460"/>
                    <a:stretch/>
                  </p:blipFill>
                  <p:spPr>
                    <a:xfrm>
                      <a:off x="7644742" y="220646"/>
                      <a:ext cx="1185961" cy="966336"/>
                    </a:xfrm>
                    <a:prstGeom prst="rect">
                      <a:avLst/>
                    </a:prstGeom>
                    <a:effectLst/>
                  </p:spPr>
                </p:pic>
              </p:grpSp>
            </p:grpSp>
            <p:grpSp>
              <p:nvGrpSpPr>
                <p:cNvPr id="493" name="组合 492">
                  <a:extLst>
                    <a:ext uri="{FF2B5EF4-FFF2-40B4-BE49-F238E27FC236}">
                      <a16:creationId xmlns:a16="http://schemas.microsoft.com/office/drawing/2014/main" id="{F858A22F-E663-5FFA-1C15-CE22A68B061E}"/>
                    </a:ext>
                  </a:extLst>
                </p:cNvPr>
                <p:cNvGrpSpPr/>
                <p:nvPr/>
              </p:nvGrpSpPr>
              <p:grpSpPr>
                <a:xfrm>
                  <a:off x="6206900" y="2739583"/>
                  <a:ext cx="1278750" cy="1278750"/>
                  <a:chOff x="6226091" y="2739583"/>
                  <a:chExt cx="1278750" cy="1278750"/>
                </a:xfrm>
              </p:grpSpPr>
              <p:sp>
                <p:nvSpPr>
                  <p:cNvPr id="495" name="努力2-29">
                    <a:extLst>
                      <a:ext uri="{FF2B5EF4-FFF2-40B4-BE49-F238E27FC236}">
                        <a16:creationId xmlns:a16="http://schemas.microsoft.com/office/drawing/2014/main" id="{AC211D3C-D61A-FFD9-4481-289A1BC3F7A0}"/>
                      </a:ext>
                    </a:extLst>
                  </p:cNvPr>
                  <p:cNvSpPr/>
                  <p:nvPr/>
                </p:nvSpPr>
                <p:spPr>
                  <a:xfrm>
                    <a:off x="6226091" y="2739583"/>
                    <a:ext cx="1278750" cy="1278750"/>
                  </a:xfrm>
                  <a:prstGeom prst="ellipse">
                    <a:avLst/>
                  </a:prstGeom>
                  <a:gradFill flip="none" rotWithShape="1">
                    <a:gsLst>
                      <a:gs pos="40000">
                        <a:schemeClr val="accent1"/>
                      </a:gs>
                      <a:gs pos="100000">
                        <a:schemeClr val="accent2">
                          <a:lumMod val="100000"/>
                        </a:schemeClr>
                      </a:gs>
                    </a:gsLst>
                    <a:path path="circle">
                      <a:fillToRect r="100000" b="100000"/>
                    </a:path>
                    <a:tileRect l="-100000" t="-100000"/>
                  </a:gradFill>
                  <a:ln>
                    <a:noFill/>
                  </a:ln>
                  <a:effectLst>
                    <a:softEdge rad="165100"/>
                  </a:effectLst>
                </p:spPr>
                <p:style>
                  <a:lnRef idx="2">
                    <a:schemeClr val="accent1">
                      <a:shade val="15000"/>
                    </a:schemeClr>
                  </a:lnRef>
                  <a:fillRef idx="1">
                    <a:schemeClr val="accent1"/>
                  </a:fillRef>
                  <a:effectRef idx="0">
                    <a:schemeClr val="accent1"/>
                  </a:effectRef>
                  <a:fontRef idx="minor">
                    <a:schemeClr val="lt1"/>
                  </a:fontRef>
                </p:style>
                <p:txBody>
                  <a:bodyPr lIns="81610" tIns="40805" rIns="81610" bIns="40805" rtlCol="0" anchor="ctr"/>
                  <a:lstStyle/>
                  <a:p>
                    <a:pPr algn="ctr"/>
                    <a:endParaRPr lang="zh-CN" altLang="en-US" sz="1607">
                      <a:latin typeface="Arial" panose="020B0604020202020204" pitchFamily="34" charset="0"/>
                      <a:ea typeface="微软雅黑" panose="020B0503020204020204" pitchFamily="34" charset="-122"/>
                      <a:sym typeface="Arial" panose="020B0604020202020204" pitchFamily="34" charset="0"/>
                    </a:endParaRPr>
                  </a:p>
                </p:txBody>
              </p:sp>
              <p:sp>
                <p:nvSpPr>
                  <p:cNvPr id="496" name="努力2-30">
                    <a:extLst>
                      <a:ext uri="{FF2B5EF4-FFF2-40B4-BE49-F238E27FC236}">
                        <a16:creationId xmlns:a16="http://schemas.microsoft.com/office/drawing/2014/main" id="{8F9C46C9-D5ED-3A46-0156-AF29ECF61DA3}"/>
                      </a:ext>
                    </a:extLst>
                  </p:cNvPr>
                  <p:cNvSpPr/>
                  <p:nvPr>
                    <p:custDataLst>
                      <p:tags r:id="rId5"/>
                    </p:custDataLst>
                  </p:nvPr>
                </p:nvSpPr>
                <p:spPr>
                  <a:xfrm>
                    <a:off x="6349019" y="2862512"/>
                    <a:ext cx="1032895" cy="1032895"/>
                  </a:xfrm>
                  <a:prstGeom prst="ellipse">
                    <a:avLst/>
                  </a:prstGeom>
                  <a:gradFill flip="none" rotWithShape="1">
                    <a:gsLst>
                      <a:gs pos="40000">
                        <a:srgbClr val="DB030D"/>
                      </a:gs>
                      <a:gs pos="100000">
                        <a:schemeClr val="accent2">
                          <a:lumMod val="100000"/>
                        </a:schemeClr>
                      </a:gs>
                    </a:gsLst>
                    <a:path path="circle">
                      <a:fillToRect r="100000" b="100000"/>
                    </a:path>
                    <a:tileRect l="-100000" t="-100000"/>
                  </a:gradFill>
                  <a:ln>
                    <a:noFill/>
                  </a:ln>
                  <a:effectLst>
                    <a:innerShdw blurRad="113348">
                      <a:schemeClr val="bg1">
                        <a:alpha val="85000"/>
                      </a:schemeClr>
                    </a:innerShdw>
                  </a:effectLst>
                </p:spPr>
                <p:style>
                  <a:lnRef idx="2">
                    <a:schemeClr val="accent1">
                      <a:shade val="15000"/>
                    </a:schemeClr>
                  </a:lnRef>
                  <a:fillRef idx="1">
                    <a:schemeClr val="accent1"/>
                  </a:fillRef>
                  <a:effectRef idx="0">
                    <a:schemeClr val="accent1"/>
                  </a:effectRef>
                  <a:fontRef idx="minor">
                    <a:schemeClr val="lt1"/>
                  </a:fontRef>
                </p:style>
                <p:txBody>
                  <a:bodyPr lIns="81610" tIns="40805" rIns="81610" bIns="40805" rtlCol="0" anchor="ctr"/>
                  <a:lstStyle/>
                  <a:p>
                    <a:pPr algn="ctr"/>
                    <a:endParaRPr lang="zh-CN" altLang="en-US" sz="1607">
                      <a:latin typeface="Arial" panose="020B0604020202020204" pitchFamily="34" charset="0"/>
                      <a:ea typeface="微软雅黑" panose="020B0503020204020204" pitchFamily="34" charset="-122"/>
                      <a:sym typeface="Arial" panose="020B0604020202020204" pitchFamily="34" charset="0"/>
                    </a:endParaRPr>
                  </a:p>
                </p:txBody>
              </p:sp>
              <p:sp>
                <p:nvSpPr>
                  <p:cNvPr id="497" name="努力2-31">
                    <a:extLst>
                      <a:ext uri="{FF2B5EF4-FFF2-40B4-BE49-F238E27FC236}">
                        <a16:creationId xmlns:a16="http://schemas.microsoft.com/office/drawing/2014/main" id="{F1439E97-DB47-2BD1-2BD5-458155A922AA}"/>
                      </a:ext>
                    </a:extLst>
                  </p:cNvPr>
                  <p:cNvSpPr txBox="1"/>
                  <p:nvPr/>
                </p:nvSpPr>
                <p:spPr>
                  <a:xfrm>
                    <a:off x="6521338" y="3090533"/>
                    <a:ext cx="688259" cy="576850"/>
                  </a:xfrm>
                  <a:prstGeom prst="rect">
                    <a:avLst/>
                  </a:prstGeom>
                  <a:noFill/>
                  <a:effectLst/>
                </p:spPr>
                <p:txBody>
                  <a:bodyPr wrap="square" lIns="81610" tIns="40805" rIns="81610" bIns="40805" rtlCol="0">
                    <a:spAutoFit/>
                  </a:bodyPr>
                  <a:lstStyle/>
                  <a:p>
                    <a:pPr algn="ctr"/>
                    <a:r>
                      <a:rPr lang="zh-CN" altLang="en-US" sz="1607" dirty="0">
                        <a:solidFill>
                          <a:schemeClr val="bg1"/>
                        </a:solidFill>
                        <a:latin typeface="Arial" panose="020B0604020202020204" pitchFamily="34" charset="0"/>
                        <a:ea typeface="微软雅黑" panose="020B0503020204020204" pitchFamily="34" charset="-122"/>
                        <a:sym typeface="Arial" panose="020B0604020202020204" pitchFamily="34" charset="0"/>
                      </a:rPr>
                      <a:t>数据内容</a:t>
                    </a:r>
                  </a:p>
                </p:txBody>
              </p:sp>
            </p:grpSp>
            <p:sp>
              <p:nvSpPr>
                <p:cNvPr id="494" name="努力2-32">
                  <a:extLst>
                    <a:ext uri="{FF2B5EF4-FFF2-40B4-BE49-F238E27FC236}">
                      <a16:creationId xmlns:a16="http://schemas.microsoft.com/office/drawing/2014/main" id="{9ACA4A97-54A6-A558-F475-51418CD01310}"/>
                    </a:ext>
                  </a:extLst>
                </p:cNvPr>
                <p:cNvSpPr/>
                <p:nvPr/>
              </p:nvSpPr>
              <p:spPr>
                <a:xfrm flipH="1" flipV="1">
                  <a:off x="6558321" y="3902254"/>
                  <a:ext cx="575906" cy="462414"/>
                </a:xfrm>
                <a:prstGeom prst="triangle">
                  <a:avLst/>
                </a:prstGeom>
                <a:gradFill>
                  <a:gsLst>
                    <a:gs pos="0">
                      <a:schemeClr val="accent1">
                        <a:alpha val="20000"/>
                      </a:schemeClr>
                    </a:gs>
                    <a:gs pos="91000">
                      <a:schemeClr val="accent1">
                        <a:alpha val="0"/>
                      </a:schemeClr>
                    </a:gs>
                  </a:gsLst>
                  <a:lin ang="5400000" scaled="1"/>
                </a:gradFill>
                <a:ln w="11335">
                  <a:gradFill>
                    <a:gsLst>
                      <a:gs pos="0">
                        <a:schemeClr val="accent1"/>
                      </a:gs>
                      <a:gs pos="100000">
                        <a:schemeClr val="bg1">
                          <a:alpha val="0"/>
                        </a:scheme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lIns="81610" tIns="40805" rIns="81610" bIns="40805" rtlCol="0" anchor="ctr"/>
                <a:lstStyle/>
                <a:p>
                  <a:pPr algn="ctr" defTabSz="274320"/>
                  <a:endParaRPr lang="zh-CN" altLang="en-US" sz="3729" dirty="0">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grpSp>
        </p:grpSp>
        <p:sp>
          <p:nvSpPr>
            <p:cNvPr id="6" name="努力2-33">
              <a:extLst>
                <a:ext uri="{FF2B5EF4-FFF2-40B4-BE49-F238E27FC236}">
                  <a16:creationId xmlns:a16="http://schemas.microsoft.com/office/drawing/2014/main" id="{8C4B1030-1028-34D3-D181-2D17DF0757BF}"/>
                </a:ext>
              </a:extLst>
            </p:cNvPr>
            <p:cNvSpPr txBox="1"/>
            <p:nvPr/>
          </p:nvSpPr>
          <p:spPr>
            <a:xfrm>
              <a:off x="6463257" y="1133780"/>
              <a:ext cx="4652035" cy="1427574"/>
            </a:xfrm>
            <a:prstGeom prst="rect">
              <a:avLst/>
            </a:prstGeom>
            <a:noFill/>
            <a:effectLst/>
          </p:spPr>
          <p:txBody>
            <a:bodyPr wrap="square" lIns="77724" tIns="38862" rIns="77724" bIns="38862" rtlCol="0">
              <a:spAutoFit/>
            </a:bodyPr>
            <a:lstStyle/>
            <a:p>
              <a:pPr algn="just">
                <a:lnSpc>
                  <a:spcPct val="200000"/>
                </a:lnSpc>
              </a:pPr>
              <a:r>
                <a:rPr lang="zh-CN" altLang="en-US" sz="1530" dirty="0">
                  <a:latin typeface="Arial" panose="020B0604020202020204" pitchFamily="34" charset="0"/>
                  <a:ea typeface="微软雅黑" panose="020B0503020204020204" pitchFamily="34" charset="-122"/>
                  <a:sym typeface="Arial" panose="020B0604020202020204" pitchFamily="34" charset="0"/>
                </a:rPr>
                <a:t>点击此处请输入您想要输入的内容点击此处请输入您想要输入的内容点击此处请输入您想要输入的内容点击此处请输入您想要输入的内容</a:t>
              </a:r>
            </a:p>
          </p:txBody>
        </p:sp>
      </p:grpSp>
      <p:grpSp>
        <p:nvGrpSpPr>
          <p:cNvPr id="7" name="努力3">
            <a:extLst>
              <a:ext uri="{FF2B5EF4-FFF2-40B4-BE49-F238E27FC236}">
                <a16:creationId xmlns:a16="http://schemas.microsoft.com/office/drawing/2014/main" id="{3F4F5F6C-648E-E5F6-4720-752876115140}"/>
              </a:ext>
            </a:extLst>
          </p:cNvPr>
          <p:cNvGrpSpPr/>
          <p:nvPr/>
        </p:nvGrpSpPr>
        <p:grpSpPr>
          <a:xfrm>
            <a:off x="-1473506" y="5375783"/>
            <a:ext cx="16027030" cy="3641603"/>
            <a:chOff x="558638" y="5465874"/>
            <a:chExt cx="16027030" cy="3641603"/>
          </a:xfrm>
        </p:grpSpPr>
        <p:pic>
          <p:nvPicPr>
            <p:cNvPr id="9" name="努力3-1">
              <a:extLst>
                <a:ext uri="{FF2B5EF4-FFF2-40B4-BE49-F238E27FC236}">
                  <a16:creationId xmlns:a16="http://schemas.microsoft.com/office/drawing/2014/main" id="{6C58AB7F-7274-0901-162A-2F942A677607}"/>
                </a:ext>
              </a:extLst>
            </p:cNvPr>
            <p:cNvPicPr>
              <a:picLocks noChangeAspect="1"/>
            </p:cNvPicPr>
            <p:nvPr/>
          </p:nvPicPr>
          <p:blipFill>
            <a:blip r:embed="rId15" cstate="email">
              <a:extLst>
                <a:ext uri="{28A0092B-C50C-407E-A947-70E740481C1C}">
                  <a14:useLocalDpi xmlns:a14="http://schemas.microsoft.com/office/drawing/2010/main"/>
                </a:ext>
              </a:extLst>
            </a:blip>
            <a:stretch>
              <a:fillRect/>
            </a:stretch>
          </p:blipFill>
          <p:spPr>
            <a:xfrm>
              <a:off x="558638" y="5761219"/>
              <a:ext cx="6858000" cy="3343420"/>
            </a:xfrm>
            <a:prstGeom prst="rect">
              <a:avLst/>
            </a:prstGeom>
          </p:spPr>
        </p:pic>
        <p:pic>
          <p:nvPicPr>
            <p:cNvPr id="10" name="努力3-2">
              <a:extLst>
                <a:ext uri="{FF2B5EF4-FFF2-40B4-BE49-F238E27FC236}">
                  <a16:creationId xmlns:a16="http://schemas.microsoft.com/office/drawing/2014/main" id="{471A3006-4AE9-6330-D5BA-AA8511571ABA}"/>
                </a:ext>
              </a:extLst>
            </p:cNvPr>
            <p:cNvPicPr>
              <a:picLocks noChangeAspect="1"/>
            </p:cNvPicPr>
            <p:nvPr/>
          </p:nvPicPr>
          <p:blipFill>
            <a:blip r:embed="rId15" cstate="email">
              <a:extLst>
                <a:ext uri="{28A0092B-C50C-407E-A947-70E740481C1C}">
                  <a14:useLocalDpi xmlns:a14="http://schemas.microsoft.com/office/drawing/2010/main"/>
                </a:ext>
              </a:extLst>
            </a:blip>
            <a:stretch>
              <a:fillRect/>
            </a:stretch>
          </p:blipFill>
          <p:spPr>
            <a:xfrm>
              <a:off x="4798628" y="5764057"/>
              <a:ext cx="6858000" cy="3343420"/>
            </a:xfrm>
            <a:prstGeom prst="rect">
              <a:avLst/>
            </a:prstGeom>
          </p:spPr>
        </p:pic>
        <p:pic>
          <p:nvPicPr>
            <p:cNvPr id="11" name="努力3-3">
              <a:extLst>
                <a:ext uri="{FF2B5EF4-FFF2-40B4-BE49-F238E27FC236}">
                  <a16:creationId xmlns:a16="http://schemas.microsoft.com/office/drawing/2014/main" id="{3CAC3294-5E36-B8E3-C205-EF47250B9BFA}"/>
                </a:ext>
              </a:extLst>
            </p:cNvPr>
            <p:cNvPicPr>
              <a:picLocks noChangeAspect="1"/>
            </p:cNvPicPr>
            <p:nvPr/>
          </p:nvPicPr>
          <p:blipFill>
            <a:blip r:embed="rId16" cstate="email">
              <a:extLst>
                <a:ext uri="{28A0092B-C50C-407E-A947-70E740481C1C}">
                  <a14:useLocalDpi xmlns:a14="http://schemas.microsoft.com/office/drawing/2010/main"/>
                </a:ext>
              </a:extLst>
            </a:blip>
            <a:stretch>
              <a:fillRect/>
            </a:stretch>
          </p:blipFill>
          <p:spPr>
            <a:xfrm>
              <a:off x="9351640" y="5465874"/>
              <a:ext cx="7234028" cy="3343420"/>
            </a:xfrm>
            <a:prstGeom prst="rect">
              <a:avLst/>
            </a:prstGeom>
          </p:spPr>
        </p:pic>
      </p:grpSp>
      <p:pic>
        <p:nvPicPr>
          <p:cNvPr id="2" name="努力4" descr="查看图片">
            <a:extLst>
              <a:ext uri="{FF2B5EF4-FFF2-40B4-BE49-F238E27FC236}">
                <a16:creationId xmlns:a16="http://schemas.microsoft.com/office/drawing/2014/main" id="{6CD7C122-0836-5AE8-CC28-462FEDA21C85}"/>
              </a:ext>
            </a:extLst>
          </p:cNvPr>
          <p:cNvPicPr>
            <a:picLocks noChangeAspect="1" noChangeArrowheads="1"/>
          </p:cNvPicPr>
          <p:nvPr/>
        </p:nvPicPr>
        <p:blipFill rotWithShape="1">
          <a:blip r:embed="rId17" cstate="email">
            <a:extLst>
              <a:ext uri="{BEBA8EAE-BF5A-486C-A8C5-ECC9F3942E4B}">
                <a14:imgProps xmlns:a14="http://schemas.microsoft.com/office/drawing/2010/main">
                  <a14:imgLayer r:embed="rId18">
                    <a14:imgEffect>
                      <a14:saturation sat="66000"/>
                    </a14:imgEffect>
                    <a14:imgEffect>
                      <a14:brightnessContrast contrast="40000"/>
                    </a14:imgEffect>
                  </a14:imgLayer>
                </a14:imgProps>
              </a:ext>
              <a:ext uri="{28A0092B-C50C-407E-A947-70E740481C1C}">
                <a14:useLocalDpi xmlns:a14="http://schemas.microsoft.com/office/drawing/2010/main"/>
              </a:ext>
            </a:extLst>
          </a:blip>
          <a:srcRect/>
          <a:stretch/>
        </p:blipFill>
        <p:spPr bwMode="auto">
          <a:xfrm rot="10800000">
            <a:off x="0" y="5943600"/>
            <a:ext cx="12192000" cy="1028064"/>
          </a:xfrm>
          <a:prstGeom prst="rect">
            <a:avLst/>
          </a:prstGeom>
          <a:noFill/>
          <a:extLst>
            <a:ext uri="{909E8E84-426E-40DD-AFC4-6F175D3DCCD1}">
              <a14:hiddenFill xmlns:a14="http://schemas.microsoft.com/office/drawing/2010/main">
                <a:solidFill>
                  <a:srgbClr val="FFFFFF"/>
                </a:solidFill>
              </a14:hiddenFill>
            </a:ext>
          </a:extLst>
        </p:spPr>
      </p:pic>
      <p:sp>
        <p:nvSpPr>
          <p:cNvPr id="12" name="努力5" descr="高光 素材 亮点 圆点 高光射线 光晕 光效 超眩光 半透明png免抠 #素材# #高光# #PNG素材# #点技能# #dianjineng.la#">
            <a:extLst>
              <a:ext uri="{FF2B5EF4-FFF2-40B4-BE49-F238E27FC236}">
                <a16:creationId xmlns:a16="http://schemas.microsoft.com/office/drawing/2014/main" id="{43AC5367-A9EA-46B9-156C-6327EF416B9B}"/>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pic>
        <p:nvPicPr>
          <p:cNvPr id="13" name="努力6">
            <a:extLst>
              <a:ext uri="{FF2B5EF4-FFF2-40B4-BE49-F238E27FC236}">
                <a16:creationId xmlns:a16="http://schemas.microsoft.com/office/drawing/2014/main" id="{9513BB8E-998C-2F12-1A5D-5A44675D02A6}"/>
              </a:ext>
            </a:extLst>
          </p:cNvPr>
          <p:cNvPicPr>
            <a:picLocks noChangeAspect="1"/>
          </p:cNvPicPr>
          <p:nvPr/>
        </p:nvPicPr>
        <p:blipFill>
          <a:blip r:embed="rId19" cstate="email">
            <a:extLst>
              <a:ext uri="{28A0092B-C50C-407E-A947-70E740481C1C}">
                <a14:useLocalDpi xmlns:a14="http://schemas.microsoft.com/office/drawing/2010/main"/>
              </a:ext>
            </a:extLst>
          </a:blip>
          <a:stretch>
            <a:fillRect/>
          </a:stretch>
        </p:blipFill>
        <p:spPr>
          <a:xfrm rot="20988209">
            <a:off x="614533" y="4413031"/>
            <a:ext cx="530651" cy="516135"/>
          </a:xfrm>
          <a:prstGeom prst="rect">
            <a:avLst/>
          </a:prstGeom>
        </p:spPr>
      </p:pic>
      <p:pic>
        <p:nvPicPr>
          <p:cNvPr id="29" name="努力7">
            <a:extLst>
              <a:ext uri="{FF2B5EF4-FFF2-40B4-BE49-F238E27FC236}">
                <a16:creationId xmlns:a16="http://schemas.microsoft.com/office/drawing/2014/main" id="{1C222A3C-2084-9E35-E22F-6A39D9AEE74D}"/>
              </a:ext>
            </a:extLst>
          </p:cNvPr>
          <p:cNvPicPr>
            <a:picLocks noChangeAspect="1"/>
          </p:cNvPicPr>
          <p:nvPr/>
        </p:nvPicPr>
        <p:blipFill rotWithShape="1">
          <a:blip r:embed="rId20" cstate="email">
            <a:duotone>
              <a:schemeClr val="accent1">
                <a:shade val="45000"/>
                <a:satMod val="135000"/>
              </a:schemeClr>
              <a:prstClr val="white"/>
            </a:duotone>
            <a:extLst>
              <a:ext uri="{28A0092B-C50C-407E-A947-70E740481C1C}">
                <a14:useLocalDpi xmlns:a14="http://schemas.microsoft.com/office/drawing/2010/main"/>
              </a:ext>
            </a:extLst>
          </a:blip>
          <a:srcRect/>
          <a:stretch/>
        </p:blipFill>
        <p:spPr>
          <a:xfrm rot="203427">
            <a:off x="779112" y="6055904"/>
            <a:ext cx="874276" cy="635000"/>
          </a:xfrm>
          <a:prstGeom prst="rect">
            <a:avLst/>
          </a:prstGeom>
        </p:spPr>
      </p:pic>
      <p:grpSp>
        <p:nvGrpSpPr>
          <p:cNvPr id="32" name="努力9">
            <a:extLst>
              <a:ext uri="{FF2B5EF4-FFF2-40B4-BE49-F238E27FC236}">
                <a16:creationId xmlns:a16="http://schemas.microsoft.com/office/drawing/2014/main" id="{09EADF92-0376-0E12-67D7-AF2E304AAE94}"/>
              </a:ext>
            </a:extLst>
          </p:cNvPr>
          <p:cNvGrpSpPr/>
          <p:nvPr/>
        </p:nvGrpSpPr>
        <p:grpSpPr>
          <a:xfrm>
            <a:off x="712407" y="1276800"/>
            <a:ext cx="5314531" cy="4820924"/>
            <a:chOff x="453327" y="1276800"/>
            <a:chExt cx="5314531" cy="4820924"/>
          </a:xfrm>
        </p:grpSpPr>
        <p:grpSp>
          <p:nvGrpSpPr>
            <p:cNvPr id="25" name="组合 24">
              <a:extLst>
                <a:ext uri="{FF2B5EF4-FFF2-40B4-BE49-F238E27FC236}">
                  <a16:creationId xmlns:a16="http://schemas.microsoft.com/office/drawing/2014/main" id="{F0DF0532-D6E6-445B-F149-13FE40917C08}"/>
                </a:ext>
              </a:extLst>
            </p:cNvPr>
            <p:cNvGrpSpPr/>
            <p:nvPr/>
          </p:nvGrpSpPr>
          <p:grpSpPr>
            <a:xfrm>
              <a:off x="453327" y="1276800"/>
              <a:ext cx="5314528" cy="1091551"/>
              <a:chOff x="453327" y="1276800"/>
              <a:chExt cx="5314528" cy="1091551"/>
            </a:xfrm>
          </p:grpSpPr>
          <p:grpSp>
            <p:nvGrpSpPr>
              <p:cNvPr id="181" name="组合 180">
                <a:extLst>
                  <a:ext uri="{FF2B5EF4-FFF2-40B4-BE49-F238E27FC236}">
                    <a16:creationId xmlns:a16="http://schemas.microsoft.com/office/drawing/2014/main" id="{8FF1FF23-DCB2-D6F2-1E71-A4CCF1BE9FC0}"/>
                  </a:ext>
                </a:extLst>
              </p:cNvPr>
              <p:cNvGrpSpPr/>
              <p:nvPr/>
            </p:nvGrpSpPr>
            <p:grpSpPr>
              <a:xfrm>
                <a:off x="2192470" y="1276800"/>
                <a:ext cx="3575385" cy="1091551"/>
                <a:chOff x="1586791" y="742774"/>
                <a:chExt cx="3575385" cy="1091551"/>
              </a:xfrm>
            </p:grpSpPr>
            <p:grpSp>
              <p:nvGrpSpPr>
                <p:cNvPr id="31" name="组合 30">
                  <a:extLst>
                    <a:ext uri="{FF2B5EF4-FFF2-40B4-BE49-F238E27FC236}">
                      <a16:creationId xmlns:a16="http://schemas.microsoft.com/office/drawing/2014/main" id="{38714850-2296-075C-737C-0ECF2DA9A3D8}"/>
                    </a:ext>
                  </a:extLst>
                </p:cNvPr>
                <p:cNvGrpSpPr/>
                <p:nvPr/>
              </p:nvGrpSpPr>
              <p:grpSpPr>
                <a:xfrm>
                  <a:off x="1586791" y="742774"/>
                  <a:ext cx="3575385" cy="1091551"/>
                  <a:chOff x="2016421" y="1012170"/>
                  <a:chExt cx="3177044" cy="1091551"/>
                </a:xfrm>
              </p:grpSpPr>
              <p:grpSp>
                <p:nvGrpSpPr>
                  <p:cNvPr id="17" name="组合 16">
                    <a:extLst>
                      <a:ext uri="{FF2B5EF4-FFF2-40B4-BE49-F238E27FC236}">
                        <a16:creationId xmlns:a16="http://schemas.microsoft.com/office/drawing/2014/main" id="{18989E81-A35E-4781-4601-A7AF5C122B89}"/>
                      </a:ext>
                    </a:extLst>
                  </p:cNvPr>
                  <p:cNvGrpSpPr/>
                  <p:nvPr/>
                </p:nvGrpSpPr>
                <p:grpSpPr>
                  <a:xfrm>
                    <a:off x="2083972" y="1063539"/>
                    <a:ext cx="3109493" cy="988811"/>
                    <a:chOff x="2064237" y="2754040"/>
                    <a:chExt cx="6929592" cy="2364822"/>
                  </a:xfrm>
                  <a:effectLst>
                    <a:outerShdw blurRad="152400" algn="ctr" rotWithShape="0">
                      <a:schemeClr val="accent3">
                        <a:alpha val="12000"/>
                      </a:schemeClr>
                    </a:outerShdw>
                  </a:effectLst>
                </p:grpSpPr>
                <p:sp>
                  <p:nvSpPr>
                    <p:cNvPr id="18" name="努力9-1">
                      <a:extLst>
                        <a:ext uri="{FF2B5EF4-FFF2-40B4-BE49-F238E27FC236}">
                          <a16:creationId xmlns:a16="http://schemas.microsoft.com/office/drawing/2014/main" id="{E5BC74D9-93F7-A937-59BD-93D7A54D76CF}"/>
                        </a:ext>
                      </a:extLst>
                    </p:cNvPr>
                    <p:cNvSpPr/>
                    <p:nvPr/>
                  </p:nvSpPr>
                  <p:spPr>
                    <a:xfrm>
                      <a:off x="2064237" y="2754040"/>
                      <a:ext cx="6929592" cy="2364819"/>
                    </a:xfrm>
                    <a:custGeom>
                      <a:avLst/>
                      <a:gdLst>
                        <a:gd name="connsiteX0" fmla="*/ 465071 w 9728201"/>
                        <a:gd name="connsiteY0" fmla="*/ 0 h 3759200"/>
                        <a:gd name="connsiteX1" fmla="*/ 525423 w 9728201"/>
                        <a:gd name="connsiteY1" fmla="*/ 0 h 3759200"/>
                        <a:gd name="connsiteX2" fmla="*/ 8809076 w 9728201"/>
                        <a:gd name="connsiteY2" fmla="*/ 0 h 3759200"/>
                        <a:gd name="connsiteX3" fmla="*/ 9263129 w 9728201"/>
                        <a:gd name="connsiteY3" fmla="*/ 0 h 3759200"/>
                        <a:gd name="connsiteX4" fmla="*/ 9728200 w 9728201"/>
                        <a:gd name="connsiteY4" fmla="*/ 465071 h 3759200"/>
                        <a:gd name="connsiteX5" fmla="*/ 9728200 w 9728201"/>
                        <a:gd name="connsiteY5" fmla="*/ 2862329 h 3759200"/>
                        <a:gd name="connsiteX6" fmla="*/ 9726657 w 9728201"/>
                        <a:gd name="connsiteY6" fmla="*/ 2877640 h 3759200"/>
                        <a:gd name="connsiteX7" fmla="*/ 9728201 w 9728201"/>
                        <a:gd name="connsiteY7" fmla="*/ 2875854 h 3759200"/>
                        <a:gd name="connsiteX8" fmla="*/ 9728201 w 9728201"/>
                        <a:gd name="connsiteY8" fmla="*/ 2909922 h 3759200"/>
                        <a:gd name="connsiteX9" fmla="*/ 8878923 w 9728201"/>
                        <a:gd name="connsiteY9" fmla="*/ 3759200 h 3759200"/>
                        <a:gd name="connsiteX10" fmla="*/ 8809076 w 9728201"/>
                        <a:gd name="connsiteY10" fmla="*/ 3759200 h 3759200"/>
                        <a:gd name="connsiteX11" fmla="*/ 8790674 w 9728201"/>
                        <a:gd name="connsiteY11" fmla="*/ 3759200 h 3759200"/>
                        <a:gd name="connsiteX12" fmla="*/ 525423 w 9728201"/>
                        <a:gd name="connsiteY12" fmla="*/ 3759200 h 3759200"/>
                        <a:gd name="connsiteX13" fmla="*/ 0 w 9728201"/>
                        <a:gd name="connsiteY13" fmla="*/ 3233777 h 3759200"/>
                        <a:gd name="connsiteX14" fmla="*/ 0 w 9728201"/>
                        <a:gd name="connsiteY14" fmla="*/ 525423 h 3759200"/>
                        <a:gd name="connsiteX15" fmla="*/ 0 w 9728201"/>
                        <a:gd name="connsiteY15" fmla="*/ 525422 h 3759200"/>
                        <a:gd name="connsiteX16" fmla="*/ 0 w 9728201"/>
                        <a:gd name="connsiteY16" fmla="*/ 465071 h 3759200"/>
                        <a:gd name="connsiteX17" fmla="*/ 465071 w 9728201"/>
                        <a:gd name="connsiteY17" fmla="*/ 0 h 3759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728201" h="3759200">
                          <a:moveTo>
                            <a:pt x="465071" y="0"/>
                          </a:moveTo>
                          <a:lnTo>
                            <a:pt x="525423" y="0"/>
                          </a:lnTo>
                          <a:lnTo>
                            <a:pt x="8809076" y="0"/>
                          </a:lnTo>
                          <a:lnTo>
                            <a:pt x="9263129" y="0"/>
                          </a:lnTo>
                          <a:cubicBezTo>
                            <a:pt x="9519981" y="0"/>
                            <a:pt x="9728200" y="208219"/>
                            <a:pt x="9728200" y="465071"/>
                          </a:cubicBezTo>
                          <a:lnTo>
                            <a:pt x="9728200" y="2862329"/>
                          </a:lnTo>
                          <a:lnTo>
                            <a:pt x="9726657" y="2877640"/>
                          </a:lnTo>
                          <a:lnTo>
                            <a:pt x="9728201" y="2875854"/>
                          </a:lnTo>
                          <a:lnTo>
                            <a:pt x="9728201" y="2909922"/>
                          </a:lnTo>
                          <a:cubicBezTo>
                            <a:pt x="9728201" y="3378965"/>
                            <a:pt x="9347966" y="3759200"/>
                            <a:pt x="8878923" y="3759200"/>
                          </a:cubicBezTo>
                          <a:lnTo>
                            <a:pt x="8809076" y="3759200"/>
                          </a:lnTo>
                          <a:lnTo>
                            <a:pt x="8790674" y="3759200"/>
                          </a:lnTo>
                          <a:lnTo>
                            <a:pt x="525423" y="3759200"/>
                          </a:lnTo>
                          <a:cubicBezTo>
                            <a:pt x="235240" y="3759200"/>
                            <a:pt x="0" y="3523960"/>
                            <a:pt x="0" y="3233777"/>
                          </a:cubicBezTo>
                          <a:lnTo>
                            <a:pt x="0" y="525423"/>
                          </a:lnTo>
                          <a:lnTo>
                            <a:pt x="0" y="525422"/>
                          </a:lnTo>
                          <a:lnTo>
                            <a:pt x="0" y="465071"/>
                          </a:lnTo>
                          <a:cubicBezTo>
                            <a:pt x="0" y="208219"/>
                            <a:pt x="208219" y="0"/>
                            <a:pt x="465071" y="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65135" tIns="32567" rIns="65135" bIns="32567" rtlCol="0" anchor="ctr">
                      <a:noAutofit/>
                    </a:bodyPr>
                    <a:lstStyle/>
                    <a:p>
                      <a:pPr algn="ctr"/>
                      <a:endParaRPr lang="zh-CN" altLang="en-US" sz="1145">
                        <a:latin typeface="Arial" panose="020B0604020202020204" pitchFamily="34" charset="0"/>
                        <a:ea typeface="微软雅黑" panose="020B0503020204020204" pitchFamily="34" charset="-122"/>
                        <a:sym typeface="Arial" panose="020B0604020202020204" pitchFamily="34" charset="0"/>
                      </a:endParaRPr>
                    </a:p>
                  </p:txBody>
                </p:sp>
                <p:sp>
                  <p:nvSpPr>
                    <p:cNvPr id="19" name="努力9-2">
                      <a:extLst>
                        <a:ext uri="{FF2B5EF4-FFF2-40B4-BE49-F238E27FC236}">
                          <a16:creationId xmlns:a16="http://schemas.microsoft.com/office/drawing/2014/main" id="{7C6D9181-01D9-C95F-666F-A799B3244070}"/>
                        </a:ext>
                      </a:extLst>
                    </p:cNvPr>
                    <p:cNvSpPr/>
                    <p:nvPr/>
                  </p:nvSpPr>
                  <p:spPr>
                    <a:xfrm>
                      <a:off x="8326010" y="4489639"/>
                      <a:ext cx="667819" cy="629223"/>
                    </a:xfrm>
                    <a:custGeom>
                      <a:avLst/>
                      <a:gdLst>
                        <a:gd name="connsiteX0" fmla="*/ 937527 w 937527"/>
                        <a:gd name="connsiteY0" fmla="*/ 0 h 883346"/>
                        <a:gd name="connsiteX1" fmla="*/ 937527 w 937527"/>
                        <a:gd name="connsiteY1" fmla="*/ 34068 h 883346"/>
                        <a:gd name="connsiteX2" fmla="*/ 88249 w 937527"/>
                        <a:gd name="connsiteY2" fmla="*/ 883346 h 883346"/>
                        <a:gd name="connsiteX3" fmla="*/ 0 w 937527"/>
                        <a:gd name="connsiteY3" fmla="*/ 883346 h 883346"/>
                        <a:gd name="connsiteX4" fmla="*/ 900 w 937527"/>
                        <a:gd name="connsiteY4" fmla="*/ 881757 h 883346"/>
                        <a:gd name="connsiteX5" fmla="*/ 210450 w 937527"/>
                        <a:gd name="connsiteY5" fmla="*/ 191195 h 883346"/>
                        <a:gd name="connsiteX6" fmla="*/ 904271 w 937527"/>
                        <a:gd name="connsiteY6" fmla="*/ 38457 h 883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37527" h="883346">
                          <a:moveTo>
                            <a:pt x="937527" y="0"/>
                          </a:moveTo>
                          <a:lnTo>
                            <a:pt x="937527" y="34068"/>
                          </a:lnTo>
                          <a:cubicBezTo>
                            <a:pt x="937527" y="503111"/>
                            <a:pt x="557292" y="883346"/>
                            <a:pt x="88249" y="883346"/>
                          </a:cubicBezTo>
                          <a:lnTo>
                            <a:pt x="0" y="883346"/>
                          </a:lnTo>
                          <a:lnTo>
                            <a:pt x="900" y="881757"/>
                          </a:lnTo>
                          <a:cubicBezTo>
                            <a:pt x="135044" y="708720"/>
                            <a:pt x="208068" y="514252"/>
                            <a:pt x="210450" y="191195"/>
                          </a:cubicBezTo>
                          <a:cubicBezTo>
                            <a:pt x="472983" y="187723"/>
                            <a:pt x="766205" y="157813"/>
                            <a:pt x="904271" y="38457"/>
                          </a:cubicBezTo>
                          <a:close/>
                        </a:path>
                      </a:pathLst>
                    </a:custGeom>
                    <a:gradFill flip="none" rotWithShape="1">
                      <a:gsLst>
                        <a:gs pos="0">
                          <a:schemeClr val="accent1">
                            <a:lumMod val="70000"/>
                            <a:lumOff val="30000"/>
                          </a:schemeClr>
                        </a:gs>
                        <a:gs pos="60000">
                          <a:schemeClr val="accent1"/>
                        </a:gs>
                        <a:gs pos="100000">
                          <a:schemeClr val="accent2"/>
                        </a:gs>
                      </a:gsLst>
                      <a:lin ang="3600000" scaled="0"/>
                      <a:tileRect/>
                    </a:gradFill>
                    <a:ln w="50800">
                      <a:noFill/>
                    </a:ln>
                    <a:effectLst/>
                  </p:spPr>
                  <p:style>
                    <a:lnRef idx="2">
                      <a:schemeClr val="accent1">
                        <a:shade val="50000"/>
                      </a:schemeClr>
                    </a:lnRef>
                    <a:fillRef idx="1">
                      <a:schemeClr val="accent1"/>
                    </a:fillRef>
                    <a:effectRef idx="0">
                      <a:schemeClr val="accent1"/>
                    </a:effectRef>
                    <a:fontRef idx="minor">
                      <a:schemeClr val="lt1"/>
                    </a:fontRef>
                  </p:style>
                  <p:txBody>
                    <a:bodyPr lIns="65135" tIns="32567" rIns="65135" bIns="32567" rtlCol="0" anchor="ctr"/>
                    <a:lstStyle/>
                    <a:p>
                      <a:pPr algn="ctr"/>
                      <a:endParaRPr lang="zh-CN" altLang="en-US" sz="1145">
                        <a:latin typeface="Arial" panose="020B0604020202020204" pitchFamily="34" charset="0"/>
                        <a:ea typeface="微软雅黑" panose="020B0503020204020204" pitchFamily="34" charset="-122"/>
                        <a:sym typeface="Arial" panose="020B0604020202020204" pitchFamily="34" charset="0"/>
                      </a:endParaRPr>
                    </a:p>
                  </p:txBody>
                </p:sp>
              </p:grpSp>
              <p:sp>
                <p:nvSpPr>
                  <p:cNvPr id="30" name="努力9-3">
                    <a:extLst>
                      <a:ext uri="{FF2B5EF4-FFF2-40B4-BE49-F238E27FC236}">
                        <a16:creationId xmlns:a16="http://schemas.microsoft.com/office/drawing/2014/main" id="{603ABE34-1C8A-1BA0-749A-7EE4ACD44C3F}"/>
                      </a:ext>
                    </a:extLst>
                  </p:cNvPr>
                  <p:cNvSpPr txBox="1"/>
                  <p:nvPr/>
                </p:nvSpPr>
                <p:spPr>
                  <a:xfrm>
                    <a:off x="2016421" y="1012170"/>
                    <a:ext cx="1247918" cy="1091551"/>
                  </a:xfrm>
                  <a:prstGeom prst="rect">
                    <a:avLst/>
                  </a:prstGeom>
                  <a:noFill/>
                  <a:effectLst/>
                </p:spPr>
                <p:txBody>
                  <a:bodyPr wrap="square" lIns="270263" tIns="135132" rIns="270263" bIns="135132" rtlCol="0">
                    <a:spAutoFit/>
                  </a:bodyPr>
                  <a:lstStyle/>
                  <a:p>
                    <a:pPr algn="ctr"/>
                    <a:r>
                      <a:rPr lang="en-US" altLang="zh-CN" sz="5319" b="1" dirty="0">
                        <a:solidFill>
                          <a:schemeClr val="tx1">
                            <a:alpha val="15000"/>
                          </a:schemeClr>
                        </a:solidFill>
                        <a:latin typeface="Arial" panose="020B0604020202020204" pitchFamily="34" charset="0"/>
                        <a:ea typeface="微软雅黑" panose="020B0503020204020204" pitchFamily="34" charset="-122"/>
                        <a:sym typeface="Arial" panose="020B0604020202020204" pitchFamily="34" charset="0"/>
                      </a:rPr>
                      <a:t>01</a:t>
                    </a:r>
                    <a:endParaRPr lang="zh-CN" altLang="en-US" sz="5319" b="1" dirty="0">
                      <a:solidFill>
                        <a:schemeClr val="tx1">
                          <a:alpha val="15000"/>
                        </a:schemeClr>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121" name="努力9-4">
                  <a:extLst>
                    <a:ext uri="{FF2B5EF4-FFF2-40B4-BE49-F238E27FC236}">
                      <a16:creationId xmlns:a16="http://schemas.microsoft.com/office/drawing/2014/main" id="{63C6952D-2619-63FB-34F7-70C7743505FD}"/>
                    </a:ext>
                  </a:extLst>
                </p:cNvPr>
                <p:cNvSpPr txBox="1"/>
                <p:nvPr/>
              </p:nvSpPr>
              <p:spPr>
                <a:xfrm>
                  <a:off x="2831513" y="1017243"/>
                  <a:ext cx="1696212" cy="542608"/>
                </a:xfrm>
                <a:prstGeom prst="rect">
                  <a:avLst/>
                </a:prstGeom>
                <a:noFill/>
                <a:effectLst/>
              </p:spPr>
              <p:txBody>
                <a:bodyPr wrap="square" lIns="134340" tIns="67170" rIns="134340" bIns="67170" rtlCol="0">
                  <a:spAutoFit/>
                </a:bodyPr>
                <a:lstStyle/>
                <a:p>
                  <a:pPr algn="dist"/>
                  <a:r>
                    <a:rPr lang="zh-CN" altLang="en-US" sz="2645" b="1" dirty="0">
                      <a:latin typeface="Arial" panose="020B0604020202020204" pitchFamily="34" charset="0"/>
                      <a:ea typeface="微软雅黑" panose="020B0503020204020204" pitchFamily="34" charset="-122"/>
                      <a:sym typeface="Arial" panose="020B0604020202020204" pitchFamily="34" charset="0"/>
                    </a:rPr>
                    <a:t>情况点</a:t>
                  </a:r>
                </a:p>
              </p:txBody>
            </p:sp>
          </p:grpSp>
          <p:pic>
            <p:nvPicPr>
              <p:cNvPr id="15" name="努力9-5">
                <a:extLst>
                  <a:ext uri="{FF2B5EF4-FFF2-40B4-BE49-F238E27FC236}">
                    <a16:creationId xmlns:a16="http://schemas.microsoft.com/office/drawing/2014/main" id="{1712C036-A1D5-3873-AE4A-7DA35C5BD9F6}"/>
                  </a:ext>
                </a:extLst>
              </p:cNvPr>
              <p:cNvPicPr>
                <a:picLocks noChangeAspect="1"/>
              </p:cNvPicPr>
              <p:nvPr/>
            </p:nvPicPr>
            <p:blipFill rotWithShape="1">
              <a:blip r:embed="rId21" cstate="email">
                <a:extLst>
                  <a:ext uri="{28A0092B-C50C-407E-A947-70E740481C1C}">
                    <a14:useLocalDpi xmlns:a14="http://schemas.microsoft.com/office/drawing/2010/main"/>
                  </a:ext>
                </a:extLst>
              </a:blip>
              <a:srcRect r="-87"/>
              <a:stretch>
                <a:fillRect/>
              </a:stretch>
            </p:blipFill>
            <p:spPr>
              <a:xfrm>
                <a:off x="453327" y="1367319"/>
                <a:ext cx="1610132" cy="910513"/>
              </a:xfrm>
              <a:prstGeom prst="roundRect">
                <a:avLst>
                  <a:gd name="adj" fmla="val 6970"/>
                </a:avLst>
              </a:prstGeom>
              <a:effectLst/>
            </p:spPr>
          </p:pic>
        </p:grpSp>
        <p:grpSp>
          <p:nvGrpSpPr>
            <p:cNvPr id="26" name="组合 25">
              <a:extLst>
                <a:ext uri="{FF2B5EF4-FFF2-40B4-BE49-F238E27FC236}">
                  <a16:creationId xmlns:a16="http://schemas.microsoft.com/office/drawing/2014/main" id="{B203AE32-9853-93EC-BEF0-2041F7B0F8AC}"/>
                </a:ext>
              </a:extLst>
            </p:cNvPr>
            <p:cNvGrpSpPr/>
            <p:nvPr/>
          </p:nvGrpSpPr>
          <p:grpSpPr>
            <a:xfrm>
              <a:off x="453327" y="2519980"/>
              <a:ext cx="5314531" cy="1091495"/>
              <a:chOff x="453327" y="2581921"/>
              <a:chExt cx="5314531" cy="1091495"/>
            </a:xfrm>
          </p:grpSpPr>
          <p:grpSp>
            <p:nvGrpSpPr>
              <p:cNvPr id="180" name="组合 179">
                <a:extLst>
                  <a:ext uri="{FF2B5EF4-FFF2-40B4-BE49-F238E27FC236}">
                    <a16:creationId xmlns:a16="http://schemas.microsoft.com/office/drawing/2014/main" id="{38CA9950-0280-A25A-4140-9D125B801D04}"/>
                  </a:ext>
                </a:extLst>
              </p:cNvPr>
              <p:cNvGrpSpPr/>
              <p:nvPr/>
            </p:nvGrpSpPr>
            <p:grpSpPr>
              <a:xfrm>
                <a:off x="2192470" y="2581921"/>
                <a:ext cx="3575388" cy="1091495"/>
                <a:chOff x="1586791" y="2083195"/>
                <a:chExt cx="3575388" cy="1091495"/>
              </a:xfrm>
            </p:grpSpPr>
            <p:grpSp>
              <p:nvGrpSpPr>
                <p:cNvPr id="52" name="组合 51">
                  <a:extLst>
                    <a:ext uri="{FF2B5EF4-FFF2-40B4-BE49-F238E27FC236}">
                      <a16:creationId xmlns:a16="http://schemas.microsoft.com/office/drawing/2014/main" id="{967BE645-7F67-7099-B2CA-BB03B9F5FA8E}"/>
                    </a:ext>
                  </a:extLst>
                </p:cNvPr>
                <p:cNvGrpSpPr/>
                <p:nvPr/>
              </p:nvGrpSpPr>
              <p:grpSpPr>
                <a:xfrm>
                  <a:off x="1586791" y="2083195"/>
                  <a:ext cx="3575388" cy="1091495"/>
                  <a:chOff x="2016418" y="850513"/>
                  <a:chExt cx="3177045" cy="1091495"/>
                </a:xfrm>
              </p:grpSpPr>
              <p:grpSp>
                <p:nvGrpSpPr>
                  <p:cNvPr id="53" name="组合 52">
                    <a:extLst>
                      <a:ext uri="{FF2B5EF4-FFF2-40B4-BE49-F238E27FC236}">
                        <a16:creationId xmlns:a16="http://schemas.microsoft.com/office/drawing/2014/main" id="{8A77AF9B-51B1-C0E5-F374-1C8AA3AB494D}"/>
                      </a:ext>
                    </a:extLst>
                  </p:cNvPr>
                  <p:cNvGrpSpPr/>
                  <p:nvPr/>
                </p:nvGrpSpPr>
                <p:grpSpPr>
                  <a:xfrm>
                    <a:off x="2083972" y="901881"/>
                    <a:ext cx="3109491" cy="988812"/>
                    <a:chOff x="2064237" y="2367428"/>
                    <a:chExt cx="6929590" cy="2364824"/>
                  </a:xfrm>
                  <a:effectLst>
                    <a:outerShdw blurRad="152400" algn="ctr" rotWithShape="0">
                      <a:schemeClr val="accent3">
                        <a:alpha val="12000"/>
                      </a:schemeClr>
                    </a:outerShdw>
                  </a:effectLst>
                </p:grpSpPr>
                <p:sp>
                  <p:nvSpPr>
                    <p:cNvPr id="55" name="努力9-6">
                      <a:extLst>
                        <a:ext uri="{FF2B5EF4-FFF2-40B4-BE49-F238E27FC236}">
                          <a16:creationId xmlns:a16="http://schemas.microsoft.com/office/drawing/2014/main" id="{DF9436E8-9DBF-AFAF-B400-B851430EDAEE}"/>
                        </a:ext>
                      </a:extLst>
                    </p:cNvPr>
                    <p:cNvSpPr/>
                    <p:nvPr/>
                  </p:nvSpPr>
                  <p:spPr>
                    <a:xfrm>
                      <a:off x="2064237" y="2367428"/>
                      <a:ext cx="6929590" cy="2364819"/>
                    </a:xfrm>
                    <a:custGeom>
                      <a:avLst/>
                      <a:gdLst>
                        <a:gd name="connsiteX0" fmla="*/ 465071 w 9728201"/>
                        <a:gd name="connsiteY0" fmla="*/ 0 h 3759200"/>
                        <a:gd name="connsiteX1" fmla="*/ 525423 w 9728201"/>
                        <a:gd name="connsiteY1" fmla="*/ 0 h 3759200"/>
                        <a:gd name="connsiteX2" fmla="*/ 8809076 w 9728201"/>
                        <a:gd name="connsiteY2" fmla="*/ 0 h 3759200"/>
                        <a:gd name="connsiteX3" fmla="*/ 9263129 w 9728201"/>
                        <a:gd name="connsiteY3" fmla="*/ 0 h 3759200"/>
                        <a:gd name="connsiteX4" fmla="*/ 9728200 w 9728201"/>
                        <a:gd name="connsiteY4" fmla="*/ 465071 h 3759200"/>
                        <a:gd name="connsiteX5" fmla="*/ 9728200 w 9728201"/>
                        <a:gd name="connsiteY5" fmla="*/ 2862329 h 3759200"/>
                        <a:gd name="connsiteX6" fmla="*/ 9726657 w 9728201"/>
                        <a:gd name="connsiteY6" fmla="*/ 2877640 h 3759200"/>
                        <a:gd name="connsiteX7" fmla="*/ 9728201 w 9728201"/>
                        <a:gd name="connsiteY7" fmla="*/ 2875854 h 3759200"/>
                        <a:gd name="connsiteX8" fmla="*/ 9728201 w 9728201"/>
                        <a:gd name="connsiteY8" fmla="*/ 2909922 h 3759200"/>
                        <a:gd name="connsiteX9" fmla="*/ 8878923 w 9728201"/>
                        <a:gd name="connsiteY9" fmla="*/ 3759200 h 3759200"/>
                        <a:gd name="connsiteX10" fmla="*/ 8809076 w 9728201"/>
                        <a:gd name="connsiteY10" fmla="*/ 3759200 h 3759200"/>
                        <a:gd name="connsiteX11" fmla="*/ 8790674 w 9728201"/>
                        <a:gd name="connsiteY11" fmla="*/ 3759200 h 3759200"/>
                        <a:gd name="connsiteX12" fmla="*/ 525423 w 9728201"/>
                        <a:gd name="connsiteY12" fmla="*/ 3759200 h 3759200"/>
                        <a:gd name="connsiteX13" fmla="*/ 0 w 9728201"/>
                        <a:gd name="connsiteY13" fmla="*/ 3233777 h 3759200"/>
                        <a:gd name="connsiteX14" fmla="*/ 0 w 9728201"/>
                        <a:gd name="connsiteY14" fmla="*/ 525423 h 3759200"/>
                        <a:gd name="connsiteX15" fmla="*/ 0 w 9728201"/>
                        <a:gd name="connsiteY15" fmla="*/ 525422 h 3759200"/>
                        <a:gd name="connsiteX16" fmla="*/ 0 w 9728201"/>
                        <a:gd name="connsiteY16" fmla="*/ 465071 h 3759200"/>
                        <a:gd name="connsiteX17" fmla="*/ 465071 w 9728201"/>
                        <a:gd name="connsiteY17" fmla="*/ 0 h 3759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728201" h="3759200">
                          <a:moveTo>
                            <a:pt x="465071" y="0"/>
                          </a:moveTo>
                          <a:lnTo>
                            <a:pt x="525423" y="0"/>
                          </a:lnTo>
                          <a:lnTo>
                            <a:pt x="8809076" y="0"/>
                          </a:lnTo>
                          <a:lnTo>
                            <a:pt x="9263129" y="0"/>
                          </a:lnTo>
                          <a:cubicBezTo>
                            <a:pt x="9519981" y="0"/>
                            <a:pt x="9728200" y="208219"/>
                            <a:pt x="9728200" y="465071"/>
                          </a:cubicBezTo>
                          <a:lnTo>
                            <a:pt x="9728200" y="2862329"/>
                          </a:lnTo>
                          <a:lnTo>
                            <a:pt x="9726657" y="2877640"/>
                          </a:lnTo>
                          <a:lnTo>
                            <a:pt x="9728201" y="2875854"/>
                          </a:lnTo>
                          <a:lnTo>
                            <a:pt x="9728201" y="2909922"/>
                          </a:lnTo>
                          <a:cubicBezTo>
                            <a:pt x="9728201" y="3378965"/>
                            <a:pt x="9347966" y="3759200"/>
                            <a:pt x="8878923" y="3759200"/>
                          </a:cubicBezTo>
                          <a:lnTo>
                            <a:pt x="8809076" y="3759200"/>
                          </a:lnTo>
                          <a:lnTo>
                            <a:pt x="8790674" y="3759200"/>
                          </a:lnTo>
                          <a:lnTo>
                            <a:pt x="525423" y="3759200"/>
                          </a:lnTo>
                          <a:cubicBezTo>
                            <a:pt x="235240" y="3759200"/>
                            <a:pt x="0" y="3523960"/>
                            <a:pt x="0" y="3233777"/>
                          </a:cubicBezTo>
                          <a:lnTo>
                            <a:pt x="0" y="525423"/>
                          </a:lnTo>
                          <a:lnTo>
                            <a:pt x="0" y="525422"/>
                          </a:lnTo>
                          <a:lnTo>
                            <a:pt x="0" y="465071"/>
                          </a:lnTo>
                          <a:cubicBezTo>
                            <a:pt x="0" y="208219"/>
                            <a:pt x="208219" y="0"/>
                            <a:pt x="465071" y="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65135" tIns="32567" rIns="65135" bIns="32567" rtlCol="0" anchor="ctr">
                      <a:noAutofit/>
                    </a:bodyPr>
                    <a:lstStyle/>
                    <a:p>
                      <a:pPr algn="ctr"/>
                      <a:endParaRPr lang="zh-CN" altLang="en-US" sz="1145">
                        <a:latin typeface="Arial" panose="020B0604020202020204" pitchFamily="34" charset="0"/>
                        <a:ea typeface="微软雅黑" panose="020B0503020204020204" pitchFamily="34" charset="-122"/>
                        <a:sym typeface="Arial" panose="020B0604020202020204" pitchFamily="34" charset="0"/>
                      </a:endParaRPr>
                    </a:p>
                  </p:txBody>
                </p:sp>
                <p:sp>
                  <p:nvSpPr>
                    <p:cNvPr id="56" name="努力9-7">
                      <a:extLst>
                        <a:ext uri="{FF2B5EF4-FFF2-40B4-BE49-F238E27FC236}">
                          <a16:creationId xmlns:a16="http://schemas.microsoft.com/office/drawing/2014/main" id="{2ECA9B09-48B1-A609-0CCF-15A4D2D651BE}"/>
                        </a:ext>
                      </a:extLst>
                    </p:cNvPr>
                    <p:cNvSpPr/>
                    <p:nvPr/>
                  </p:nvSpPr>
                  <p:spPr>
                    <a:xfrm>
                      <a:off x="8326008" y="4103029"/>
                      <a:ext cx="667819" cy="629223"/>
                    </a:xfrm>
                    <a:custGeom>
                      <a:avLst/>
                      <a:gdLst>
                        <a:gd name="connsiteX0" fmla="*/ 937527 w 937527"/>
                        <a:gd name="connsiteY0" fmla="*/ 0 h 883346"/>
                        <a:gd name="connsiteX1" fmla="*/ 937527 w 937527"/>
                        <a:gd name="connsiteY1" fmla="*/ 34068 h 883346"/>
                        <a:gd name="connsiteX2" fmla="*/ 88249 w 937527"/>
                        <a:gd name="connsiteY2" fmla="*/ 883346 h 883346"/>
                        <a:gd name="connsiteX3" fmla="*/ 0 w 937527"/>
                        <a:gd name="connsiteY3" fmla="*/ 883346 h 883346"/>
                        <a:gd name="connsiteX4" fmla="*/ 900 w 937527"/>
                        <a:gd name="connsiteY4" fmla="*/ 881757 h 883346"/>
                        <a:gd name="connsiteX5" fmla="*/ 210450 w 937527"/>
                        <a:gd name="connsiteY5" fmla="*/ 191195 h 883346"/>
                        <a:gd name="connsiteX6" fmla="*/ 904271 w 937527"/>
                        <a:gd name="connsiteY6" fmla="*/ 38457 h 883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37527" h="883346">
                          <a:moveTo>
                            <a:pt x="937527" y="0"/>
                          </a:moveTo>
                          <a:lnTo>
                            <a:pt x="937527" y="34068"/>
                          </a:lnTo>
                          <a:cubicBezTo>
                            <a:pt x="937527" y="503111"/>
                            <a:pt x="557292" y="883346"/>
                            <a:pt x="88249" y="883346"/>
                          </a:cubicBezTo>
                          <a:lnTo>
                            <a:pt x="0" y="883346"/>
                          </a:lnTo>
                          <a:lnTo>
                            <a:pt x="900" y="881757"/>
                          </a:lnTo>
                          <a:cubicBezTo>
                            <a:pt x="135044" y="708720"/>
                            <a:pt x="208068" y="514252"/>
                            <a:pt x="210450" y="191195"/>
                          </a:cubicBezTo>
                          <a:cubicBezTo>
                            <a:pt x="472983" y="187723"/>
                            <a:pt x="766205" y="157813"/>
                            <a:pt x="904271" y="38457"/>
                          </a:cubicBezTo>
                          <a:close/>
                        </a:path>
                      </a:pathLst>
                    </a:custGeom>
                    <a:gradFill flip="none" rotWithShape="1">
                      <a:gsLst>
                        <a:gs pos="0">
                          <a:schemeClr val="accent1">
                            <a:lumMod val="70000"/>
                            <a:lumOff val="30000"/>
                          </a:schemeClr>
                        </a:gs>
                        <a:gs pos="60000">
                          <a:schemeClr val="accent1"/>
                        </a:gs>
                        <a:gs pos="100000">
                          <a:schemeClr val="accent2"/>
                        </a:gs>
                      </a:gsLst>
                      <a:lin ang="3600000" scaled="0"/>
                      <a:tileRect/>
                    </a:gradFill>
                    <a:ln w="50800">
                      <a:noFill/>
                    </a:ln>
                    <a:effectLst/>
                  </p:spPr>
                  <p:style>
                    <a:lnRef idx="2">
                      <a:schemeClr val="accent1">
                        <a:shade val="50000"/>
                      </a:schemeClr>
                    </a:lnRef>
                    <a:fillRef idx="1">
                      <a:schemeClr val="accent1"/>
                    </a:fillRef>
                    <a:effectRef idx="0">
                      <a:schemeClr val="accent1"/>
                    </a:effectRef>
                    <a:fontRef idx="minor">
                      <a:schemeClr val="lt1"/>
                    </a:fontRef>
                  </p:style>
                  <p:txBody>
                    <a:bodyPr lIns="65135" tIns="32567" rIns="65135" bIns="32567" rtlCol="0" anchor="ctr"/>
                    <a:lstStyle/>
                    <a:p>
                      <a:pPr algn="ctr"/>
                      <a:endParaRPr lang="zh-CN" altLang="en-US" sz="1145">
                        <a:latin typeface="Arial" panose="020B0604020202020204" pitchFamily="34" charset="0"/>
                        <a:ea typeface="微软雅黑" panose="020B0503020204020204" pitchFamily="34" charset="-122"/>
                        <a:sym typeface="Arial" panose="020B0604020202020204" pitchFamily="34" charset="0"/>
                      </a:endParaRPr>
                    </a:p>
                  </p:txBody>
                </p:sp>
              </p:grpSp>
              <p:sp>
                <p:nvSpPr>
                  <p:cNvPr id="54" name="努力9-8">
                    <a:extLst>
                      <a:ext uri="{FF2B5EF4-FFF2-40B4-BE49-F238E27FC236}">
                        <a16:creationId xmlns:a16="http://schemas.microsoft.com/office/drawing/2014/main" id="{FB03CED3-071B-DD86-BF1A-F5E14360D8A7}"/>
                      </a:ext>
                    </a:extLst>
                  </p:cNvPr>
                  <p:cNvSpPr txBox="1"/>
                  <p:nvPr/>
                </p:nvSpPr>
                <p:spPr>
                  <a:xfrm>
                    <a:off x="2016418" y="850513"/>
                    <a:ext cx="1380191" cy="1091495"/>
                  </a:xfrm>
                  <a:prstGeom prst="rect">
                    <a:avLst/>
                  </a:prstGeom>
                  <a:noFill/>
                  <a:effectLst/>
                </p:spPr>
                <p:txBody>
                  <a:bodyPr wrap="square" lIns="270263" tIns="135132" rIns="270263" bIns="135132" rtlCol="0">
                    <a:spAutoFit/>
                  </a:bodyPr>
                  <a:lstStyle/>
                  <a:p>
                    <a:pPr algn="ctr"/>
                    <a:r>
                      <a:rPr lang="en-US" altLang="zh-CN" sz="5319" b="1" dirty="0">
                        <a:solidFill>
                          <a:schemeClr val="tx1">
                            <a:alpha val="15000"/>
                          </a:schemeClr>
                        </a:solidFill>
                        <a:latin typeface="Arial" panose="020B0604020202020204" pitchFamily="34" charset="0"/>
                        <a:ea typeface="微软雅黑" panose="020B0503020204020204" pitchFamily="34" charset="-122"/>
                        <a:sym typeface="Arial" panose="020B0604020202020204" pitchFamily="34" charset="0"/>
                      </a:rPr>
                      <a:t>02</a:t>
                    </a:r>
                    <a:endParaRPr lang="zh-CN" altLang="en-US" sz="5319" b="1" dirty="0">
                      <a:solidFill>
                        <a:schemeClr val="tx1">
                          <a:alpha val="15000"/>
                        </a:schemeClr>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122" name="努力9-9">
                  <a:extLst>
                    <a:ext uri="{FF2B5EF4-FFF2-40B4-BE49-F238E27FC236}">
                      <a16:creationId xmlns:a16="http://schemas.microsoft.com/office/drawing/2014/main" id="{DDABD9D7-F330-7BCC-29BF-502396E6DEED}"/>
                    </a:ext>
                  </a:extLst>
                </p:cNvPr>
                <p:cNvSpPr txBox="1"/>
                <p:nvPr/>
              </p:nvSpPr>
              <p:spPr>
                <a:xfrm>
                  <a:off x="2831513" y="2357637"/>
                  <a:ext cx="1696212" cy="542608"/>
                </a:xfrm>
                <a:prstGeom prst="rect">
                  <a:avLst/>
                </a:prstGeom>
                <a:noFill/>
                <a:effectLst/>
              </p:spPr>
              <p:txBody>
                <a:bodyPr wrap="square" lIns="134340" tIns="67170" rIns="134340" bIns="67170" rtlCol="0">
                  <a:spAutoFit/>
                </a:bodyPr>
                <a:lstStyle/>
                <a:p>
                  <a:pPr algn="dist"/>
                  <a:r>
                    <a:rPr lang="zh-CN" altLang="en-US" sz="2645" b="1" dirty="0">
                      <a:latin typeface="Arial" panose="020B0604020202020204" pitchFamily="34" charset="0"/>
                      <a:ea typeface="微软雅黑" panose="020B0503020204020204" pitchFamily="34" charset="-122"/>
                      <a:sym typeface="Arial" panose="020B0604020202020204" pitchFamily="34" charset="0"/>
                    </a:rPr>
                    <a:t>情况点</a:t>
                  </a:r>
                </a:p>
              </p:txBody>
            </p:sp>
          </p:grpSp>
          <p:pic>
            <p:nvPicPr>
              <p:cNvPr id="16" name="努力9-10">
                <a:extLst>
                  <a:ext uri="{FF2B5EF4-FFF2-40B4-BE49-F238E27FC236}">
                    <a16:creationId xmlns:a16="http://schemas.microsoft.com/office/drawing/2014/main" id="{E3BE1B7D-6C48-AB29-69D7-6DADB0161021}"/>
                  </a:ext>
                </a:extLst>
              </p:cNvPr>
              <p:cNvPicPr>
                <a:picLocks noChangeAspect="1"/>
              </p:cNvPicPr>
              <p:nvPr/>
            </p:nvPicPr>
            <p:blipFill rotWithShape="1">
              <a:blip r:embed="rId21" cstate="email">
                <a:extLst>
                  <a:ext uri="{28A0092B-C50C-407E-A947-70E740481C1C}">
                    <a14:useLocalDpi xmlns:a14="http://schemas.microsoft.com/office/drawing/2010/main"/>
                  </a:ext>
                </a:extLst>
              </a:blip>
              <a:srcRect r="-87"/>
              <a:stretch>
                <a:fillRect/>
              </a:stretch>
            </p:blipFill>
            <p:spPr>
              <a:xfrm>
                <a:off x="453327" y="2672412"/>
                <a:ext cx="1610132" cy="910513"/>
              </a:xfrm>
              <a:prstGeom prst="roundRect">
                <a:avLst>
                  <a:gd name="adj" fmla="val 6970"/>
                </a:avLst>
              </a:prstGeom>
              <a:effectLst/>
            </p:spPr>
          </p:pic>
        </p:grpSp>
        <p:grpSp>
          <p:nvGrpSpPr>
            <p:cNvPr id="27" name="组合 26">
              <a:extLst>
                <a:ext uri="{FF2B5EF4-FFF2-40B4-BE49-F238E27FC236}">
                  <a16:creationId xmlns:a16="http://schemas.microsoft.com/office/drawing/2014/main" id="{46C1EC8C-E977-A4C3-7FD1-B09BCDF53B87}"/>
                </a:ext>
              </a:extLst>
            </p:cNvPr>
            <p:cNvGrpSpPr/>
            <p:nvPr/>
          </p:nvGrpSpPr>
          <p:grpSpPr>
            <a:xfrm>
              <a:off x="453327" y="3763104"/>
              <a:ext cx="5314526" cy="1091495"/>
              <a:chOff x="453327" y="3903372"/>
              <a:chExt cx="5314526" cy="1091495"/>
            </a:xfrm>
          </p:grpSpPr>
          <p:grpSp>
            <p:nvGrpSpPr>
              <p:cNvPr id="179" name="组合 178">
                <a:extLst>
                  <a:ext uri="{FF2B5EF4-FFF2-40B4-BE49-F238E27FC236}">
                    <a16:creationId xmlns:a16="http://schemas.microsoft.com/office/drawing/2014/main" id="{DE0EB784-F35D-0748-E7C7-363AF5A5A3D0}"/>
                  </a:ext>
                </a:extLst>
              </p:cNvPr>
              <p:cNvGrpSpPr/>
              <p:nvPr/>
            </p:nvGrpSpPr>
            <p:grpSpPr>
              <a:xfrm>
                <a:off x="2192470" y="3903372"/>
                <a:ext cx="3575383" cy="1091495"/>
                <a:chOff x="1586791" y="3423560"/>
                <a:chExt cx="3575383" cy="1091495"/>
              </a:xfrm>
            </p:grpSpPr>
            <p:grpSp>
              <p:nvGrpSpPr>
                <p:cNvPr id="111" name="组合 110">
                  <a:extLst>
                    <a:ext uri="{FF2B5EF4-FFF2-40B4-BE49-F238E27FC236}">
                      <a16:creationId xmlns:a16="http://schemas.microsoft.com/office/drawing/2014/main" id="{46204B25-6D76-05A0-18EC-81EF42EFB18C}"/>
                    </a:ext>
                  </a:extLst>
                </p:cNvPr>
                <p:cNvGrpSpPr/>
                <p:nvPr/>
              </p:nvGrpSpPr>
              <p:grpSpPr>
                <a:xfrm>
                  <a:off x="1586791" y="3423560"/>
                  <a:ext cx="3575383" cy="1091495"/>
                  <a:chOff x="2016420" y="688863"/>
                  <a:chExt cx="3177043" cy="1091495"/>
                </a:xfrm>
              </p:grpSpPr>
              <p:grpSp>
                <p:nvGrpSpPr>
                  <p:cNvPr id="112" name="组合 111">
                    <a:extLst>
                      <a:ext uri="{FF2B5EF4-FFF2-40B4-BE49-F238E27FC236}">
                        <a16:creationId xmlns:a16="http://schemas.microsoft.com/office/drawing/2014/main" id="{D837C9E4-EA92-ACBB-7F58-FE2BCDE8BFA3}"/>
                      </a:ext>
                    </a:extLst>
                  </p:cNvPr>
                  <p:cNvGrpSpPr/>
                  <p:nvPr/>
                </p:nvGrpSpPr>
                <p:grpSpPr>
                  <a:xfrm>
                    <a:off x="2083971" y="740232"/>
                    <a:ext cx="3109492" cy="988811"/>
                    <a:chOff x="2064235" y="1980829"/>
                    <a:chExt cx="6929590" cy="2364827"/>
                  </a:xfrm>
                  <a:effectLst>
                    <a:outerShdw blurRad="152400" algn="ctr" rotWithShape="0">
                      <a:schemeClr val="accent3">
                        <a:alpha val="12000"/>
                      </a:schemeClr>
                    </a:outerShdw>
                  </a:effectLst>
                </p:grpSpPr>
                <p:sp>
                  <p:nvSpPr>
                    <p:cNvPr id="114" name="努力9-11">
                      <a:extLst>
                        <a:ext uri="{FF2B5EF4-FFF2-40B4-BE49-F238E27FC236}">
                          <a16:creationId xmlns:a16="http://schemas.microsoft.com/office/drawing/2014/main" id="{3F702E4A-BF81-8C25-AEFB-70D67E80F9F3}"/>
                        </a:ext>
                      </a:extLst>
                    </p:cNvPr>
                    <p:cNvSpPr/>
                    <p:nvPr/>
                  </p:nvSpPr>
                  <p:spPr>
                    <a:xfrm>
                      <a:off x="2064235" y="1980829"/>
                      <a:ext cx="6929590" cy="2364825"/>
                    </a:xfrm>
                    <a:custGeom>
                      <a:avLst/>
                      <a:gdLst>
                        <a:gd name="connsiteX0" fmla="*/ 465071 w 9728201"/>
                        <a:gd name="connsiteY0" fmla="*/ 0 h 3759200"/>
                        <a:gd name="connsiteX1" fmla="*/ 525423 w 9728201"/>
                        <a:gd name="connsiteY1" fmla="*/ 0 h 3759200"/>
                        <a:gd name="connsiteX2" fmla="*/ 8809076 w 9728201"/>
                        <a:gd name="connsiteY2" fmla="*/ 0 h 3759200"/>
                        <a:gd name="connsiteX3" fmla="*/ 9263129 w 9728201"/>
                        <a:gd name="connsiteY3" fmla="*/ 0 h 3759200"/>
                        <a:gd name="connsiteX4" fmla="*/ 9728200 w 9728201"/>
                        <a:gd name="connsiteY4" fmla="*/ 465071 h 3759200"/>
                        <a:gd name="connsiteX5" fmla="*/ 9728200 w 9728201"/>
                        <a:gd name="connsiteY5" fmla="*/ 2862329 h 3759200"/>
                        <a:gd name="connsiteX6" fmla="*/ 9726657 w 9728201"/>
                        <a:gd name="connsiteY6" fmla="*/ 2877640 h 3759200"/>
                        <a:gd name="connsiteX7" fmla="*/ 9728201 w 9728201"/>
                        <a:gd name="connsiteY7" fmla="*/ 2875854 h 3759200"/>
                        <a:gd name="connsiteX8" fmla="*/ 9728201 w 9728201"/>
                        <a:gd name="connsiteY8" fmla="*/ 2909922 h 3759200"/>
                        <a:gd name="connsiteX9" fmla="*/ 8878923 w 9728201"/>
                        <a:gd name="connsiteY9" fmla="*/ 3759200 h 3759200"/>
                        <a:gd name="connsiteX10" fmla="*/ 8809076 w 9728201"/>
                        <a:gd name="connsiteY10" fmla="*/ 3759200 h 3759200"/>
                        <a:gd name="connsiteX11" fmla="*/ 8790674 w 9728201"/>
                        <a:gd name="connsiteY11" fmla="*/ 3759200 h 3759200"/>
                        <a:gd name="connsiteX12" fmla="*/ 525423 w 9728201"/>
                        <a:gd name="connsiteY12" fmla="*/ 3759200 h 3759200"/>
                        <a:gd name="connsiteX13" fmla="*/ 0 w 9728201"/>
                        <a:gd name="connsiteY13" fmla="*/ 3233777 h 3759200"/>
                        <a:gd name="connsiteX14" fmla="*/ 0 w 9728201"/>
                        <a:gd name="connsiteY14" fmla="*/ 525423 h 3759200"/>
                        <a:gd name="connsiteX15" fmla="*/ 0 w 9728201"/>
                        <a:gd name="connsiteY15" fmla="*/ 525422 h 3759200"/>
                        <a:gd name="connsiteX16" fmla="*/ 0 w 9728201"/>
                        <a:gd name="connsiteY16" fmla="*/ 465071 h 3759200"/>
                        <a:gd name="connsiteX17" fmla="*/ 465071 w 9728201"/>
                        <a:gd name="connsiteY17" fmla="*/ 0 h 3759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728201" h="3759200">
                          <a:moveTo>
                            <a:pt x="465071" y="0"/>
                          </a:moveTo>
                          <a:lnTo>
                            <a:pt x="525423" y="0"/>
                          </a:lnTo>
                          <a:lnTo>
                            <a:pt x="8809076" y="0"/>
                          </a:lnTo>
                          <a:lnTo>
                            <a:pt x="9263129" y="0"/>
                          </a:lnTo>
                          <a:cubicBezTo>
                            <a:pt x="9519981" y="0"/>
                            <a:pt x="9728200" y="208219"/>
                            <a:pt x="9728200" y="465071"/>
                          </a:cubicBezTo>
                          <a:lnTo>
                            <a:pt x="9728200" y="2862329"/>
                          </a:lnTo>
                          <a:lnTo>
                            <a:pt x="9726657" y="2877640"/>
                          </a:lnTo>
                          <a:lnTo>
                            <a:pt x="9728201" y="2875854"/>
                          </a:lnTo>
                          <a:lnTo>
                            <a:pt x="9728201" y="2909922"/>
                          </a:lnTo>
                          <a:cubicBezTo>
                            <a:pt x="9728201" y="3378965"/>
                            <a:pt x="9347966" y="3759200"/>
                            <a:pt x="8878923" y="3759200"/>
                          </a:cubicBezTo>
                          <a:lnTo>
                            <a:pt x="8809076" y="3759200"/>
                          </a:lnTo>
                          <a:lnTo>
                            <a:pt x="8790674" y="3759200"/>
                          </a:lnTo>
                          <a:lnTo>
                            <a:pt x="525423" y="3759200"/>
                          </a:lnTo>
                          <a:cubicBezTo>
                            <a:pt x="235240" y="3759200"/>
                            <a:pt x="0" y="3523960"/>
                            <a:pt x="0" y="3233777"/>
                          </a:cubicBezTo>
                          <a:lnTo>
                            <a:pt x="0" y="525423"/>
                          </a:lnTo>
                          <a:lnTo>
                            <a:pt x="0" y="525422"/>
                          </a:lnTo>
                          <a:lnTo>
                            <a:pt x="0" y="465071"/>
                          </a:lnTo>
                          <a:cubicBezTo>
                            <a:pt x="0" y="208219"/>
                            <a:pt x="208219" y="0"/>
                            <a:pt x="465071" y="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65135" tIns="32567" rIns="65135" bIns="32567" rtlCol="0" anchor="ctr">
                      <a:noAutofit/>
                    </a:bodyPr>
                    <a:lstStyle/>
                    <a:p>
                      <a:pPr algn="ctr"/>
                      <a:endParaRPr lang="zh-CN" altLang="en-US" sz="1145">
                        <a:latin typeface="Arial" panose="020B0604020202020204" pitchFamily="34" charset="0"/>
                        <a:ea typeface="微软雅黑" panose="020B0503020204020204" pitchFamily="34" charset="-122"/>
                        <a:sym typeface="Arial" panose="020B0604020202020204" pitchFamily="34" charset="0"/>
                      </a:endParaRPr>
                    </a:p>
                  </p:txBody>
                </p:sp>
                <p:sp>
                  <p:nvSpPr>
                    <p:cNvPr id="115" name="努力9-12">
                      <a:extLst>
                        <a:ext uri="{FF2B5EF4-FFF2-40B4-BE49-F238E27FC236}">
                          <a16:creationId xmlns:a16="http://schemas.microsoft.com/office/drawing/2014/main" id="{7DE24D78-C332-1BAE-022F-460490926C7F}"/>
                        </a:ext>
                      </a:extLst>
                    </p:cNvPr>
                    <p:cNvSpPr/>
                    <p:nvPr/>
                  </p:nvSpPr>
                  <p:spPr>
                    <a:xfrm>
                      <a:off x="8326006" y="3716432"/>
                      <a:ext cx="667817" cy="629224"/>
                    </a:xfrm>
                    <a:custGeom>
                      <a:avLst/>
                      <a:gdLst>
                        <a:gd name="connsiteX0" fmla="*/ 937527 w 937527"/>
                        <a:gd name="connsiteY0" fmla="*/ 0 h 883346"/>
                        <a:gd name="connsiteX1" fmla="*/ 937527 w 937527"/>
                        <a:gd name="connsiteY1" fmla="*/ 34068 h 883346"/>
                        <a:gd name="connsiteX2" fmla="*/ 88249 w 937527"/>
                        <a:gd name="connsiteY2" fmla="*/ 883346 h 883346"/>
                        <a:gd name="connsiteX3" fmla="*/ 0 w 937527"/>
                        <a:gd name="connsiteY3" fmla="*/ 883346 h 883346"/>
                        <a:gd name="connsiteX4" fmla="*/ 900 w 937527"/>
                        <a:gd name="connsiteY4" fmla="*/ 881757 h 883346"/>
                        <a:gd name="connsiteX5" fmla="*/ 210450 w 937527"/>
                        <a:gd name="connsiteY5" fmla="*/ 191195 h 883346"/>
                        <a:gd name="connsiteX6" fmla="*/ 904271 w 937527"/>
                        <a:gd name="connsiteY6" fmla="*/ 38457 h 883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37527" h="883346">
                          <a:moveTo>
                            <a:pt x="937527" y="0"/>
                          </a:moveTo>
                          <a:lnTo>
                            <a:pt x="937527" y="34068"/>
                          </a:lnTo>
                          <a:cubicBezTo>
                            <a:pt x="937527" y="503111"/>
                            <a:pt x="557292" y="883346"/>
                            <a:pt x="88249" y="883346"/>
                          </a:cubicBezTo>
                          <a:lnTo>
                            <a:pt x="0" y="883346"/>
                          </a:lnTo>
                          <a:lnTo>
                            <a:pt x="900" y="881757"/>
                          </a:lnTo>
                          <a:cubicBezTo>
                            <a:pt x="135044" y="708720"/>
                            <a:pt x="208068" y="514252"/>
                            <a:pt x="210450" y="191195"/>
                          </a:cubicBezTo>
                          <a:cubicBezTo>
                            <a:pt x="472983" y="187723"/>
                            <a:pt x="766205" y="157813"/>
                            <a:pt x="904271" y="38457"/>
                          </a:cubicBezTo>
                          <a:close/>
                        </a:path>
                      </a:pathLst>
                    </a:custGeom>
                    <a:gradFill flip="none" rotWithShape="1">
                      <a:gsLst>
                        <a:gs pos="0">
                          <a:schemeClr val="accent1">
                            <a:lumMod val="70000"/>
                            <a:lumOff val="30000"/>
                          </a:schemeClr>
                        </a:gs>
                        <a:gs pos="60000">
                          <a:schemeClr val="accent1"/>
                        </a:gs>
                        <a:gs pos="100000">
                          <a:schemeClr val="accent2"/>
                        </a:gs>
                      </a:gsLst>
                      <a:lin ang="3600000" scaled="0"/>
                      <a:tileRect/>
                    </a:gradFill>
                    <a:ln w="50800">
                      <a:noFill/>
                    </a:ln>
                    <a:effectLst/>
                  </p:spPr>
                  <p:style>
                    <a:lnRef idx="2">
                      <a:schemeClr val="accent1">
                        <a:shade val="50000"/>
                      </a:schemeClr>
                    </a:lnRef>
                    <a:fillRef idx="1">
                      <a:schemeClr val="accent1"/>
                    </a:fillRef>
                    <a:effectRef idx="0">
                      <a:schemeClr val="accent1"/>
                    </a:effectRef>
                    <a:fontRef idx="minor">
                      <a:schemeClr val="lt1"/>
                    </a:fontRef>
                  </p:style>
                  <p:txBody>
                    <a:bodyPr lIns="65135" tIns="32567" rIns="65135" bIns="32567" rtlCol="0" anchor="ctr"/>
                    <a:lstStyle/>
                    <a:p>
                      <a:pPr algn="ctr"/>
                      <a:endParaRPr lang="zh-CN" altLang="en-US" sz="1145">
                        <a:latin typeface="Arial" panose="020B0604020202020204" pitchFamily="34" charset="0"/>
                        <a:ea typeface="微软雅黑" panose="020B0503020204020204" pitchFamily="34" charset="-122"/>
                        <a:sym typeface="Arial" panose="020B0604020202020204" pitchFamily="34" charset="0"/>
                      </a:endParaRPr>
                    </a:p>
                  </p:txBody>
                </p:sp>
              </p:grpSp>
              <p:sp>
                <p:nvSpPr>
                  <p:cNvPr id="113" name="努力9-13">
                    <a:extLst>
                      <a:ext uri="{FF2B5EF4-FFF2-40B4-BE49-F238E27FC236}">
                        <a16:creationId xmlns:a16="http://schemas.microsoft.com/office/drawing/2014/main" id="{BD46207F-D2AE-5671-BA0A-D07ABF9F507F}"/>
                      </a:ext>
                    </a:extLst>
                  </p:cNvPr>
                  <p:cNvSpPr txBox="1"/>
                  <p:nvPr/>
                </p:nvSpPr>
                <p:spPr>
                  <a:xfrm>
                    <a:off x="2016420" y="688863"/>
                    <a:ext cx="1380190" cy="1091495"/>
                  </a:xfrm>
                  <a:prstGeom prst="rect">
                    <a:avLst/>
                  </a:prstGeom>
                  <a:noFill/>
                  <a:effectLst/>
                </p:spPr>
                <p:txBody>
                  <a:bodyPr wrap="square" lIns="270263" tIns="135132" rIns="270263" bIns="135132" rtlCol="0">
                    <a:spAutoFit/>
                  </a:bodyPr>
                  <a:lstStyle/>
                  <a:p>
                    <a:pPr algn="ctr"/>
                    <a:r>
                      <a:rPr lang="en-US" altLang="zh-CN" sz="5319" b="1" dirty="0">
                        <a:solidFill>
                          <a:schemeClr val="tx1">
                            <a:alpha val="15000"/>
                          </a:schemeClr>
                        </a:solidFill>
                        <a:latin typeface="Arial" panose="020B0604020202020204" pitchFamily="34" charset="0"/>
                        <a:ea typeface="微软雅黑" panose="020B0503020204020204" pitchFamily="34" charset="-122"/>
                        <a:sym typeface="Arial" panose="020B0604020202020204" pitchFamily="34" charset="0"/>
                      </a:rPr>
                      <a:t>03</a:t>
                    </a:r>
                    <a:endParaRPr lang="zh-CN" altLang="en-US" sz="5319" b="1" dirty="0">
                      <a:solidFill>
                        <a:schemeClr val="tx1">
                          <a:alpha val="15000"/>
                        </a:schemeClr>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123" name="努力9-14">
                  <a:extLst>
                    <a:ext uri="{FF2B5EF4-FFF2-40B4-BE49-F238E27FC236}">
                      <a16:creationId xmlns:a16="http://schemas.microsoft.com/office/drawing/2014/main" id="{42FA9591-B456-D8A9-1E33-B37CB5EE9536}"/>
                    </a:ext>
                  </a:extLst>
                </p:cNvPr>
                <p:cNvSpPr txBox="1"/>
                <p:nvPr/>
              </p:nvSpPr>
              <p:spPr>
                <a:xfrm>
                  <a:off x="2831513" y="3698003"/>
                  <a:ext cx="1696212" cy="542608"/>
                </a:xfrm>
                <a:prstGeom prst="rect">
                  <a:avLst/>
                </a:prstGeom>
                <a:noFill/>
                <a:effectLst/>
              </p:spPr>
              <p:txBody>
                <a:bodyPr wrap="square" lIns="134340" tIns="67170" rIns="134340" bIns="67170" rtlCol="0">
                  <a:spAutoFit/>
                </a:bodyPr>
                <a:lstStyle/>
                <a:p>
                  <a:pPr algn="dist"/>
                  <a:r>
                    <a:rPr lang="zh-CN" altLang="en-US" sz="2645" b="1" dirty="0">
                      <a:latin typeface="Arial" panose="020B0604020202020204" pitchFamily="34" charset="0"/>
                      <a:ea typeface="微软雅黑" panose="020B0503020204020204" pitchFamily="34" charset="-122"/>
                      <a:sym typeface="Arial" panose="020B0604020202020204" pitchFamily="34" charset="0"/>
                    </a:rPr>
                    <a:t>情况点</a:t>
                  </a:r>
                </a:p>
              </p:txBody>
            </p:sp>
          </p:grpSp>
          <p:pic>
            <p:nvPicPr>
              <p:cNvPr id="20" name="努力9-15">
                <a:extLst>
                  <a:ext uri="{FF2B5EF4-FFF2-40B4-BE49-F238E27FC236}">
                    <a16:creationId xmlns:a16="http://schemas.microsoft.com/office/drawing/2014/main" id="{1025D7F5-D37D-5894-7B7F-B3CAFDA6DCA1}"/>
                  </a:ext>
                </a:extLst>
              </p:cNvPr>
              <p:cNvPicPr>
                <a:picLocks noChangeAspect="1"/>
              </p:cNvPicPr>
              <p:nvPr/>
            </p:nvPicPr>
            <p:blipFill rotWithShape="1">
              <a:blip r:embed="rId21" cstate="email">
                <a:extLst>
                  <a:ext uri="{28A0092B-C50C-407E-A947-70E740481C1C}">
                    <a14:useLocalDpi xmlns:a14="http://schemas.microsoft.com/office/drawing/2010/main"/>
                  </a:ext>
                </a:extLst>
              </a:blip>
              <a:srcRect r="-87"/>
              <a:stretch>
                <a:fillRect/>
              </a:stretch>
            </p:blipFill>
            <p:spPr>
              <a:xfrm>
                <a:off x="453327" y="3993863"/>
                <a:ext cx="1610132" cy="910513"/>
              </a:xfrm>
              <a:prstGeom prst="roundRect">
                <a:avLst>
                  <a:gd name="adj" fmla="val 6970"/>
                </a:avLst>
              </a:prstGeom>
              <a:effectLst/>
            </p:spPr>
          </p:pic>
        </p:grpSp>
        <p:grpSp>
          <p:nvGrpSpPr>
            <p:cNvPr id="28" name="组合 27">
              <a:extLst>
                <a:ext uri="{FF2B5EF4-FFF2-40B4-BE49-F238E27FC236}">
                  <a16:creationId xmlns:a16="http://schemas.microsoft.com/office/drawing/2014/main" id="{D0EB12BC-058A-B32F-E379-103B43E6486A}"/>
                </a:ext>
              </a:extLst>
            </p:cNvPr>
            <p:cNvGrpSpPr/>
            <p:nvPr/>
          </p:nvGrpSpPr>
          <p:grpSpPr>
            <a:xfrm>
              <a:off x="453327" y="5006229"/>
              <a:ext cx="5314526" cy="1091495"/>
              <a:chOff x="453327" y="5216628"/>
              <a:chExt cx="5314526" cy="1091495"/>
            </a:xfrm>
          </p:grpSpPr>
          <p:grpSp>
            <p:nvGrpSpPr>
              <p:cNvPr id="279" name="组合 278">
                <a:extLst>
                  <a:ext uri="{FF2B5EF4-FFF2-40B4-BE49-F238E27FC236}">
                    <a16:creationId xmlns:a16="http://schemas.microsoft.com/office/drawing/2014/main" id="{9556A54B-CB87-2767-C8E6-5DB1F5D0FFFF}"/>
                  </a:ext>
                </a:extLst>
              </p:cNvPr>
              <p:cNvGrpSpPr/>
              <p:nvPr/>
            </p:nvGrpSpPr>
            <p:grpSpPr>
              <a:xfrm>
                <a:off x="2192470" y="5216628"/>
                <a:ext cx="3575383" cy="1091495"/>
                <a:chOff x="1586791" y="3261908"/>
                <a:chExt cx="3575383" cy="1091495"/>
              </a:xfrm>
            </p:grpSpPr>
            <p:grpSp>
              <p:nvGrpSpPr>
                <p:cNvPr id="280" name="组合 279">
                  <a:extLst>
                    <a:ext uri="{FF2B5EF4-FFF2-40B4-BE49-F238E27FC236}">
                      <a16:creationId xmlns:a16="http://schemas.microsoft.com/office/drawing/2014/main" id="{2ACA4343-0D3E-E2B7-BDE4-102BB5DC6BFC}"/>
                    </a:ext>
                  </a:extLst>
                </p:cNvPr>
                <p:cNvGrpSpPr/>
                <p:nvPr/>
              </p:nvGrpSpPr>
              <p:grpSpPr>
                <a:xfrm>
                  <a:off x="1586791" y="3261908"/>
                  <a:ext cx="3575383" cy="1091495"/>
                  <a:chOff x="2016420" y="527211"/>
                  <a:chExt cx="3177043" cy="1091495"/>
                </a:xfrm>
              </p:grpSpPr>
              <p:grpSp>
                <p:nvGrpSpPr>
                  <p:cNvPr id="282" name="组合 281">
                    <a:extLst>
                      <a:ext uri="{FF2B5EF4-FFF2-40B4-BE49-F238E27FC236}">
                        <a16:creationId xmlns:a16="http://schemas.microsoft.com/office/drawing/2014/main" id="{81508D27-2F6D-20E3-72A0-9A14701A5E51}"/>
                      </a:ext>
                    </a:extLst>
                  </p:cNvPr>
                  <p:cNvGrpSpPr/>
                  <p:nvPr/>
                </p:nvGrpSpPr>
                <p:grpSpPr>
                  <a:xfrm>
                    <a:off x="2083971" y="578582"/>
                    <a:ext cx="3109492" cy="988812"/>
                    <a:chOff x="2064235" y="1594230"/>
                    <a:chExt cx="6929590" cy="2364830"/>
                  </a:xfrm>
                  <a:effectLst>
                    <a:outerShdw blurRad="152400" algn="ctr" rotWithShape="0">
                      <a:schemeClr val="accent3">
                        <a:alpha val="12000"/>
                      </a:schemeClr>
                    </a:outerShdw>
                  </a:effectLst>
                </p:grpSpPr>
                <p:sp>
                  <p:nvSpPr>
                    <p:cNvPr id="284" name="努力9-16">
                      <a:extLst>
                        <a:ext uri="{FF2B5EF4-FFF2-40B4-BE49-F238E27FC236}">
                          <a16:creationId xmlns:a16="http://schemas.microsoft.com/office/drawing/2014/main" id="{FA457DF5-4138-7C3B-8BCB-1A8A76BA703D}"/>
                        </a:ext>
                      </a:extLst>
                    </p:cNvPr>
                    <p:cNvSpPr/>
                    <p:nvPr/>
                  </p:nvSpPr>
                  <p:spPr>
                    <a:xfrm>
                      <a:off x="2064235" y="1594230"/>
                      <a:ext cx="6929590" cy="2364825"/>
                    </a:xfrm>
                    <a:custGeom>
                      <a:avLst/>
                      <a:gdLst>
                        <a:gd name="connsiteX0" fmla="*/ 465071 w 9728201"/>
                        <a:gd name="connsiteY0" fmla="*/ 0 h 3759200"/>
                        <a:gd name="connsiteX1" fmla="*/ 525423 w 9728201"/>
                        <a:gd name="connsiteY1" fmla="*/ 0 h 3759200"/>
                        <a:gd name="connsiteX2" fmla="*/ 8809076 w 9728201"/>
                        <a:gd name="connsiteY2" fmla="*/ 0 h 3759200"/>
                        <a:gd name="connsiteX3" fmla="*/ 9263129 w 9728201"/>
                        <a:gd name="connsiteY3" fmla="*/ 0 h 3759200"/>
                        <a:gd name="connsiteX4" fmla="*/ 9728200 w 9728201"/>
                        <a:gd name="connsiteY4" fmla="*/ 465071 h 3759200"/>
                        <a:gd name="connsiteX5" fmla="*/ 9728200 w 9728201"/>
                        <a:gd name="connsiteY5" fmla="*/ 2862329 h 3759200"/>
                        <a:gd name="connsiteX6" fmla="*/ 9726657 w 9728201"/>
                        <a:gd name="connsiteY6" fmla="*/ 2877640 h 3759200"/>
                        <a:gd name="connsiteX7" fmla="*/ 9728201 w 9728201"/>
                        <a:gd name="connsiteY7" fmla="*/ 2875854 h 3759200"/>
                        <a:gd name="connsiteX8" fmla="*/ 9728201 w 9728201"/>
                        <a:gd name="connsiteY8" fmla="*/ 2909922 h 3759200"/>
                        <a:gd name="connsiteX9" fmla="*/ 8878923 w 9728201"/>
                        <a:gd name="connsiteY9" fmla="*/ 3759200 h 3759200"/>
                        <a:gd name="connsiteX10" fmla="*/ 8809076 w 9728201"/>
                        <a:gd name="connsiteY10" fmla="*/ 3759200 h 3759200"/>
                        <a:gd name="connsiteX11" fmla="*/ 8790674 w 9728201"/>
                        <a:gd name="connsiteY11" fmla="*/ 3759200 h 3759200"/>
                        <a:gd name="connsiteX12" fmla="*/ 525423 w 9728201"/>
                        <a:gd name="connsiteY12" fmla="*/ 3759200 h 3759200"/>
                        <a:gd name="connsiteX13" fmla="*/ 0 w 9728201"/>
                        <a:gd name="connsiteY13" fmla="*/ 3233777 h 3759200"/>
                        <a:gd name="connsiteX14" fmla="*/ 0 w 9728201"/>
                        <a:gd name="connsiteY14" fmla="*/ 525423 h 3759200"/>
                        <a:gd name="connsiteX15" fmla="*/ 0 w 9728201"/>
                        <a:gd name="connsiteY15" fmla="*/ 525422 h 3759200"/>
                        <a:gd name="connsiteX16" fmla="*/ 0 w 9728201"/>
                        <a:gd name="connsiteY16" fmla="*/ 465071 h 3759200"/>
                        <a:gd name="connsiteX17" fmla="*/ 465071 w 9728201"/>
                        <a:gd name="connsiteY17" fmla="*/ 0 h 3759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728201" h="3759200">
                          <a:moveTo>
                            <a:pt x="465071" y="0"/>
                          </a:moveTo>
                          <a:lnTo>
                            <a:pt x="525423" y="0"/>
                          </a:lnTo>
                          <a:lnTo>
                            <a:pt x="8809076" y="0"/>
                          </a:lnTo>
                          <a:lnTo>
                            <a:pt x="9263129" y="0"/>
                          </a:lnTo>
                          <a:cubicBezTo>
                            <a:pt x="9519981" y="0"/>
                            <a:pt x="9728200" y="208219"/>
                            <a:pt x="9728200" y="465071"/>
                          </a:cubicBezTo>
                          <a:lnTo>
                            <a:pt x="9728200" y="2862329"/>
                          </a:lnTo>
                          <a:lnTo>
                            <a:pt x="9726657" y="2877640"/>
                          </a:lnTo>
                          <a:lnTo>
                            <a:pt x="9728201" y="2875854"/>
                          </a:lnTo>
                          <a:lnTo>
                            <a:pt x="9728201" y="2909922"/>
                          </a:lnTo>
                          <a:cubicBezTo>
                            <a:pt x="9728201" y="3378965"/>
                            <a:pt x="9347966" y="3759200"/>
                            <a:pt x="8878923" y="3759200"/>
                          </a:cubicBezTo>
                          <a:lnTo>
                            <a:pt x="8809076" y="3759200"/>
                          </a:lnTo>
                          <a:lnTo>
                            <a:pt x="8790674" y="3759200"/>
                          </a:lnTo>
                          <a:lnTo>
                            <a:pt x="525423" y="3759200"/>
                          </a:lnTo>
                          <a:cubicBezTo>
                            <a:pt x="235240" y="3759200"/>
                            <a:pt x="0" y="3523960"/>
                            <a:pt x="0" y="3233777"/>
                          </a:cubicBezTo>
                          <a:lnTo>
                            <a:pt x="0" y="525423"/>
                          </a:lnTo>
                          <a:lnTo>
                            <a:pt x="0" y="525422"/>
                          </a:lnTo>
                          <a:lnTo>
                            <a:pt x="0" y="465071"/>
                          </a:lnTo>
                          <a:cubicBezTo>
                            <a:pt x="0" y="208219"/>
                            <a:pt x="208219" y="0"/>
                            <a:pt x="465071" y="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65135" tIns="32567" rIns="65135" bIns="32567" rtlCol="0" anchor="ctr">
                      <a:noAutofit/>
                    </a:bodyPr>
                    <a:lstStyle/>
                    <a:p>
                      <a:pPr algn="ctr"/>
                      <a:endParaRPr lang="zh-CN" altLang="en-US" sz="1145">
                        <a:latin typeface="Arial" panose="020B0604020202020204" pitchFamily="34" charset="0"/>
                        <a:ea typeface="微软雅黑" panose="020B0503020204020204" pitchFamily="34" charset="-122"/>
                        <a:sym typeface="Arial" panose="020B0604020202020204" pitchFamily="34" charset="0"/>
                      </a:endParaRPr>
                    </a:p>
                  </p:txBody>
                </p:sp>
                <p:sp>
                  <p:nvSpPr>
                    <p:cNvPr id="285" name="努力9-17">
                      <a:extLst>
                        <a:ext uri="{FF2B5EF4-FFF2-40B4-BE49-F238E27FC236}">
                          <a16:creationId xmlns:a16="http://schemas.microsoft.com/office/drawing/2014/main" id="{FD250B14-10B4-FEEB-093A-1856E3A08653}"/>
                        </a:ext>
                      </a:extLst>
                    </p:cNvPr>
                    <p:cNvSpPr/>
                    <p:nvPr/>
                  </p:nvSpPr>
                  <p:spPr>
                    <a:xfrm>
                      <a:off x="8326006" y="3329836"/>
                      <a:ext cx="667817" cy="629224"/>
                    </a:xfrm>
                    <a:custGeom>
                      <a:avLst/>
                      <a:gdLst>
                        <a:gd name="connsiteX0" fmla="*/ 937527 w 937527"/>
                        <a:gd name="connsiteY0" fmla="*/ 0 h 883346"/>
                        <a:gd name="connsiteX1" fmla="*/ 937527 w 937527"/>
                        <a:gd name="connsiteY1" fmla="*/ 34068 h 883346"/>
                        <a:gd name="connsiteX2" fmla="*/ 88249 w 937527"/>
                        <a:gd name="connsiteY2" fmla="*/ 883346 h 883346"/>
                        <a:gd name="connsiteX3" fmla="*/ 0 w 937527"/>
                        <a:gd name="connsiteY3" fmla="*/ 883346 h 883346"/>
                        <a:gd name="connsiteX4" fmla="*/ 900 w 937527"/>
                        <a:gd name="connsiteY4" fmla="*/ 881757 h 883346"/>
                        <a:gd name="connsiteX5" fmla="*/ 210450 w 937527"/>
                        <a:gd name="connsiteY5" fmla="*/ 191195 h 883346"/>
                        <a:gd name="connsiteX6" fmla="*/ 904271 w 937527"/>
                        <a:gd name="connsiteY6" fmla="*/ 38457 h 883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37527" h="883346">
                          <a:moveTo>
                            <a:pt x="937527" y="0"/>
                          </a:moveTo>
                          <a:lnTo>
                            <a:pt x="937527" y="34068"/>
                          </a:lnTo>
                          <a:cubicBezTo>
                            <a:pt x="937527" y="503111"/>
                            <a:pt x="557292" y="883346"/>
                            <a:pt x="88249" y="883346"/>
                          </a:cubicBezTo>
                          <a:lnTo>
                            <a:pt x="0" y="883346"/>
                          </a:lnTo>
                          <a:lnTo>
                            <a:pt x="900" y="881757"/>
                          </a:lnTo>
                          <a:cubicBezTo>
                            <a:pt x="135044" y="708720"/>
                            <a:pt x="208068" y="514252"/>
                            <a:pt x="210450" y="191195"/>
                          </a:cubicBezTo>
                          <a:cubicBezTo>
                            <a:pt x="472983" y="187723"/>
                            <a:pt x="766205" y="157813"/>
                            <a:pt x="904271" y="38457"/>
                          </a:cubicBezTo>
                          <a:close/>
                        </a:path>
                      </a:pathLst>
                    </a:custGeom>
                    <a:gradFill flip="none" rotWithShape="1">
                      <a:gsLst>
                        <a:gs pos="0">
                          <a:schemeClr val="accent1">
                            <a:lumMod val="70000"/>
                            <a:lumOff val="30000"/>
                          </a:schemeClr>
                        </a:gs>
                        <a:gs pos="60000">
                          <a:schemeClr val="accent1"/>
                        </a:gs>
                        <a:gs pos="100000">
                          <a:schemeClr val="accent2"/>
                        </a:gs>
                      </a:gsLst>
                      <a:lin ang="3600000" scaled="0"/>
                      <a:tileRect/>
                    </a:gradFill>
                    <a:ln w="50800">
                      <a:noFill/>
                    </a:ln>
                    <a:effectLst/>
                  </p:spPr>
                  <p:style>
                    <a:lnRef idx="2">
                      <a:schemeClr val="accent1">
                        <a:shade val="50000"/>
                      </a:schemeClr>
                    </a:lnRef>
                    <a:fillRef idx="1">
                      <a:schemeClr val="accent1"/>
                    </a:fillRef>
                    <a:effectRef idx="0">
                      <a:schemeClr val="accent1"/>
                    </a:effectRef>
                    <a:fontRef idx="minor">
                      <a:schemeClr val="lt1"/>
                    </a:fontRef>
                  </p:style>
                  <p:txBody>
                    <a:bodyPr lIns="65135" tIns="32567" rIns="65135" bIns="32567" rtlCol="0" anchor="ctr"/>
                    <a:lstStyle/>
                    <a:p>
                      <a:pPr algn="ctr"/>
                      <a:endParaRPr lang="zh-CN" altLang="en-US" sz="1145">
                        <a:latin typeface="Arial" panose="020B0604020202020204" pitchFamily="34" charset="0"/>
                        <a:ea typeface="微软雅黑" panose="020B0503020204020204" pitchFamily="34" charset="-122"/>
                        <a:sym typeface="Arial" panose="020B0604020202020204" pitchFamily="34" charset="0"/>
                      </a:endParaRPr>
                    </a:p>
                  </p:txBody>
                </p:sp>
              </p:grpSp>
              <p:sp>
                <p:nvSpPr>
                  <p:cNvPr id="283" name="努力9-18">
                    <a:extLst>
                      <a:ext uri="{FF2B5EF4-FFF2-40B4-BE49-F238E27FC236}">
                        <a16:creationId xmlns:a16="http://schemas.microsoft.com/office/drawing/2014/main" id="{97B2D50E-C7EF-E5D6-535C-3D6E893910DB}"/>
                      </a:ext>
                    </a:extLst>
                  </p:cNvPr>
                  <p:cNvSpPr txBox="1"/>
                  <p:nvPr/>
                </p:nvSpPr>
                <p:spPr>
                  <a:xfrm>
                    <a:off x="2016420" y="527211"/>
                    <a:ext cx="1380190" cy="1091495"/>
                  </a:xfrm>
                  <a:prstGeom prst="rect">
                    <a:avLst/>
                  </a:prstGeom>
                  <a:noFill/>
                  <a:effectLst/>
                </p:spPr>
                <p:txBody>
                  <a:bodyPr wrap="square" lIns="270263" tIns="135132" rIns="270263" bIns="135132" rtlCol="0">
                    <a:spAutoFit/>
                  </a:bodyPr>
                  <a:lstStyle/>
                  <a:p>
                    <a:pPr algn="ctr"/>
                    <a:r>
                      <a:rPr lang="en-US" altLang="zh-CN" sz="5319" b="1" dirty="0">
                        <a:solidFill>
                          <a:schemeClr val="tx1">
                            <a:alpha val="15000"/>
                          </a:schemeClr>
                        </a:solidFill>
                        <a:latin typeface="Arial" panose="020B0604020202020204" pitchFamily="34" charset="0"/>
                        <a:ea typeface="微软雅黑" panose="020B0503020204020204" pitchFamily="34" charset="-122"/>
                        <a:sym typeface="Arial" panose="020B0604020202020204" pitchFamily="34" charset="0"/>
                      </a:rPr>
                      <a:t>04</a:t>
                    </a:r>
                    <a:endParaRPr lang="zh-CN" altLang="en-US" sz="5319" b="1" dirty="0">
                      <a:solidFill>
                        <a:schemeClr val="tx1">
                          <a:alpha val="15000"/>
                        </a:schemeClr>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281" name="努力9-19">
                  <a:extLst>
                    <a:ext uri="{FF2B5EF4-FFF2-40B4-BE49-F238E27FC236}">
                      <a16:creationId xmlns:a16="http://schemas.microsoft.com/office/drawing/2014/main" id="{CD0EAC15-F038-F103-7677-DB93BD108380}"/>
                    </a:ext>
                  </a:extLst>
                </p:cNvPr>
                <p:cNvSpPr txBox="1"/>
                <p:nvPr/>
              </p:nvSpPr>
              <p:spPr>
                <a:xfrm>
                  <a:off x="2831513" y="3536351"/>
                  <a:ext cx="1696212" cy="542608"/>
                </a:xfrm>
                <a:prstGeom prst="rect">
                  <a:avLst/>
                </a:prstGeom>
                <a:noFill/>
                <a:effectLst/>
              </p:spPr>
              <p:txBody>
                <a:bodyPr wrap="square" lIns="134340" tIns="67170" rIns="134340" bIns="67170" rtlCol="0">
                  <a:spAutoFit/>
                </a:bodyPr>
                <a:lstStyle/>
                <a:p>
                  <a:pPr algn="dist"/>
                  <a:r>
                    <a:rPr lang="zh-CN" altLang="en-US" sz="2645" b="1" dirty="0">
                      <a:latin typeface="Arial" panose="020B0604020202020204" pitchFamily="34" charset="0"/>
                      <a:ea typeface="微软雅黑" panose="020B0503020204020204" pitchFamily="34" charset="-122"/>
                      <a:sym typeface="Arial" panose="020B0604020202020204" pitchFamily="34" charset="0"/>
                    </a:rPr>
                    <a:t>情况点</a:t>
                  </a:r>
                </a:p>
              </p:txBody>
            </p:sp>
          </p:grpSp>
          <p:pic>
            <p:nvPicPr>
              <p:cNvPr id="24" name="努力9-20">
                <a:extLst>
                  <a:ext uri="{FF2B5EF4-FFF2-40B4-BE49-F238E27FC236}">
                    <a16:creationId xmlns:a16="http://schemas.microsoft.com/office/drawing/2014/main" id="{5CBD2A70-C299-0398-B89C-7DC7E04A038C}"/>
                  </a:ext>
                </a:extLst>
              </p:cNvPr>
              <p:cNvPicPr>
                <a:picLocks noChangeAspect="1"/>
              </p:cNvPicPr>
              <p:nvPr/>
            </p:nvPicPr>
            <p:blipFill rotWithShape="1">
              <a:blip r:embed="rId21" cstate="email">
                <a:extLst>
                  <a:ext uri="{28A0092B-C50C-407E-A947-70E740481C1C}">
                    <a14:useLocalDpi xmlns:a14="http://schemas.microsoft.com/office/drawing/2010/main"/>
                  </a:ext>
                </a:extLst>
              </a:blip>
              <a:srcRect r="-87"/>
              <a:stretch>
                <a:fillRect/>
              </a:stretch>
            </p:blipFill>
            <p:spPr>
              <a:xfrm>
                <a:off x="453327" y="5307119"/>
                <a:ext cx="1610132" cy="910513"/>
              </a:xfrm>
              <a:prstGeom prst="roundRect">
                <a:avLst>
                  <a:gd name="adj" fmla="val 6970"/>
                </a:avLst>
              </a:prstGeom>
              <a:effectLst/>
            </p:spPr>
          </p:pic>
        </p:grpSp>
      </p:grpSp>
      <p:grpSp>
        <p:nvGrpSpPr>
          <p:cNvPr id="21" name="组合 20">
            <a:extLst>
              <a:ext uri="{FF2B5EF4-FFF2-40B4-BE49-F238E27FC236}">
                <a16:creationId xmlns:a16="http://schemas.microsoft.com/office/drawing/2014/main" id="{5F3B573A-AC44-87F4-92CC-20FBF3DBCCEA}"/>
              </a:ext>
            </a:extLst>
          </p:cNvPr>
          <p:cNvGrpSpPr/>
          <p:nvPr/>
        </p:nvGrpSpPr>
        <p:grpSpPr>
          <a:xfrm>
            <a:off x="3989003" y="233774"/>
            <a:ext cx="4213994" cy="652623"/>
            <a:chOff x="3989003" y="233774"/>
            <a:chExt cx="4213994" cy="652623"/>
          </a:xfrm>
        </p:grpSpPr>
        <p:grpSp>
          <p:nvGrpSpPr>
            <p:cNvPr id="22" name="努力5">
              <a:extLst>
                <a:ext uri="{FF2B5EF4-FFF2-40B4-BE49-F238E27FC236}">
                  <a16:creationId xmlns:a16="http://schemas.microsoft.com/office/drawing/2014/main" id="{DCDD001F-887D-4942-5F4F-5553EBFB6FF3}"/>
                </a:ext>
              </a:extLst>
            </p:cNvPr>
            <p:cNvGrpSpPr/>
            <p:nvPr/>
          </p:nvGrpSpPr>
          <p:grpSpPr>
            <a:xfrm>
              <a:off x="3989003" y="376447"/>
              <a:ext cx="4213994" cy="288597"/>
              <a:chOff x="3884852" y="376447"/>
              <a:chExt cx="4213994" cy="288597"/>
            </a:xfrm>
          </p:grpSpPr>
          <p:sp>
            <p:nvSpPr>
              <p:cNvPr id="224" name="努力5-2">
                <a:extLst>
                  <a:ext uri="{FF2B5EF4-FFF2-40B4-BE49-F238E27FC236}">
                    <a16:creationId xmlns:a16="http://schemas.microsoft.com/office/drawing/2014/main" id="{12B048B4-F5CA-C4AE-F76B-8FAAEAA30BB0}"/>
                  </a:ext>
                </a:extLst>
              </p:cNvPr>
              <p:cNvSpPr/>
              <p:nvPr>
                <p:custDataLst>
                  <p:tags r:id="rId2"/>
                </p:custDataLst>
              </p:nvPr>
            </p:nvSpPr>
            <p:spPr>
              <a:xfrm>
                <a:off x="3884852" y="376447"/>
                <a:ext cx="665681" cy="288597"/>
              </a:xfrm>
              <a:custGeom>
                <a:avLst/>
                <a:gdLst>
                  <a:gd name="connsiteX0" fmla="*/ 0 w 1781175"/>
                  <a:gd name="connsiteY0" fmla="*/ 488950 h 695325"/>
                  <a:gd name="connsiteX1" fmla="*/ 663575 w 1781175"/>
                  <a:gd name="connsiteY1" fmla="*/ 488950 h 695325"/>
                  <a:gd name="connsiteX2" fmla="*/ 815975 w 1781175"/>
                  <a:gd name="connsiteY2" fmla="*/ 0 h 695325"/>
                  <a:gd name="connsiteX3" fmla="*/ 965200 w 1781175"/>
                  <a:gd name="connsiteY3" fmla="*/ 695325 h 695325"/>
                  <a:gd name="connsiteX4" fmla="*/ 1057275 w 1781175"/>
                  <a:gd name="connsiteY4" fmla="*/ 298450 h 695325"/>
                  <a:gd name="connsiteX5" fmla="*/ 1781175 w 1781175"/>
                  <a:gd name="connsiteY5" fmla="*/ 298450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81175" h="695325">
                    <a:moveTo>
                      <a:pt x="0" y="488950"/>
                    </a:moveTo>
                    <a:lnTo>
                      <a:pt x="663575" y="488950"/>
                    </a:lnTo>
                    <a:lnTo>
                      <a:pt x="815975" y="0"/>
                    </a:lnTo>
                    <a:lnTo>
                      <a:pt x="965200" y="695325"/>
                    </a:lnTo>
                    <a:lnTo>
                      <a:pt x="1057275" y="298450"/>
                    </a:lnTo>
                    <a:lnTo>
                      <a:pt x="1781175" y="298450"/>
                    </a:lnTo>
                  </a:path>
                </a:pathLst>
              </a:custGeom>
              <a:ln w="12700" cap="rnd">
                <a:gradFill>
                  <a:gsLst>
                    <a:gs pos="0">
                      <a:schemeClr val="accent1">
                        <a:alpha val="0"/>
                      </a:schemeClr>
                    </a:gs>
                    <a:gs pos="100000">
                      <a:schemeClr val="accent1"/>
                    </a:gs>
                  </a:gsLst>
                  <a:lin ang="0" scaled="0"/>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225" name="努力5-3">
                <a:extLst>
                  <a:ext uri="{FF2B5EF4-FFF2-40B4-BE49-F238E27FC236}">
                    <a16:creationId xmlns:a16="http://schemas.microsoft.com/office/drawing/2014/main" id="{AE731568-3463-00A5-742E-9B356E3D29F1}"/>
                  </a:ext>
                </a:extLst>
              </p:cNvPr>
              <p:cNvSpPr/>
              <p:nvPr>
                <p:custDataLst>
                  <p:tags r:id="rId3"/>
                </p:custDataLst>
              </p:nvPr>
            </p:nvSpPr>
            <p:spPr>
              <a:xfrm flipH="1">
                <a:off x="7433165" y="376447"/>
                <a:ext cx="665681" cy="288597"/>
              </a:xfrm>
              <a:custGeom>
                <a:avLst/>
                <a:gdLst>
                  <a:gd name="connsiteX0" fmla="*/ 0 w 1781175"/>
                  <a:gd name="connsiteY0" fmla="*/ 488950 h 695325"/>
                  <a:gd name="connsiteX1" fmla="*/ 663575 w 1781175"/>
                  <a:gd name="connsiteY1" fmla="*/ 488950 h 695325"/>
                  <a:gd name="connsiteX2" fmla="*/ 815975 w 1781175"/>
                  <a:gd name="connsiteY2" fmla="*/ 0 h 695325"/>
                  <a:gd name="connsiteX3" fmla="*/ 965200 w 1781175"/>
                  <a:gd name="connsiteY3" fmla="*/ 695325 h 695325"/>
                  <a:gd name="connsiteX4" fmla="*/ 1057275 w 1781175"/>
                  <a:gd name="connsiteY4" fmla="*/ 298450 h 695325"/>
                  <a:gd name="connsiteX5" fmla="*/ 1781175 w 1781175"/>
                  <a:gd name="connsiteY5" fmla="*/ 298450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81175" h="695325">
                    <a:moveTo>
                      <a:pt x="0" y="488950"/>
                    </a:moveTo>
                    <a:lnTo>
                      <a:pt x="663575" y="488950"/>
                    </a:lnTo>
                    <a:lnTo>
                      <a:pt x="815975" y="0"/>
                    </a:lnTo>
                    <a:lnTo>
                      <a:pt x="965200" y="695325"/>
                    </a:lnTo>
                    <a:lnTo>
                      <a:pt x="1057275" y="298450"/>
                    </a:lnTo>
                    <a:lnTo>
                      <a:pt x="1781175" y="298450"/>
                    </a:lnTo>
                  </a:path>
                </a:pathLst>
              </a:custGeom>
              <a:ln w="12700" cap="rnd">
                <a:gradFill flip="none" rotWithShape="1">
                  <a:gsLst>
                    <a:gs pos="0">
                      <a:schemeClr val="accent1">
                        <a:alpha val="0"/>
                      </a:schemeClr>
                    </a:gs>
                    <a:gs pos="100000">
                      <a:schemeClr val="accent1"/>
                    </a:gs>
                  </a:gsLst>
                  <a:lin ang="0" scaled="0"/>
                  <a:tileRect/>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23" name="文本框 22">
              <a:extLst>
                <a:ext uri="{FF2B5EF4-FFF2-40B4-BE49-F238E27FC236}">
                  <a16:creationId xmlns:a16="http://schemas.microsoft.com/office/drawing/2014/main" id="{73C1A131-D1A5-B01B-A259-E3805A108931}"/>
                </a:ext>
              </a:extLst>
            </p:cNvPr>
            <p:cNvSpPr txBox="1"/>
            <p:nvPr/>
          </p:nvSpPr>
          <p:spPr>
            <a:xfrm>
              <a:off x="4798137" y="233774"/>
              <a:ext cx="2540279" cy="652623"/>
            </a:xfrm>
            <a:custGeom>
              <a:avLst/>
              <a:gdLst/>
              <a:ahLst/>
              <a:cxnLst/>
              <a:rect l="l" t="t" r="r" b="b"/>
              <a:pathLst>
                <a:path w="2540279" h="652623">
                  <a:moveTo>
                    <a:pt x="2258530" y="440178"/>
                  </a:moveTo>
                  <a:cubicBezTo>
                    <a:pt x="2258530" y="439314"/>
                    <a:pt x="2256803" y="439530"/>
                    <a:pt x="2253348" y="440825"/>
                  </a:cubicBezTo>
                  <a:cubicBezTo>
                    <a:pt x="2237803" y="447734"/>
                    <a:pt x="2227008" y="452484"/>
                    <a:pt x="2220963" y="455075"/>
                  </a:cubicBezTo>
                  <a:cubicBezTo>
                    <a:pt x="2220531" y="455938"/>
                    <a:pt x="2220100" y="456370"/>
                    <a:pt x="2219668" y="456370"/>
                  </a:cubicBezTo>
                  <a:cubicBezTo>
                    <a:pt x="2218804" y="456370"/>
                    <a:pt x="2218156" y="456802"/>
                    <a:pt x="2217725" y="457666"/>
                  </a:cubicBezTo>
                  <a:cubicBezTo>
                    <a:pt x="2217293" y="458529"/>
                    <a:pt x="2216645" y="458745"/>
                    <a:pt x="2215782" y="458313"/>
                  </a:cubicBezTo>
                  <a:cubicBezTo>
                    <a:pt x="2215350" y="458313"/>
                    <a:pt x="2215134" y="458529"/>
                    <a:pt x="2215134" y="458961"/>
                  </a:cubicBezTo>
                  <a:cubicBezTo>
                    <a:pt x="2215134" y="459393"/>
                    <a:pt x="2213407" y="460904"/>
                    <a:pt x="2209952" y="463495"/>
                  </a:cubicBezTo>
                  <a:cubicBezTo>
                    <a:pt x="2205203" y="466949"/>
                    <a:pt x="2197214" y="474506"/>
                    <a:pt x="2185987" y="486164"/>
                  </a:cubicBezTo>
                  <a:cubicBezTo>
                    <a:pt x="2183397" y="488323"/>
                    <a:pt x="2181237" y="490698"/>
                    <a:pt x="2179510" y="493289"/>
                  </a:cubicBezTo>
                  <a:lnTo>
                    <a:pt x="2176919" y="496528"/>
                  </a:lnTo>
                  <a:lnTo>
                    <a:pt x="2182749" y="497175"/>
                  </a:lnTo>
                  <a:cubicBezTo>
                    <a:pt x="2188362" y="498039"/>
                    <a:pt x="2195703" y="498471"/>
                    <a:pt x="2204771" y="498471"/>
                  </a:cubicBezTo>
                  <a:cubicBezTo>
                    <a:pt x="2219884" y="501061"/>
                    <a:pt x="2232406" y="497175"/>
                    <a:pt x="2242337" y="486812"/>
                  </a:cubicBezTo>
                  <a:cubicBezTo>
                    <a:pt x="2243633" y="485948"/>
                    <a:pt x="2245144" y="484653"/>
                    <a:pt x="2246871" y="482926"/>
                  </a:cubicBezTo>
                  <a:cubicBezTo>
                    <a:pt x="2249030" y="482062"/>
                    <a:pt x="2250757" y="479040"/>
                    <a:pt x="2252053" y="473858"/>
                  </a:cubicBezTo>
                  <a:cubicBezTo>
                    <a:pt x="2252916" y="470404"/>
                    <a:pt x="2254212" y="464143"/>
                    <a:pt x="2255939" y="455075"/>
                  </a:cubicBezTo>
                  <a:cubicBezTo>
                    <a:pt x="2257666" y="446007"/>
                    <a:pt x="2258530" y="441041"/>
                    <a:pt x="2258530" y="440178"/>
                  </a:cubicBezTo>
                  <a:close/>
                  <a:moveTo>
                    <a:pt x="1669123" y="414917"/>
                  </a:moveTo>
                  <a:cubicBezTo>
                    <a:pt x="1668691" y="414917"/>
                    <a:pt x="1666748" y="416860"/>
                    <a:pt x="1663293" y="420747"/>
                  </a:cubicBezTo>
                  <a:cubicBezTo>
                    <a:pt x="1649476" y="434564"/>
                    <a:pt x="1635442" y="448166"/>
                    <a:pt x="1621193" y="461552"/>
                  </a:cubicBezTo>
                  <a:cubicBezTo>
                    <a:pt x="1616011" y="466302"/>
                    <a:pt x="1609103" y="471915"/>
                    <a:pt x="1600467" y="478392"/>
                  </a:cubicBezTo>
                  <a:lnTo>
                    <a:pt x="1598523" y="480335"/>
                  </a:lnTo>
                  <a:lnTo>
                    <a:pt x="1605000" y="488107"/>
                  </a:lnTo>
                  <a:cubicBezTo>
                    <a:pt x="1618818" y="503652"/>
                    <a:pt x="1632420" y="511425"/>
                    <a:pt x="1645806" y="511425"/>
                  </a:cubicBezTo>
                  <a:cubicBezTo>
                    <a:pt x="1650124" y="511425"/>
                    <a:pt x="1652930" y="510561"/>
                    <a:pt x="1654226" y="508834"/>
                  </a:cubicBezTo>
                  <a:cubicBezTo>
                    <a:pt x="1657680" y="507538"/>
                    <a:pt x="1660271" y="500630"/>
                    <a:pt x="1661998" y="488107"/>
                  </a:cubicBezTo>
                  <a:cubicBezTo>
                    <a:pt x="1663293" y="481199"/>
                    <a:pt x="1664157" y="474074"/>
                    <a:pt x="1664589" y="466733"/>
                  </a:cubicBezTo>
                  <a:cubicBezTo>
                    <a:pt x="1665021" y="462847"/>
                    <a:pt x="1665452" y="460256"/>
                    <a:pt x="1665884" y="458961"/>
                  </a:cubicBezTo>
                  <a:cubicBezTo>
                    <a:pt x="1666316" y="457666"/>
                    <a:pt x="1666748" y="455722"/>
                    <a:pt x="1667180" y="453132"/>
                  </a:cubicBezTo>
                  <a:cubicBezTo>
                    <a:pt x="1667611" y="445359"/>
                    <a:pt x="1668043" y="439530"/>
                    <a:pt x="1668475" y="435644"/>
                  </a:cubicBezTo>
                  <a:cubicBezTo>
                    <a:pt x="1668907" y="432621"/>
                    <a:pt x="1669339" y="428519"/>
                    <a:pt x="1669770" y="423337"/>
                  </a:cubicBezTo>
                  <a:cubicBezTo>
                    <a:pt x="1669770" y="417724"/>
                    <a:pt x="1669555" y="414917"/>
                    <a:pt x="1669123" y="414917"/>
                  </a:cubicBezTo>
                  <a:close/>
                  <a:moveTo>
                    <a:pt x="1551241" y="394839"/>
                  </a:moveTo>
                  <a:cubicBezTo>
                    <a:pt x="1550809" y="394839"/>
                    <a:pt x="1550378" y="395270"/>
                    <a:pt x="1549946" y="396134"/>
                  </a:cubicBezTo>
                  <a:cubicBezTo>
                    <a:pt x="1549946" y="396998"/>
                    <a:pt x="1550162" y="397429"/>
                    <a:pt x="1550594" y="397429"/>
                  </a:cubicBezTo>
                  <a:cubicBezTo>
                    <a:pt x="1551026" y="397429"/>
                    <a:pt x="1551457" y="396998"/>
                    <a:pt x="1551889" y="396134"/>
                  </a:cubicBezTo>
                  <a:cubicBezTo>
                    <a:pt x="1551889" y="395702"/>
                    <a:pt x="1551673" y="395270"/>
                    <a:pt x="1551241" y="394839"/>
                  </a:cubicBezTo>
                  <a:close/>
                  <a:moveTo>
                    <a:pt x="395097" y="319705"/>
                  </a:moveTo>
                  <a:cubicBezTo>
                    <a:pt x="392506" y="321433"/>
                    <a:pt x="391211" y="322728"/>
                    <a:pt x="391211" y="323592"/>
                  </a:cubicBezTo>
                  <a:cubicBezTo>
                    <a:pt x="391211" y="324887"/>
                    <a:pt x="391535" y="325319"/>
                    <a:pt x="392183" y="324887"/>
                  </a:cubicBezTo>
                  <a:cubicBezTo>
                    <a:pt x="392830" y="324455"/>
                    <a:pt x="393586" y="323592"/>
                    <a:pt x="394449" y="322296"/>
                  </a:cubicBezTo>
                  <a:cubicBezTo>
                    <a:pt x="395745" y="320569"/>
                    <a:pt x="395961" y="319705"/>
                    <a:pt x="395097" y="319705"/>
                  </a:cubicBezTo>
                  <a:close/>
                  <a:moveTo>
                    <a:pt x="2287190" y="278253"/>
                  </a:moveTo>
                  <a:cubicBezTo>
                    <a:pt x="2281685" y="278684"/>
                    <a:pt x="2275370" y="280412"/>
                    <a:pt x="2268245" y="283434"/>
                  </a:cubicBezTo>
                  <a:cubicBezTo>
                    <a:pt x="2255723" y="289911"/>
                    <a:pt x="2245792" y="300274"/>
                    <a:pt x="2238451" y="314524"/>
                  </a:cubicBezTo>
                  <a:cubicBezTo>
                    <a:pt x="2236292" y="317115"/>
                    <a:pt x="2234997" y="324023"/>
                    <a:pt x="2234565" y="335250"/>
                  </a:cubicBezTo>
                  <a:cubicBezTo>
                    <a:pt x="2234565" y="341727"/>
                    <a:pt x="2234781" y="345829"/>
                    <a:pt x="2235213" y="347556"/>
                  </a:cubicBezTo>
                  <a:cubicBezTo>
                    <a:pt x="2239962" y="350579"/>
                    <a:pt x="2250973" y="345829"/>
                    <a:pt x="2268245" y="333307"/>
                  </a:cubicBezTo>
                  <a:cubicBezTo>
                    <a:pt x="2278177" y="326830"/>
                    <a:pt x="2285733" y="319921"/>
                    <a:pt x="2290915" y="312581"/>
                  </a:cubicBezTo>
                  <a:cubicBezTo>
                    <a:pt x="2299119" y="302218"/>
                    <a:pt x="2303221" y="294013"/>
                    <a:pt x="2303221" y="287968"/>
                  </a:cubicBezTo>
                  <a:cubicBezTo>
                    <a:pt x="2304085" y="284514"/>
                    <a:pt x="2303437" y="282139"/>
                    <a:pt x="2301278" y="280843"/>
                  </a:cubicBezTo>
                  <a:cubicBezTo>
                    <a:pt x="2297392" y="278684"/>
                    <a:pt x="2292696" y="277821"/>
                    <a:pt x="2287190" y="278253"/>
                  </a:cubicBezTo>
                  <a:close/>
                  <a:moveTo>
                    <a:pt x="1647263" y="257364"/>
                  </a:moveTo>
                  <a:cubicBezTo>
                    <a:pt x="1643485" y="257040"/>
                    <a:pt x="1639760" y="257094"/>
                    <a:pt x="1636090" y="257526"/>
                  </a:cubicBezTo>
                  <a:cubicBezTo>
                    <a:pt x="1625727" y="260549"/>
                    <a:pt x="1618170" y="263356"/>
                    <a:pt x="1613421" y="265946"/>
                  </a:cubicBezTo>
                  <a:cubicBezTo>
                    <a:pt x="1612989" y="266378"/>
                    <a:pt x="1612557" y="266594"/>
                    <a:pt x="1612125" y="266594"/>
                  </a:cubicBezTo>
                  <a:cubicBezTo>
                    <a:pt x="1611262" y="266594"/>
                    <a:pt x="1610398" y="267026"/>
                    <a:pt x="1609534" y="267889"/>
                  </a:cubicBezTo>
                  <a:cubicBezTo>
                    <a:pt x="1608239" y="268753"/>
                    <a:pt x="1606728" y="269617"/>
                    <a:pt x="1605000" y="270480"/>
                  </a:cubicBezTo>
                  <a:cubicBezTo>
                    <a:pt x="1602841" y="271344"/>
                    <a:pt x="1601762" y="271992"/>
                    <a:pt x="1601762" y="272423"/>
                  </a:cubicBezTo>
                  <a:cubicBezTo>
                    <a:pt x="1601762" y="273287"/>
                    <a:pt x="1601114" y="273719"/>
                    <a:pt x="1599819" y="273719"/>
                  </a:cubicBezTo>
                  <a:cubicBezTo>
                    <a:pt x="1599387" y="273719"/>
                    <a:pt x="1597660" y="274798"/>
                    <a:pt x="1594637" y="276957"/>
                  </a:cubicBezTo>
                  <a:cubicBezTo>
                    <a:pt x="1592046" y="279548"/>
                    <a:pt x="1590751" y="280843"/>
                    <a:pt x="1590751" y="280843"/>
                  </a:cubicBezTo>
                  <a:cubicBezTo>
                    <a:pt x="1590319" y="280843"/>
                    <a:pt x="1587944" y="282679"/>
                    <a:pt x="1583626" y="286349"/>
                  </a:cubicBezTo>
                  <a:cubicBezTo>
                    <a:pt x="1579308" y="290019"/>
                    <a:pt x="1576070" y="292934"/>
                    <a:pt x="1573911" y="295093"/>
                  </a:cubicBezTo>
                  <a:cubicBezTo>
                    <a:pt x="1572184" y="297684"/>
                    <a:pt x="1570025" y="300274"/>
                    <a:pt x="1567434" y="302865"/>
                  </a:cubicBezTo>
                  <a:lnTo>
                    <a:pt x="1563548" y="306751"/>
                  </a:lnTo>
                  <a:lnTo>
                    <a:pt x="1564843" y="311285"/>
                  </a:lnTo>
                  <a:cubicBezTo>
                    <a:pt x="1567002" y="320353"/>
                    <a:pt x="1567002" y="330500"/>
                    <a:pt x="1564843" y="341727"/>
                  </a:cubicBezTo>
                  <a:cubicBezTo>
                    <a:pt x="1563979" y="343886"/>
                    <a:pt x="1563548" y="345829"/>
                    <a:pt x="1563548" y="347556"/>
                  </a:cubicBezTo>
                  <a:cubicBezTo>
                    <a:pt x="1563548" y="349284"/>
                    <a:pt x="1562900" y="352090"/>
                    <a:pt x="1561605" y="355977"/>
                  </a:cubicBezTo>
                  <a:cubicBezTo>
                    <a:pt x="1560741" y="358999"/>
                    <a:pt x="1560201" y="360942"/>
                    <a:pt x="1559985" y="361806"/>
                  </a:cubicBezTo>
                  <a:cubicBezTo>
                    <a:pt x="1559769" y="362669"/>
                    <a:pt x="1559877" y="362669"/>
                    <a:pt x="1560309" y="361806"/>
                  </a:cubicBezTo>
                  <a:cubicBezTo>
                    <a:pt x="1561173" y="360942"/>
                    <a:pt x="1563548" y="358999"/>
                    <a:pt x="1567434" y="355977"/>
                  </a:cubicBezTo>
                  <a:cubicBezTo>
                    <a:pt x="1571752" y="353386"/>
                    <a:pt x="1575638" y="350579"/>
                    <a:pt x="1579092" y="347556"/>
                  </a:cubicBezTo>
                  <a:cubicBezTo>
                    <a:pt x="1582979" y="344966"/>
                    <a:pt x="1585138" y="343670"/>
                    <a:pt x="1585569" y="343670"/>
                  </a:cubicBezTo>
                  <a:cubicBezTo>
                    <a:pt x="1586001" y="343670"/>
                    <a:pt x="1587728" y="342159"/>
                    <a:pt x="1590751" y="339136"/>
                  </a:cubicBezTo>
                  <a:cubicBezTo>
                    <a:pt x="1593774" y="336114"/>
                    <a:pt x="1596904" y="332983"/>
                    <a:pt x="1600143" y="329745"/>
                  </a:cubicBezTo>
                  <a:cubicBezTo>
                    <a:pt x="1603381" y="326506"/>
                    <a:pt x="1605648" y="324023"/>
                    <a:pt x="1606944" y="322296"/>
                  </a:cubicBezTo>
                  <a:cubicBezTo>
                    <a:pt x="1608239" y="319705"/>
                    <a:pt x="1610614" y="318626"/>
                    <a:pt x="1614068" y="319058"/>
                  </a:cubicBezTo>
                  <a:cubicBezTo>
                    <a:pt x="1617523" y="319058"/>
                    <a:pt x="1621409" y="320137"/>
                    <a:pt x="1625727" y="322296"/>
                  </a:cubicBezTo>
                  <a:cubicBezTo>
                    <a:pt x="1630045" y="324455"/>
                    <a:pt x="1632636" y="325535"/>
                    <a:pt x="1633499" y="325535"/>
                  </a:cubicBezTo>
                  <a:cubicBezTo>
                    <a:pt x="1634795" y="325535"/>
                    <a:pt x="1638033" y="328557"/>
                    <a:pt x="1643215" y="334602"/>
                  </a:cubicBezTo>
                  <a:cubicBezTo>
                    <a:pt x="1643215" y="335466"/>
                    <a:pt x="1644510" y="338273"/>
                    <a:pt x="1647101" y="343023"/>
                  </a:cubicBezTo>
                  <a:cubicBezTo>
                    <a:pt x="1649260" y="347772"/>
                    <a:pt x="1650339" y="351443"/>
                    <a:pt x="1650339" y="354034"/>
                  </a:cubicBezTo>
                  <a:cubicBezTo>
                    <a:pt x="1650339" y="357488"/>
                    <a:pt x="1648612" y="360511"/>
                    <a:pt x="1645158" y="363101"/>
                  </a:cubicBezTo>
                  <a:cubicBezTo>
                    <a:pt x="1641272" y="367419"/>
                    <a:pt x="1635658" y="373896"/>
                    <a:pt x="1628318" y="382532"/>
                  </a:cubicBezTo>
                  <a:cubicBezTo>
                    <a:pt x="1620545" y="391600"/>
                    <a:pt x="1614932" y="398293"/>
                    <a:pt x="1611477" y="402611"/>
                  </a:cubicBezTo>
                  <a:cubicBezTo>
                    <a:pt x="1598955" y="418156"/>
                    <a:pt x="1589671" y="433053"/>
                    <a:pt x="1583626" y="447302"/>
                  </a:cubicBezTo>
                  <a:cubicBezTo>
                    <a:pt x="1581899" y="452052"/>
                    <a:pt x="1583195" y="453563"/>
                    <a:pt x="1587513" y="451836"/>
                  </a:cubicBezTo>
                  <a:cubicBezTo>
                    <a:pt x="1594421" y="448382"/>
                    <a:pt x="1601330" y="444064"/>
                    <a:pt x="1608239" y="438882"/>
                  </a:cubicBezTo>
                  <a:cubicBezTo>
                    <a:pt x="1609966" y="437155"/>
                    <a:pt x="1614932" y="433269"/>
                    <a:pt x="1623136" y="427224"/>
                  </a:cubicBezTo>
                  <a:cubicBezTo>
                    <a:pt x="1631340" y="421178"/>
                    <a:pt x="1637817" y="416429"/>
                    <a:pt x="1642567" y="412974"/>
                  </a:cubicBezTo>
                  <a:cubicBezTo>
                    <a:pt x="1646453" y="409520"/>
                    <a:pt x="1649044" y="407361"/>
                    <a:pt x="1650339" y="406497"/>
                  </a:cubicBezTo>
                  <a:cubicBezTo>
                    <a:pt x="1652067" y="405634"/>
                    <a:pt x="1655737" y="402827"/>
                    <a:pt x="1661350" y="398077"/>
                  </a:cubicBezTo>
                  <a:lnTo>
                    <a:pt x="1671066" y="390952"/>
                  </a:lnTo>
                  <a:lnTo>
                    <a:pt x="1671066" y="384475"/>
                  </a:lnTo>
                  <a:cubicBezTo>
                    <a:pt x="1671066" y="380589"/>
                    <a:pt x="1671282" y="375624"/>
                    <a:pt x="1671714" y="369578"/>
                  </a:cubicBezTo>
                  <a:cubicBezTo>
                    <a:pt x="1671714" y="362669"/>
                    <a:pt x="1672145" y="348420"/>
                    <a:pt x="1673009" y="326830"/>
                  </a:cubicBezTo>
                  <a:cubicBezTo>
                    <a:pt x="1673009" y="308695"/>
                    <a:pt x="1672793" y="296172"/>
                    <a:pt x="1672361" y="289263"/>
                  </a:cubicBezTo>
                  <a:cubicBezTo>
                    <a:pt x="1671929" y="282355"/>
                    <a:pt x="1670850" y="277173"/>
                    <a:pt x="1669123" y="273719"/>
                  </a:cubicBezTo>
                  <a:cubicBezTo>
                    <a:pt x="1667827" y="271128"/>
                    <a:pt x="1666964" y="269185"/>
                    <a:pt x="1666532" y="267889"/>
                  </a:cubicBezTo>
                  <a:cubicBezTo>
                    <a:pt x="1666100" y="264003"/>
                    <a:pt x="1663509" y="261197"/>
                    <a:pt x="1658760" y="259469"/>
                  </a:cubicBezTo>
                  <a:cubicBezTo>
                    <a:pt x="1654873" y="258390"/>
                    <a:pt x="1651041" y="257688"/>
                    <a:pt x="1647263" y="257364"/>
                  </a:cubicBezTo>
                  <a:close/>
                  <a:moveTo>
                    <a:pt x="374371" y="226437"/>
                  </a:moveTo>
                  <a:cubicBezTo>
                    <a:pt x="368757" y="232050"/>
                    <a:pt x="365950" y="235289"/>
                    <a:pt x="365950" y="236152"/>
                  </a:cubicBezTo>
                  <a:cubicBezTo>
                    <a:pt x="365950" y="236152"/>
                    <a:pt x="364763" y="237879"/>
                    <a:pt x="362388" y="241334"/>
                  </a:cubicBezTo>
                  <a:cubicBezTo>
                    <a:pt x="360014" y="244788"/>
                    <a:pt x="356883" y="248890"/>
                    <a:pt x="352997" y="253640"/>
                  </a:cubicBezTo>
                  <a:cubicBezTo>
                    <a:pt x="332702" y="279980"/>
                    <a:pt x="319100" y="300059"/>
                    <a:pt x="312191" y="313876"/>
                  </a:cubicBezTo>
                  <a:cubicBezTo>
                    <a:pt x="310032" y="317331"/>
                    <a:pt x="308845" y="319598"/>
                    <a:pt x="308629" y="320677"/>
                  </a:cubicBezTo>
                  <a:cubicBezTo>
                    <a:pt x="308413" y="321757"/>
                    <a:pt x="308737" y="322512"/>
                    <a:pt x="309601" y="322944"/>
                  </a:cubicBezTo>
                  <a:cubicBezTo>
                    <a:pt x="314350" y="322512"/>
                    <a:pt x="316725" y="321433"/>
                    <a:pt x="316725" y="319705"/>
                  </a:cubicBezTo>
                  <a:cubicBezTo>
                    <a:pt x="316725" y="319274"/>
                    <a:pt x="317373" y="319058"/>
                    <a:pt x="318668" y="319058"/>
                  </a:cubicBezTo>
                  <a:cubicBezTo>
                    <a:pt x="319100" y="319058"/>
                    <a:pt x="320828" y="317978"/>
                    <a:pt x="323850" y="315819"/>
                  </a:cubicBezTo>
                  <a:cubicBezTo>
                    <a:pt x="326009" y="313228"/>
                    <a:pt x="327304" y="311933"/>
                    <a:pt x="327736" y="311933"/>
                  </a:cubicBezTo>
                  <a:cubicBezTo>
                    <a:pt x="328168" y="312797"/>
                    <a:pt x="328384" y="312581"/>
                    <a:pt x="328384" y="311285"/>
                  </a:cubicBezTo>
                  <a:cubicBezTo>
                    <a:pt x="328384" y="310854"/>
                    <a:pt x="328816" y="310638"/>
                    <a:pt x="329679" y="310638"/>
                  </a:cubicBezTo>
                  <a:cubicBezTo>
                    <a:pt x="330975" y="310638"/>
                    <a:pt x="331622" y="310206"/>
                    <a:pt x="331622" y="309342"/>
                  </a:cubicBezTo>
                  <a:cubicBezTo>
                    <a:pt x="331622" y="308910"/>
                    <a:pt x="332270" y="308479"/>
                    <a:pt x="333565" y="308047"/>
                  </a:cubicBezTo>
                  <a:cubicBezTo>
                    <a:pt x="334430" y="308047"/>
                    <a:pt x="335077" y="307615"/>
                    <a:pt x="335509" y="306751"/>
                  </a:cubicBezTo>
                  <a:cubicBezTo>
                    <a:pt x="335940" y="305888"/>
                    <a:pt x="336588" y="305456"/>
                    <a:pt x="337452" y="305456"/>
                  </a:cubicBezTo>
                  <a:cubicBezTo>
                    <a:pt x="338315" y="305456"/>
                    <a:pt x="338963" y="305240"/>
                    <a:pt x="339395" y="304808"/>
                  </a:cubicBezTo>
                  <a:cubicBezTo>
                    <a:pt x="339827" y="303945"/>
                    <a:pt x="341554" y="302865"/>
                    <a:pt x="344576" y="301570"/>
                  </a:cubicBezTo>
                  <a:cubicBezTo>
                    <a:pt x="354940" y="298115"/>
                    <a:pt x="359905" y="291638"/>
                    <a:pt x="359473" y="282139"/>
                  </a:cubicBezTo>
                  <a:cubicBezTo>
                    <a:pt x="361201" y="274366"/>
                    <a:pt x="362496" y="269185"/>
                    <a:pt x="363360" y="266594"/>
                  </a:cubicBezTo>
                  <a:cubicBezTo>
                    <a:pt x="366815" y="253208"/>
                    <a:pt x="369189" y="245220"/>
                    <a:pt x="370484" y="242629"/>
                  </a:cubicBezTo>
                  <a:cubicBezTo>
                    <a:pt x="371348" y="240470"/>
                    <a:pt x="372212" y="237448"/>
                    <a:pt x="373075" y="233561"/>
                  </a:cubicBezTo>
                  <a:cubicBezTo>
                    <a:pt x="373939" y="229243"/>
                    <a:pt x="374371" y="226868"/>
                    <a:pt x="374371" y="226437"/>
                  </a:cubicBezTo>
                  <a:close/>
                  <a:moveTo>
                    <a:pt x="1652849" y="225829"/>
                  </a:moveTo>
                  <a:cubicBezTo>
                    <a:pt x="1659812" y="226234"/>
                    <a:pt x="1668475" y="229675"/>
                    <a:pt x="1678838" y="236152"/>
                  </a:cubicBezTo>
                  <a:cubicBezTo>
                    <a:pt x="1686611" y="241334"/>
                    <a:pt x="1693303" y="248674"/>
                    <a:pt x="1698917" y="258174"/>
                  </a:cubicBezTo>
                  <a:cubicBezTo>
                    <a:pt x="1704530" y="267242"/>
                    <a:pt x="1706258" y="273071"/>
                    <a:pt x="1704098" y="275662"/>
                  </a:cubicBezTo>
                  <a:cubicBezTo>
                    <a:pt x="1703235" y="278684"/>
                    <a:pt x="1703451" y="282787"/>
                    <a:pt x="1704746" y="287968"/>
                  </a:cubicBezTo>
                  <a:cubicBezTo>
                    <a:pt x="1708201" y="303081"/>
                    <a:pt x="1711007" y="324455"/>
                    <a:pt x="1713166" y="352090"/>
                  </a:cubicBezTo>
                  <a:cubicBezTo>
                    <a:pt x="1713598" y="354249"/>
                    <a:pt x="1713814" y="355329"/>
                    <a:pt x="1713814" y="355329"/>
                  </a:cubicBezTo>
                  <a:cubicBezTo>
                    <a:pt x="1714246" y="355329"/>
                    <a:pt x="1715433" y="354465"/>
                    <a:pt x="1717376" y="352738"/>
                  </a:cubicBezTo>
                  <a:cubicBezTo>
                    <a:pt x="1719319" y="351011"/>
                    <a:pt x="1721802" y="348852"/>
                    <a:pt x="1724825" y="346261"/>
                  </a:cubicBezTo>
                  <a:cubicBezTo>
                    <a:pt x="1734756" y="337625"/>
                    <a:pt x="1742637" y="330824"/>
                    <a:pt x="1748466" y="325859"/>
                  </a:cubicBezTo>
                  <a:cubicBezTo>
                    <a:pt x="1754295" y="320893"/>
                    <a:pt x="1758182" y="317654"/>
                    <a:pt x="1760125" y="316143"/>
                  </a:cubicBezTo>
                  <a:cubicBezTo>
                    <a:pt x="1762068" y="314632"/>
                    <a:pt x="1762068" y="314956"/>
                    <a:pt x="1760125" y="317115"/>
                  </a:cubicBezTo>
                  <a:cubicBezTo>
                    <a:pt x="1758182" y="319274"/>
                    <a:pt x="1754835" y="322944"/>
                    <a:pt x="1750085" y="328126"/>
                  </a:cubicBezTo>
                  <a:cubicBezTo>
                    <a:pt x="1735404" y="342807"/>
                    <a:pt x="1725581" y="352846"/>
                    <a:pt x="1720615" y="358244"/>
                  </a:cubicBezTo>
                  <a:cubicBezTo>
                    <a:pt x="1715649" y="363641"/>
                    <a:pt x="1713382" y="366556"/>
                    <a:pt x="1713814" y="366987"/>
                  </a:cubicBezTo>
                  <a:cubicBezTo>
                    <a:pt x="1713814" y="411895"/>
                    <a:pt x="1714678" y="449893"/>
                    <a:pt x="1716405" y="480983"/>
                  </a:cubicBezTo>
                  <a:cubicBezTo>
                    <a:pt x="1716837" y="482278"/>
                    <a:pt x="1716621" y="483142"/>
                    <a:pt x="1715757" y="483574"/>
                  </a:cubicBezTo>
                  <a:cubicBezTo>
                    <a:pt x="1715325" y="484005"/>
                    <a:pt x="1715325" y="487460"/>
                    <a:pt x="1715757" y="493937"/>
                  </a:cubicBezTo>
                  <a:cubicBezTo>
                    <a:pt x="1716189" y="507323"/>
                    <a:pt x="1716621" y="514015"/>
                    <a:pt x="1717052" y="514015"/>
                  </a:cubicBezTo>
                  <a:cubicBezTo>
                    <a:pt x="1717052" y="514015"/>
                    <a:pt x="1717376" y="517254"/>
                    <a:pt x="1718024" y="523731"/>
                  </a:cubicBezTo>
                  <a:cubicBezTo>
                    <a:pt x="1718672" y="530208"/>
                    <a:pt x="1718996" y="536469"/>
                    <a:pt x="1718996" y="542514"/>
                  </a:cubicBezTo>
                  <a:cubicBezTo>
                    <a:pt x="1719427" y="548128"/>
                    <a:pt x="1719859" y="551366"/>
                    <a:pt x="1720291" y="552230"/>
                  </a:cubicBezTo>
                  <a:cubicBezTo>
                    <a:pt x="1721586" y="564320"/>
                    <a:pt x="1721586" y="576195"/>
                    <a:pt x="1720291" y="587853"/>
                  </a:cubicBezTo>
                  <a:cubicBezTo>
                    <a:pt x="1719427" y="588717"/>
                    <a:pt x="1719212" y="589365"/>
                    <a:pt x="1719643" y="589796"/>
                  </a:cubicBezTo>
                  <a:cubicBezTo>
                    <a:pt x="1719212" y="592819"/>
                    <a:pt x="1717268" y="596489"/>
                    <a:pt x="1713814" y="600807"/>
                  </a:cubicBezTo>
                  <a:cubicBezTo>
                    <a:pt x="1706473" y="604262"/>
                    <a:pt x="1695247" y="599080"/>
                    <a:pt x="1680134" y="585262"/>
                  </a:cubicBezTo>
                  <a:cubicBezTo>
                    <a:pt x="1674952" y="580513"/>
                    <a:pt x="1669986" y="573820"/>
                    <a:pt x="1665236" y="565184"/>
                  </a:cubicBezTo>
                  <a:cubicBezTo>
                    <a:pt x="1660918" y="557411"/>
                    <a:pt x="1657896" y="551582"/>
                    <a:pt x="1656169" y="547696"/>
                  </a:cubicBezTo>
                  <a:cubicBezTo>
                    <a:pt x="1656169" y="544673"/>
                    <a:pt x="1651635" y="539276"/>
                    <a:pt x="1642567" y="531503"/>
                  </a:cubicBezTo>
                  <a:cubicBezTo>
                    <a:pt x="1626159" y="517254"/>
                    <a:pt x="1613421" y="503868"/>
                    <a:pt x="1604353" y="491346"/>
                  </a:cubicBezTo>
                  <a:lnTo>
                    <a:pt x="1595933" y="480983"/>
                  </a:lnTo>
                  <a:lnTo>
                    <a:pt x="1592694" y="483574"/>
                  </a:lnTo>
                  <a:cubicBezTo>
                    <a:pt x="1590103" y="484869"/>
                    <a:pt x="1587944" y="485948"/>
                    <a:pt x="1586217" y="486812"/>
                  </a:cubicBezTo>
                  <a:cubicBezTo>
                    <a:pt x="1584922" y="487676"/>
                    <a:pt x="1583195" y="488539"/>
                    <a:pt x="1581035" y="489403"/>
                  </a:cubicBezTo>
                  <a:cubicBezTo>
                    <a:pt x="1578013" y="491994"/>
                    <a:pt x="1573479" y="491130"/>
                    <a:pt x="1567434" y="486812"/>
                  </a:cubicBezTo>
                  <a:cubicBezTo>
                    <a:pt x="1563116" y="483789"/>
                    <a:pt x="1559661" y="480119"/>
                    <a:pt x="1557071" y="475801"/>
                  </a:cubicBezTo>
                  <a:lnTo>
                    <a:pt x="1553184" y="468676"/>
                  </a:lnTo>
                  <a:lnTo>
                    <a:pt x="1557718" y="460256"/>
                  </a:lnTo>
                  <a:cubicBezTo>
                    <a:pt x="1559877" y="454643"/>
                    <a:pt x="1567002" y="442768"/>
                    <a:pt x="1579092" y="424633"/>
                  </a:cubicBezTo>
                  <a:cubicBezTo>
                    <a:pt x="1582115" y="420747"/>
                    <a:pt x="1584058" y="417508"/>
                    <a:pt x="1584922" y="414917"/>
                  </a:cubicBezTo>
                  <a:cubicBezTo>
                    <a:pt x="1586217" y="412326"/>
                    <a:pt x="1587728" y="409304"/>
                    <a:pt x="1589456" y="405850"/>
                  </a:cubicBezTo>
                  <a:cubicBezTo>
                    <a:pt x="1595069" y="395918"/>
                    <a:pt x="1599603" y="385771"/>
                    <a:pt x="1603057" y="375408"/>
                  </a:cubicBezTo>
                  <a:cubicBezTo>
                    <a:pt x="1606944" y="362454"/>
                    <a:pt x="1600682" y="358567"/>
                    <a:pt x="1584274" y="363749"/>
                  </a:cubicBezTo>
                  <a:cubicBezTo>
                    <a:pt x="1576502" y="365908"/>
                    <a:pt x="1569161" y="367635"/>
                    <a:pt x="1562252" y="368931"/>
                  </a:cubicBezTo>
                  <a:cubicBezTo>
                    <a:pt x="1557934" y="369362"/>
                    <a:pt x="1555991" y="370442"/>
                    <a:pt x="1556423" y="372169"/>
                  </a:cubicBezTo>
                  <a:cubicBezTo>
                    <a:pt x="1556423" y="373465"/>
                    <a:pt x="1555559" y="377135"/>
                    <a:pt x="1553832" y="383180"/>
                  </a:cubicBezTo>
                  <a:cubicBezTo>
                    <a:pt x="1552537" y="387066"/>
                    <a:pt x="1551781" y="389981"/>
                    <a:pt x="1551565" y="391924"/>
                  </a:cubicBezTo>
                  <a:cubicBezTo>
                    <a:pt x="1551349" y="393867"/>
                    <a:pt x="1551673" y="394407"/>
                    <a:pt x="1552537" y="393543"/>
                  </a:cubicBezTo>
                  <a:cubicBezTo>
                    <a:pt x="1553400" y="393111"/>
                    <a:pt x="1553832" y="392464"/>
                    <a:pt x="1553832" y="391600"/>
                  </a:cubicBezTo>
                  <a:cubicBezTo>
                    <a:pt x="1553832" y="390305"/>
                    <a:pt x="1554696" y="387714"/>
                    <a:pt x="1556423" y="383828"/>
                  </a:cubicBezTo>
                  <a:cubicBezTo>
                    <a:pt x="1558582" y="379510"/>
                    <a:pt x="1559661" y="377135"/>
                    <a:pt x="1559661" y="376703"/>
                  </a:cubicBezTo>
                  <a:cubicBezTo>
                    <a:pt x="1559661" y="376271"/>
                    <a:pt x="1560093" y="375408"/>
                    <a:pt x="1560957" y="374112"/>
                  </a:cubicBezTo>
                  <a:cubicBezTo>
                    <a:pt x="1562252" y="372817"/>
                    <a:pt x="1562036" y="374544"/>
                    <a:pt x="1560309" y="379294"/>
                  </a:cubicBezTo>
                  <a:cubicBezTo>
                    <a:pt x="1559014" y="383180"/>
                    <a:pt x="1558150" y="385987"/>
                    <a:pt x="1557718" y="387714"/>
                  </a:cubicBezTo>
                  <a:cubicBezTo>
                    <a:pt x="1555559" y="393759"/>
                    <a:pt x="1552753" y="403475"/>
                    <a:pt x="1549298" y="416860"/>
                  </a:cubicBezTo>
                  <a:cubicBezTo>
                    <a:pt x="1547571" y="422906"/>
                    <a:pt x="1546492" y="427224"/>
                    <a:pt x="1546060" y="429814"/>
                  </a:cubicBezTo>
                  <a:cubicBezTo>
                    <a:pt x="1545196" y="432405"/>
                    <a:pt x="1544548" y="435212"/>
                    <a:pt x="1544117" y="438235"/>
                  </a:cubicBezTo>
                  <a:cubicBezTo>
                    <a:pt x="1544117" y="439962"/>
                    <a:pt x="1543901" y="441041"/>
                    <a:pt x="1543469" y="441473"/>
                  </a:cubicBezTo>
                  <a:cubicBezTo>
                    <a:pt x="1543037" y="441905"/>
                    <a:pt x="1542497" y="444064"/>
                    <a:pt x="1541850" y="447950"/>
                  </a:cubicBezTo>
                  <a:cubicBezTo>
                    <a:pt x="1541202" y="451836"/>
                    <a:pt x="1540662" y="456370"/>
                    <a:pt x="1540230" y="461552"/>
                  </a:cubicBezTo>
                  <a:cubicBezTo>
                    <a:pt x="1538072" y="471915"/>
                    <a:pt x="1536992" y="489403"/>
                    <a:pt x="1536992" y="514015"/>
                  </a:cubicBezTo>
                  <a:cubicBezTo>
                    <a:pt x="1536992" y="532583"/>
                    <a:pt x="1536776" y="544457"/>
                    <a:pt x="1536344" y="549639"/>
                  </a:cubicBezTo>
                  <a:cubicBezTo>
                    <a:pt x="1534617" y="551366"/>
                    <a:pt x="1529651" y="550287"/>
                    <a:pt x="1521447" y="546400"/>
                  </a:cubicBezTo>
                  <a:cubicBezTo>
                    <a:pt x="1517129" y="544241"/>
                    <a:pt x="1512811" y="540139"/>
                    <a:pt x="1508493" y="534094"/>
                  </a:cubicBezTo>
                  <a:cubicBezTo>
                    <a:pt x="1500721" y="524594"/>
                    <a:pt x="1497050" y="515743"/>
                    <a:pt x="1497482" y="507538"/>
                  </a:cubicBezTo>
                  <a:cubicBezTo>
                    <a:pt x="1497482" y="501493"/>
                    <a:pt x="1498130" y="491994"/>
                    <a:pt x="1499425" y="479040"/>
                  </a:cubicBezTo>
                  <a:cubicBezTo>
                    <a:pt x="1500721" y="466086"/>
                    <a:pt x="1503311" y="446223"/>
                    <a:pt x="1507198" y="419451"/>
                  </a:cubicBezTo>
                  <a:cubicBezTo>
                    <a:pt x="1509357" y="403906"/>
                    <a:pt x="1511084" y="389873"/>
                    <a:pt x="1512379" y="377351"/>
                  </a:cubicBezTo>
                  <a:cubicBezTo>
                    <a:pt x="1514538" y="357920"/>
                    <a:pt x="1517129" y="339136"/>
                    <a:pt x="1520152" y="321001"/>
                  </a:cubicBezTo>
                  <a:cubicBezTo>
                    <a:pt x="1524038" y="303297"/>
                    <a:pt x="1525333" y="292502"/>
                    <a:pt x="1524038" y="288616"/>
                  </a:cubicBezTo>
                  <a:cubicBezTo>
                    <a:pt x="1523174" y="287320"/>
                    <a:pt x="1521663" y="286241"/>
                    <a:pt x="1519504" y="285377"/>
                  </a:cubicBezTo>
                  <a:cubicBezTo>
                    <a:pt x="1516050" y="283218"/>
                    <a:pt x="1515618" y="280196"/>
                    <a:pt x="1518209" y="276310"/>
                  </a:cubicBezTo>
                  <a:cubicBezTo>
                    <a:pt x="1520799" y="270264"/>
                    <a:pt x="1526629" y="270264"/>
                    <a:pt x="1535697" y="276310"/>
                  </a:cubicBezTo>
                  <a:cubicBezTo>
                    <a:pt x="1545196" y="281059"/>
                    <a:pt x="1552105" y="287320"/>
                    <a:pt x="1556423" y="295093"/>
                  </a:cubicBezTo>
                  <a:cubicBezTo>
                    <a:pt x="1558582" y="298547"/>
                    <a:pt x="1559877" y="300274"/>
                    <a:pt x="1560309" y="300274"/>
                  </a:cubicBezTo>
                  <a:cubicBezTo>
                    <a:pt x="1560741" y="299843"/>
                    <a:pt x="1562252" y="297468"/>
                    <a:pt x="1564843" y="293150"/>
                  </a:cubicBezTo>
                  <a:cubicBezTo>
                    <a:pt x="1586433" y="261628"/>
                    <a:pt x="1608887" y="241334"/>
                    <a:pt x="1632204" y="232266"/>
                  </a:cubicBezTo>
                  <a:cubicBezTo>
                    <a:pt x="1633931" y="231402"/>
                    <a:pt x="1636090" y="230323"/>
                    <a:pt x="1638681" y="229027"/>
                  </a:cubicBezTo>
                  <a:cubicBezTo>
                    <a:pt x="1641703" y="228164"/>
                    <a:pt x="1644294" y="227300"/>
                    <a:pt x="1646453" y="226437"/>
                  </a:cubicBezTo>
                  <a:cubicBezTo>
                    <a:pt x="1648396" y="225897"/>
                    <a:pt x="1650528" y="225694"/>
                    <a:pt x="1652849" y="225829"/>
                  </a:cubicBezTo>
                  <a:close/>
                  <a:moveTo>
                    <a:pt x="461810" y="196642"/>
                  </a:moveTo>
                  <a:cubicBezTo>
                    <a:pt x="454038" y="198370"/>
                    <a:pt x="442811" y="218232"/>
                    <a:pt x="428130" y="256231"/>
                  </a:cubicBezTo>
                  <a:lnTo>
                    <a:pt x="426834" y="260117"/>
                  </a:lnTo>
                  <a:lnTo>
                    <a:pt x="430073" y="258174"/>
                  </a:lnTo>
                  <a:cubicBezTo>
                    <a:pt x="441300" y="253424"/>
                    <a:pt x="450799" y="249754"/>
                    <a:pt x="458572" y="247163"/>
                  </a:cubicBezTo>
                  <a:cubicBezTo>
                    <a:pt x="463321" y="245868"/>
                    <a:pt x="466128" y="244788"/>
                    <a:pt x="466992" y="243925"/>
                  </a:cubicBezTo>
                  <a:cubicBezTo>
                    <a:pt x="466992" y="243493"/>
                    <a:pt x="466992" y="236584"/>
                    <a:pt x="466992" y="223198"/>
                  </a:cubicBezTo>
                  <a:cubicBezTo>
                    <a:pt x="467423" y="208949"/>
                    <a:pt x="466992" y="201392"/>
                    <a:pt x="465696" y="200529"/>
                  </a:cubicBezTo>
                  <a:cubicBezTo>
                    <a:pt x="464833" y="198801"/>
                    <a:pt x="463537" y="197506"/>
                    <a:pt x="461810" y="196642"/>
                  </a:cubicBezTo>
                  <a:close/>
                  <a:moveTo>
                    <a:pt x="857231" y="176726"/>
                  </a:moveTo>
                  <a:cubicBezTo>
                    <a:pt x="860901" y="177265"/>
                    <a:pt x="865328" y="178939"/>
                    <a:pt x="870509" y="181745"/>
                  </a:cubicBezTo>
                  <a:cubicBezTo>
                    <a:pt x="881735" y="186495"/>
                    <a:pt x="889292" y="194052"/>
                    <a:pt x="893178" y="204415"/>
                  </a:cubicBezTo>
                  <a:cubicBezTo>
                    <a:pt x="897928" y="214778"/>
                    <a:pt x="899224" y="222335"/>
                    <a:pt x="897064" y="227084"/>
                  </a:cubicBezTo>
                  <a:cubicBezTo>
                    <a:pt x="896201" y="230539"/>
                    <a:pt x="894690" y="233561"/>
                    <a:pt x="892531" y="236152"/>
                  </a:cubicBezTo>
                  <a:cubicBezTo>
                    <a:pt x="890372" y="239175"/>
                    <a:pt x="889076" y="241334"/>
                    <a:pt x="888644" y="242629"/>
                  </a:cubicBezTo>
                  <a:cubicBezTo>
                    <a:pt x="887349" y="244356"/>
                    <a:pt x="885406" y="246731"/>
                    <a:pt x="882815" y="249754"/>
                  </a:cubicBezTo>
                  <a:cubicBezTo>
                    <a:pt x="879792" y="252776"/>
                    <a:pt x="877202" y="255799"/>
                    <a:pt x="875043" y="258822"/>
                  </a:cubicBezTo>
                  <a:cubicBezTo>
                    <a:pt x="859066" y="277821"/>
                    <a:pt x="842442" y="295309"/>
                    <a:pt x="825170" y="311285"/>
                  </a:cubicBezTo>
                  <a:cubicBezTo>
                    <a:pt x="820852" y="314740"/>
                    <a:pt x="816318" y="318302"/>
                    <a:pt x="811568" y="321972"/>
                  </a:cubicBezTo>
                  <a:cubicBezTo>
                    <a:pt x="806818" y="325643"/>
                    <a:pt x="802608" y="328665"/>
                    <a:pt x="798938" y="331040"/>
                  </a:cubicBezTo>
                  <a:cubicBezTo>
                    <a:pt x="795268" y="333415"/>
                    <a:pt x="793432" y="334387"/>
                    <a:pt x="793432" y="333955"/>
                  </a:cubicBezTo>
                  <a:cubicBezTo>
                    <a:pt x="793432" y="333523"/>
                    <a:pt x="794728" y="332012"/>
                    <a:pt x="797319" y="329421"/>
                  </a:cubicBezTo>
                  <a:cubicBezTo>
                    <a:pt x="802932" y="325103"/>
                    <a:pt x="810057" y="314308"/>
                    <a:pt x="818693" y="297036"/>
                  </a:cubicBezTo>
                  <a:cubicBezTo>
                    <a:pt x="824738" y="284946"/>
                    <a:pt x="829056" y="275014"/>
                    <a:pt x="831647" y="267242"/>
                  </a:cubicBezTo>
                  <a:cubicBezTo>
                    <a:pt x="833806" y="259901"/>
                    <a:pt x="835533" y="255151"/>
                    <a:pt x="836828" y="252992"/>
                  </a:cubicBezTo>
                  <a:cubicBezTo>
                    <a:pt x="837692" y="250833"/>
                    <a:pt x="838555" y="247163"/>
                    <a:pt x="839419" y="241981"/>
                  </a:cubicBezTo>
                  <a:cubicBezTo>
                    <a:pt x="840715" y="236800"/>
                    <a:pt x="842226" y="231834"/>
                    <a:pt x="843953" y="227084"/>
                  </a:cubicBezTo>
                  <a:cubicBezTo>
                    <a:pt x="845680" y="222766"/>
                    <a:pt x="847623" y="214778"/>
                    <a:pt x="849782" y="203119"/>
                  </a:cubicBezTo>
                  <a:cubicBezTo>
                    <a:pt x="850646" y="200529"/>
                    <a:pt x="851078" y="197938"/>
                    <a:pt x="851078" y="195347"/>
                  </a:cubicBezTo>
                  <a:cubicBezTo>
                    <a:pt x="851078" y="191461"/>
                    <a:pt x="849999" y="189302"/>
                    <a:pt x="847839" y="188870"/>
                  </a:cubicBezTo>
                  <a:cubicBezTo>
                    <a:pt x="845249" y="187575"/>
                    <a:pt x="843629" y="186603"/>
                    <a:pt x="842982" y="185955"/>
                  </a:cubicBezTo>
                  <a:cubicBezTo>
                    <a:pt x="842334" y="185308"/>
                    <a:pt x="842226" y="184552"/>
                    <a:pt x="842658" y="183688"/>
                  </a:cubicBezTo>
                  <a:cubicBezTo>
                    <a:pt x="843521" y="182393"/>
                    <a:pt x="845464" y="180666"/>
                    <a:pt x="848488" y="178507"/>
                  </a:cubicBezTo>
                  <a:cubicBezTo>
                    <a:pt x="850646" y="176780"/>
                    <a:pt x="853561" y="176186"/>
                    <a:pt x="857231" y="176726"/>
                  </a:cubicBezTo>
                  <a:close/>
                  <a:moveTo>
                    <a:pt x="1522014" y="154866"/>
                  </a:moveTo>
                  <a:cubicBezTo>
                    <a:pt x="1521528" y="155082"/>
                    <a:pt x="1520799" y="155621"/>
                    <a:pt x="1519828" y="156485"/>
                  </a:cubicBezTo>
                  <a:cubicBezTo>
                    <a:pt x="1517885" y="158212"/>
                    <a:pt x="1514754" y="161451"/>
                    <a:pt x="1510436" y="166201"/>
                  </a:cubicBezTo>
                  <a:cubicBezTo>
                    <a:pt x="1500937" y="176995"/>
                    <a:pt x="1492085" y="188654"/>
                    <a:pt x="1483881" y="201176"/>
                  </a:cubicBezTo>
                  <a:cubicBezTo>
                    <a:pt x="1478699" y="208085"/>
                    <a:pt x="1474921" y="213483"/>
                    <a:pt x="1472546" y="217369"/>
                  </a:cubicBezTo>
                  <a:cubicBezTo>
                    <a:pt x="1470171" y="221255"/>
                    <a:pt x="1468983" y="223414"/>
                    <a:pt x="1468983" y="223846"/>
                  </a:cubicBezTo>
                  <a:cubicBezTo>
                    <a:pt x="1468983" y="224278"/>
                    <a:pt x="1468768" y="224493"/>
                    <a:pt x="1468336" y="224493"/>
                  </a:cubicBezTo>
                  <a:cubicBezTo>
                    <a:pt x="1467904" y="224493"/>
                    <a:pt x="1466824" y="225789"/>
                    <a:pt x="1465097" y="228380"/>
                  </a:cubicBezTo>
                  <a:cubicBezTo>
                    <a:pt x="1464234" y="230971"/>
                    <a:pt x="1463586" y="232482"/>
                    <a:pt x="1463154" y="232914"/>
                  </a:cubicBezTo>
                  <a:cubicBezTo>
                    <a:pt x="1460132" y="236800"/>
                    <a:pt x="1455598" y="244356"/>
                    <a:pt x="1449552" y="255583"/>
                  </a:cubicBezTo>
                  <a:cubicBezTo>
                    <a:pt x="1447394" y="259901"/>
                    <a:pt x="1446314" y="262276"/>
                    <a:pt x="1446314" y="262708"/>
                  </a:cubicBezTo>
                  <a:cubicBezTo>
                    <a:pt x="1446314" y="263571"/>
                    <a:pt x="1445666" y="265083"/>
                    <a:pt x="1444371" y="267242"/>
                  </a:cubicBezTo>
                  <a:cubicBezTo>
                    <a:pt x="1440916" y="273287"/>
                    <a:pt x="1439189" y="277821"/>
                    <a:pt x="1439189" y="280843"/>
                  </a:cubicBezTo>
                  <a:cubicBezTo>
                    <a:pt x="1439189" y="284298"/>
                    <a:pt x="1442644" y="284298"/>
                    <a:pt x="1449552" y="280843"/>
                  </a:cubicBezTo>
                  <a:cubicBezTo>
                    <a:pt x="1453007" y="278684"/>
                    <a:pt x="1455382" y="277173"/>
                    <a:pt x="1456677" y="276310"/>
                  </a:cubicBezTo>
                  <a:cubicBezTo>
                    <a:pt x="1457973" y="275446"/>
                    <a:pt x="1461859" y="272423"/>
                    <a:pt x="1468336" y="267242"/>
                  </a:cubicBezTo>
                  <a:cubicBezTo>
                    <a:pt x="1486903" y="253856"/>
                    <a:pt x="1498130" y="245652"/>
                    <a:pt x="1502016" y="242629"/>
                  </a:cubicBezTo>
                  <a:cubicBezTo>
                    <a:pt x="1506766" y="238743"/>
                    <a:pt x="1510868" y="235504"/>
                    <a:pt x="1514322" y="232914"/>
                  </a:cubicBezTo>
                  <a:cubicBezTo>
                    <a:pt x="1517345" y="231186"/>
                    <a:pt x="1519396" y="229567"/>
                    <a:pt x="1520476" y="228056"/>
                  </a:cubicBezTo>
                  <a:cubicBezTo>
                    <a:pt x="1521555" y="226545"/>
                    <a:pt x="1522203" y="222442"/>
                    <a:pt x="1522419" y="215750"/>
                  </a:cubicBezTo>
                  <a:cubicBezTo>
                    <a:pt x="1522635" y="209057"/>
                    <a:pt x="1522743" y="197290"/>
                    <a:pt x="1522743" y="180450"/>
                  </a:cubicBezTo>
                  <a:cubicBezTo>
                    <a:pt x="1523174" y="173973"/>
                    <a:pt x="1523390" y="168252"/>
                    <a:pt x="1523390" y="163286"/>
                  </a:cubicBezTo>
                  <a:cubicBezTo>
                    <a:pt x="1523390" y="158320"/>
                    <a:pt x="1523174" y="155621"/>
                    <a:pt x="1522743" y="155190"/>
                  </a:cubicBezTo>
                  <a:cubicBezTo>
                    <a:pt x="1522743" y="154758"/>
                    <a:pt x="1522500" y="154650"/>
                    <a:pt x="1522014" y="154866"/>
                  </a:cubicBezTo>
                  <a:close/>
                  <a:moveTo>
                    <a:pt x="965073" y="121509"/>
                  </a:moveTo>
                  <a:lnTo>
                    <a:pt x="968959" y="124100"/>
                  </a:lnTo>
                  <a:cubicBezTo>
                    <a:pt x="975436" y="127554"/>
                    <a:pt x="980186" y="135975"/>
                    <a:pt x="983209" y="149360"/>
                  </a:cubicBezTo>
                  <a:cubicBezTo>
                    <a:pt x="985368" y="161882"/>
                    <a:pt x="988823" y="166848"/>
                    <a:pt x="993572" y="164257"/>
                  </a:cubicBezTo>
                  <a:cubicBezTo>
                    <a:pt x="999185" y="163826"/>
                    <a:pt x="1002208" y="163394"/>
                    <a:pt x="1002639" y="162962"/>
                  </a:cubicBezTo>
                  <a:cubicBezTo>
                    <a:pt x="1003503" y="162530"/>
                    <a:pt x="1005230" y="161882"/>
                    <a:pt x="1007821" y="161019"/>
                  </a:cubicBezTo>
                  <a:cubicBezTo>
                    <a:pt x="1010844" y="160587"/>
                    <a:pt x="1015162" y="159292"/>
                    <a:pt x="1020776" y="157133"/>
                  </a:cubicBezTo>
                  <a:cubicBezTo>
                    <a:pt x="1030275" y="152383"/>
                    <a:pt x="1040638" y="153462"/>
                    <a:pt x="1051865" y="160371"/>
                  </a:cubicBezTo>
                  <a:cubicBezTo>
                    <a:pt x="1063523" y="166416"/>
                    <a:pt x="1069785" y="171598"/>
                    <a:pt x="1070648" y="175916"/>
                  </a:cubicBezTo>
                  <a:cubicBezTo>
                    <a:pt x="1071512" y="178507"/>
                    <a:pt x="1072807" y="181745"/>
                    <a:pt x="1074534" y="185632"/>
                  </a:cubicBezTo>
                  <a:cubicBezTo>
                    <a:pt x="1079284" y="193404"/>
                    <a:pt x="1079284" y="199233"/>
                    <a:pt x="1074534" y="203119"/>
                  </a:cubicBezTo>
                  <a:cubicBezTo>
                    <a:pt x="1071943" y="205278"/>
                    <a:pt x="1069569" y="207006"/>
                    <a:pt x="1067410" y="208301"/>
                  </a:cubicBezTo>
                  <a:cubicBezTo>
                    <a:pt x="1064387" y="209596"/>
                    <a:pt x="1058773" y="212187"/>
                    <a:pt x="1050569" y="216073"/>
                  </a:cubicBezTo>
                  <a:cubicBezTo>
                    <a:pt x="1041502" y="220391"/>
                    <a:pt x="1033729" y="224062"/>
                    <a:pt x="1027252" y="227084"/>
                  </a:cubicBezTo>
                  <a:cubicBezTo>
                    <a:pt x="1021207" y="230107"/>
                    <a:pt x="1017105" y="232266"/>
                    <a:pt x="1014946" y="233561"/>
                  </a:cubicBezTo>
                  <a:cubicBezTo>
                    <a:pt x="1012355" y="235289"/>
                    <a:pt x="1007821" y="237663"/>
                    <a:pt x="1001344" y="240686"/>
                  </a:cubicBezTo>
                  <a:cubicBezTo>
                    <a:pt x="986231" y="248890"/>
                    <a:pt x="974141" y="256015"/>
                    <a:pt x="965073" y="262060"/>
                  </a:cubicBezTo>
                  <a:cubicBezTo>
                    <a:pt x="962050" y="264651"/>
                    <a:pt x="960323" y="265946"/>
                    <a:pt x="959892" y="265946"/>
                  </a:cubicBezTo>
                  <a:cubicBezTo>
                    <a:pt x="959028" y="265946"/>
                    <a:pt x="958596" y="266162"/>
                    <a:pt x="958596" y="266594"/>
                  </a:cubicBezTo>
                  <a:cubicBezTo>
                    <a:pt x="958596" y="267026"/>
                    <a:pt x="957732" y="267674"/>
                    <a:pt x="956005" y="268537"/>
                  </a:cubicBezTo>
                  <a:cubicBezTo>
                    <a:pt x="954278" y="269401"/>
                    <a:pt x="952551" y="270264"/>
                    <a:pt x="950824" y="271128"/>
                  </a:cubicBezTo>
                  <a:cubicBezTo>
                    <a:pt x="948665" y="271992"/>
                    <a:pt x="948449" y="274366"/>
                    <a:pt x="950176" y="278253"/>
                  </a:cubicBezTo>
                  <a:cubicBezTo>
                    <a:pt x="952335" y="286457"/>
                    <a:pt x="951039" y="295741"/>
                    <a:pt x="946290" y="306104"/>
                  </a:cubicBezTo>
                  <a:cubicBezTo>
                    <a:pt x="944563" y="310422"/>
                    <a:pt x="943483" y="313013"/>
                    <a:pt x="943052" y="313876"/>
                  </a:cubicBezTo>
                  <a:cubicBezTo>
                    <a:pt x="943052" y="314308"/>
                    <a:pt x="944347" y="313876"/>
                    <a:pt x="946937" y="312581"/>
                  </a:cubicBezTo>
                  <a:cubicBezTo>
                    <a:pt x="950392" y="310422"/>
                    <a:pt x="955573" y="307399"/>
                    <a:pt x="962482" y="303513"/>
                  </a:cubicBezTo>
                  <a:cubicBezTo>
                    <a:pt x="977595" y="295309"/>
                    <a:pt x="989686" y="285593"/>
                    <a:pt x="998753" y="274366"/>
                  </a:cubicBezTo>
                  <a:cubicBezTo>
                    <a:pt x="1005663" y="267458"/>
                    <a:pt x="1010628" y="263356"/>
                    <a:pt x="1013651" y="262060"/>
                  </a:cubicBezTo>
                  <a:cubicBezTo>
                    <a:pt x="1014082" y="262492"/>
                    <a:pt x="1014730" y="262492"/>
                    <a:pt x="1015593" y="262060"/>
                  </a:cubicBezTo>
                  <a:cubicBezTo>
                    <a:pt x="1017752" y="260765"/>
                    <a:pt x="1019264" y="260765"/>
                    <a:pt x="1020127" y="262060"/>
                  </a:cubicBezTo>
                  <a:cubicBezTo>
                    <a:pt x="1020560" y="262492"/>
                    <a:pt x="1021423" y="262708"/>
                    <a:pt x="1022718" y="262708"/>
                  </a:cubicBezTo>
                  <a:cubicBezTo>
                    <a:pt x="1025741" y="262708"/>
                    <a:pt x="1033297" y="266594"/>
                    <a:pt x="1045388" y="274366"/>
                  </a:cubicBezTo>
                  <a:cubicBezTo>
                    <a:pt x="1049274" y="279116"/>
                    <a:pt x="1051218" y="282571"/>
                    <a:pt x="1051218" y="284730"/>
                  </a:cubicBezTo>
                  <a:cubicBezTo>
                    <a:pt x="1051218" y="285162"/>
                    <a:pt x="1052081" y="286889"/>
                    <a:pt x="1053808" y="289911"/>
                  </a:cubicBezTo>
                  <a:cubicBezTo>
                    <a:pt x="1055967" y="292502"/>
                    <a:pt x="1056830" y="295309"/>
                    <a:pt x="1056399" y="298331"/>
                  </a:cubicBezTo>
                  <a:cubicBezTo>
                    <a:pt x="1057262" y="303081"/>
                    <a:pt x="1053808" y="309342"/>
                    <a:pt x="1046035" y="317115"/>
                  </a:cubicBezTo>
                  <a:cubicBezTo>
                    <a:pt x="1042149" y="321433"/>
                    <a:pt x="1038371" y="325859"/>
                    <a:pt x="1034701" y="330392"/>
                  </a:cubicBezTo>
                  <a:cubicBezTo>
                    <a:pt x="1031031" y="334926"/>
                    <a:pt x="1029195" y="337409"/>
                    <a:pt x="1029195" y="337841"/>
                  </a:cubicBezTo>
                  <a:cubicBezTo>
                    <a:pt x="1029195" y="338273"/>
                    <a:pt x="1028116" y="340000"/>
                    <a:pt x="1025957" y="343023"/>
                  </a:cubicBezTo>
                  <a:cubicBezTo>
                    <a:pt x="1023798" y="346477"/>
                    <a:pt x="1022718" y="348420"/>
                    <a:pt x="1022718" y="348852"/>
                  </a:cubicBezTo>
                  <a:cubicBezTo>
                    <a:pt x="1022718" y="349715"/>
                    <a:pt x="1022070" y="350579"/>
                    <a:pt x="1020776" y="351443"/>
                  </a:cubicBezTo>
                  <a:cubicBezTo>
                    <a:pt x="1019911" y="352306"/>
                    <a:pt x="1019480" y="352954"/>
                    <a:pt x="1019480" y="353386"/>
                  </a:cubicBezTo>
                  <a:cubicBezTo>
                    <a:pt x="1019480" y="354249"/>
                    <a:pt x="1018400" y="356840"/>
                    <a:pt x="1016241" y="361158"/>
                  </a:cubicBezTo>
                  <a:cubicBezTo>
                    <a:pt x="1013651" y="366340"/>
                    <a:pt x="1011276" y="371306"/>
                    <a:pt x="1009117" y="376055"/>
                  </a:cubicBezTo>
                  <a:cubicBezTo>
                    <a:pt x="1007821" y="380373"/>
                    <a:pt x="1006742" y="383180"/>
                    <a:pt x="1005878" y="384475"/>
                  </a:cubicBezTo>
                  <a:cubicBezTo>
                    <a:pt x="998969" y="404338"/>
                    <a:pt x="996378" y="430462"/>
                    <a:pt x="998106" y="462847"/>
                  </a:cubicBezTo>
                  <a:cubicBezTo>
                    <a:pt x="1001560" y="481846"/>
                    <a:pt x="1006957" y="496096"/>
                    <a:pt x="1014298" y="505595"/>
                  </a:cubicBezTo>
                  <a:cubicBezTo>
                    <a:pt x="1018184" y="509050"/>
                    <a:pt x="1022718" y="511641"/>
                    <a:pt x="1027900" y="513368"/>
                  </a:cubicBezTo>
                  <a:cubicBezTo>
                    <a:pt x="1028764" y="513368"/>
                    <a:pt x="1029627" y="513584"/>
                    <a:pt x="1030491" y="514015"/>
                  </a:cubicBezTo>
                  <a:cubicBezTo>
                    <a:pt x="1037399" y="516174"/>
                    <a:pt x="1044740" y="517902"/>
                    <a:pt x="1052512" y="519197"/>
                  </a:cubicBezTo>
                  <a:cubicBezTo>
                    <a:pt x="1065035" y="520492"/>
                    <a:pt x="1077341" y="521140"/>
                    <a:pt x="1089431" y="521140"/>
                  </a:cubicBezTo>
                  <a:cubicBezTo>
                    <a:pt x="1101522" y="521140"/>
                    <a:pt x="1110590" y="521032"/>
                    <a:pt x="1116635" y="520816"/>
                  </a:cubicBezTo>
                  <a:cubicBezTo>
                    <a:pt x="1122680" y="520600"/>
                    <a:pt x="1125918" y="520277"/>
                    <a:pt x="1126350" y="519845"/>
                  </a:cubicBezTo>
                  <a:cubicBezTo>
                    <a:pt x="1127646" y="519413"/>
                    <a:pt x="1130453" y="518981"/>
                    <a:pt x="1134770" y="518549"/>
                  </a:cubicBezTo>
                  <a:cubicBezTo>
                    <a:pt x="1139088" y="518118"/>
                    <a:pt x="1143190" y="517470"/>
                    <a:pt x="1147077" y="516606"/>
                  </a:cubicBezTo>
                  <a:cubicBezTo>
                    <a:pt x="1150963" y="515311"/>
                    <a:pt x="1155497" y="514231"/>
                    <a:pt x="1160678" y="513368"/>
                  </a:cubicBezTo>
                  <a:cubicBezTo>
                    <a:pt x="1175360" y="509913"/>
                    <a:pt x="1185939" y="506459"/>
                    <a:pt x="1192416" y="503005"/>
                  </a:cubicBezTo>
                  <a:cubicBezTo>
                    <a:pt x="1194143" y="502141"/>
                    <a:pt x="1195438" y="501709"/>
                    <a:pt x="1196302" y="501709"/>
                  </a:cubicBezTo>
                  <a:cubicBezTo>
                    <a:pt x="1198029" y="501709"/>
                    <a:pt x="1201699" y="499766"/>
                    <a:pt x="1207313" y="495880"/>
                  </a:cubicBezTo>
                  <a:cubicBezTo>
                    <a:pt x="1207744" y="495016"/>
                    <a:pt x="1208393" y="494584"/>
                    <a:pt x="1209256" y="494584"/>
                  </a:cubicBezTo>
                  <a:cubicBezTo>
                    <a:pt x="1211415" y="494584"/>
                    <a:pt x="1215301" y="490482"/>
                    <a:pt x="1220914" y="482278"/>
                  </a:cubicBezTo>
                  <a:cubicBezTo>
                    <a:pt x="1225233" y="471915"/>
                    <a:pt x="1229766" y="458745"/>
                    <a:pt x="1234516" y="442768"/>
                  </a:cubicBezTo>
                  <a:cubicBezTo>
                    <a:pt x="1235380" y="439746"/>
                    <a:pt x="1236027" y="435860"/>
                    <a:pt x="1236459" y="431110"/>
                  </a:cubicBezTo>
                  <a:cubicBezTo>
                    <a:pt x="1236891" y="426360"/>
                    <a:pt x="1237323" y="417940"/>
                    <a:pt x="1237755" y="405850"/>
                  </a:cubicBezTo>
                  <a:lnTo>
                    <a:pt x="1238402" y="377998"/>
                  </a:lnTo>
                  <a:lnTo>
                    <a:pt x="1240346" y="389009"/>
                  </a:lnTo>
                  <a:cubicBezTo>
                    <a:pt x="1245527" y="416645"/>
                    <a:pt x="1252868" y="440609"/>
                    <a:pt x="1262367" y="460904"/>
                  </a:cubicBezTo>
                  <a:cubicBezTo>
                    <a:pt x="1270140" y="479903"/>
                    <a:pt x="1276185" y="496743"/>
                    <a:pt x="1280503" y="511425"/>
                  </a:cubicBezTo>
                  <a:cubicBezTo>
                    <a:pt x="1281366" y="514447"/>
                    <a:pt x="1282014" y="516390"/>
                    <a:pt x="1282446" y="517254"/>
                  </a:cubicBezTo>
                  <a:cubicBezTo>
                    <a:pt x="1284606" y="523299"/>
                    <a:pt x="1286117" y="532583"/>
                    <a:pt x="1286980" y="545105"/>
                  </a:cubicBezTo>
                  <a:cubicBezTo>
                    <a:pt x="1286980" y="555036"/>
                    <a:pt x="1281582" y="561513"/>
                    <a:pt x="1270788" y="564536"/>
                  </a:cubicBezTo>
                  <a:cubicBezTo>
                    <a:pt x="1264310" y="567127"/>
                    <a:pt x="1252004" y="569070"/>
                    <a:pt x="1233868" y="570365"/>
                  </a:cubicBezTo>
                  <a:cubicBezTo>
                    <a:pt x="1226096" y="571229"/>
                    <a:pt x="1220483" y="571877"/>
                    <a:pt x="1217028" y="572308"/>
                  </a:cubicBezTo>
                  <a:cubicBezTo>
                    <a:pt x="1214006" y="572308"/>
                    <a:pt x="1207960" y="572524"/>
                    <a:pt x="1198893" y="572956"/>
                  </a:cubicBezTo>
                  <a:cubicBezTo>
                    <a:pt x="1189825" y="573388"/>
                    <a:pt x="1183564" y="573604"/>
                    <a:pt x="1180109" y="573604"/>
                  </a:cubicBezTo>
                  <a:cubicBezTo>
                    <a:pt x="1176224" y="574467"/>
                    <a:pt x="1166939" y="575331"/>
                    <a:pt x="1152258" y="576195"/>
                  </a:cubicBezTo>
                  <a:cubicBezTo>
                    <a:pt x="1130236" y="576626"/>
                    <a:pt x="1112102" y="576626"/>
                    <a:pt x="1097851" y="576195"/>
                  </a:cubicBezTo>
                  <a:cubicBezTo>
                    <a:pt x="1096124" y="575763"/>
                    <a:pt x="1092670" y="575331"/>
                    <a:pt x="1087488" y="574899"/>
                  </a:cubicBezTo>
                  <a:cubicBezTo>
                    <a:pt x="1072807" y="574036"/>
                    <a:pt x="1059853" y="570797"/>
                    <a:pt x="1048626" y="565184"/>
                  </a:cubicBezTo>
                  <a:cubicBezTo>
                    <a:pt x="1010628" y="545753"/>
                    <a:pt x="984720" y="518549"/>
                    <a:pt x="970902" y="483574"/>
                  </a:cubicBezTo>
                  <a:cubicBezTo>
                    <a:pt x="968743" y="477528"/>
                    <a:pt x="967448" y="471915"/>
                    <a:pt x="967016" y="466733"/>
                  </a:cubicBezTo>
                  <a:cubicBezTo>
                    <a:pt x="966584" y="461552"/>
                    <a:pt x="966368" y="451189"/>
                    <a:pt x="966368" y="435644"/>
                  </a:cubicBezTo>
                  <a:cubicBezTo>
                    <a:pt x="966368" y="404122"/>
                    <a:pt x="968095" y="383396"/>
                    <a:pt x="971551" y="373465"/>
                  </a:cubicBezTo>
                  <a:cubicBezTo>
                    <a:pt x="972845" y="367419"/>
                    <a:pt x="973925" y="362885"/>
                    <a:pt x="974788" y="359863"/>
                  </a:cubicBezTo>
                  <a:cubicBezTo>
                    <a:pt x="976516" y="351227"/>
                    <a:pt x="978027" y="343886"/>
                    <a:pt x="979322" y="337841"/>
                  </a:cubicBezTo>
                  <a:cubicBezTo>
                    <a:pt x="980618" y="331796"/>
                    <a:pt x="981265" y="328126"/>
                    <a:pt x="981265" y="326830"/>
                  </a:cubicBezTo>
                  <a:cubicBezTo>
                    <a:pt x="982129" y="325535"/>
                    <a:pt x="982561" y="323376"/>
                    <a:pt x="982561" y="320353"/>
                  </a:cubicBezTo>
                  <a:cubicBezTo>
                    <a:pt x="982561" y="316467"/>
                    <a:pt x="981481" y="314524"/>
                    <a:pt x="979322" y="314524"/>
                  </a:cubicBezTo>
                  <a:cubicBezTo>
                    <a:pt x="977595" y="313660"/>
                    <a:pt x="975328" y="313660"/>
                    <a:pt x="972521" y="314524"/>
                  </a:cubicBezTo>
                  <a:cubicBezTo>
                    <a:pt x="969715" y="315387"/>
                    <a:pt x="964641" y="317762"/>
                    <a:pt x="957300" y="321649"/>
                  </a:cubicBezTo>
                  <a:cubicBezTo>
                    <a:pt x="945210" y="327694"/>
                    <a:pt x="936790" y="332120"/>
                    <a:pt x="932040" y="334926"/>
                  </a:cubicBezTo>
                  <a:cubicBezTo>
                    <a:pt x="927290" y="337733"/>
                    <a:pt x="924484" y="340648"/>
                    <a:pt x="923620" y="343670"/>
                  </a:cubicBezTo>
                  <a:cubicBezTo>
                    <a:pt x="921893" y="346261"/>
                    <a:pt x="920813" y="347556"/>
                    <a:pt x="920382" y="347556"/>
                  </a:cubicBezTo>
                  <a:cubicBezTo>
                    <a:pt x="919950" y="347556"/>
                    <a:pt x="919734" y="347988"/>
                    <a:pt x="919734" y="348852"/>
                  </a:cubicBezTo>
                  <a:cubicBezTo>
                    <a:pt x="919734" y="349284"/>
                    <a:pt x="918870" y="351011"/>
                    <a:pt x="917143" y="354034"/>
                  </a:cubicBezTo>
                  <a:cubicBezTo>
                    <a:pt x="915416" y="357056"/>
                    <a:pt x="913257" y="360511"/>
                    <a:pt x="910666" y="364397"/>
                  </a:cubicBezTo>
                  <a:cubicBezTo>
                    <a:pt x="904621" y="372601"/>
                    <a:pt x="900951" y="377567"/>
                    <a:pt x="899655" y="379294"/>
                  </a:cubicBezTo>
                  <a:cubicBezTo>
                    <a:pt x="898792" y="380589"/>
                    <a:pt x="895985" y="384691"/>
                    <a:pt x="891235" y="391600"/>
                  </a:cubicBezTo>
                  <a:cubicBezTo>
                    <a:pt x="886485" y="398509"/>
                    <a:pt x="881843" y="405310"/>
                    <a:pt x="877310" y="412003"/>
                  </a:cubicBezTo>
                  <a:cubicBezTo>
                    <a:pt x="872776" y="418696"/>
                    <a:pt x="869105" y="424309"/>
                    <a:pt x="866299" y="428843"/>
                  </a:cubicBezTo>
                  <a:cubicBezTo>
                    <a:pt x="863492" y="433377"/>
                    <a:pt x="862089" y="435644"/>
                    <a:pt x="862089" y="435644"/>
                  </a:cubicBezTo>
                  <a:cubicBezTo>
                    <a:pt x="862089" y="436507"/>
                    <a:pt x="861873" y="436939"/>
                    <a:pt x="861441" y="436939"/>
                  </a:cubicBezTo>
                  <a:cubicBezTo>
                    <a:pt x="861009" y="436939"/>
                    <a:pt x="859498" y="438882"/>
                    <a:pt x="856907" y="442768"/>
                  </a:cubicBezTo>
                  <a:cubicBezTo>
                    <a:pt x="855180" y="447086"/>
                    <a:pt x="853237" y="450541"/>
                    <a:pt x="851078" y="453132"/>
                  </a:cubicBezTo>
                  <a:cubicBezTo>
                    <a:pt x="839419" y="474722"/>
                    <a:pt x="827545" y="498471"/>
                    <a:pt x="815454" y="524379"/>
                  </a:cubicBezTo>
                  <a:cubicBezTo>
                    <a:pt x="813295" y="529128"/>
                    <a:pt x="811784" y="531935"/>
                    <a:pt x="810920" y="532799"/>
                  </a:cubicBezTo>
                  <a:cubicBezTo>
                    <a:pt x="809193" y="535390"/>
                    <a:pt x="807682" y="539708"/>
                    <a:pt x="806386" y="545753"/>
                  </a:cubicBezTo>
                  <a:cubicBezTo>
                    <a:pt x="805955" y="553093"/>
                    <a:pt x="804228" y="557627"/>
                    <a:pt x="801206" y="559354"/>
                  </a:cubicBezTo>
                  <a:cubicBezTo>
                    <a:pt x="799478" y="561082"/>
                    <a:pt x="796887" y="561513"/>
                    <a:pt x="793432" y="560650"/>
                  </a:cubicBezTo>
                  <a:cubicBezTo>
                    <a:pt x="790842" y="560650"/>
                    <a:pt x="785661" y="558275"/>
                    <a:pt x="777888" y="553525"/>
                  </a:cubicBezTo>
                  <a:cubicBezTo>
                    <a:pt x="775297" y="551798"/>
                    <a:pt x="771627" y="548559"/>
                    <a:pt x="766877" y="543810"/>
                  </a:cubicBezTo>
                  <a:cubicBezTo>
                    <a:pt x="762127" y="539060"/>
                    <a:pt x="759752" y="536253"/>
                    <a:pt x="759752" y="535390"/>
                  </a:cubicBezTo>
                  <a:cubicBezTo>
                    <a:pt x="759752" y="534958"/>
                    <a:pt x="758241" y="532583"/>
                    <a:pt x="755219" y="528265"/>
                  </a:cubicBezTo>
                  <a:cubicBezTo>
                    <a:pt x="749173" y="520924"/>
                    <a:pt x="746150" y="509266"/>
                    <a:pt x="746150" y="493289"/>
                  </a:cubicBezTo>
                  <a:cubicBezTo>
                    <a:pt x="746150" y="483358"/>
                    <a:pt x="744855" y="473858"/>
                    <a:pt x="742264" y="464790"/>
                  </a:cubicBezTo>
                  <a:cubicBezTo>
                    <a:pt x="740537" y="456154"/>
                    <a:pt x="739673" y="450757"/>
                    <a:pt x="739673" y="448598"/>
                  </a:cubicBezTo>
                  <a:cubicBezTo>
                    <a:pt x="740106" y="447302"/>
                    <a:pt x="742264" y="450757"/>
                    <a:pt x="746150" y="458961"/>
                  </a:cubicBezTo>
                  <a:cubicBezTo>
                    <a:pt x="754355" y="474937"/>
                    <a:pt x="762559" y="487892"/>
                    <a:pt x="770764" y="497823"/>
                  </a:cubicBezTo>
                  <a:cubicBezTo>
                    <a:pt x="774217" y="502141"/>
                    <a:pt x="777672" y="503220"/>
                    <a:pt x="781126" y="501061"/>
                  </a:cubicBezTo>
                  <a:cubicBezTo>
                    <a:pt x="784149" y="499334"/>
                    <a:pt x="787819" y="495664"/>
                    <a:pt x="792137" y="490051"/>
                  </a:cubicBezTo>
                  <a:cubicBezTo>
                    <a:pt x="796455" y="484437"/>
                    <a:pt x="803148" y="474506"/>
                    <a:pt x="812216" y="460256"/>
                  </a:cubicBezTo>
                  <a:cubicBezTo>
                    <a:pt x="816103" y="454211"/>
                    <a:pt x="818693" y="450109"/>
                    <a:pt x="819988" y="447950"/>
                  </a:cubicBezTo>
                  <a:cubicBezTo>
                    <a:pt x="821284" y="445791"/>
                    <a:pt x="823443" y="442121"/>
                    <a:pt x="826465" y="436939"/>
                  </a:cubicBezTo>
                  <a:cubicBezTo>
                    <a:pt x="829488" y="431758"/>
                    <a:pt x="832078" y="427224"/>
                    <a:pt x="834237" y="423337"/>
                  </a:cubicBezTo>
                  <a:cubicBezTo>
                    <a:pt x="836397" y="419883"/>
                    <a:pt x="838772" y="415565"/>
                    <a:pt x="841362" y="410383"/>
                  </a:cubicBezTo>
                  <a:cubicBezTo>
                    <a:pt x="844385" y="405202"/>
                    <a:pt x="846976" y="400668"/>
                    <a:pt x="849135" y="396782"/>
                  </a:cubicBezTo>
                  <a:cubicBezTo>
                    <a:pt x="851294" y="392895"/>
                    <a:pt x="852373" y="390737"/>
                    <a:pt x="852373" y="390305"/>
                  </a:cubicBezTo>
                  <a:cubicBezTo>
                    <a:pt x="852373" y="390305"/>
                    <a:pt x="851186" y="391168"/>
                    <a:pt x="848811" y="392895"/>
                  </a:cubicBezTo>
                  <a:cubicBezTo>
                    <a:pt x="846436" y="394623"/>
                    <a:pt x="843521" y="397214"/>
                    <a:pt x="840067" y="400668"/>
                  </a:cubicBezTo>
                  <a:cubicBezTo>
                    <a:pt x="836613" y="404122"/>
                    <a:pt x="832943" y="407361"/>
                    <a:pt x="829056" y="410383"/>
                  </a:cubicBezTo>
                  <a:cubicBezTo>
                    <a:pt x="825601" y="413406"/>
                    <a:pt x="821931" y="416645"/>
                    <a:pt x="818046" y="420099"/>
                  </a:cubicBezTo>
                  <a:cubicBezTo>
                    <a:pt x="802932" y="433917"/>
                    <a:pt x="791921" y="440825"/>
                    <a:pt x="785012" y="440825"/>
                  </a:cubicBezTo>
                  <a:cubicBezTo>
                    <a:pt x="781990" y="440825"/>
                    <a:pt x="775945" y="438019"/>
                    <a:pt x="766877" y="432405"/>
                  </a:cubicBezTo>
                  <a:cubicBezTo>
                    <a:pt x="760832" y="429814"/>
                    <a:pt x="756298" y="424849"/>
                    <a:pt x="753275" y="417508"/>
                  </a:cubicBezTo>
                  <a:cubicBezTo>
                    <a:pt x="745071" y="405418"/>
                    <a:pt x="744423" y="397645"/>
                    <a:pt x="751332" y="394191"/>
                  </a:cubicBezTo>
                  <a:cubicBezTo>
                    <a:pt x="762127" y="386850"/>
                    <a:pt x="770871" y="381237"/>
                    <a:pt x="777564" y="377351"/>
                  </a:cubicBezTo>
                  <a:cubicBezTo>
                    <a:pt x="784257" y="373465"/>
                    <a:pt x="788467" y="371521"/>
                    <a:pt x="790194" y="371521"/>
                  </a:cubicBezTo>
                  <a:cubicBezTo>
                    <a:pt x="790626" y="371521"/>
                    <a:pt x="791058" y="371090"/>
                    <a:pt x="791489" y="370226"/>
                  </a:cubicBezTo>
                  <a:cubicBezTo>
                    <a:pt x="791489" y="369794"/>
                    <a:pt x="794080" y="369147"/>
                    <a:pt x="799262" y="368283"/>
                  </a:cubicBezTo>
                  <a:cubicBezTo>
                    <a:pt x="804444" y="367419"/>
                    <a:pt x="808330" y="366772"/>
                    <a:pt x="810920" y="366340"/>
                  </a:cubicBezTo>
                  <a:cubicBezTo>
                    <a:pt x="812216" y="365908"/>
                    <a:pt x="812540" y="366232"/>
                    <a:pt x="811892" y="367311"/>
                  </a:cubicBezTo>
                  <a:cubicBezTo>
                    <a:pt x="811245" y="368391"/>
                    <a:pt x="808977" y="371090"/>
                    <a:pt x="805091" y="375408"/>
                  </a:cubicBezTo>
                  <a:cubicBezTo>
                    <a:pt x="799046" y="381453"/>
                    <a:pt x="796023" y="384907"/>
                    <a:pt x="796023" y="385771"/>
                  </a:cubicBezTo>
                  <a:cubicBezTo>
                    <a:pt x="796023" y="387498"/>
                    <a:pt x="798614" y="388146"/>
                    <a:pt x="803796" y="387714"/>
                  </a:cubicBezTo>
                  <a:cubicBezTo>
                    <a:pt x="815454" y="384260"/>
                    <a:pt x="834022" y="375624"/>
                    <a:pt x="859498" y="361806"/>
                  </a:cubicBezTo>
                  <a:cubicBezTo>
                    <a:pt x="866407" y="358352"/>
                    <a:pt x="870509" y="354249"/>
                    <a:pt x="871804" y="349500"/>
                  </a:cubicBezTo>
                  <a:cubicBezTo>
                    <a:pt x="873963" y="344750"/>
                    <a:pt x="876122" y="339352"/>
                    <a:pt x="878281" y="333307"/>
                  </a:cubicBezTo>
                  <a:cubicBezTo>
                    <a:pt x="880872" y="327262"/>
                    <a:pt x="883247" y="321433"/>
                    <a:pt x="885406" y="315819"/>
                  </a:cubicBezTo>
                  <a:cubicBezTo>
                    <a:pt x="888860" y="309342"/>
                    <a:pt x="891451" y="303297"/>
                    <a:pt x="893178" y="297684"/>
                  </a:cubicBezTo>
                  <a:cubicBezTo>
                    <a:pt x="894905" y="293366"/>
                    <a:pt x="896848" y="288832"/>
                    <a:pt x="899008" y="284082"/>
                  </a:cubicBezTo>
                  <a:cubicBezTo>
                    <a:pt x="901598" y="278900"/>
                    <a:pt x="902894" y="276094"/>
                    <a:pt x="902894" y="275662"/>
                  </a:cubicBezTo>
                  <a:cubicBezTo>
                    <a:pt x="902894" y="275230"/>
                    <a:pt x="903326" y="274582"/>
                    <a:pt x="904189" y="273719"/>
                  </a:cubicBezTo>
                  <a:cubicBezTo>
                    <a:pt x="905053" y="273287"/>
                    <a:pt x="905916" y="271560"/>
                    <a:pt x="906780" y="268537"/>
                  </a:cubicBezTo>
                  <a:cubicBezTo>
                    <a:pt x="907643" y="265083"/>
                    <a:pt x="908723" y="261844"/>
                    <a:pt x="910018" y="258822"/>
                  </a:cubicBezTo>
                  <a:cubicBezTo>
                    <a:pt x="912610" y="254504"/>
                    <a:pt x="912177" y="250833"/>
                    <a:pt x="908723" y="247811"/>
                  </a:cubicBezTo>
                  <a:cubicBezTo>
                    <a:pt x="907428" y="246515"/>
                    <a:pt x="906564" y="245220"/>
                    <a:pt x="906132" y="243925"/>
                  </a:cubicBezTo>
                  <a:cubicBezTo>
                    <a:pt x="905700" y="242629"/>
                    <a:pt x="905916" y="241981"/>
                    <a:pt x="906780" y="241981"/>
                  </a:cubicBezTo>
                  <a:cubicBezTo>
                    <a:pt x="907212" y="241981"/>
                    <a:pt x="909371" y="242413"/>
                    <a:pt x="913257" y="243277"/>
                  </a:cubicBezTo>
                  <a:cubicBezTo>
                    <a:pt x="928802" y="248890"/>
                    <a:pt x="939597" y="256878"/>
                    <a:pt x="945642" y="267242"/>
                  </a:cubicBezTo>
                  <a:lnTo>
                    <a:pt x="947585" y="271776"/>
                  </a:lnTo>
                  <a:lnTo>
                    <a:pt x="950824" y="269185"/>
                  </a:lnTo>
                  <a:cubicBezTo>
                    <a:pt x="968959" y="254072"/>
                    <a:pt x="981697" y="241550"/>
                    <a:pt x="989038" y="231618"/>
                  </a:cubicBezTo>
                  <a:cubicBezTo>
                    <a:pt x="994219" y="225141"/>
                    <a:pt x="996810" y="221471"/>
                    <a:pt x="996810" y="220607"/>
                  </a:cubicBezTo>
                  <a:cubicBezTo>
                    <a:pt x="996810" y="218017"/>
                    <a:pt x="992492" y="214346"/>
                    <a:pt x="983856" y="209596"/>
                  </a:cubicBezTo>
                  <a:cubicBezTo>
                    <a:pt x="970902" y="203119"/>
                    <a:pt x="962698" y="194915"/>
                    <a:pt x="959244" y="184984"/>
                  </a:cubicBezTo>
                  <a:cubicBezTo>
                    <a:pt x="956653" y="180234"/>
                    <a:pt x="955357" y="175484"/>
                    <a:pt x="955357" y="170734"/>
                  </a:cubicBezTo>
                  <a:cubicBezTo>
                    <a:pt x="955357" y="166416"/>
                    <a:pt x="956005" y="162962"/>
                    <a:pt x="957300" y="160371"/>
                  </a:cubicBezTo>
                  <a:cubicBezTo>
                    <a:pt x="962914" y="145690"/>
                    <a:pt x="965721" y="136838"/>
                    <a:pt x="965721" y="133816"/>
                  </a:cubicBezTo>
                  <a:cubicBezTo>
                    <a:pt x="965721" y="132952"/>
                    <a:pt x="965289" y="132088"/>
                    <a:pt x="964425" y="131225"/>
                  </a:cubicBezTo>
                  <a:cubicBezTo>
                    <a:pt x="963130" y="131225"/>
                    <a:pt x="962914" y="129497"/>
                    <a:pt x="963778" y="126043"/>
                  </a:cubicBezTo>
                  <a:close/>
                  <a:moveTo>
                    <a:pt x="758457" y="108555"/>
                  </a:moveTo>
                  <a:cubicBezTo>
                    <a:pt x="759320" y="108555"/>
                    <a:pt x="761047" y="109743"/>
                    <a:pt x="763638" y="112118"/>
                  </a:cubicBezTo>
                  <a:cubicBezTo>
                    <a:pt x="766229" y="114493"/>
                    <a:pt x="768388" y="116759"/>
                    <a:pt x="770115" y="118918"/>
                  </a:cubicBezTo>
                  <a:cubicBezTo>
                    <a:pt x="774002" y="126259"/>
                    <a:pt x="777024" y="135759"/>
                    <a:pt x="779183" y="147417"/>
                  </a:cubicBezTo>
                  <a:cubicBezTo>
                    <a:pt x="780047" y="153894"/>
                    <a:pt x="780694" y="167928"/>
                    <a:pt x="781126" y="189518"/>
                  </a:cubicBezTo>
                  <a:cubicBezTo>
                    <a:pt x="781126" y="211108"/>
                    <a:pt x="781342" y="224709"/>
                    <a:pt x="781774" y="230323"/>
                  </a:cubicBezTo>
                  <a:cubicBezTo>
                    <a:pt x="782206" y="238959"/>
                    <a:pt x="780910" y="244572"/>
                    <a:pt x="777888" y="247163"/>
                  </a:cubicBezTo>
                  <a:cubicBezTo>
                    <a:pt x="774865" y="248458"/>
                    <a:pt x="770548" y="247811"/>
                    <a:pt x="764934" y="245220"/>
                  </a:cubicBezTo>
                  <a:cubicBezTo>
                    <a:pt x="761911" y="243925"/>
                    <a:pt x="759104" y="242629"/>
                    <a:pt x="756514" y="241334"/>
                  </a:cubicBezTo>
                  <a:cubicBezTo>
                    <a:pt x="751764" y="239607"/>
                    <a:pt x="746150" y="231834"/>
                    <a:pt x="739673" y="218017"/>
                  </a:cubicBezTo>
                  <a:cubicBezTo>
                    <a:pt x="735787" y="209812"/>
                    <a:pt x="735571" y="203119"/>
                    <a:pt x="739026" y="197938"/>
                  </a:cubicBezTo>
                  <a:cubicBezTo>
                    <a:pt x="745934" y="181529"/>
                    <a:pt x="749389" y="171382"/>
                    <a:pt x="749389" y="167496"/>
                  </a:cubicBezTo>
                  <a:cubicBezTo>
                    <a:pt x="749389" y="166201"/>
                    <a:pt x="749821" y="164473"/>
                    <a:pt x="750684" y="162314"/>
                  </a:cubicBezTo>
                  <a:cubicBezTo>
                    <a:pt x="754139" y="152815"/>
                    <a:pt x="756298" y="139861"/>
                    <a:pt x="757162" y="123452"/>
                  </a:cubicBezTo>
                  <a:cubicBezTo>
                    <a:pt x="757162" y="119134"/>
                    <a:pt x="757377" y="115572"/>
                    <a:pt x="757809" y="112765"/>
                  </a:cubicBezTo>
                  <a:cubicBezTo>
                    <a:pt x="758241" y="109959"/>
                    <a:pt x="758457" y="108555"/>
                    <a:pt x="758457" y="108555"/>
                  </a:cubicBezTo>
                  <a:close/>
                  <a:moveTo>
                    <a:pt x="1705232" y="79247"/>
                  </a:moveTo>
                  <a:cubicBezTo>
                    <a:pt x="1704476" y="79355"/>
                    <a:pt x="1704098" y="79840"/>
                    <a:pt x="1704098" y="80704"/>
                  </a:cubicBezTo>
                  <a:cubicBezTo>
                    <a:pt x="1704098" y="82431"/>
                    <a:pt x="1706042" y="83079"/>
                    <a:pt x="1709928" y="82647"/>
                  </a:cubicBezTo>
                  <a:cubicBezTo>
                    <a:pt x="1710791" y="81784"/>
                    <a:pt x="1710360" y="80920"/>
                    <a:pt x="1708633" y="80056"/>
                  </a:cubicBezTo>
                  <a:cubicBezTo>
                    <a:pt x="1707121" y="79409"/>
                    <a:pt x="1705988" y="79139"/>
                    <a:pt x="1705232" y="79247"/>
                  </a:cubicBezTo>
                  <a:close/>
                  <a:moveTo>
                    <a:pt x="219570" y="65159"/>
                  </a:moveTo>
                  <a:cubicBezTo>
                    <a:pt x="222161" y="64296"/>
                    <a:pt x="225831" y="64296"/>
                    <a:pt x="230581" y="65159"/>
                  </a:cubicBezTo>
                  <a:cubicBezTo>
                    <a:pt x="241808" y="69046"/>
                    <a:pt x="251739" y="74443"/>
                    <a:pt x="260375" y="81352"/>
                  </a:cubicBezTo>
                  <a:cubicBezTo>
                    <a:pt x="261671" y="83079"/>
                    <a:pt x="264046" y="87397"/>
                    <a:pt x="267500" y="94306"/>
                  </a:cubicBezTo>
                  <a:cubicBezTo>
                    <a:pt x="272682" y="102510"/>
                    <a:pt x="275057" y="108555"/>
                    <a:pt x="274625" y="112441"/>
                  </a:cubicBezTo>
                  <a:cubicBezTo>
                    <a:pt x="274625" y="115464"/>
                    <a:pt x="273437" y="118811"/>
                    <a:pt x="271062" y="122481"/>
                  </a:cubicBezTo>
                  <a:cubicBezTo>
                    <a:pt x="268688" y="126151"/>
                    <a:pt x="262750" y="132736"/>
                    <a:pt x="253251" y="142236"/>
                  </a:cubicBezTo>
                  <a:cubicBezTo>
                    <a:pt x="236410" y="160371"/>
                    <a:pt x="222809" y="175916"/>
                    <a:pt x="212446" y="188870"/>
                  </a:cubicBezTo>
                  <a:cubicBezTo>
                    <a:pt x="208559" y="193620"/>
                    <a:pt x="205321" y="197722"/>
                    <a:pt x="202730" y="201176"/>
                  </a:cubicBezTo>
                  <a:cubicBezTo>
                    <a:pt x="189344" y="219744"/>
                    <a:pt x="179629" y="233777"/>
                    <a:pt x="173584" y="243277"/>
                  </a:cubicBezTo>
                  <a:cubicBezTo>
                    <a:pt x="171425" y="246731"/>
                    <a:pt x="167754" y="252561"/>
                    <a:pt x="162573" y="260765"/>
                  </a:cubicBezTo>
                  <a:cubicBezTo>
                    <a:pt x="158686" y="266378"/>
                    <a:pt x="154800" y="272100"/>
                    <a:pt x="150914" y="277929"/>
                  </a:cubicBezTo>
                  <a:cubicBezTo>
                    <a:pt x="147028" y="283758"/>
                    <a:pt x="144005" y="288724"/>
                    <a:pt x="141846" y="292826"/>
                  </a:cubicBezTo>
                  <a:cubicBezTo>
                    <a:pt x="139687" y="296928"/>
                    <a:pt x="138608" y="299195"/>
                    <a:pt x="138608" y="299627"/>
                  </a:cubicBezTo>
                  <a:cubicBezTo>
                    <a:pt x="145948" y="296604"/>
                    <a:pt x="154368" y="292286"/>
                    <a:pt x="163869" y="286673"/>
                  </a:cubicBezTo>
                  <a:cubicBezTo>
                    <a:pt x="164732" y="285809"/>
                    <a:pt x="165596" y="285377"/>
                    <a:pt x="166459" y="285377"/>
                  </a:cubicBezTo>
                  <a:cubicBezTo>
                    <a:pt x="166891" y="285377"/>
                    <a:pt x="167323" y="284946"/>
                    <a:pt x="167754" y="284082"/>
                  </a:cubicBezTo>
                  <a:cubicBezTo>
                    <a:pt x="167754" y="283650"/>
                    <a:pt x="168834" y="282787"/>
                    <a:pt x="170993" y="281491"/>
                  </a:cubicBezTo>
                  <a:cubicBezTo>
                    <a:pt x="173584" y="280628"/>
                    <a:pt x="176606" y="278253"/>
                    <a:pt x="180061" y="274366"/>
                  </a:cubicBezTo>
                  <a:cubicBezTo>
                    <a:pt x="183515" y="271344"/>
                    <a:pt x="186322" y="269401"/>
                    <a:pt x="188481" y="268537"/>
                  </a:cubicBezTo>
                  <a:cubicBezTo>
                    <a:pt x="190208" y="267674"/>
                    <a:pt x="191935" y="266162"/>
                    <a:pt x="193662" y="264003"/>
                  </a:cubicBezTo>
                  <a:cubicBezTo>
                    <a:pt x="195822" y="262276"/>
                    <a:pt x="199923" y="259253"/>
                    <a:pt x="205969" y="254935"/>
                  </a:cubicBezTo>
                  <a:cubicBezTo>
                    <a:pt x="212446" y="249754"/>
                    <a:pt x="219570" y="243277"/>
                    <a:pt x="227343" y="235504"/>
                  </a:cubicBezTo>
                  <a:lnTo>
                    <a:pt x="239001" y="223846"/>
                  </a:lnTo>
                  <a:lnTo>
                    <a:pt x="244183" y="224493"/>
                  </a:lnTo>
                  <a:cubicBezTo>
                    <a:pt x="256273" y="227948"/>
                    <a:pt x="264046" y="232914"/>
                    <a:pt x="267500" y="239391"/>
                  </a:cubicBezTo>
                  <a:cubicBezTo>
                    <a:pt x="268364" y="241550"/>
                    <a:pt x="269659" y="243709"/>
                    <a:pt x="271386" y="245868"/>
                  </a:cubicBezTo>
                  <a:cubicBezTo>
                    <a:pt x="273113" y="248458"/>
                    <a:pt x="274193" y="251481"/>
                    <a:pt x="274625" y="254935"/>
                  </a:cubicBezTo>
                  <a:cubicBezTo>
                    <a:pt x="275920" y="258822"/>
                    <a:pt x="275489" y="262276"/>
                    <a:pt x="273329" y="265299"/>
                  </a:cubicBezTo>
                  <a:cubicBezTo>
                    <a:pt x="266421" y="274366"/>
                    <a:pt x="259296" y="285269"/>
                    <a:pt x="251955" y="298007"/>
                  </a:cubicBezTo>
                  <a:cubicBezTo>
                    <a:pt x="244615" y="310746"/>
                    <a:pt x="240944" y="318194"/>
                    <a:pt x="240944" y="320353"/>
                  </a:cubicBezTo>
                  <a:cubicBezTo>
                    <a:pt x="240944" y="321217"/>
                    <a:pt x="240513" y="323160"/>
                    <a:pt x="239649" y="326182"/>
                  </a:cubicBezTo>
                  <a:cubicBezTo>
                    <a:pt x="238354" y="328341"/>
                    <a:pt x="237706" y="330932"/>
                    <a:pt x="237706" y="333955"/>
                  </a:cubicBezTo>
                  <a:lnTo>
                    <a:pt x="237058" y="340432"/>
                  </a:lnTo>
                  <a:lnTo>
                    <a:pt x="240297" y="340432"/>
                  </a:lnTo>
                  <a:cubicBezTo>
                    <a:pt x="242456" y="340432"/>
                    <a:pt x="246558" y="337625"/>
                    <a:pt x="252603" y="332012"/>
                  </a:cubicBezTo>
                  <a:cubicBezTo>
                    <a:pt x="266421" y="320353"/>
                    <a:pt x="281965" y="305240"/>
                    <a:pt x="299237" y="286673"/>
                  </a:cubicBezTo>
                  <a:lnTo>
                    <a:pt x="308953" y="276957"/>
                  </a:lnTo>
                  <a:lnTo>
                    <a:pt x="297294" y="294445"/>
                  </a:lnTo>
                  <a:cubicBezTo>
                    <a:pt x="289954" y="305240"/>
                    <a:pt x="285636" y="312149"/>
                    <a:pt x="284340" y="315172"/>
                  </a:cubicBezTo>
                  <a:cubicBezTo>
                    <a:pt x="282613" y="317762"/>
                    <a:pt x="278079" y="325535"/>
                    <a:pt x="270739" y="338489"/>
                  </a:cubicBezTo>
                  <a:cubicBezTo>
                    <a:pt x="265125" y="347556"/>
                    <a:pt x="258649" y="359863"/>
                    <a:pt x="251308" y="375408"/>
                  </a:cubicBezTo>
                  <a:cubicBezTo>
                    <a:pt x="246126" y="385339"/>
                    <a:pt x="239217" y="394839"/>
                    <a:pt x="230581" y="403906"/>
                  </a:cubicBezTo>
                  <a:cubicBezTo>
                    <a:pt x="226264" y="409520"/>
                    <a:pt x="222809" y="411679"/>
                    <a:pt x="220218" y="410383"/>
                  </a:cubicBezTo>
                  <a:cubicBezTo>
                    <a:pt x="217195" y="409952"/>
                    <a:pt x="213093" y="408224"/>
                    <a:pt x="207912" y="405202"/>
                  </a:cubicBezTo>
                  <a:cubicBezTo>
                    <a:pt x="202298" y="402179"/>
                    <a:pt x="197549" y="397645"/>
                    <a:pt x="193662" y="391600"/>
                  </a:cubicBezTo>
                  <a:cubicBezTo>
                    <a:pt x="188049" y="383396"/>
                    <a:pt x="185890" y="377783"/>
                    <a:pt x="187185" y="374760"/>
                  </a:cubicBezTo>
                  <a:cubicBezTo>
                    <a:pt x="188049" y="372601"/>
                    <a:pt x="189992" y="369362"/>
                    <a:pt x="193015" y="365044"/>
                  </a:cubicBezTo>
                  <a:cubicBezTo>
                    <a:pt x="197765" y="358999"/>
                    <a:pt x="202082" y="352090"/>
                    <a:pt x="205969" y="344318"/>
                  </a:cubicBezTo>
                  <a:cubicBezTo>
                    <a:pt x="215900" y="325319"/>
                    <a:pt x="222809" y="307399"/>
                    <a:pt x="226695" y="290559"/>
                  </a:cubicBezTo>
                  <a:cubicBezTo>
                    <a:pt x="227559" y="282355"/>
                    <a:pt x="226480" y="278684"/>
                    <a:pt x="223456" y="279548"/>
                  </a:cubicBezTo>
                  <a:cubicBezTo>
                    <a:pt x="221297" y="279980"/>
                    <a:pt x="218923" y="280628"/>
                    <a:pt x="216332" y="281491"/>
                  </a:cubicBezTo>
                  <a:cubicBezTo>
                    <a:pt x="213741" y="282355"/>
                    <a:pt x="210287" y="284082"/>
                    <a:pt x="205969" y="286673"/>
                  </a:cubicBezTo>
                  <a:cubicBezTo>
                    <a:pt x="202082" y="290127"/>
                    <a:pt x="198844" y="292718"/>
                    <a:pt x="196253" y="294445"/>
                  </a:cubicBezTo>
                  <a:cubicBezTo>
                    <a:pt x="194526" y="295309"/>
                    <a:pt x="191935" y="297144"/>
                    <a:pt x="188481" y="299951"/>
                  </a:cubicBezTo>
                  <a:cubicBezTo>
                    <a:pt x="185026" y="302757"/>
                    <a:pt x="178333" y="308263"/>
                    <a:pt x="168402" y="316467"/>
                  </a:cubicBezTo>
                  <a:cubicBezTo>
                    <a:pt x="158471" y="325103"/>
                    <a:pt x="151562" y="330500"/>
                    <a:pt x="147676" y="332659"/>
                  </a:cubicBezTo>
                  <a:cubicBezTo>
                    <a:pt x="144221" y="334387"/>
                    <a:pt x="142710" y="337409"/>
                    <a:pt x="143142" y="341727"/>
                  </a:cubicBezTo>
                  <a:cubicBezTo>
                    <a:pt x="142710" y="346909"/>
                    <a:pt x="142818" y="352306"/>
                    <a:pt x="143466" y="357920"/>
                  </a:cubicBezTo>
                  <a:cubicBezTo>
                    <a:pt x="144113" y="363533"/>
                    <a:pt x="145732" y="374328"/>
                    <a:pt x="148323" y="390305"/>
                  </a:cubicBezTo>
                  <a:cubicBezTo>
                    <a:pt x="150050" y="399373"/>
                    <a:pt x="151346" y="408009"/>
                    <a:pt x="152209" y="416213"/>
                  </a:cubicBezTo>
                  <a:cubicBezTo>
                    <a:pt x="153937" y="430462"/>
                    <a:pt x="151994" y="437371"/>
                    <a:pt x="146380" y="436939"/>
                  </a:cubicBezTo>
                  <a:cubicBezTo>
                    <a:pt x="144653" y="437371"/>
                    <a:pt x="140335" y="435644"/>
                    <a:pt x="133427" y="431758"/>
                  </a:cubicBezTo>
                  <a:cubicBezTo>
                    <a:pt x="126517" y="428735"/>
                    <a:pt x="121336" y="424417"/>
                    <a:pt x="117881" y="418804"/>
                  </a:cubicBezTo>
                  <a:cubicBezTo>
                    <a:pt x="110109" y="408440"/>
                    <a:pt x="105575" y="400452"/>
                    <a:pt x="104280" y="394839"/>
                  </a:cubicBezTo>
                  <a:cubicBezTo>
                    <a:pt x="102552" y="389657"/>
                    <a:pt x="102337" y="383180"/>
                    <a:pt x="103632" y="375408"/>
                  </a:cubicBezTo>
                  <a:cubicBezTo>
                    <a:pt x="104496" y="365908"/>
                    <a:pt x="104927" y="360187"/>
                    <a:pt x="104927" y="358244"/>
                  </a:cubicBezTo>
                  <a:cubicBezTo>
                    <a:pt x="104927" y="356300"/>
                    <a:pt x="104712" y="355977"/>
                    <a:pt x="104280" y="357272"/>
                  </a:cubicBezTo>
                  <a:cubicBezTo>
                    <a:pt x="102552" y="358999"/>
                    <a:pt x="99962" y="363317"/>
                    <a:pt x="96507" y="370226"/>
                  </a:cubicBezTo>
                  <a:cubicBezTo>
                    <a:pt x="93485" y="376703"/>
                    <a:pt x="90894" y="381237"/>
                    <a:pt x="88735" y="383828"/>
                  </a:cubicBezTo>
                  <a:cubicBezTo>
                    <a:pt x="80531" y="398509"/>
                    <a:pt x="71247" y="417508"/>
                    <a:pt x="60884" y="440825"/>
                  </a:cubicBezTo>
                  <a:cubicBezTo>
                    <a:pt x="56566" y="451189"/>
                    <a:pt x="53327" y="458097"/>
                    <a:pt x="51168" y="461552"/>
                  </a:cubicBezTo>
                  <a:cubicBezTo>
                    <a:pt x="47714" y="471051"/>
                    <a:pt x="44044" y="480983"/>
                    <a:pt x="40157" y="491346"/>
                  </a:cubicBezTo>
                  <a:cubicBezTo>
                    <a:pt x="39294" y="494368"/>
                    <a:pt x="38214" y="496743"/>
                    <a:pt x="36919" y="498471"/>
                  </a:cubicBezTo>
                  <a:cubicBezTo>
                    <a:pt x="33896" y="500630"/>
                    <a:pt x="29794" y="500414"/>
                    <a:pt x="24613" y="497823"/>
                  </a:cubicBezTo>
                  <a:cubicBezTo>
                    <a:pt x="22454" y="496959"/>
                    <a:pt x="21374" y="496528"/>
                    <a:pt x="21374" y="496528"/>
                  </a:cubicBezTo>
                  <a:cubicBezTo>
                    <a:pt x="21374" y="496959"/>
                    <a:pt x="20726" y="496743"/>
                    <a:pt x="19431" y="495880"/>
                  </a:cubicBezTo>
                  <a:cubicBezTo>
                    <a:pt x="18136" y="495448"/>
                    <a:pt x="17488" y="495448"/>
                    <a:pt x="17488" y="495880"/>
                  </a:cubicBezTo>
                  <a:cubicBezTo>
                    <a:pt x="17488" y="495880"/>
                    <a:pt x="16624" y="495232"/>
                    <a:pt x="14897" y="493937"/>
                  </a:cubicBezTo>
                  <a:cubicBezTo>
                    <a:pt x="4966" y="481415"/>
                    <a:pt x="0" y="472131"/>
                    <a:pt x="0" y="466086"/>
                  </a:cubicBezTo>
                  <a:cubicBezTo>
                    <a:pt x="0" y="464358"/>
                    <a:pt x="1079" y="460472"/>
                    <a:pt x="3239" y="454427"/>
                  </a:cubicBezTo>
                  <a:cubicBezTo>
                    <a:pt x="5397" y="448814"/>
                    <a:pt x="7556" y="442768"/>
                    <a:pt x="9715" y="436291"/>
                  </a:cubicBezTo>
                  <a:cubicBezTo>
                    <a:pt x="11443" y="430246"/>
                    <a:pt x="12738" y="426576"/>
                    <a:pt x="13602" y="425280"/>
                  </a:cubicBezTo>
                  <a:cubicBezTo>
                    <a:pt x="14033" y="423985"/>
                    <a:pt x="15329" y="419451"/>
                    <a:pt x="17488" y="411679"/>
                  </a:cubicBezTo>
                  <a:lnTo>
                    <a:pt x="22022" y="400020"/>
                  </a:lnTo>
                  <a:lnTo>
                    <a:pt x="22022" y="406497"/>
                  </a:lnTo>
                  <a:cubicBezTo>
                    <a:pt x="22022" y="418156"/>
                    <a:pt x="23101" y="430030"/>
                    <a:pt x="25261" y="442121"/>
                  </a:cubicBezTo>
                  <a:cubicBezTo>
                    <a:pt x="27419" y="445575"/>
                    <a:pt x="30010" y="445791"/>
                    <a:pt x="33033" y="442768"/>
                  </a:cubicBezTo>
                  <a:cubicBezTo>
                    <a:pt x="34328" y="441905"/>
                    <a:pt x="36595" y="438666"/>
                    <a:pt x="39834" y="433053"/>
                  </a:cubicBezTo>
                  <a:cubicBezTo>
                    <a:pt x="43072" y="427440"/>
                    <a:pt x="47175" y="419775"/>
                    <a:pt x="52140" y="410060"/>
                  </a:cubicBezTo>
                  <a:cubicBezTo>
                    <a:pt x="57106" y="400344"/>
                    <a:pt x="62827" y="389225"/>
                    <a:pt x="69304" y="376703"/>
                  </a:cubicBezTo>
                  <a:cubicBezTo>
                    <a:pt x="80962" y="352954"/>
                    <a:pt x="90030" y="334387"/>
                    <a:pt x="96507" y="321001"/>
                  </a:cubicBezTo>
                  <a:cubicBezTo>
                    <a:pt x="102552" y="310206"/>
                    <a:pt x="105575" y="303729"/>
                    <a:pt x="105575" y="301570"/>
                  </a:cubicBezTo>
                  <a:cubicBezTo>
                    <a:pt x="102121" y="283434"/>
                    <a:pt x="97587" y="272639"/>
                    <a:pt x="91973" y="269185"/>
                  </a:cubicBezTo>
                  <a:cubicBezTo>
                    <a:pt x="88951" y="267458"/>
                    <a:pt x="87008" y="266594"/>
                    <a:pt x="86145" y="266594"/>
                  </a:cubicBezTo>
                  <a:cubicBezTo>
                    <a:pt x="85712" y="266594"/>
                    <a:pt x="85496" y="266162"/>
                    <a:pt x="85496" y="265299"/>
                  </a:cubicBezTo>
                  <a:cubicBezTo>
                    <a:pt x="87656" y="263571"/>
                    <a:pt x="90894" y="264003"/>
                    <a:pt x="95212" y="266594"/>
                  </a:cubicBezTo>
                  <a:cubicBezTo>
                    <a:pt x="97371" y="267889"/>
                    <a:pt x="101041" y="271344"/>
                    <a:pt x="106223" y="276957"/>
                  </a:cubicBezTo>
                  <a:cubicBezTo>
                    <a:pt x="111836" y="282571"/>
                    <a:pt x="114643" y="285377"/>
                    <a:pt x="114643" y="285377"/>
                  </a:cubicBezTo>
                  <a:cubicBezTo>
                    <a:pt x="115075" y="285377"/>
                    <a:pt x="116586" y="282787"/>
                    <a:pt x="119177" y="277605"/>
                  </a:cubicBezTo>
                  <a:cubicBezTo>
                    <a:pt x="121768" y="272855"/>
                    <a:pt x="123711" y="269185"/>
                    <a:pt x="125006" y="266594"/>
                  </a:cubicBezTo>
                  <a:cubicBezTo>
                    <a:pt x="139255" y="239822"/>
                    <a:pt x="153289" y="211971"/>
                    <a:pt x="167107" y="183041"/>
                  </a:cubicBezTo>
                  <a:cubicBezTo>
                    <a:pt x="174015" y="165769"/>
                    <a:pt x="173368" y="156053"/>
                    <a:pt x="165163" y="153894"/>
                  </a:cubicBezTo>
                  <a:cubicBezTo>
                    <a:pt x="162141" y="153031"/>
                    <a:pt x="159334" y="152383"/>
                    <a:pt x="156743" y="151951"/>
                  </a:cubicBezTo>
                  <a:cubicBezTo>
                    <a:pt x="143789" y="149360"/>
                    <a:pt x="128460" y="140508"/>
                    <a:pt x="110757" y="125395"/>
                  </a:cubicBezTo>
                  <a:cubicBezTo>
                    <a:pt x="103848" y="119350"/>
                    <a:pt x="98126" y="114600"/>
                    <a:pt x="93593" y="111146"/>
                  </a:cubicBezTo>
                  <a:cubicBezTo>
                    <a:pt x="89059" y="107692"/>
                    <a:pt x="86360" y="105964"/>
                    <a:pt x="85496" y="105964"/>
                  </a:cubicBezTo>
                  <a:cubicBezTo>
                    <a:pt x="83769" y="105964"/>
                    <a:pt x="82906" y="104669"/>
                    <a:pt x="82906" y="102078"/>
                  </a:cubicBezTo>
                  <a:cubicBezTo>
                    <a:pt x="85496" y="101215"/>
                    <a:pt x="93485" y="102294"/>
                    <a:pt x="106870" y="105317"/>
                  </a:cubicBezTo>
                  <a:cubicBezTo>
                    <a:pt x="118098" y="108339"/>
                    <a:pt x="129108" y="108771"/>
                    <a:pt x="139903" y="106612"/>
                  </a:cubicBezTo>
                  <a:cubicBezTo>
                    <a:pt x="145085" y="105317"/>
                    <a:pt x="148971" y="104453"/>
                    <a:pt x="151562" y="104021"/>
                  </a:cubicBezTo>
                  <a:cubicBezTo>
                    <a:pt x="154153" y="103590"/>
                    <a:pt x="156312" y="102942"/>
                    <a:pt x="158039" y="102078"/>
                  </a:cubicBezTo>
                  <a:cubicBezTo>
                    <a:pt x="160198" y="101215"/>
                    <a:pt x="163004" y="100567"/>
                    <a:pt x="166459" y="100135"/>
                  </a:cubicBezTo>
                  <a:cubicBezTo>
                    <a:pt x="173799" y="97976"/>
                    <a:pt x="179413" y="95169"/>
                    <a:pt x="183299" y="91715"/>
                  </a:cubicBezTo>
                  <a:cubicBezTo>
                    <a:pt x="184163" y="90851"/>
                    <a:pt x="184810" y="90636"/>
                    <a:pt x="185242" y="91067"/>
                  </a:cubicBezTo>
                  <a:cubicBezTo>
                    <a:pt x="186106" y="91067"/>
                    <a:pt x="186753" y="90851"/>
                    <a:pt x="187185" y="90420"/>
                  </a:cubicBezTo>
                  <a:cubicBezTo>
                    <a:pt x="188049" y="89556"/>
                    <a:pt x="189776" y="88261"/>
                    <a:pt x="192367" y="86533"/>
                  </a:cubicBezTo>
                  <a:cubicBezTo>
                    <a:pt x="195822" y="83943"/>
                    <a:pt x="199707" y="80704"/>
                    <a:pt x="204025" y="76818"/>
                  </a:cubicBezTo>
                  <a:cubicBezTo>
                    <a:pt x="210935" y="69909"/>
                    <a:pt x="216116" y="66023"/>
                    <a:pt x="219570" y="65159"/>
                  </a:cubicBezTo>
                  <a:close/>
                  <a:moveTo>
                    <a:pt x="1107567" y="43137"/>
                  </a:moveTo>
                  <a:cubicBezTo>
                    <a:pt x="1114908" y="44433"/>
                    <a:pt x="1123112" y="48535"/>
                    <a:pt x="1132180" y="55444"/>
                  </a:cubicBezTo>
                  <a:cubicBezTo>
                    <a:pt x="1136498" y="58466"/>
                    <a:pt x="1140600" y="61489"/>
                    <a:pt x="1144486" y="64512"/>
                  </a:cubicBezTo>
                  <a:cubicBezTo>
                    <a:pt x="1151395" y="68830"/>
                    <a:pt x="1155928" y="74011"/>
                    <a:pt x="1158087" y="80056"/>
                  </a:cubicBezTo>
                  <a:cubicBezTo>
                    <a:pt x="1158951" y="82647"/>
                    <a:pt x="1160678" y="86318"/>
                    <a:pt x="1163269" y="91067"/>
                  </a:cubicBezTo>
                  <a:cubicBezTo>
                    <a:pt x="1168451" y="100567"/>
                    <a:pt x="1169314" y="107476"/>
                    <a:pt x="1165860" y="111794"/>
                  </a:cubicBezTo>
                  <a:cubicBezTo>
                    <a:pt x="1164565" y="113953"/>
                    <a:pt x="1163053" y="115248"/>
                    <a:pt x="1161326" y="115680"/>
                  </a:cubicBezTo>
                  <a:cubicBezTo>
                    <a:pt x="1154849" y="117839"/>
                    <a:pt x="1150315" y="118918"/>
                    <a:pt x="1147725" y="118918"/>
                  </a:cubicBezTo>
                  <a:cubicBezTo>
                    <a:pt x="1146429" y="118918"/>
                    <a:pt x="1145349" y="119350"/>
                    <a:pt x="1144486" y="120214"/>
                  </a:cubicBezTo>
                  <a:cubicBezTo>
                    <a:pt x="1144055" y="120646"/>
                    <a:pt x="1143622" y="120862"/>
                    <a:pt x="1143190" y="120862"/>
                  </a:cubicBezTo>
                  <a:cubicBezTo>
                    <a:pt x="1142327" y="120430"/>
                    <a:pt x="1141463" y="120430"/>
                    <a:pt x="1140600" y="120862"/>
                  </a:cubicBezTo>
                  <a:cubicBezTo>
                    <a:pt x="1139736" y="121293"/>
                    <a:pt x="1138225" y="121509"/>
                    <a:pt x="1136066" y="121509"/>
                  </a:cubicBezTo>
                  <a:cubicBezTo>
                    <a:pt x="1133907" y="121941"/>
                    <a:pt x="1132180" y="122373"/>
                    <a:pt x="1130884" y="122805"/>
                  </a:cubicBezTo>
                  <a:cubicBezTo>
                    <a:pt x="1129589" y="123236"/>
                    <a:pt x="1128725" y="123236"/>
                    <a:pt x="1128293" y="122805"/>
                  </a:cubicBezTo>
                  <a:cubicBezTo>
                    <a:pt x="1127862" y="122373"/>
                    <a:pt x="1127215" y="122373"/>
                    <a:pt x="1126350" y="122805"/>
                  </a:cubicBezTo>
                  <a:cubicBezTo>
                    <a:pt x="1125487" y="123668"/>
                    <a:pt x="1122680" y="124316"/>
                    <a:pt x="1117930" y="124748"/>
                  </a:cubicBezTo>
                  <a:cubicBezTo>
                    <a:pt x="1098067" y="126475"/>
                    <a:pt x="1082091" y="128850"/>
                    <a:pt x="1070000" y="131872"/>
                  </a:cubicBezTo>
                  <a:cubicBezTo>
                    <a:pt x="1054456" y="137054"/>
                    <a:pt x="1038047" y="143747"/>
                    <a:pt x="1020776" y="151951"/>
                  </a:cubicBezTo>
                  <a:cubicBezTo>
                    <a:pt x="1015593" y="154542"/>
                    <a:pt x="1013003" y="155621"/>
                    <a:pt x="1013003" y="155190"/>
                  </a:cubicBezTo>
                  <a:cubicBezTo>
                    <a:pt x="1018184" y="150440"/>
                    <a:pt x="1027684" y="142020"/>
                    <a:pt x="1041502" y="129929"/>
                  </a:cubicBezTo>
                  <a:cubicBezTo>
                    <a:pt x="1054456" y="119134"/>
                    <a:pt x="1063955" y="109419"/>
                    <a:pt x="1070000" y="100783"/>
                  </a:cubicBezTo>
                  <a:cubicBezTo>
                    <a:pt x="1079068" y="88692"/>
                    <a:pt x="1083387" y="80272"/>
                    <a:pt x="1082954" y="75523"/>
                  </a:cubicBezTo>
                  <a:cubicBezTo>
                    <a:pt x="1081660" y="71636"/>
                    <a:pt x="1075290" y="70125"/>
                    <a:pt x="1063847" y="70989"/>
                  </a:cubicBezTo>
                  <a:cubicBezTo>
                    <a:pt x="1052404" y="71852"/>
                    <a:pt x="1035672" y="75307"/>
                    <a:pt x="1013651" y="81352"/>
                  </a:cubicBezTo>
                  <a:cubicBezTo>
                    <a:pt x="986447" y="89124"/>
                    <a:pt x="961403" y="97760"/>
                    <a:pt x="938517" y="107260"/>
                  </a:cubicBezTo>
                  <a:cubicBezTo>
                    <a:pt x="932472" y="109851"/>
                    <a:pt x="926212" y="112441"/>
                    <a:pt x="919734" y="115032"/>
                  </a:cubicBezTo>
                  <a:cubicBezTo>
                    <a:pt x="913257" y="117623"/>
                    <a:pt x="909802" y="118918"/>
                    <a:pt x="909371" y="118918"/>
                  </a:cubicBezTo>
                  <a:cubicBezTo>
                    <a:pt x="908507" y="118918"/>
                    <a:pt x="907643" y="119566"/>
                    <a:pt x="906780" y="120862"/>
                  </a:cubicBezTo>
                  <a:cubicBezTo>
                    <a:pt x="905916" y="121725"/>
                    <a:pt x="905269" y="121941"/>
                    <a:pt x="904837" y="121509"/>
                  </a:cubicBezTo>
                  <a:cubicBezTo>
                    <a:pt x="904405" y="121509"/>
                    <a:pt x="904189" y="121725"/>
                    <a:pt x="904189" y="122157"/>
                  </a:cubicBezTo>
                  <a:cubicBezTo>
                    <a:pt x="904189" y="122589"/>
                    <a:pt x="900951" y="124316"/>
                    <a:pt x="894474" y="127338"/>
                  </a:cubicBezTo>
                  <a:cubicBezTo>
                    <a:pt x="888860" y="129929"/>
                    <a:pt x="885838" y="131657"/>
                    <a:pt x="885406" y="132520"/>
                  </a:cubicBezTo>
                  <a:cubicBezTo>
                    <a:pt x="884974" y="132952"/>
                    <a:pt x="884326" y="133168"/>
                    <a:pt x="883463" y="133168"/>
                  </a:cubicBezTo>
                  <a:cubicBezTo>
                    <a:pt x="882599" y="133168"/>
                    <a:pt x="880224" y="134247"/>
                    <a:pt x="876338" y="136406"/>
                  </a:cubicBezTo>
                  <a:cubicBezTo>
                    <a:pt x="872452" y="138565"/>
                    <a:pt x="867918" y="140940"/>
                    <a:pt x="862736" y="143531"/>
                  </a:cubicBezTo>
                  <a:cubicBezTo>
                    <a:pt x="857123" y="146122"/>
                    <a:pt x="851294" y="149144"/>
                    <a:pt x="845249" y="152599"/>
                  </a:cubicBezTo>
                  <a:cubicBezTo>
                    <a:pt x="837044" y="157349"/>
                    <a:pt x="828192" y="160587"/>
                    <a:pt x="818693" y="162314"/>
                  </a:cubicBezTo>
                  <a:cubicBezTo>
                    <a:pt x="814375" y="163610"/>
                    <a:pt x="810057" y="162962"/>
                    <a:pt x="805739" y="160371"/>
                  </a:cubicBezTo>
                  <a:cubicBezTo>
                    <a:pt x="801853" y="158212"/>
                    <a:pt x="798398" y="155837"/>
                    <a:pt x="795376" y="153247"/>
                  </a:cubicBezTo>
                  <a:cubicBezTo>
                    <a:pt x="789762" y="147201"/>
                    <a:pt x="786740" y="142668"/>
                    <a:pt x="786308" y="139645"/>
                  </a:cubicBezTo>
                  <a:cubicBezTo>
                    <a:pt x="787171" y="139213"/>
                    <a:pt x="788899" y="139645"/>
                    <a:pt x="791489" y="140940"/>
                  </a:cubicBezTo>
                  <a:cubicBezTo>
                    <a:pt x="797103" y="144826"/>
                    <a:pt x="810057" y="143531"/>
                    <a:pt x="830351" y="137054"/>
                  </a:cubicBezTo>
                  <a:cubicBezTo>
                    <a:pt x="848488" y="131441"/>
                    <a:pt x="860361" y="127338"/>
                    <a:pt x="865975" y="124748"/>
                  </a:cubicBezTo>
                  <a:cubicBezTo>
                    <a:pt x="866839" y="124316"/>
                    <a:pt x="867270" y="124316"/>
                    <a:pt x="867270" y="124748"/>
                  </a:cubicBezTo>
                  <a:cubicBezTo>
                    <a:pt x="867270" y="125180"/>
                    <a:pt x="867702" y="124964"/>
                    <a:pt x="868566" y="124100"/>
                  </a:cubicBezTo>
                  <a:cubicBezTo>
                    <a:pt x="869429" y="123668"/>
                    <a:pt x="870077" y="123668"/>
                    <a:pt x="870509" y="124100"/>
                  </a:cubicBezTo>
                  <a:cubicBezTo>
                    <a:pt x="870940" y="124100"/>
                    <a:pt x="871804" y="123668"/>
                    <a:pt x="873099" y="122805"/>
                  </a:cubicBezTo>
                  <a:cubicBezTo>
                    <a:pt x="874827" y="121941"/>
                    <a:pt x="875690" y="121509"/>
                    <a:pt x="875690" y="121509"/>
                  </a:cubicBezTo>
                  <a:cubicBezTo>
                    <a:pt x="876554" y="121509"/>
                    <a:pt x="879361" y="120646"/>
                    <a:pt x="884110" y="118918"/>
                  </a:cubicBezTo>
                  <a:cubicBezTo>
                    <a:pt x="898792" y="113305"/>
                    <a:pt x="914121" y="107692"/>
                    <a:pt x="930097" y="102078"/>
                  </a:cubicBezTo>
                  <a:cubicBezTo>
                    <a:pt x="936142" y="100351"/>
                    <a:pt x="941108" y="98624"/>
                    <a:pt x="944994" y="96897"/>
                  </a:cubicBezTo>
                  <a:cubicBezTo>
                    <a:pt x="987742" y="80920"/>
                    <a:pt x="1024445" y="68830"/>
                    <a:pt x="1055103" y="60625"/>
                  </a:cubicBezTo>
                  <a:cubicBezTo>
                    <a:pt x="1064603" y="58035"/>
                    <a:pt x="1070648" y="56092"/>
                    <a:pt x="1073239" y="54796"/>
                  </a:cubicBezTo>
                  <a:cubicBezTo>
                    <a:pt x="1074534" y="53933"/>
                    <a:pt x="1075182" y="53717"/>
                    <a:pt x="1075182" y="54148"/>
                  </a:cubicBezTo>
                  <a:cubicBezTo>
                    <a:pt x="1075182" y="54580"/>
                    <a:pt x="1075614" y="54364"/>
                    <a:pt x="1076477" y="53501"/>
                  </a:cubicBezTo>
                  <a:cubicBezTo>
                    <a:pt x="1077773" y="52637"/>
                    <a:pt x="1078636" y="52421"/>
                    <a:pt x="1079068" y="52853"/>
                  </a:cubicBezTo>
                  <a:cubicBezTo>
                    <a:pt x="1079500" y="52853"/>
                    <a:pt x="1082523" y="51558"/>
                    <a:pt x="1088136" y="48967"/>
                  </a:cubicBezTo>
                  <a:cubicBezTo>
                    <a:pt x="1093317" y="45944"/>
                    <a:pt x="1097420" y="44217"/>
                    <a:pt x="1100442" y="43785"/>
                  </a:cubicBezTo>
                  <a:cubicBezTo>
                    <a:pt x="1102601" y="42922"/>
                    <a:pt x="1104976" y="42706"/>
                    <a:pt x="1107567" y="43137"/>
                  </a:cubicBezTo>
                  <a:close/>
                  <a:moveTo>
                    <a:pt x="2143482" y="41518"/>
                  </a:moveTo>
                  <a:cubicBezTo>
                    <a:pt x="2147206" y="40871"/>
                    <a:pt x="2153602" y="43137"/>
                    <a:pt x="2162670" y="48319"/>
                  </a:cubicBezTo>
                  <a:cubicBezTo>
                    <a:pt x="2173033" y="53069"/>
                    <a:pt x="2180590" y="60410"/>
                    <a:pt x="2185340" y="70341"/>
                  </a:cubicBezTo>
                  <a:cubicBezTo>
                    <a:pt x="2196998" y="88477"/>
                    <a:pt x="2202612" y="106180"/>
                    <a:pt x="2202180" y="123452"/>
                  </a:cubicBezTo>
                  <a:cubicBezTo>
                    <a:pt x="2203475" y="132952"/>
                    <a:pt x="2204555" y="138565"/>
                    <a:pt x="2205418" y="140293"/>
                  </a:cubicBezTo>
                  <a:cubicBezTo>
                    <a:pt x="2210168" y="157996"/>
                    <a:pt x="2214918" y="178291"/>
                    <a:pt x="2219668" y="201176"/>
                  </a:cubicBezTo>
                  <a:cubicBezTo>
                    <a:pt x="2221395" y="212835"/>
                    <a:pt x="2215566" y="214994"/>
                    <a:pt x="2202180" y="207653"/>
                  </a:cubicBezTo>
                  <a:cubicBezTo>
                    <a:pt x="2196998" y="205926"/>
                    <a:pt x="2192032" y="201176"/>
                    <a:pt x="2187283" y="193404"/>
                  </a:cubicBezTo>
                  <a:cubicBezTo>
                    <a:pt x="2179079" y="183904"/>
                    <a:pt x="2173897" y="172030"/>
                    <a:pt x="2171738" y="157780"/>
                  </a:cubicBezTo>
                  <a:cubicBezTo>
                    <a:pt x="2170011" y="148713"/>
                    <a:pt x="2168931" y="142668"/>
                    <a:pt x="2168500" y="139645"/>
                  </a:cubicBezTo>
                  <a:cubicBezTo>
                    <a:pt x="2168068" y="137486"/>
                    <a:pt x="2167636" y="135543"/>
                    <a:pt x="2167204" y="133816"/>
                  </a:cubicBezTo>
                  <a:cubicBezTo>
                    <a:pt x="2160727" y="110930"/>
                    <a:pt x="2154682" y="90420"/>
                    <a:pt x="2149068" y="72284"/>
                  </a:cubicBezTo>
                  <a:cubicBezTo>
                    <a:pt x="2146046" y="67534"/>
                    <a:pt x="2142376" y="64296"/>
                    <a:pt x="2138058" y="62569"/>
                  </a:cubicBezTo>
                  <a:cubicBezTo>
                    <a:pt x="2132444" y="60841"/>
                    <a:pt x="2128774" y="58250"/>
                    <a:pt x="2127047" y="54796"/>
                  </a:cubicBezTo>
                  <a:cubicBezTo>
                    <a:pt x="2126183" y="52637"/>
                    <a:pt x="2127694" y="51342"/>
                    <a:pt x="2131581" y="50910"/>
                  </a:cubicBezTo>
                  <a:cubicBezTo>
                    <a:pt x="2133739" y="50478"/>
                    <a:pt x="2136762" y="47887"/>
                    <a:pt x="2140648" y="43137"/>
                  </a:cubicBezTo>
                  <a:cubicBezTo>
                    <a:pt x="2141296" y="42274"/>
                    <a:pt x="2142240" y="41734"/>
                    <a:pt x="2143482" y="41518"/>
                  </a:cubicBezTo>
                  <a:close/>
                  <a:moveTo>
                    <a:pt x="1659407" y="33422"/>
                  </a:moveTo>
                  <a:cubicBezTo>
                    <a:pt x="1658544" y="33854"/>
                    <a:pt x="1658112" y="35797"/>
                    <a:pt x="1658112" y="39251"/>
                  </a:cubicBezTo>
                  <a:cubicBezTo>
                    <a:pt x="1658112" y="44433"/>
                    <a:pt x="1660055" y="49183"/>
                    <a:pt x="1663941" y="53501"/>
                  </a:cubicBezTo>
                  <a:cubicBezTo>
                    <a:pt x="1664805" y="53501"/>
                    <a:pt x="1665236" y="53285"/>
                    <a:pt x="1665236" y="52853"/>
                  </a:cubicBezTo>
                  <a:cubicBezTo>
                    <a:pt x="1664805" y="51989"/>
                    <a:pt x="1664373" y="49614"/>
                    <a:pt x="1663941" y="45728"/>
                  </a:cubicBezTo>
                  <a:cubicBezTo>
                    <a:pt x="1663941" y="42274"/>
                    <a:pt x="1663509" y="39251"/>
                    <a:pt x="1662646" y="36661"/>
                  </a:cubicBezTo>
                  <a:cubicBezTo>
                    <a:pt x="1661350" y="34070"/>
                    <a:pt x="1660271" y="32990"/>
                    <a:pt x="1659407" y="33422"/>
                  </a:cubicBezTo>
                  <a:close/>
                  <a:moveTo>
                    <a:pt x="495977" y="30507"/>
                  </a:moveTo>
                  <a:cubicBezTo>
                    <a:pt x="499754" y="30939"/>
                    <a:pt x="503911" y="32342"/>
                    <a:pt x="508445" y="34717"/>
                  </a:cubicBezTo>
                  <a:cubicBezTo>
                    <a:pt x="514058" y="37740"/>
                    <a:pt x="519239" y="40331"/>
                    <a:pt x="523990" y="42490"/>
                  </a:cubicBezTo>
                  <a:cubicBezTo>
                    <a:pt x="531762" y="47240"/>
                    <a:pt x="536727" y="52637"/>
                    <a:pt x="538887" y="58682"/>
                  </a:cubicBezTo>
                  <a:cubicBezTo>
                    <a:pt x="539750" y="62137"/>
                    <a:pt x="541045" y="65807"/>
                    <a:pt x="542773" y="69693"/>
                  </a:cubicBezTo>
                  <a:cubicBezTo>
                    <a:pt x="545795" y="76602"/>
                    <a:pt x="546227" y="81784"/>
                    <a:pt x="544068" y="85238"/>
                  </a:cubicBezTo>
                  <a:cubicBezTo>
                    <a:pt x="540614" y="88261"/>
                    <a:pt x="536943" y="89988"/>
                    <a:pt x="533057" y="90420"/>
                  </a:cubicBezTo>
                  <a:cubicBezTo>
                    <a:pt x="532625" y="90420"/>
                    <a:pt x="531978" y="90851"/>
                    <a:pt x="531114" y="91715"/>
                  </a:cubicBezTo>
                  <a:cubicBezTo>
                    <a:pt x="530250" y="92147"/>
                    <a:pt x="529387" y="92363"/>
                    <a:pt x="528523" y="92363"/>
                  </a:cubicBezTo>
                  <a:cubicBezTo>
                    <a:pt x="527660" y="92363"/>
                    <a:pt x="526580" y="92579"/>
                    <a:pt x="525285" y="93010"/>
                  </a:cubicBezTo>
                  <a:cubicBezTo>
                    <a:pt x="519239" y="95601"/>
                    <a:pt x="509956" y="99056"/>
                    <a:pt x="497434" y="103374"/>
                  </a:cubicBezTo>
                  <a:cubicBezTo>
                    <a:pt x="486639" y="108123"/>
                    <a:pt x="473469" y="118055"/>
                    <a:pt x="457924" y="133168"/>
                  </a:cubicBezTo>
                  <a:cubicBezTo>
                    <a:pt x="446266" y="144395"/>
                    <a:pt x="425971" y="166416"/>
                    <a:pt x="397041" y="199233"/>
                  </a:cubicBezTo>
                  <a:lnTo>
                    <a:pt x="377609" y="221255"/>
                  </a:lnTo>
                  <a:lnTo>
                    <a:pt x="382143" y="223846"/>
                  </a:lnTo>
                  <a:cubicBezTo>
                    <a:pt x="385166" y="225573"/>
                    <a:pt x="387109" y="228272"/>
                    <a:pt x="387972" y="231942"/>
                  </a:cubicBezTo>
                  <a:cubicBezTo>
                    <a:pt x="388836" y="235612"/>
                    <a:pt x="389268" y="243493"/>
                    <a:pt x="389268" y="255583"/>
                  </a:cubicBezTo>
                  <a:cubicBezTo>
                    <a:pt x="389268" y="263356"/>
                    <a:pt x="389376" y="268645"/>
                    <a:pt x="389592" y="271452"/>
                  </a:cubicBezTo>
                  <a:cubicBezTo>
                    <a:pt x="389807" y="274259"/>
                    <a:pt x="390347" y="275446"/>
                    <a:pt x="391211" y="275014"/>
                  </a:cubicBezTo>
                  <a:cubicBezTo>
                    <a:pt x="392506" y="274582"/>
                    <a:pt x="394881" y="273719"/>
                    <a:pt x="398335" y="272423"/>
                  </a:cubicBezTo>
                  <a:cubicBezTo>
                    <a:pt x="403085" y="270264"/>
                    <a:pt x="407835" y="268321"/>
                    <a:pt x="412585" y="266594"/>
                  </a:cubicBezTo>
                  <a:cubicBezTo>
                    <a:pt x="417766" y="264003"/>
                    <a:pt x="420789" y="262276"/>
                    <a:pt x="421653" y="261412"/>
                  </a:cubicBezTo>
                  <a:cubicBezTo>
                    <a:pt x="422516" y="260117"/>
                    <a:pt x="424243" y="256447"/>
                    <a:pt x="426834" y="250401"/>
                  </a:cubicBezTo>
                  <a:cubicBezTo>
                    <a:pt x="428994" y="243061"/>
                    <a:pt x="432016" y="233777"/>
                    <a:pt x="435902" y="222550"/>
                  </a:cubicBezTo>
                  <a:cubicBezTo>
                    <a:pt x="440220" y="211324"/>
                    <a:pt x="443243" y="203119"/>
                    <a:pt x="444970" y="197938"/>
                  </a:cubicBezTo>
                  <a:cubicBezTo>
                    <a:pt x="447129" y="190597"/>
                    <a:pt x="449288" y="184552"/>
                    <a:pt x="451447" y="179802"/>
                  </a:cubicBezTo>
                  <a:cubicBezTo>
                    <a:pt x="453606" y="175052"/>
                    <a:pt x="454901" y="172246"/>
                    <a:pt x="455333" y="171382"/>
                  </a:cubicBezTo>
                  <a:cubicBezTo>
                    <a:pt x="456197" y="169223"/>
                    <a:pt x="457276" y="166201"/>
                    <a:pt x="458572" y="162314"/>
                  </a:cubicBezTo>
                  <a:cubicBezTo>
                    <a:pt x="460299" y="157565"/>
                    <a:pt x="461810" y="154110"/>
                    <a:pt x="463106" y="151951"/>
                  </a:cubicBezTo>
                  <a:cubicBezTo>
                    <a:pt x="463969" y="149792"/>
                    <a:pt x="464833" y="147417"/>
                    <a:pt x="465696" y="144826"/>
                  </a:cubicBezTo>
                  <a:cubicBezTo>
                    <a:pt x="466128" y="141804"/>
                    <a:pt x="466992" y="139645"/>
                    <a:pt x="468287" y="138349"/>
                  </a:cubicBezTo>
                  <a:cubicBezTo>
                    <a:pt x="470878" y="136190"/>
                    <a:pt x="475844" y="136406"/>
                    <a:pt x="483184" y="138997"/>
                  </a:cubicBezTo>
                  <a:cubicBezTo>
                    <a:pt x="487070" y="140724"/>
                    <a:pt x="490741" y="142236"/>
                    <a:pt x="494195" y="143531"/>
                  </a:cubicBezTo>
                  <a:cubicBezTo>
                    <a:pt x="501104" y="145690"/>
                    <a:pt x="508661" y="155190"/>
                    <a:pt x="516865" y="172030"/>
                  </a:cubicBezTo>
                  <a:cubicBezTo>
                    <a:pt x="524205" y="183688"/>
                    <a:pt x="527875" y="197290"/>
                    <a:pt x="527875" y="212835"/>
                  </a:cubicBezTo>
                  <a:cubicBezTo>
                    <a:pt x="528307" y="218017"/>
                    <a:pt x="528739" y="221039"/>
                    <a:pt x="529171" y="221903"/>
                  </a:cubicBezTo>
                  <a:cubicBezTo>
                    <a:pt x="530034" y="221903"/>
                    <a:pt x="533705" y="220823"/>
                    <a:pt x="540182" y="218664"/>
                  </a:cubicBezTo>
                  <a:cubicBezTo>
                    <a:pt x="547091" y="216073"/>
                    <a:pt x="551409" y="214562"/>
                    <a:pt x="553136" y="214130"/>
                  </a:cubicBezTo>
                  <a:cubicBezTo>
                    <a:pt x="554432" y="213699"/>
                    <a:pt x="555727" y="212835"/>
                    <a:pt x="557022" y="211540"/>
                  </a:cubicBezTo>
                  <a:cubicBezTo>
                    <a:pt x="558317" y="211108"/>
                    <a:pt x="559829" y="210676"/>
                    <a:pt x="561556" y="210244"/>
                  </a:cubicBezTo>
                  <a:cubicBezTo>
                    <a:pt x="562851" y="209812"/>
                    <a:pt x="565010" y="208517"/>
                    <a:pt x="568033" y="206358"/>
                  </a:cubicBezTo>
                  <a:cubicBezTo>
                    <a:pt x="571056" y="203767"/>
                    <a:pt x="572351" y="201716"/>
                    <a:pt x="571919" y="200205"/>
                  </a:cubicBezTo>
                  <a:cubicBezTo>
                    <a:pt x="571487" y="198693"/>
                    <a:pt x="568896" y="194915"/>
                    <a:pt x="564147" y="188870"/>
                  </a:cubicBezTo>
                  <a:cubicBezTo>
                    <a:pt x="560692" y="182825"/>
                    <a:pt x="556374" y="176348"/>
                    <a:pt x="551193" y="169439"/>
                  </a:cubicBezTo>
                  <a:cubicBezTo>
                    <a:pt x="547306" y="164257"/>
                    <a:pt x="545255" y="161235"/>
                    <a:pt x="545040" y="160371"/>
                  </a:cubicBezTo>
                  <a:cubicBezTo>
                    <a:pt x="544824" y="159508"/>
                    <a:pt x="545795" y="160155"/>
                    <a:pt x="547954" y="162314"/>
                  </a:cubicBezTo>
                  <a:cubicBezTo>
                    <a:pt x="550977" y="165337"/>
                    <a:pt x="553352" y="168575"/>
                    <a:pt x="555079" y="172030"/>
                  </a:cubicBezTo>
                  <a:cubicBezTo>
                    <a:pt x="558101" y="175052"/>
                    <a:pt x="562419" y="179155"/>
                    <a:pt x="568033" y="184336"/>
                  </a:cubicBezTo>
                  <a:cubicBezTo>
                    <a:pt x="574510" y="190381"/>
                    <a:pt x="581203" y="194915"/>
                    <a:pt x="588112" y="197938"/>
                  </a:cubicBezTo>
                  <a:cubicBezTo>
                    <a:pt x="603225" y="205710"/>
                    <a:pt x="614883" y="213914"/>
                    <a:pt x="623087" y="222550"/>
                  </a:cubicBezTo>
                  <a:cubicBezTo>
                    <a:pt x="627837" y="229459"/>
                    <a:pt x="631940" y="237016"/>
                    <a:pt x="635394" y="245220"/>
                  </a:cubicBezTo>
                  <a:cubicBezTo>
                    <a:pt x="638416" y="255151"/>
                    <a:pt x="636257" y="262060"/>
                    <a:pt x="628917" y="265946"/>
                  </a:cubicBezTo>
                  <a:cubicBezTo>
                    <a:pt x="627621" y="265946"/>
                    <a:pt x="623412" y="266162"/>
                    <a:pt x="616287" y="266594"/>
                  </a:cubicBezTo>
                  <a:cubicBezTo>
                    <a:pt x="609162" y="267026"/>
                    <a:pt x="600202" y="267242"/>
                    <a:pt x="589407" y="267242"/>
                  </a:cubicBezTo>
                  <a:cubicBezTo>
                    <a:pt x="579044" y="267242"/>
                    <a:pt x="569976" y="267350"/>
                    <a:pt x="562204" y="267566"/>
                  </a:cubicBezTo>
                  <a:cubicBezTo>
                    <a:pt x="554432" y="267781"/>
                    <a:pt x="549897" y="267889"/>
                    <a:pt x="548602" y="267889"/>
                  </a:cubicBezTo>
                  <a:cubicBezTo>
                    <a:pt x="545579" y="268321"/>
                    <a:pt x="541477" y="268969"/>
                    <a:pt x="536296" y="269833"/>
                  </a:cubicBezTo>
                  <a:lnTo>
                    <a:pt x="527228" y="271128"/>
                  </a:lnTo>
                  <a:lnTo>
                    <a:pt x="525932" y="281491"/>
                  </a:lnTo>
                  <a:cubicBezTo>
                    <a:pt x="525069" y="288400"/>
                    <a:pt x="524421" y="294445"/>
                    <a:pt x="523990" y="299627"/>
                  </a:cubicBezTo>
                  <a:cubicBezTo>
                    <a:pt x="523557" y="309990"/>
                    <a:pt x="522478" y="319058"/>
                    <a:pt x="520751" y="326830"/>
                  </a:cubicBezTo>
                  <a:cubicBezTo>
                    <a:pt x="520320" y="331148"/>
                    <a:pt x="519887" y="335250"/>
                    <a:pt x="519455" y="339136"/>
                  </a:cubicBezTo>
                  <a:cubicBezTo>
                    <a:pt x="519024" y="342591"/>
                    <a:pt x="518592" y="346045"/>
                    <a:pt x="518160" y="349500"/>
                  </a:cubicBezTo>
                  <a:cubicBezTo>
                    <a:pt x="517728" y="353386"/>
                    <a:pt x="517080" y="360726"/>
                    <a:pt x="516217" y="371521"/>
                  </a:cubicBezTo>
                  <a:cubicBezTo>
                    <a:pt x="516217" y="377567"/>
                    <a:pt x="515785" y="383180"/>
                    <a:pt x="514921" y="388362"/>
                  </a:cubicBezTo>
                  <a:cubicBezTo>
                    <a:pt x="514490" y="393543"/>
                    <a:pt x="514274" y="398725"/>
                    <a:pt x="514274" y="403906"/>
                  </a:cubicBezTo>
                  <a:cubicBezTo>
                    <a:pt x="513842" y="408656"/>
                    <a:pt x="513626" y="412326"/>
                    <a:pt x="513626" y="414917"/>
                  </a:cubicBezTo>
                  <a:cubicBezTo>
                    <a:pt x="513194" y="417508"/>
                    <a:pt x="512762" y="421826"/>
                    <a:pt x="512331" y="427871"/>
                  </a:cubicBezTo>
                  <a:cubicBezTo>
                    <a:pt x="511899" y="433917"/>
                    <a:pt x="511467" y="438235"/>
                    <a:pt x="511035" y="440825"/>
                  </a:cubicBezTo>
                  <a:cubicBezTo>
                    <a:pt x="510172" y="443848"/>
                    <a:pt x="509524" y="448382"/>
                    <a:pt x="509092" y="454427"/>
                  </a:cubicBezTo>
                  <a:cubicBezTo>
                    <a:pt x="508229" y="468245"/>
                    <a:pt x="507581" y="479040"/>
                    <a:pt x="507149" y="486812"/>
                  </a:cubicBezTo>
                  <a:cubicBezTo>
                    <a:pt x="505854" y="500198"/>
                    <a:pt x="504990" y="507754"/>
                    <a:pt x="504558" y="509482"/>
                  </a:cubicBezTo>
                  <a:cubicBezTo>
                    <a:pt x="504558" y="511641"/>
                    <a:pt x="504342" y="514879"/>
                    <a:pt x="503911" y="519197"/>
                  </a:cubicBezTo>
                  <a:cubicBezTo>
                    <a:pt x="503479" y="523515"/>
                    <a:pt x="503047" y="526322"/>
                    <a:pt x="502615" y="527617"/>
                  </a:cubicBezTo>
                  <a:cubicBezTo>
                    <a:pt x="502615" y="529776"/>
                    <a:pt x="502399" y="532583"/>
                    <a:pt x="501967" y="536037"/>
                  </a:cubicBezTo>
                  <a:cubicBezTo>
                    <a:pt x="498945" y="552877"/>
                    <a:pt x="495922" y="566911"/>
                    <a:pt x="492900" y="578138"/>
                  </a:cubicBezTo>
                  <a:cubicBezTo>
                    <a:pt x="491172" y="581592"/>
                    <a:pt x="487934" y="591308"/>
                    <a:pt x="483184" y="607284"/>
                  </a:cubicBezTo>
                  <a:cubicBezTo>
                    <a:pt x="480593" y="617647"/>
                    <a:pt x="478003" y="630817"/>
                    <a:pt x="475412" y="646794"/>
                  </a:cubicBezTo>
                  <a:lnTo>
                    <a:pt x="473469" y="652623"/>
                  </a:lnTo>
                  <a:lnTo>
                    <a:pt x="473469" y="648089"/>
                  </a:lnTo>
                  <a:cubicBezTo>
                    <a:pt x="473469" y="645067"/>
                    <a:pt x="473253" y="641612"/>
                    <a:pt x="472821" y="637726"/>
                  </a:cubicBezTo>
                  <a:cubicBezTo>
                    <a:pt x="471957" y="632976"/>
                    <a:pt x="471094" y="625636"/>
                    <a:pt x="470230" y="615704"/>
                  </a:cubicBezTo>
                  <a:cubicBezTo>
                    <a:pt x="468935" y="604477"/>
                    <a:pt x="467208" y="590876"/>
                    <a:pt x="465049" y="574899"/>
                  </a:cubicBezTo>
                  <a:cubicBezTo>
                    <a:pt x="460731" y="553741"/>
                    <a:pt x="458572" y="513368"/>
                    <a:pt x="458572" y="453779"/>
                  </a:cubicBezTo>
                  <a:cubicBezTo>
                    <a:pt x="459003" y="419667"/>
                    <a:pt x="459867" y="382316"/>
                    <a:pt x="461163" y="341727"/>
                  </a:cubicBezTo>
                  <a:cubicBezTo>
                    <a:pt x="461594" y="334387"/>
                    <a:pt x="462242" y="326182"/>
                    <a:pt x="463106" y="317115"/>
                  </a:cubicBezTo>
                  <a:cubicBezTo>
                    <a:pt x="463537" y="308047"/>
                    <a:pt x="463969" y="300922"/>
                    <a:pt x="464401" y="295741"/>
                  </a:cubicBezTo>
                  <a:lnTo>
                    <a:pt x="465049" y="289911"/>
                  </a:lnTo>
                  <a:lnTo>
                    <a:pt x="454685" y="293150"/>
                  </a:lnTo>
                  <a:cubicBezTo>
                    <a:pt x="447777" y="295309"/>
                    <a:pt x="443674" y="296604"/>
                    <a:pt x="442379" y="297036"/>
                  </a:cubicBezTo>
                  <a:cubicBezTo>
                    <a:pt x="442379" y="297036"/>
                    <a:pt x="440652" y="297900"/>
                    <a:pt x="437197" y="299627"/>
                  </a:cubicBezTo>
                  <a:cubicBezTo>
                    <a:pt x="433743" y="301354"/>
                    <a:pt x="429641" y="303297"/>
                    <a:pt x="424891" y="305456"/>
                  </a:cubicBezTo>
                  <a:lnTo>
                    <a:pt x="409346" y="313228"/>
                  </a:lnTo>
                  <a:lnTo>
                    <a:pt x="405460" y="331364"/>
                  </a:lnTo>
                  <a:cubicBezTo>
                    <a:pt x="402438" y="343454"/>
                    <a:pt x="400495" y="352090"/>
                    <a:pt x="399631" y="357272"/>
                  </a:cubicBezTo>
                  <a:cubicBezTo>
                    <a:pt x="397041" y="369794"/>
                    <a:pt x="395313" y="389009"/>
                    <a:pt x="394449" y="414917"/>
                  </a:cubicBezTo>
                  <a:cubicBezTo>
                    <a:pt x="394017" y="427871"/>
                    <a:pt x="393370" y="435860"/>
                    <a:pt x="392506" y="438882"/>
                  </a:cubicBezTo>
                  <a:cubicBezTo>
                    <a:pt x="390347" y="446655"/>
                    <a:pt x="383007" y="447086"/>
                    <a:pt x="370484" y="440178"/>
                  </a:cubicBezTo>
                  <a:cubicBezTo>
                    <a:pt x="362280" y="437155"/>
                    <a:pt x="354940" y="430894"/>
                    <a:pt x="348463" y="421394"/>
                  </a:cubicBezTo>
                  <a:cubicBezTo>
                    <a:pt x="335077" y="403691"/>
                    <a:pt x="331191" y="387714"/>
                    <a:pt x="336804" y="373465"/>
                  </a:cubicBezTo>
                  <a:cubicBezTo>
                    <a:pt x="338100" y="369147"/>
                    <a:pt x="339395" y="364397"/>
                    <a:pt x="340690" y="359215"/>
                  </a:cubicBezTo>
                  <a:lnTo>
                    <a:pt x="343281" y="352090"/>
                  </a:lnTo>
                  <a:lnTo>
                    <a:pt x="338747" y="354681"/>
                  </a:lnTo>
                  <a:cubicBezTo>
                    <a:pt x="335724" y="356840"/>
                    <a:pt x="331406" y="359647"/>
                    <a:pt x="325793" y="363101"/>
                  </a:cubicBezTo>
                  <a:cubicBezTo>
                    <a:pt x="321044" y="366124"/>
                    <a:pt x="317805" y="368067"/>
                    <a:pt x="316078" y="368931"/>
                  </a:cubicBezTo>
                  <a:cubicBezTo>
                    <a:pt x="303988" y="375839"/>
                    <a:pt x="295351" y="379294"/>
                    <a:pt x="290170" y="379294"/>
                  </a:cubicBezTo>
                  <a:cubicBezTo>
                    <a:pt x="288011" y="379294"/>
                    <a:pt x="283261" y="376487"/>
                    <a:pt x="275920" y="370874"/>
                  </a:cubicBezTo>
                  <a:cubicBezTo>
                    <a:pt x="274625" y="369147"/>
                    <a:pt x="272898" y="366772"/>
                    <a:pt x="270739" y="363749"/>
                  </a:cubicBezTo>
                  <a:lnTo>
                    <a:pt x="266852" y="357920"/>
                  </a:lnTo>
                  <a:lnTo>
                    <a:pt x="271386" y="354034"/>
                  </a:lnTo>
                  <a:cubicBezTo>
                    <a:pt x="273546" y="351443"/>
                    <a:pt x="275273" y="349068"/>
                    <a:pt x="276568" y="346909"/>
                  </a:cubicBezTo>
                  <a:cubicBezTo>
                    <a:pt x="278295" y="344750"/>
                    <a:pt x="281965" y="340000"/>
                    <a:pt x="287579" y="332659"/>
                  </a:cubicBezTo>
                  <a:cubicBezTo>
                    <a:pt x="310464" y="304161"/>
                    <a:pt x="326657" y="283002"/>
                    <a:pt x="336157" y="269185"/>
                  </a:cubicBezTo>
                  <a:cubicBezTo>
                    <a:pt x="338747" y="264435"/>
                    <a:pt x="341986" y="260333"/>
                    <a:pt x="345872" y="256878"/>
                  </a:cubicBezTo>
                  <a:cubicBezTo>
                    <a:pt x="347167" y="255151"/>
                    <a:pt x="350406" y="250617"/>
                    <a:pt x="355587" y="243277"/>
                  </a:cubicBezTo>
                  <a:cubicBezTo>
                    <a:pt x="360769" y="235073"/>
                    <a:pt x="366382" y="226653"/>
                    <a:pt x="372427" y="218017"/>
                  </a:cubicBezTo>
                  <a:cubicBezTo>
                    <a:pt x="390563" y="191245"/>
                    <a:pt x="404165" y="169871"/>
                    <a:pt x="413233" y="153894"/>
                  </a:cubicBezTo>
                  <a:cubicBezTo>
                    <a:pt x="415392" y="151303"/>
                    <a:pt x="417119" y="149144"/>
                    <a:pt x="418414" y="147417"/>
                  </a:cubicBezTo>
                  <a:cubicBezTo>
                    <a:pt x="422732" y="141372"/>
                    <a:pt x="424891" y="137918"/>
                    <a:pt x="424891" y="137054"/>
                  </a:cubicBezTo>
                  <a:cubicBezTo>
                    <a:pt x="424891" y="135759"/>
                    <a:pt x="427050" y="132088"/>
                    <a:pt x="431368" y="126043"/>
                  </a:cubicBezTo>
                  <a:cubicBezTo>
                    <a:pt x="432232" y="125180"/>
                    <a:pt x="433527" y="121077"/>
                    <a:pt x="435254" y="113737"/>
                  </a:cubicBezTo>
                  <a:cubicBezTo>
                    <a:pt x="435686" y="112441"/>
                    <a:pt x="435038" y="111362"/>
                    <a:pt x="433311" y="110498"/>
                  </a:cubicBezTo>
                  <a:cubicBezTo>
                    <a:pt x="431584" y="107044"/>
                    <a:pt x="424459" y="108771"/>
                    <a:pt x="411937" y="115680"/>
                  </a:cubicBezTo>
                  <a:cubicBezTo>
                    <a:pt x="405028" y="119566"/>
                    <a:pt x="401142" y="121509"/>
                    <a:pt x="400279" y="121509"/>
                  </a:cubicBezTo>
                  <a:cubicBezTo>
                    <a:pt x="399415" y="121509"/>
                    <a:pt x="398552" y="121725"/>
                    <a:pt x="397688" y="122157"/>
                  </a:cubicBezTo>
                  <a:cubicBezTo>
                    <a:pt x="394233" y="123884"/>
                    <a:pt x="388188" y="124964"/>
                    <a:pt x="379552" y="125395"/>
                  </a:cubicBezTo>
                  <a:cubicBezTo>
                    <a:pt x="370053" y="126259"/>
                    <a:pt x="359689" y="121941"/>
                    <a:pt x="348463" y="112441"/>
                  </a:cubicBezTo>
                  <a:cubicBezTo>
                    <a:pt x="345872" y="109419"/>
                    <a:pt x="342958" y="106288"/>
                    <a:pt x="339719" y="103050"/>
                  </a:cubicBezTo>
                  <a:cubicBezTo>
                    <a:pt x="336480" y="99811"/>
                    <a:pt x="334861" y="97760"/>
                    <a:pt x="334861" y="96897"/>
                  </a:cubicBezTo>
                  <a:cubicBezTo>
                    <a:pt x="334861" y="96033"/>
                    <a:pt x="334213" y="94522"/>
                    <a:pt x="332918" y="92363"/>
                  </a:cubicBezTo>
                  <a:cubicBezTo>
                    <a:pt x="331622" y="90204"/>
                    <a:pt x="330111" y="88261"/>
                    <a:pt x="328384" y="86533"/>
                  </a:cubicBezTo>
                  <a:cubicBezTo>
                    <a:pt x="327088" y="83943"/>
                    <a:pt x="326657" y="82647"/>
                    <a:pt x="327088" y="82647"/>
                  </a:cubicBezTo>
                  <a:cubicBezTo>
                    <a:pt x="327520" y="82647"/>
                    <a:pt x="330111" y="84590"/>
                    <a:pt x="334861" y="88477"/>
                  </a:cubicBezTo>
                  <a:cubicBezTo>
                    <a:pt x="341770" y="94090"/>
                    <a:pt x="347815" y="96897"/>
                    <a:pt x="352997" y="96897"/>
                  </a:cubicBezTo>
                  <a:cubicBezTo>
                    <a:pt x="358178" y="96897"/>
                    <a:pt x="365735" y="94954"/>
                    <a:pt x="375666" y="91067"/>
                  </a:cubicBezTo>
                  <a:cubicBezTo>
                    <a:pt x="376530" y="90636"/>
                    <a:pt x="376961" y="90636"/>
                    <a:pt x="376961" y="91067"/>
                  </a:cubicBezTo>
                  <a:cubicBezTo>
                    <a:pt x="376961" y="91499"/>
                    <a:pt x="377609" y="91283"/>
                    <a:pt x="378904" y="90420"/>
                  </a:cubicBezTo>
                  <a:cubicBezTo>
                    <a:pt x="379768" y="89556"/>
                    <a:pt x="380200" y="89340"/>
                    <a:pt x="380200" y="89772"/>
                  </a:cubicBezTo>
                  <a:cubicBezTo>
                    <a:pt x="380200" y="90204"/>
                    <a:pt x="380632" y="90204"/>
                    <a:pt x="381495" y="89772"/>
                  </a:cubicBezTo>
                  <a:cubicBezTo>
                    <a:pt x="382791" y="88908"/>
                    <a:pt x="383870" y="88477"/>
                    <a:pt x="384734" y="88477"/>
                  </a:cubicBezTo>
                  <a:cubicBezTo>
                    <a:pt x="386029" y="88477"/>
                    <a:pt x="387109" y="88261"/>
                    <a:pt x="387972" y="87829"/>
                  </a:cubicBezTo>
                  <a:cubicBezTo>
                    <a:pt x="388404" y="86965"/>
                    <a:pt x="389699" y="86318"/>
                    <a:pt x="391858" y="85886"/>
                  </a:cubicBezTo>
                  <a:cubicBezTo>
                    <a:pt x="394017" y="85454"/>
                    <a:pt x="398120" y="83727"/>
                    <a:pt x="404165" y="80704"/>
                  </a:cubicBezTo>
                  <a:cubicBezTo>
                    <a:pt x="409778" y="78113"/>
                    <a:pt x="414528" y="75954"/>
                    <a:pt x="418414" y="74227"/>
                  </a:cubicBezTo>
                  <a:cubicBezTo>
                    <a:pt x="436118" y="66886"/>
                    <a:pt x="455765" y="55012"/>
                    <a:pt x="477355" y="38604"/>
                  </a:cubicBezTo>
                  <a:cubicBezTo>
                    <a:pt x="480809" y="35149"/>
                    <a:pt x="483616" y="32990"/>
                    <a:pt x="485775" y="32127"/>
                  </a:cubicBezTo>
                  <a:cubicBezTo>
                    <a:pt x="488798" y="30615"/>
                    <a:pt x="492198" y="30076"/>
                    <a:pt x="495977" y="30507"/>
                  </a:cubicBezTo>
                  <a:close/>
                  <a:moveTo>
                    <a:pt x="2336294" y="15367"/>
                  </a:moveTo>
                  <a:cubicBezTo>
                    <a:pt x="2341557" y="15205"/>
                    <a:pt x="2348884" y="18201"/>
                    <a:pt x="2358275" y="24354"/>
                  </a:cubicBezTo>
                  <a:cubicBezTo>
                    <a:pt x="2365616" y="27809"/>
                    <a:pt x="2371877" y="34501"/>
                    <a:pt x="2377059" y="44433"/>
                  </a:cubicBezTo>
                  <a:cubicBezTo>
                    <a:pt x="2382672" y="53933"/>
                    <a:pt x="2385263" y="61705"/>
                    <a:pt x="2384831" y="67750"/>
                  </a:cubicBezTo>
                  <a:cubicBezTo>
                    <a:pt x="2384831" y="72068"/>
                    <a:pt x="2383320" y="75738"/>
                    <a:pt x="2380297" y="78761"/>
                  </a:cubicBezTo>
                  <a:cubicBezTo>
                    <a:pt x="2376843" y="83079"/>
                    <a:pt x="2375116" y="85454"/>
                    <a:pt x="2375116" y="85886"/>
                  </a:cubicBezTo>
                  <a:cubicBezTo>
                    <a:pt x="2375116" y="86318"/>
                    <a:pt x="2373173" y="90420"/>
                    <a:pt x="2369286" y="98192"/>
                  </a:cubicBezTo>
                  <a:cubicBezTo>
                    <a:pt x="2365400" y="105964"/>
                    <a:pt x="2362810" y="111362"/>
                    <a:pt x="2361514" y="114384"/>
                  </a:cubicBezTo>
                  <a:cubicBezTo>
                    <a:pt x="2360651" y="116112"/>
                    <a:pt x="2360003" y="117407"/>
                    <a:pt x="2359571" y="118271"/>
                  </a:cubicBezTo>
                  <a:cubicBezTo>
                    <a:pt x="2359139" y="118703"/>
                    <a:pt x="2358275" y="120214"/>
                    <a:pt x="2356980" y="122805"/>
                  </a:cubicBezTo>
                  <a:cubicBezTo>
                    <a:pt x="2356117" y="125827"/>
                    <a:pt x="2353957" y="131225"/>
                    <a:pt x="2350503" y="138997"/>
                  </a:cubicBezTo>
                  <a:cubicBezTo>
                    <a:pt x="2348344" y="142452"/>
                    <a:pt x="2347265" y="144395"/>
                    <a:pt x="2347265" y="144826"/>
                  </a:cubicBezTo>
                  <a:cubicBezTo>
                    <a:pt x="2347265" y="145258"/>
                    <a:pt x="2346401" y="147309"/>
                    <a:pt x="2344674" y="150980"/>
                  </a:cubicBezTo>
                  <a:cubicBezTo>
                    <a:pt x="2342946" y="154650"/>
                    <a:pt x="2341004" y="158320"/>
                    <a:pt x="2338844" y="161991"/>
                  </a:cubicBezTo>
                  <a:cubicBezTo>
                    <a:pt x="2336686" y="165661"/>
                    <a:pt x="2334958" y="168360"/>
                    <a:pt x="2333663" y="170087"/>
                  </a:cubicBezTo>
                  <a:cubicBezTo>
                    <a:pt x="2327186" y="179155"/>
                    <a:pt x="2320493" y="183257"/>
                    <a:pt x="2313584" y="182393"/>
                  </a:cubicBezTo>
                  <a:cubicBezTo>
                    <a:pt x="2308835" y="180234"/>
                    <a:pt x="2304948" y="176132"/>
                    <a:pt x="2301926" y="170087"/>
                  </a:cubicBezTo>
                  <a:cubicBezTo>
                    <a:pt x="2301062" y="168360"/>
                    <a:pt x="2300846" y="167064"/>
                    <a:pt x="2301278" y="166201"/>
                  </a:cubicBezTo>
                  <a:cubicBezTo>
                    <a:pt x="2301710" y="165337"/>
                    <a:pt x="2302573" y="165337"/>
                    <a:pt x="2303869" y="166201"/>
                  </a:cubicBezTo>
                  <a:cubicBezTo>
                    <a:pt x="2305164" y="167064"/>
                    <a:pt x="2305920" y="167280"/>
                    <a:pt x="2306136" y="166848"/>
                  </a:cubicBezTo>
                  <a:cubicBezTo>
                    <a:pt x="2306352" y="166416"/>
                    <a:pt x="2306891" y="164905"/>
                    <a:pt x="2307755" y="162314"/>
                  </a:cubicBezTo>
                  <a:lnTo>
                    <a:pt x="2308403" y="157780"/>
                  </a:lnTo>
                  <a:lnTo>
                    <a:pt x="2302573" y="161667"/>
                  </a:lnTo>
                  <a:cubicBezTo>
                    <a:pt x="2298255" y="163394"/>
                    <a:pt x="2293937" y="165985"/>
                    <a:pt x="2289619" y="169439"/>
                  </a:cubicBezTo>
                  <a:cubicBezTo>
                    <a:pt x="2284870" y="173325"/>
                    <a:pt x="2280120" y="176780"/>
                    <a:pt x="2275370" y="179802"/>
                  </a:cubicBezTo>
                  <a:lnTo>
                    <a:pt x="2268893" y="184336"/>
                  </a:lnTo>
                  <a:lnTo>
                    <a:pt x="2270836" y="186279"/>
                  </a:lnTo>
                  <a:cubicBezTo>
                    <a:pt x="2282927" y="194483"/>
                    <a:pt x="2289619" y="203335"/>
                    <a:pt x="2290915" y="212835"/>
                  </a:cubicBezTo>
                  <a:cubicBezTo>
                    <a:pt x="2292210" y="217585"/>
                    <a:pt x="2293074" y="219960"/>
                    <a:pt x="2293506" y="219960"/>
                  </a:cubicBezTo>
                  <a:cubicBezTo>
                    <a:pt x="2293937" y="219960"/>
                    <a:pt x="2297392" y="219312"/>
                    <a:pt x="2303869" y="218017"/>
                  </a:cubicBezTo>
                  <a:cubicBezTo>
                    <a:pt x="2309914" y="215858"/>
                    <a:pt x="2316175" y="214130"/>
                    <a:pt x="2322652" y="212835"/>
                  </a:cubicBezTo>
                  <a:cubicBezTo>
                    <a:pt x="2328265" y="211108"/>
                    <a:pt x="2331936" y="210028"/>
                    <a:pt x="2333663" y="209596"/>
                  </a:cubicBezTo>
                  <a:cubicBezTo>
                    <a:pt x="2334526" y="209165"/>
                    <a:pt x="2335174" y="208949"/>
                    <a:pt x="2335606" y="208949"/>
                  </a:cubicBezTo>
                  <a:cubicBezTo>
                    <a:pt x="2336038" y="208949"/>
                    <a:pt x="2336470" y="208733"/>
                    <a:pt x="2336902" y="208301"/>
                  </a:cubicBezTo>
                  <a:cubicBezTo>
                    <a:pt x="2337765" y="208733"/>
                    <a:pt x="2338413" y="208949"/>
                    <a:pt x="2338844" y="208949"/>
                  </a:cubicBezTo>
                  <a:cubicBezTo>
                    <a:pt x="2339276" y="208949"/>
                    <a:pt x="2339924" y="208733"/>
                    <a:pt x="2340788" y="208301"/>
                  </a:cubicBezTo>
                  <a:cubicBezTo>
                    <a:pt x="2342083" y="207437"/>
                    <a:pt x="2342946" y="207006"/>
                    <a:pt x="2343378" y="207006"/>
                  </a:cubicBezTo>
                  <a:cubicBezTo>
                    <a:pt x="2343810" y="207437"/>
                    <a:pt x="2344674" y="207437"/>
                    <a:pt x="2345969" y="207006"/>
                  </a:cubicBezTo>
                  <a:cubicBezTo>
                    <a:pt x="2362810" y="202688"/>
                    <a:pt x="2390445" y="198154"/>
                    <a:pt x="2428875" y="193404"/>
                  </a:cubicBezTo>
                  <a:cubicBezTo>
                    <a:pt x="2450465" y="191245"/>
                    <a:pt x="2466441" y="188222"/>
                    <a:pt x="2476805" y="184336"/>
                  </a:cubicBezTo>
                  <a:cubicBezTo>
                    <a:pt x="2485009" y="181745"/>
                    <a:pt x="2492781" y="181745"/>
                    <a:pt x="2500122" y="184336"/>
                  </a:cubicBezTo>
                  <a:cubicBezTo>
                    <a:pt x="2503145" y="185632"/>
                    <a:pt x="2507462" y="188438"/>
                    <a:pt x="2513076" y="192756"/>
                  </a:cubicBezTo>
                  <a:cubicBezTo>
                    <a:pt x="2519121" y="196642"/>
                    <a:pt x="2522791" y="198801"/>
                    <a:pt x="2524087" y="199233"/>
                  </a:cubicBezTo>
                  <a:cubicBezTo>
                    <a:pt x="2524519" y="199233"/>
                    <a:pt x="2526030" y="200745"/>
                    <a:pt x="2528621" y="203767"/>
                  </a:cubicBezTo>
                  <a:cubicBezTo>
                    <a:pt x="2531211" y="207222"/>
                    <a:pt x="2533802" y="212835"/>
                    <a:pt x="2536393" y="220607"/>
                  </a:cubicBezTo>
                  <a:cubicBezTo>
                    <a:pt x="2538984" y="228380"/>
                    <a:pt x="2540279" y="232698"/>
                    <a:pt x="2540279" y="233561"/>
                  </a:cubicBezTo>
                  <a:cubicBezTo>
                    <a:pt x="2540279" y="237879"/>
                    <a:pt x="2536609" y="240686"/>
                    <a:pt x="2529268" y="241981"/>
                  </a:cubicBezTo>
                  <a:cubicBezTo>
                    <a:pt x="2511996" y="241981"/>
                    <a:pt x="2489758" y="241118"/>
                    <a:pt x="2462555" y="239391"/>
                  </a:cubicBezTo>
                  <a:cubicBezTo>
                    <a:pt x="2447442" y="238095"/>
                    <a:pt x="2432977" y="238527"/>
                    <a:pt x="2419159" y="240686"/>
                  </a:cubicBezTo>
                  <a:cubicBezTo>
                    <a:pt x="2400160" y="245004"/>
                    <a:pt x="2380945" y="250186"/>
                    <a:pt x="2361514" y="256231"/>
                  </a:cubicBezTo>
                  <a:lnTo>
                    <a:pt x="2354017" y="258373"/>
                  </a:lnTo>
                  <a:lnTo>
                    <a:pt x="2364591" y="265461"/>
                  </a:lnTo>
                  <a:cubicBezTo>
                    <a:pt x="2367937" y="268591"/>
                    <a:pt x="2369718" y="271560"/>
                    <a:pt x="2369934" y="274366"/>
                  </a:cubicBezTo>
                  <a:cubicBezTo>
                    <a:pt x="2370366" y="276525"/>
                    <a:pt x="2371445" y="279332"/>
                    <a:pt x="2373173" y="282787"/>
                  </a:cubicBezTo>
                  <a:cubicBezTo>
                    <a:pt x="2375332" y="289263"/>
                    <a:pt x="2375979" y="294661"/>
                    <a:pt x="2375116" y="298979"/>
                  </a:cubicBezTo>
                  <a:cubicBezTo>
                    <a:pt x="2369502" y="306320"/>
                    <a:pt x="2365616" y="309990"/>
                    <a:pt x="2363457" y="309990"/>
                  </a:cubicBezTo>
                  <a:cubicBezTo>
                    <a:pt x="2362594" y="309990"/>
                    <a:pt x="2362162" y="310422"/>
                    <a:pt x="2362162" y="311285"/>
                  </a:cubicBezTo>
                  <a:cubicBezTo>
                    <a:pt x="2362162" y="311717"/>
                    <a:pt x="2360003" y="312797"/>
                    <a:pt x="2355685" y="314524"/>
                  </a:cubicBezTo>
                  <a:cubicBezTo>
                    <a:pt x="2353957" y="315387"/>
                    <a:pt x="2352231" y="316683"/>
                    <a:pt x="2350503" y="318410"/>
                  </a:cubicBezTo>
                  <a:cubicBezTo>
                    <a:pt x="2348344" y="320137"/>
                    <a:pt x="2345753" y="322512"/>
                    <a:pt x="2342731" y="325535"/>
                  </a:cubicBezTo>
                  <a:cubicBezTo>
                    <a:pt x="2338844" y="328557"/>
                    <a:pt x="2337333" y="330500"/>
                    <a:pt x="2338197" y="331364"/>
                  </a:cubicBezTo>
                  <a:cubicBezTo>
                    <a:pt x="2338629" y="332659"/>
                    <a:pt x="2339060" y="335034"/>
                    <a:pt x="2339492" y="338489"/>
                  </a:cubicBezTo>
                  <a:cubicBezTo>
                    <a:pt x="2339924" y="341943"/>
                    <a:pt x="2340572" y="344534"/>
                    <a:pt x="2341435" y="346261"/>
                  </a:cubicBezTo>
                  <a:cubicBezTo>
                    <a:pt x="2342731" y="348420"/>
                    <a:pt x="2341975" y="350255"/>
                    <a:pt x="2339169" y="351767"/>
                  </a:cubicBezTo>
                  <a:cubicBezTo>
                    <a:pt x="2336362" y="353278"/>
                    <a:pt x="2329129" y="355977"/>
                    <a:pt x="2317470" y="359863"/>
                  </a:cubicBezTo>
                  <a:cubicBezTo>
                    <a:pt x="2308403" y="362454"/>
                    <a:pt x="2299983" y="365692"/>
                    <a:pt x="2292210" y="369578"/>
                  </a:cubicBezTo>
                  <a:cubicBezTo>
                    <a:pt x="2284438" y="373465"/>
                    <a:pt x="2280551" y="376271"/>
                    <a:pt x="2280551" y="377998"/>
                  </a:cubicBezTo>
                  <a:cubicBezTo>
                    <a:pt x="2280551" y="378862"/>
                    <a:pt x="2281847" y="382100"/>
                    <a:pt x="2284438" y="387714"/>
                  </a:cubicBezTo>
                  <a:cubicBezTo>
                    <a:pt x="2286597" y="392895"/>
                    <a:pt x="2288324" y="400020"/>
                    <a:pt x="2289619" y="409088"/>
                  </a:cubicBezTo>
                  <a:lnTo>
                    <a:pt x="2291562" y="422042"/>
                  </a:lnTo>
                  <a:lnTo>
                    <a:pt x="2297392" y="421394"/>
                  </a:lnTo>
                  <a:cubicBezTo>
                    <a:pt x="2317255" y="416645"/>
                    <a:pt x="2342515" y="413406"/>
                    <a:pt x="2373173" y="411679"/>
                  </a:cubicBezTo>
                  <a:cubicBezTo>
                    <a:pt x="2383536" y="411247"/>
                    <a:pt x="2393899" y="413190"/>
                    <a:pt x="2404262" y="417508"/>
                  </a:cubicBezTo>
                  <a:cubicBezTo>
                    <a:pt x="2411603" y="420099"/>
                    <a:pt x="2421318" y="426144"/>
                    <a:pt x="2433409" y="435644"/>
                  </a:cubicBezTo>
                  <a:cubicBezTo>
                    <a:pt x="2440749" y="441257"/>
                    <a:pt x="2444420" y="444064"/>
                    <a:pt x="2444420" y="444064"/>
                  </a:cubicBezTo>
                  <a:cubicBezTo>
                    <a:pt x="2445715" y="444064"/>
                    <a:pt x="2448090" y="446655"/>
                    <a:pt x="2451544" y="451836"/>
                  </a:cubicBezTo>
                  <a:cubicBezTo>
                    <a:pt x="2451544" y="452268"/>
                    <a:pt x="2452624" y="453779"/>
                    <a:pt x="2454783" y="456370"/>
                  </a:cubicBezTo>
                  <a:cubicBezTo>
                    <a:pt x="2459964" y="464574"/>
                    <a:pt x="2465362" y="473858"/>
                    <a:pt x="2470975" y="484221"/>
                  </a:cubicBezTo>
                  <a:cubicBezTo>
                    <a:pt x="2475293" y="492425"/>
                    <a:pt x="2477237" y="500414"/>
                    <a:pt x="2476805" y="508186"/>
                  </a:cubicBezTo>
                  <a:cubicBezTo>
                    <a:pt x="2476805" y="516822"/>
                    <a:pt x="2474430" y="521140"/>
                    <a:pt x="2469680" y="521140"/>
                  </a:cubicBezTo>
                  <a:cubicBezTo>
                    <a:pt x="2464066" y="523731"/>
                    <a:pt x="2449601" y="520924"/>
                    <a:pt x="2426284" y="512720"/>
                  </a:cubicBezTo>
                  <a:cubicBezTo>
                    <a:pt x="2409876" y="507970"/>
                    <a:pt x="2392820" y="505379"/>
                    <a:pt x="2375116" y="504948"/>
                  </a:cubicBezTo>
                  <a:cubicBezTo>
                    <a:pt x="2362162" y="506243"/>
                    <a:pt x="2350287" y="507754"/>
                    <a:pt x="2339492" y="509482"/>
                  </a:cubicBezTo>
                  <a:cubicBezTo>
                    <a:pt x="2337765" y="509913"/>
                    <a:pt x="2338629" y="509050"/>
                    <a:pt x="2342083" y="506891"/>
                  </a:cubicBezTo>
                  <a:cubicBezTo>
                    <a:pt x="2354605" y="499550"/>
                    <a:pt x="2363025" y="494368"/>
                    <a:pt x="2367343" y="491346"/>
                  </a:cubicBezTo>
                  <a:cubicBezTo>
                    <a:pt x="2371661" y="488323"/>
                    <a:pt x="2375116" y="485517"/>
                    <a:pt x="2377707" y="482926"/>
                  </a:cubicBezTo>
                  <a:cubicBezTo>
                    <a:pt x="2388070" y="471699"/>
                    <a:pt x="2393899" y="460904"/>
                    <a:pt x="2395194" y="450541"/>
                  </a:cubicBezTo>
                  <a:cubicBezTo>
                    <a:pt x="2395626" y="440609"/>
                    <a:pt x="2390876" y="434132"/>
                    <a:pt x="2380945" y="431110"/>
                  </a:cubicBezTo>
                  <a:cubicBezTo>
                    <a:pt x="2374036" y="427224"/>
                    <a:pt x="2361082" y="425065"/>
                    <a:pt x="2342083" y="424633"/>
                  </a:cubicBezTo>
                  <a:cubicBezTo>
                    <a:pt x="2321357" y="423769"/>
                    <a:pt x="2308403" y="424417"/>
                    <a:pt x="2303221" y="426576"/>
                  </a:cubicBezTo>
                  <a:cubicBezTo>
                    <a:pt x="2298039" y="427440"/>
                    <a:pt x="2294693" y="428195"/>
                    <a:pt x="2293182" y="428843"/>
                  </a:cubicBezTo>
                  <a:cubicBezTo>
                    <a:pt x="2291671" y="429491"/>
                    <a:pt x="2291130" y="430678"/>
                    <a:pt x="2291562" y="432405"/>
                  </a:cubicBezTo>
                  <a:cubicBezTo>
                    <a:pt x="2291994" y="432837"/>
                    <a:pt x="2292318" y="436615"/>
                    <a:pt x="2292534" y="443740"/>
                  </a:cubicBezTo>
                  <a:cubicBezTo>
                    <a:pt x="2292750" y="450865"/>
                    <a:pt x="2293074" y="460472"/>
                    <a:pt x="2293506" y="472563"/>
                  </a:cubicBezTo>
                  <a:cubicBezTo>
                    <a:pt x="2293074" y="477312"/>
                    <a:pt x="2293074" y="481630"/>
                    <a:pt x="2293506" y="485517"/>
                  </a:cubicBezTo>
                  <a:cubicBezTo>
                    <a:pt x="2293937" y="490266"/>
                    <a:pt x="2294153" y="500630"/>
                    <a:pt x="2294153" y="516606"/>
                  </a:cubicBezTo>
                  <a:cubicBezTo>
                    <a:pt x="2294153" y="527833"/>
                    <a:pt x="2293937" y="535390"/>
                    <a:pt x="2293506" y="539276"/>
                  </a:cubicBezTo>
                  <a:cubicBezTo>
                    <a:pt x="2293074" y="543162"/>
                    <a:pt x="2292426" y="546616"/>
                    <a:pt x="2291562" y="549639"/>
                  </a:cubicBezTo>
                  <a:cubicBezTo>
                    <a:pt x="2289835" y="553525"/>
                    <a:pt x="2288756" y="556332"/>
                    <a:pt x="2288324" y="558059"/>
                  </a:cubicBezTo>
                  <a:cubicBezTo>
                    <a:pt x="2287029" y="559786"/>
                    <a:pt x="2286381" y="562377"/>
                    <a:pt x="2286381" y="565831"/>
                  </a:cubicBezTo>
                  <a:cubicBezTo>
                    <a:pt x="2285085" y="574899"/>
                    <a:pt x="2282063" y="580944"/>
                    <a:pt x="2277313" y="583967"/>
                  </a:cubicBezTo>
                  <a:cubicBezTo>
                    <a:pt x="2273859" y="584831"/>
                    <a:pt x="2269972" y="583751"/>
                    <a:pt x="2265654" y="580729"/>
                  </a:cubicBezTo>
                  <a:cubicBezTo>
                    <a:pt x="2263064" y="579433"/>
                    <a:pt x="2260041" y="577922"/>
                    <a:pt x="2256587" y="576195"/>
                  </a:cubicBezTo>
                  <a:cubicBezTo>
                    <a:pt x="2253132" y="574467"/>
                    <a:pt x="2250110" y="571877"/>
                    <a:pt x="2247519" y="568422"/>
                  </a:cubicBezTo>
                  <a:cubicBezTo>
                    <a:pt x="2245360" y="565400"/>
                    <a:pt x="2243201" y="562809"/>
                    <a:pt x="2241042" y="560650"/>
                  </a:cubicBezTo>
                  <a:cubicBezTo>
                    <a:pt x="2239315" y="558491"/>
                    <a:pt x="2236940" y="555036"/>
                    <a:pt x="2233917" y="550287"/>
                  </a:cubicBezTo>
                  <a:cubicBezTo>
                    <a:pt x="2230031" y="542082"/>
                    <a:pt x="2223770" y="535605"/>
                    <a:pt x="2215134" y="530856"/>
                  </a:cubicBezTo>
                  <a:cubicBezTo>
                    <a:pt x="2209952" y="527833"/>
                    <a:pt x="2206066" y="525350"/>
                    <a:pt x="2203475" y="523407"/>
                  </a:cubicBezTo>
                  <a:cubicBezTo>
                    <a:pt x="2200885" y="521464"/>
                    <a:pt x="2199589" y="520277"/>
                    <a:pt x="2199589" y="519845"/>
                  </a:cubicBezTo>
                  <a:cubicBezTo>
                    <a:pt x="2199157" y="519413"/>
                    <a:pt x="2198509" y="519197"/>
                    <a:pt x="2197646" y="519197"/>
                  </a:cubicBezTo>
                  <a:cubicBezTo>
                    <a:pt x="2196782" y="519197"/>
                    <a:pt x="2196350" y="518765"/>
                    <a:pt x="2196350" y="517902"/>
                  </a:cubicBezTo>
                  <a:cubicBezTo>
                    <a:pt x="2196350" y="517470"/>
                    <a:pt x="2195703" y="517254"/>
                    <a:pt x="2194408" y="517254"/>
                  </a:cubicBezTo>
                  <a:cubicBezTo>
                    <a:pt x="2193976" y="517254"/>
                    <a:pt x="2193760" y="516822"/>
                    <a:pt x="2193760" y="515959"/>
                  </a:cubicBezTo>
                  <a:cubicBezTo>
                    <a:pt x="2193760" y="515527"/>
                    <a:pt x="2193328" y="515311"/>
                    <a:pt x="2192464" y="515311"/>
                  </a:cubicBezTo>
                  <a:cubicBezTo>
                    <a:pt x="2192032" y="515311"/>
                    <a:pt x="2190306" y="514231"/>
                    <a:pt x="2187283" y="512072"/>
                  </a:cubicBezTo>
                  <a:cubicBezTo>
                    <a:pt x="2184692" y="509913"/>
                    <a:pt x="2181669" y="507754"/>
                    <a:pt x="2178215" y="505595"/>
                  </a:cubicBezTo>
                  <a:lnTo>
                    <a:pt x="2173033" y="503005"/>
                  </a:lnTo>
                  <a:lnTo>
                    <a:pt x="2171090" y="505595"/>
                  </a:lnTo>
                  <a:cubicBezTo>
                    <a:pt x="2169795" y="507323"/>
                    <a:pt x="2168715" y="509050"/>
                    <a:pt x="2167852" y="510777"/>
                  </a:cubicBezTo>
                  <a:cubicBezTo>
                    <a:pt x="2166988" y="512504"/>
                    <a:pt x="2164613" y="515959"/>
                    <a:pt x="2160727" y="521140"/>
                  </a:cubicBezTo>
                  <a:cubicBezTo>
                    <a:pt x="2159000" y="524163"/>
                    <a:pt x="2157273" y="527401"/>
                    <a:pt x="2155545" y="530856"/>
                  </a:cubicBezTo>
                  <a:cubicBezTo>
                    <a:pt x="2152091" y="537764"/>
                    <a:pt x="2147773" y="540787"/>
                    <a:pt x="2142592" y="539923"/>
                  </a:cubicBezTo>
                  <a:cubicBezTo>
                    <a:pt x="2139137" y="539492"/>
                    <a:pt x="2135251" y="537980"/>
                    <a:pt x="2130933" y="535390"/>
                  </a:cubicBezTo>
                  <a:cubicBezTo>
                    <a:pt x="2122729" y="530640"/>
                    <a:pt x="2116684" y="524810"/>
                    <a:pt x="2112797" y="517902"/>
                  </a:cubicBezTo>
                  <a:cubicBezTo>
                    <a:pt x="2106320" y="507538"/>
                    <a:pt x="2103514" y="499982"/>
                    <a:pt x="2104377" y="495232"/>
                  </a:cubicBezTo>
                  <a:cubicBezTo>
                    <a:pt x="2105241" y="491778"/>
                    <a:pt x="2106968" y="488755"/>
                    <a:pt x="2109559" y="486164"/>
                  </a:cubicBezTo>
                  <a:cubicBezTo>
                    <a:pt x="2117331" y="477960"/>
                    <a:pt x="2122729" y="471483"/>
                    <a:pt x="2125751" y="466733"/>
                  </a:cubicBezTo>
                  <a:cubicBezTo>
                    <a:pt x="2127047" y="463711"/>
                    <a:pt x="2128774" y="460472"/>
                    <a:pt x="2130933" y="457018"/>
                  </a:cubicBezTo>
                  <a:cubicBezTo>
                    <a:pt x="2133524" y="453563"/>
                    <a:pt x="2135467" y="450541"/>
                    <a:pt x="2136762" y="447950"/>
                  </a:cubicBezTo>
                  <a:cubicBezTo>
                    <a:pt x="2142376" y="439314"/>
                    <a:pt x="2146693" y="434996"/>
                    <a:pt x="2149716" y="434996"/>
                  </a:cubicBezTo>
                  <a:cubicBezTo>
                    <a:pt x="2153171" y="434996"/>
                    <a:pt x="2155977" y="438235"/>
                    <a:pt x="2158136" y="444711"/>
                  </a:cubicBezTo>
                  <a:cubicBezTo>
                    <a:pt x="2158136" y="446007"/>
                    <a:pt x="2157812" y="447410"/>
                    <a:pt x="2157165" y="448922"/>
                  </a:cubicBezTo>
                  <a:cubicBezTo>
                    <a:pt x="2156517" y="450433"/>
                    <a:pt x="2156193" y="450757"/>
                    <a:pt x="2156193" y="449893"/>
                  </a:cubicBezTo>
                  <a:cubicBezTo>
                    <a:pt x="2156193" y="449030"/>
                    <a:pt x="2155761" y="449030"/>
                    <a:pt x="2154898" y="449893"/>
                  </a:cubicBezTo>
                  <a:cubicBezTo>
                    <a:pt x="2154034" y="452052"/>
                    <a:pt x="2153602" y="455507"/>
                    <a:pt x="2153602" y="460256"/>
                  </a:cubicBezTo>
                  <a:cubicBezTo>
                    <a:pt x="2153602" y="464574"/>
                    <a:pt x="2153710" y="467165"/>
                    <a:pt x="2153926" y="468029"/>
                  </a:cubicBezTo>
                  <a:cubicBezTo>
                    <a:pt x="2154142" y="468892"/>
                    <a:pt x="2154898" y="469540"/>
                    <a:pt x="2156193" y="469972"/>
                  </a:cubicBezTo>
                  <a:cubicBezTo>
                    <a:pt x="2158352" y="470835"/>
                    <a:pt x="2160943" y="471051"/>
                    <a:pt x="2163966" y="470620"/>
                  </a:cubicBezTo>
                  <a:cubicBezTo>
                    <a:pt x="2171738" y="469324"/>
                    <a:pt x="2180806" y="466302"/>
                    <a:pt x="2191169" y="461552"/>
                  </a:cubicBezTo>
                  <a:cubicBezTo>
                    <a:pt x="2194192" y="459825"/>
                    <a:pt x="2195919" y="458745"/>
                    <a:pt x="2196350" y="458313"/>
                  </a:cubicBezTo>
                  <a:cubicBezTo>
                    <a:pt x="2197646" y="457881"/>
                    <a:pt x="2204555" y="454859"/>
                    <a:pt x="2217077" y="449245"/>
                  </a:cubicBezTo>
                  <a:cubicBezTo>
                    <a:pt x="2227008" y="444496"/>
                    <a:pt x="2236184" y="440394"/>
                    <a:pt x="2244604" y="436939"/>
                  </a:cubicBezTo>
                  <a:cubicBezTo>
                    <a:pt x="2253024" y="433485"/>
                    <a:pt x="2257882" y="431758"/>
                    <a:pt x="2259177" y="431758"/>
                  </a:cubicBezTo>
                  <a:cubicBezTo>
                    <a:pt x="2259609" y="431758"/>
                    <a:pt x="2260041" y="429275"/>
                    <a:pt x="2260473" y="424309"/>
                  </a:cubicBezTo>
                  <a:cubicBezTo>
                    <a:pt x="2260905" y="419343"/>
                    <a:pt x="2261336" y="413190"/>
                    <a:pt x="2261768" y="405850"/>
                  </a:cubicBezTo>
                  <a:cubicBezTo>
                    <a:pt x="2262200" y="395918"/>
                    <a:pt x="2261552" y="390521"/>
                    <a:pt x="2259825" y="389657"/>
                  </a:cubicBezTo>
                  <a:cubicBezTo>
                    <a:pt x="2258098" y="387066"/>
                    <a:pt x="2256803" y="385987"/>
                    <a:pt x="2255939" y="386419"/>
                  </a:cubicBezTo>
                  <a:cubicBezTo>
                    <a:pt x="2249894" y="388146"/>
                    <a:pt x="2243848" y="390089"/>
                    <a:pt x="2237803" y="392248"/>
                  </a:cubicBezTo>
                  <a:cubicBezTo>
                    <a:pt x="2236076" y="393111"/>
                    <a:pt x="2234997" y="395270"/>
                    <a:pt x="2234565" y="398725"/>
                  </a:cubicBezTo>
                  <a:cubicBezTo>
                    <a:pt x="2232406" y="407793"/>
                    <a:pt x="2227872" y="410815"/>
                    <a:pt x="2220963" y="407793"/>
                  </a:cubicBezTo>
                  <a:cubicBezTo>
                    <a:pt x="2214486" y="405634"/>
                    <a:pt x="2207361" y="401532"/>
                    <a:pt x="2199589" y="395486"/>
                  </a:cubicBezTo>
                  <a:cubicBezTo>
                    <a:pt x="2191385" y="387282"/>
                    <a:pt x="2183612" y="376271"/>
                    <a:pt x="2176272" y="362454"/>
                  </a:cubicBezTo>
                  <a:cubicBezTo>
                    <a:pt x="2169795" y="350795"/>
                    <a:pt x="2169579" y="335466"/>
                    <a:pt x="2175624" y="316467"/>
                  </a:cubicBezTo>
                  <a:cubicBezTo>
                    <a:pt x="2176488" y="312149"/>
                    <a:pt x="2177135" y="308479"/>
                    <a:pt x="2177567" y="305456"/>
                  </a:cubicBezTo>
                  <a:cubicBezTo>
                    <a:pt x="2178863" y="302865"/>
                    <a:pt x="2179942" y="300274"/>
                    <a:pt x="2180806" y="297684"/>
                  </a:cubicBezTo>
                  <a:cubicBezTo>
                    <a:pt x="2184260" y="289911"/>
                    <a:pt x="2187175" y="284082"/>
                    <a:pt x="2189550" y="280196"/>
                  </a:cubicBezTo>
                  <a:cubicBezTo>
                    <a:pt x="2191925" y="276310"/>
                    <a:pt x="2193544" y="274366"/>
                    <a:pt x="2194408" y="274366"/>
                  </a:cubicBezTo>
                  <a:cubicBezTo>
                    <a:pt x="2196566" y="274366"/>
                    <a:pt x="2199805" y="276741"/>
                    <a:pt x="2204123" y="281491"/>
                  </a:cubicBezTo>
                  <a:cubicBezTo>
                    <a:pt x="2205418" y="283650"/>
                    <a:pt x="2206714" y="289695"/>
                    <a:pt x="2208009" y="299627"/>
                  </a:cubicBezTo>
                  <a:cubicBezTo>
                    <a:pt x="2208441" y="305672"/>
                    <a:pt x="2209089" y="309990"/>
                    <a:pt x="2209952" y="312581"/>
                  </a:cubicBezTo>
                  <a:cubicBezTo>
                    <a:pt x="2210816" y="315172"/>
                    <a:pt x="2211679" y="316035"/>
                    <a:pt x="2212543" y="315172"/>
                  </a:cubicBezTo>
                  <a:cubicBezTo>
                    <a:pt x="2213407" y="314740"/>
                    <a:pt x="2215997" y="311717"/>
                    <a:pt x="2220315" y="306104"/>
                  </a:cubicBezTo>
                  <a:cubicBezTo>
                    <a:pt x="2228951" y="295741"/>
                    <a:pt x="2237156" y="287752"/>
                    <a:pt x="2244928" y="282139"/>
                  </a:cubicBezTo>
                  <a:cubicBezTo>
                    <a:pt x="2252269" y="276957"/>
                    <a:pt x="2257882" y="273287"/>
                    <a:pt x="2261768" y="271128"/>
                  </a:cubicBezTo>
                  <a:cubicBezTo>
                    <a:pt x="2267813" y="268537"/>
                    <a:pt x="2271700" y="267242"/>
                    <a:pt x="2273427" y="267242"/>
                  </a:cubicBezTo>
                  <a:cubicBezTo>
                    <a:pt x="2273859" y="267674"/>
                    <a:pt x="2274506" y="267458"/>
                    <a:pt x="2275370" y="266594"/>
                  </a:cubicBezTo>
                  <a:cubicBezTo>
                    <a:pt x="2276233" y="266162"/>
                    <a:pt x="2276665" y="265946"/>
                    <a:pt x="2276665" y="265946"/>
                  </a:cubicBezTo>
                  <a:cubicBezTo>
                    <a:pt x="2276665" y="266378"/>
                    <a:pt x="2277097" y="266378"/>
                    <a:pt x="2277961" y="265946"/>
                  </a:cubicBezTo>
                  <a:cubicBezTo>
                    <a:pt x="2279256" y="265083"/>
                    <a:pt x="2282279" y="264219"/>
                    <a:pt x="2287029" y="263356"/>
                  </a:cubicBezTo>
                  <a:cubicBezTo>
                    <a:pt x="2303869" y="259901"/>
                    <a:pt x="2313800" y="256447"/>
                    <a:pt x="2316823" y="252992"/>
                  </a:cubicBezTo>
                  <a:cubicBezTo>
                    <a:pt x="2318982" y="250833"/>
                    <a:pt x="2321357" y="249322"/>
                    <a:pt x="2323947" y="248458"/>
                  </a:cubicBezTo>
                  <a:cubicBezTo>
                    <a:pt x="2328697" y="245868"/>
                    <a:pt x="2337333" y="248243"/>
                    <a:pt x="2349855" y="255583"/>
                  </a:cubicBezTo>
                  <a:lnTo>
                    <a:pt x="2353644" y="258123"/>
                  </a:lnTo>
                  <a:lnTo>
                    <a:pt x="2356333" y="256555"/>
                  </a:lnTo>
                  <a:cubicBezTo>
                    <a:pt x="2358707" y="255475"/>
                    <a:pt x="2362162" y="254072"/>
                    <a:pt x="2366696" y="252345"/>
                  </a:cubicBezTo>
                  <a:cubicBezTo>
                    <a:pt x="2386990" y="243277"/>
                    <a:pt x="2403938" y="235504"/>
                    <a:pt x="2417540" y="229027"/>
                  </a:cubicBezTo>
                  <a:cubicBezTo>
                    <a:pt x="2431142" y="222550"/>
                    <a:pt x="2439670" y="217801"/>
                    <a:pt x="2443124" y="214778"/>
                  </a:cubicBezTo>
                  <a:cubicBezTo>
                    <a:pt x="2446147" y="212187"/>
                    <a:pt x="2446902" y="210028"/>
                    <a:pt x="2445391" y="208301"/>
                  </a:cubicBezTo>
                  <a:cubicBezTo>
                    <a:pt x="2443880" y="206574"/>
                    <a:pt x="2439670" y="205710"/>
                    <a:pt x="2432761" y="205710"/>
                  </a:cubicBezTo>
                  <a:cubicBezTo>
                    <a:pt x="2424125" y="205278"/>
                    <a:pt x="2413762" y="205710"/>
                    <a:pt x="2401671" y="207006"/>
                  </a:cubicBezTo>
                  <a:cubicBezTo>
                    <a:pt x="2400808" y="207437"/>
                    <a:pt x="2399513" y="207653"/>
                    <a:pt x="2397785" y="207653"/>
                  </a:cubicBezTo>
                  <a:cubicBezTo>
                    <a:pt x="2396490" y="207653"/>
                    <a:pt x="2395194" y="207869"/>
                    <a:pt x="2393899" y="208301"/>
                  </a:cubicBezTo>
                  <a:cubicBezTo>
                    <a:pt x="2393036" y="209165"/>
                    <a:pt x="2391956" y="209380"/>
                    <a:pt x="2390660" y="208949"/>
                  </a:cubicBezTo>
                  <a:cubicBezTo>
                    <a:pt x="2389797" y="208517"/>
                    <a:pt x="2389149" y="208733"/>
                    <a:pt x="2388718" y="209596"/>
                  </a:cubicBezTo>
                  <a:cubicBezTo>
                    <a:pt x="2388286" y="210028"/>
                    <a:pt x="2387206" y="210244"/>
                    <a:pt x="2385479" y="210244"/>
                  </a:cubicBezTo>
                  <a:cubicBezTo>
                    <a:pt x="2383752" y="210244"/>
                    <a:pt x="2382456" y="210244"/>
                    <a:pt x="2381593" y="210244"/>
                  </a:cubicBezTo>
                  <a:cubicBezTo>
                    <a:pt x="2381161" y="210676"/>
                    <a:pt x="2380513" y="210676"/>
                    <a:pt x="2379650" y="210244"/>
                  </a:cubicBezTo>
                  <a:cubicBezTo>
                    <a:pt x="2379218" y="210244"/>
                    <a:pt x="2378354" y="210460"/>
                    <a:pt x="2377059" y="210892"/>
                  </a:cubicBezTo>
                  <a:cubicBezTo>
                    <a:pt x="2375763" y="211324"/>
                    <a:pt x="2373173" y="211971"/>
                    <a:pt x="2369286" y="212835"/>
                  </a:cubicBezTo>
                  <a:cubicBezTo>
                    <a:pt x="2365400" y="213267"/>
                    <a:pt x="2354173" y="215426"/>
                    <a:pt x="2335606" y="219312"/>
                  </a:cubicBezTo>
                  <a:cubicBezTo>
                    <a:pt x="2328265" y="221039"/>
                    <a:pt x="2319629" y="223198"/>
                    <a:pt x="2309698" y="225789"/>
                  </a:cubicBezTo>
                  <a:cubicBezTo>
                    <a:pt x="2302789" y="227516"/>
                    <a:pt x="2298255" y="228704"/>
                    <a:pt x="2296096" y="229351"/>
                  </a:cubicBezTo>
                  <a:cubicBezTo>
                    <a:pt x="2293937" y="229999"/>
                    <a:pt x="2292642" y="230971"/>
                    <a:pt x="2292210" y="232266"/>
                  </a:cubicBezTo>
                  <a:cubicBezTo>
                    <a:pt x="2288756" y="237016"/>
                    <a:pt x="2282279" y="241550"/>
                    <a:pt x="2272779" y="245868"/>
                  </a:cubicBezTo>
                  <a:cubicBezTo>
                    <a:pt x="2265007" y="248890"/>
                    <a:pt x="2255507" y="251265"/>
                    <a:pt x="2244280" y="252992"/>
                  </a:cubicBezTo>
                  <a:cubicBezTo>
                    <a:pt x="2221395" y="256878"/>
                    <a:pt x="2204771" y="261412"/>
                    <a:pt x="2194408" y="266594"/>
                  </a:cubicBezTo>
                  <a:cubicBezTo>
                    <a:pt x="2190089" y="267889"/>
                    <a:pt x="2187715" y="268753"/>
                    <a:pt x="2187283" y="269185"/>
                  </a:cubicBezTo>
                  <a:cubicBezTo>
                    <a:pt x="2186851" y="269185"/>
                    <a:pt x="2186203" y="269401"/>
                    <a:pt x="2185340" y="269833"/>
                  </a:cubicBezTo>
                  <a:cubicBezTo>
                    <a:pt x="2184044" y="270696"/>
                    <a:pt x="2179726" y="273071"/>
                    <a:pt x="2172386" y="276957"/>
                  </a:cubicBezTo>
                  <a:cubicBezTo>
                    <a:pt x="2154682" y="284730"/>
                    <a:pt x="2138274" y="292934"/>
                    <a:pt x="2123160" y="301570"/>
                  </a:cubicBezTo>
                  <a:cubicBezTo>
                    <a:pt x="2117115" y="305024"/>
                    <a:pt x="2114093" y="306751"/>
                    <a:pt x="2114093" y="306751"/>
                  </a:cubicBezTo>
                  <a:cubicBezTo>
                    <a:pt x="2114093" y="306751"/>
                    <a:pt x="2110422" y="308695"/>
                    <a:pt x="2103082" y="312581"/>
                  </a:cubicBezTo>
                  <a:cubicBezTo>
                    <a:pt x="2096605" y="316899"/>
                    <a:pt x="2091207" y="320353"/>
                    <a:pt x="2086889" y="322944"/>
                  </a:cubicBezTo>
                  <a:cubicBezTo>
                    <a:pt x="2083003" y="324671"/>
                    <a:pt x="2079333" y="326830"/>
                    <a:pt x="2075878" y="329421"/>
                  </a:cubicBezTo>
                  <a:cubicBezTo>
                    <a:pt x="2064220" y="337193"/>
                    <a:pt x="2051698" y="344750"/>
                    <a:pt x="2038312" y="352090"/>
                  </a:cubicBezTo>
                  <a:cubicBezTo>
                    <a:pt x="2025790" y="357272"/>
                    <a:pt x="2017585" y="359647"/>
                    <a:pt x="2013699" y="359215"/>
                  </a:cubicBezTo>
                  <a:cubicBezTo>
                    <a:pt x="2010676" y="359215"/>
                    <a:pt x="2004631" y="356193"/>
                    <a:pt x="1995563" y="350147"/>
                  </a:cubicBezTo>
                  <a:cubicBezTo>
                    <a:pt x="1989086" y="340648"/>
                    <a:pt x="1985848" y="334602"/>
                    <a:pt x="1985848" y="332012"/>
                  </a:cubicBezTo>
                  <a:cubicBezTo>
                    <a:pt x="1985848" y="331148"/>
                    <a:pt x="1988007" y="329853"/>
                    <a:pt x="1992325" y="328126"/>
                  </a:cubicBezTo>
                  <a:cubicBezTo>
                    <a:pt x="1992757" y="328126"/>
                    <a:pt x="1996427" y="326614"/>
                    <a:pt x="2003336" y="323592"/>
                  </a:cubicBezTo>
                  <a:cubicBezTo>
                    <a:pt x="2029244" y="311933"/>
                    <a:pt x="2050834" y="303513"/>
                    <a:pt x="2068106" y="298331"/>
                  </a:cubicBezTo>
                  <a:cubicBezTo>
                    <a:pt x="2082787" y="294013"/>
                    <a:pt x="2092503" y="291423"/>
                    <a:pt x="2097252" y="290559"/>
                  </a:cubicBezTo>
                  <a:cubicBezTo>
                    <a:pt x="2097252" y="290991"/>
                    <a:pt x="2095093" y="291854"/>
                    <a:pt x="2090775" y="293150"/>
                  </a:cubicBezTo>
                  <a:cubicBezTo>
                    <a:pt x="2070049" y="300490"/>
                    <a:pt x="2056015" y="306536"/>
                    <a:pt x="2048675" y="311285"/>
                  </a:cubicBezTo>
                  <a:cubicBezTo>
                    <a:pt x="2052129" y="311285"/>
                    <a:pt x="2058822" y="309990"/>
                    <a:pt x="2068754" y="307399"/>
                  </a:cubicBezTo>
                  <a:cubicBezTo>
                    <a:pt x="2082571" y="302218"/>
                    <a:pt x="2097036" y="296172"/>
                    <a:pt x="2112150" y="289263"/>
                  </a:cubicBezTo>
                  <a:cubicBezTo>
                    <a:pt x="2118195" y="286673"/>
                    <a:pt x="2121649" y="285377"/>
                    <a:pt x="2122513" y="285377"/>
                  </a:cubicBezTo>
                  <a:cubicBezTo>
                    <a:pt x="2123808" y="285377"/>
                    <a:pt x="2123808" y="285162"/>
                    <a:pt x="2122513" y="284730"/>
                  </a:cubicBezTo>
                  <a:cubicBezTo>
                    <a:pt x="2121217" y="284298"/>
                    <a:pt x="2122081" y="283650"/>
                    <a:pt x="2125104" y="282787"/>
                  </a:cubicBezTo>
                  <a:cubicBezTo>
                    <a:pt x="2128558" y="282787"/>
                    <a:pt x="2137842" y="279332"/>
                    <a:pt x="2152955" y="272423"/>
                  </a:cubicBezTo>
                  <a:cubicBezTo>
                    <a:pt x="2161591" y="268537"/>
                    <a:pt x="2166556" y="266162"/>
                    <a:pt x="2167852" y="265299"/>
                  </a:cubicBezTo>
                  <a:cubicBezTo>
                    <a:pt x="2168284" y="265730"/>
                    <a:pt x="2171090" y="264651"/>
                    <a:pt x="2176272" y="262060"/>
                  </a:cubicBezTo>
                  <a:cubicBezTo>
                    <a:pt x="2188794" y="256447"/>
                    <a:pt x="2205203" y="249754"/>
                    <a:pt x="2225497" y="241981"/>
                  </a:cubicBezTo>
                  <a:cubicBezTo>
                    <a:pt x="2229383" y="241118"/>
                    <a:pt x="2232838" y="238527"/>
                    <a:pt x="2235860" y="234209"/>
                  </a:cubicBezTo>
                  <a:cubicBezTo>
                    <a:pt x="2242769" y="224278"/>
                    <a:pt x="2247303" y="215426"/>
                    <a:pt x="2249462" y="207653"/>
                  </a:cubicBezTo>
                  <a:cubicBezTo>
                    <a:pt x="2250325" y="205063"/>
                    <a:pt x="2250973" y="203119"/>
                    <a:pt x="2251405" y="201824"/>
                  </a:cubicBezTo>
                  <a:cubicBezTo>
                    <a:pt x="2251837" y="198370"/>
                    <a:pt x="2251837" y="195563"/>
                    <a:pt x="2251405" y="193404"/>
                  </a:cubicBezTo>
                  <a:cubicBezTo>
                    <a:pt x="2250541" y="193404"/>
                    <a:pt x="2248598" y="193836"/>
                    <a:pt x="2245576" y="194699"/>
                  </a:cubicBezTo>
                  <a:cubicBezTo>
                    <a:pt x="2242122" y="195995"/>
                    <a:pt x="2239099" y="195995"/>
                    <a:pt x="2236508" y="194699"/>
                  </a:cubicBezTo>
                  <a:cubicBezTo>
                    <a:pt x="2230031" y="191245"/>
                    <a:pt x="2225929" y="187359"/>
                    <a:pt x="2224202" y="183041"/>
                  </a:cubicBezTo>
                  <a:cubicBezTo>
                    <a:pt x="2221611" y="177859"/>
                    <a:pt x="2221827" y="175052"/>
                    <a:pt x="2224849" y="174621"/>
                  </a:cubicBezTo>
                  <a:cubicBezTo>
                    <a:pt x="2230463" y="171598"/>
                    <a:pt x="2238235" y="166201"/>
                    <a:pt x="2248167" y="158428"/>
                  </a:cubicBezTo>
                  <a:cubicBezTo>
                    <a:pt x="2261552" y="146338"/>
                    <a:pt x="2268677" y="137702"/>
                    <a:pt x="2269541" y="132520"/>
                  </a:cubicBezTo>
                  <a:cubicBezTo>
                    <a:pt x="2268677" y="132088"/>
                    <a:pt x="2267166" y="132088"/>
                    <a:pt x="2265007" y="132520"/>
                  </a:cubicBezTo>
                  <a:cubicBezTo>
                    <a:pt x="2262416" y="132952"/>
                    <a:pt x="2258098" y="134247"/>
                    <a:pt x="2252053" y="136406"/>
                  </a:cubicBezTo>
                  <a:cubicBezTo>
                    <a:pt x="2250757" y="137270"/>
                    <a:pt x="2249894" y="137702"/>
                    <a:pt x="2249462" y="137702"/>
                  </a:cubicBezTo>
                  <a:cubicBezTo>
                    <a:pt x="2248598" y="137702"/>
                    <a:pt x="2247951" y="137918"/>
                    <a:pt x="2247519" y="138349"/>
                  </a:cubicBezTo>
                  <a:cubicBezTo>
                    <a:pt x="2245792" y="139213"/>
                    <a:pt x="2242553" y="138134"/>
                    <a:pt x="2237803" y="135111"/>
                  </a:cubicBezTo>
                  <a:cubicBezTo>
                    <a:pt x="2231326" y="130361"/>
                    <a:pt x="2227440" y="125827"/>
                    <a:pt x="2226145" y="121509"/>
                  </a:cubicBezTo>
                  <a:cubicBezTo>
                    <a:pt x="2226577" y="120646"/>
                    <a:pt x="2228844" y="119026"/>
                    <a:pt x="2232946" y="116652"/>
                  </a:cubicBezTo>
                  <a:cubicBezTo>
                    <a:pt x="2237048" y="114277"/>
                    <a:pt x="2242553" y="111578"/>
                    <a:pt x="2249462" y="108555"/>
                  </a:cubicBezTo>
                  <a:cubicBezTo>
                    <a:pt x="2265439" y="101646"/>
                    <a:pt x="2275802" y="96897"/>
                    <a:pt x="2280551" y="94306"/>
                  </a:cubicBezTo>
                  <a:cubicBezTo>
                    <a:pt x="2285301" y="91715"/>
                    <a:pt x="2288324" y="90420"/>
                    <a:pt x="2289619" y="90420"/>
                  </a:cubicBezTo>
                  <a:cubicBezTo>
                    <a:pt x="2293074" y="90420"/>
                    <a:pt x="2298687" y="93226"/>
                    <a:pt x="2306459" y="98840"/>
                  </a:cubicBezTo>
                  <a:cubicBezTo>
                    <a:pt x="2308187" y="101862"/>
                    <a:pt x="2309914" y="106180"/>
                    <a:pt x="2311641" y="111794"/>
                  </a:cubicBezTo>
                  <a:cubicBezTo>
                    <a:pt x="2312073" y="113089"/>
                    <a:pt x="2310454" y="115572"/>
                    <a:pt x="2306783" y="119242"/>
                  </a:cubicBezTo>
                  <a:cubicBezTo>
                    <a:pt x="2303113" y="122913"/>
                    <a:pt x="2296960" y="128418"/>
                    <a:pt x="2288324" y="135759"/>
                  </a:cubicBezTo>
                  <a:cubicBezTo>
                    <a:pt x="2284438" y="138781"/>
                    <a:pt x="2281199" y="141372"/>
                    <a:pt x="2278609" y="143531"/>
                  </a:cubicBezTo>
                  <a:cubicBezTo>
                    <a:pt x="2276018" y="145690"/>
                    <a:pt x="2274722" y="146770"/>
                    <a:pt x="2274722" y="146770"/>
                  </a:cubicBezTo>
                  <a:cubicBezTo>
                    <a:pt x="2274722" y="147201"/>
                    <a:pt x="2274291" y="147633"/>
                    <a:pt x="2273427" y="148065"/>
                  </a:cubicBezTo>
                  <a:cubicBezTo>
                    <a:pt x="2271700" y="148065"/>
                    <a:pt x="2265654" y="154326"/>
                    <a:pt x="2255291" y="166848"/>
                  </a:cubicBezTo>
                  <a:cubicBezTo>
                    <a:pt x="2253996" y="168575"/>
                    <a:pt x="2253780" y="169763"/>
                    <a:pt x="2254643" y="170411"/>
                  </a:cubicBezTo>
                  <a:cubicBezTo>
                    <a:pt x="2255507" y="171058"/>
                    <a:pt x="2257450" y="170950"/>
                    <a:pt x="2260473" y="170087"/>
                  </a:cubicBezTo>
                  <a:cubicBezTo>
                    <a:pt x="2263927" y="169223"/>
                    <a:pt x="2268677" y="167928"/>
                    <a:pt x="2274722" y="166201"/>
                  </a:cubicBezTo>
                  <a:cubicBezTo>
                    <a:pt x="2281631" y="164905"/>
                    <a:pt x="2292210" y="161882"/>
                    <a:pt x="2306459" y="157133"/>
                  </a:cubicBezTo>
                  <a:cubicBezTo>
                    <a:pt x="2308187" y="156701"/>
                    <a:pt x="2309482" y="154110"/>
                    <a:pt x="2310346" y="149360"/>
                  </a:cubicBezTo>
                  <a:cubicBezTo>
                    <a:pt x="2312505" y="142883"/>
                    <a:pt x="2315743" y="132952"/>
                    <a:pt x="2320061" y="119566"/>
                  </a:cubicBezTo>
                  <a:cubicBezTo>
                    <a:pt x="2320493" y="116975"/>
                    <a:pt x="2321357" y="112873"/>
                    <a:pt x="2322652" y="107260"/>
                  </a:cubicBezTo>
                  <a:cubicBezTo>
                    <a:pt x="2324379" y="101646"/>
                    <a:pt x="2325675" y="97112"/>
                    <a:pt x="2326538" y="93658"/>
                  </a:cubicBezTo>
                  <a:cubicBezTo>
                    <a:pt x="2330425" y="75091"/>
                    <a:pt x="2330425" y="63000"/>
                    <a:pt x="2326538" y="57387"/>
                  </a:cubicBezTo>
                  <a:cubicBezTo>
                    <a:pt x="2324379" y="54796"/>
                    <a:pt x="2317686" y="53933"/>
                    <a:pt x="2306459" y="54796"/>
                  </a:cubicBezTo>
                  <a:cubicBezTo>
                    <a:pt x="2293074" y="56092"/>
                    <a:pt x="2278824" y="59978"/>
                    <a:pt x="2263711" y="66455"/>
                  </a:cubicBezTo>
                  <a:cubicBezTo>
                    <a:pt x="2257666" y="68614"/>
                    <a:pt x="2254428" y="69693"/>
                    <a:pt x="2253996" y="69693"/>
                  </a:cubicBezTo>
                  <a:cubicBezTo>
                    <a:pt x="2253132" y="69693"/>
                    <a:pt x="2251837" y="70125"/>
                    <a:pt x="2250110" y="70989"/>
                  </a:cubicBezTo>
                  <a:cubicBezTo>
                    <a:pt x="2245360" y="74443"/>
                    <a:pt x="2238667" y="78113"/>
                    <a:pt x="2230031" y="81999"/>
                  </a:cubicBezTo>
                  <a:cubicBezTo>
                    <a:pt x="2223986" y="85454"/>
                    <a:pt x="2218156" y="84806"/>
                    <a:pt x="2212543" y="80056"/>
                  </a:cubicBezTo>
                  <a:cubicBezTo>
                    <a:pt x="2208657" y="77466"/>
                    <a:pt x="2205958" y="74335"/>
                    <a:pt x="2204447" y="70665"/>
                  </a:cubicBezTo>
                  <a:cubicBezTo>
                    <a:pt x="2202936" y="66994"/>
                    <a:pt x="2203691" y="65159"/>
                    <a:pt x="2206714" y="65159"/>
                  </a:cubicBezTo>
                  <a:cubicBezTo>
                    <a:pt x="2208009" y="65159"/>
                    <a:pt x="2211248" y="64080"/>
                    <a:pt x="2216429" y="61921"/>
                  </a:cubicBezTo>
                  <a:cubicBezTo>
                    <a:pt x="2221179" y="59762"/>
                    <a:pt x="2224633" y="58250"/>
                    <a:pt x="2226793" y="57387"/>
                  </a:cubicBezTo>
                  <a:cubicBezTo>
                    <a:pt x="2229383" y="56523"/>
                    <a:pt x="2232190" y="55444"/>
                    <a:pt x="2235213" y="54148"/>
                  </a:cubicBezTo>
                  <a:cubicBezTo>
                    <a:pt x="2247303" y="49830"/>
                    <a:pt x="2254428" y="47887"/>
                    <a:pt x="2256587" y="48319"/>
                  </a:cubicBezTo>
                  <a:cubicBezTo>
                    <a:pt x="2257450" y="48319"/>
                    <a:pt x="2258530" y="47887"/>
                    <a:pt x="2259825" y="47024"/>
                  </a:cubicBezTo>
                  <a:cubicBezTo>
                    <a:pt x="2263711" y="45296"/>
                    <a:pt x="2269325" y="43353"/>
                    <a:pt x="2276665" y="41194"/>
                  </a:cubicBezTo>
                  <a:cubicBezTo>
                    <a:pt x="2288324" y="38172"/>
                    <a:pt x="2300414" y="34070"/>
                    <a:pt x="2312936" y="28888"/>
                  </a:cubicBezTo>
                  <a:cubicBezTo>
                    <a:pt x="2319845" y="26297"/>
                    <a:pt x="2324163" y="23922"/>
                    <a:pt x="2325891" y="21763"/>
                  </a:cubicBezTo>
                  <a:cubicBezTo>
                    <a:pt x="2327618" y="19604"/>
                    <a:pt x="2329561" y="17877"/>
                    <a:pt x="2331720" y="16582"/>
                  </a:cubicBezTo>
                  <a:cubicBezTo>
                    <a:pt x="2333015" y="15826"/>
                    <a:pt x="2334540" y="15421"/>
                    <a:pt x="2336294" y="15367"/>
                  </a:cubicBezTo>
                  <a:close/>
                  <a:moveTo>
                    <a:pt x="917953" y="5166"/>
                  </a:moveTo>
                  <a:cubicBezTo>
                    <a:pt x="927668" y="6623"/>
                    <a:pt x="940784" y="13667"/>
                    <a:pt x="957300" y="26297"/>
                  </a:cubicBezTo>
                  <a:cubicBezTo>
                    <a:pt x="963346" y="30183"/>
                    <a:pt x="967664" y="36445"/>
                    <a:pt x="970254" y="45081"/>
                  </a:cubicBezTo>
                  <a:cubicBezTo>
                    <a:pt x="976732" y="60194"/>
                    <a:pt x="977811" y="68614"/>
                    <a:pt x="973494" y="70341"/>
                  </a:cubicBezTo>
                  <a:cubicBezTo>
                    <a:pt x="971766" y="71205"/>
                    <a:pt x="967664" y="71636"/>
                    <a:pt x="961187" y="71636"/>
                  </a:cubicBezTo>
                  <a:cubicBezTo>
                    <a:pt x="954278" y="72068"/>
                    <a:pt x="948233" y="72716"/>
                    <a:pt x="943052" y="73579"/>
                  </a:cubicBezTo>
                  <a:cubicBezTo>
                    <a:pt x="937438" y="74875"/>
                    <a:pt x="931177" y="76170"/>
                    <a:pt x="924268" y="77466"/>
                  </a:cubicBezTo>
                  <a:cubicBezTo>
                    <a:pt x="916927" y="78761"/>
                    <a:pt x="911530" y="79841"/>
                    <a:pt x="908075" y="80704"/>
                  </a:cubicBezTo>
                  <a:cubicBezTo>
                    <a:pt x="895985" y="85454"/>
                    <a:pt x="883679" y="91715"/>
                    <a:pt x="871156" y="99487"/>
                  </a:cubicBezTo>
                  <a:cubicBezTo>
                    <a:pt x="866839" y="102078"/>
                    <a:pt x="864140" y="103590"/>
                    <a:pt x="863060" y="104021"/>
                  </a:cubicBezTo>
                  <a:cubicBezTo>
                    <a:pt x="861981" y="104453"/>
                    <a:pt x="862736" y="103590"/>
                    <a:pt x="865328" y="101431"/>
                  </a:cubicBezTo>
                  <a:cubicBezTo>
                    <a:pt x="867918" y="98840"/>
                    <a:pt x="871588" y="94306"/>
                    <a:pt x="876338" y="87829"/>
                  </a:cubicBezTo>
                  <a:cubicBezTo>
                    <a:pt x="881520" y="80920"/>
                    <a:pt x="885838" y="75307"/>
                    <a:pt x="889292" y="70989"/>
                  </a:cubicBezTo>
                  <a:cubicBezTo>
                    <a:pt x="897928" y="56739"/>
                    <a:pt x="902030" y="43785"/>
                    <a:pt x="901598" y="32127"/>
                  </a:cubicBezTo>
                  <a:cubicBezTo>
                    <a:pt x="899871" y="29104"/>
                    <a:pt x="897497" y="27377"/>
                    <a:pt x="894474" y="26945"/>
                  </a:cubicBezTo>
                  <a:cubicBezTo>
                    <a:pt x="893610" y="26945"/>
                    <a:pt x="891235" y="27377"/>
                    <a:pt x="887349" y="28240"/>
                  </a:cubicBezTo>
                  <a:cubicBezTo>
                    <a:pt x="883031" y="29104"/>
                    <a:pt x="880872" y="29104"/>
                    <a:pt x="880872" y="28240"/>
                  </a:cubicBezTo>
                  <a:cubicBezTo>
                    <a:pt x="880872" y="26081"/>
                    <a:pt x="884758" y="21979"/>
                    <a:pt x="892531" y="15934"/>
                  </a:cubicBezTo>
                  <a:cubicBezTo>
                    <a:pt x="895121" y="14639"/>
                    <a:pt x="896848" y="13775"/>
                    <a:pt x="897712" y="13343"/>
                  </a:cubicBezTo>
                  <a:cubicBezTo>
                    <a:pt x="903326" y="9025"/>
                    <a:pt x="907212" y="6435"/>
                    <a:pt x="909371" y="5571"/>
                  </a:cubicBezTo>
                  <a:cubicBezTo>
                    <a:pt x="911854" y="4815"/>
                    <a:pt x="914714" y="4680"/>
                    <a:pt x="917953" y="5166"/>
                  </a:cubicBezTo>
                  <a:close/>
                  <a:moveTo>
                    <a:pt x="1657464" y="65"/>
                  </a:moveTo>
                  <a:cubicBezTo>
                    <a:pt x="1658760" y="281"/>
                    <a:pt x="1661566" y="1469"/>
                    <a:pt x="1665884" y="3628"/>
                  </a:cubicBezTo>
                  <a:cubicBezTo>
                    <a:pt x="1674520" y="7514"/>
                    <a:pt x="1682077" y="14855"/>
                    <a:pt x="1688554" y="25650"/>
                  </a:cubicBezTo>
                  <a:cubicBezTo>
                    <a:pt x="1697622" y="38172"/>
                    <a:pt x="1702155" y="49183"/>
                    <a:pt x="1702155" y="58682"/>
                  </a:cubicBezTo>
                  <a:cubicBezTo>
                    <a:pt x="1702587" y="64296"/>
                    <a:pt x="1703019" y="67102"/>
                    <a:pt x="1703451" y="67102"/>
                  </a:cubicBezTo>
                  <a:cubicBezTo>
                    <a:pt x="1703883" y="67102"/>
                    <a:pt x="1704098" y="67750"/>
                    <a:pt x="1704098" y="69046"/>
                  </a:cubicBezTo>
                  <a:cubicBezTo>
                    <a:pt x="1704098" y="71205"/>
                    <a:pt x="1708633" y="72284"/>
                    <a:pt x="1717700" y="72284"/>
                  </a:cubicBezTo>
                  <a:cubicBezTo>
                    <a:pt x="1723745" y="72716"/>
                    <a:pt x="1734540" y="67318"/>
                    <a:pt x="1750085" y="56092"/>
                  </a:cubicBezTo>
                  <a:cubicBezTo>
                    <a:pt x="1754835" y="52205"/>
                    <a:pt x="1758937" y="50910"/>
                    <a:pt x="1762392" y="52205"/>
                  </a:cubicBezTo>
                  <a:cubicBezTo>
                    <a:pt x="1764982" y="53069"/>
                    <a:pt x="1767141" y="54148"/>
                    <a:pt x="1768868" y="55444"/>
                  </a:cubicBezTo>
                  <a:cubicBezTo>
                    <a:pt x="1770596" y="56739"/>
                    <a:pt x="1772323" y="57603"/>
                    <a:pt x="1774050" y="58035"/>
                  </a:cubicBezTo>
                  <a:cubicBezTo>
                    <a:pt x="1778368" y="60194"/>
                    <a:pt x="1781391" y="63216"/>
                    <a:pt x="1783118" y="67102"/>
                  </a:cubicBezTo>
                  <a:cubicBezTo>
                    <a:pt x="1783550" y="68398"/>
                    <a:pt x="1784413" y="70125"/>
                    <a:pt x="1785709" y="72284"/>
                  </a:cubicBezTo>
                  <a:cubicBezTo>
                    <a:pt x="1790458" y="78329"/>
                    <a:pt x="1786356" y="82647"/>
                    <a:pt x="1773402" y="85238"/>
                  </a:cubicBezTo>
                  <a:cubicBezTo>
                    <a:pt x="1763903" y="87397"/>
                    <a:pt x="1757426" y="89124"/>
                    <a:pt x="1753971" y="90420"/>
                  </a:cubicBezTo>
                  <a:cubicBezTo>
                    <a:pt x="1746199" y="93010"/>
                    <a:pt x="1740370" y="95385"/>
                    <a:pt x="1736484" y="97544"/>
                  </a:cubicBezTo>
                  <a:cubicBezTo>
                    <a:pt x="1735620" y="97976"/>
                    <a:pt x="1733461" y="98840"/>
                    <a:pt x="1730006" y="100135"/>
                  </a:cubicBezTo>
                  <a:cubicBezTo>
                    <a:pt x="1726552" y="101862"/>
                    <a:pt x="1723745" y="103374"/>
                    <a:pt x="1721586" y="104669"/>
                  </a:cubicBezTo>
                  <a:cubicBezTo>
                    <a:pt x="1719427" y="106396"/>
                    <a:pt x="1718132" y="107260"/>
                    <a:pt x="1717700" y="107260"/>
                  </a:cubicBezTo>
                  <a:cubicBezTo>
                    <a:pt x="1716405" y="107260"/>
                    <a:pt x="1711871" y="110714"/>
                    <a:pt x="1704098" y="117623"/>
                  </a:cubicBezTo>
                  <a:cubicBezTo>
                    <a:pt x="1697190" y="124100"/>
                    <a:pt x="1691792" y="134031"/>
                    <a:pt x="1687906" y="147417"/>
                  </a:cubicBezTo>
                  <a:cubicBezTo>
                    <a:pt x="1683588" y="163394"/>
                    <a:pt x="1682293" y="174621"/>
                    <a:pt x="1684020" y="181098"/>
                  </a:cubicBezTo>
                  <a:cubicBezTo>
                    <a:pt x="1685315" y="185416"/>
                    <a:pt x="1692224" y="186711"/>
                    <a:pt x="1704746" y="184984"/>
                  </a:cubicBezTo>
                  <a:cubicBezTo>
                    <a:pt x="1706473" y="184552"/>
                    <a:pt x="1711439" y="183688"/>
                    <a:pt x="1719643" y="182393"/>
                  </a:cubicBezTo>
                  <a:cubicBezTo>
                    <a:pt x="1727848" y="180666"/>
                    <a:pt x="1734756" y="179155"/>
                    <a:pt x="1740370" y="177859"/>
                  </a:cubicBezTo>
                  <a:cubicBezTo>
                    <a:pt x="1742529" y="177427"/>
                    <a:pt x="1747926" y="176564"/>
                    <a:pt x="1756562" y="175268"/>
                  </a:cubicBezTo>
                  <a:cubicBezTo>
                    <a:pt x="1766062" y="173973"/>
                    <a:pt x="1773186" y="172678"/>
                    <a:pt x="1777936" y="171382"/>
                  </a:cubicBezTo>
                  <a:cubicBezTo>
                    <a:pt x="1782686" y="170519"/>
                    <a:pt x="1788300" y="169655"/>
                    <a:pt x="1794776" y="168791"/>
                  </a:cubicBezTo>
                  <a:cubicBezTo>
                    <a:pt x="1805572" y="167496"/>
                    <a:pt x="1811833" y="165337"/>
                    <a:pt x="1813560" y="162314"/>
                  </a:cubicBezTo>
                  <a:cubicBezTo>
                    <a:pt x="1816582" y="159292"/>
                    <a:pt x="1819605" y="152599"/>
                    <a:pt x="1822628" y="142236"/>
                  </a:cubicBezTo>
                  <a:cubicBezTo>
                    <a:pt x="1824787" y="135327"/>
                    <a:pt x="1826082" y="127338"/>
                    <a:pt x="1826514" y="118271"/>
                  </a:cubicBezTo>
                  <a:lnTo>
                    <a:pt x="1827161" y="104669"/>
                  </a:lnTo>
                  <a:lnTo>
                    <a:pt x="1830400" y="120214"/>
                  </a:lnTo>
                  <a:cubicBezTo>
                    <a:pt x="1832559" y="130145"/>
                    <a:pt x="1834718" y="139429"/>
                    <a:pt x="1836877" y="148065"/>
                  </a:cubicBezTo>
                  <a:cubicBezTo>
                    <a:pt x="1839036" y="156269"/>
                    <a:pt x="1840979" y="164689"/>
                    <a:pt x="1842706" y="173325"/>
                  </a:cubicBezTo>
                  <a:cubicBezTo>
                    <a:pt x="1844433" y="184552"/>
                    <a:pt x="1845945" y="192972"/>
                    <a:pt x="1847240" y="198586"/>
                  </a:cubicBezTo>
                  <a:cubicBezTo>
                    <a:pt x="1851126" y="211540"/>
                    <a:pt x="1849615" y="219528"/>
                    <a:pt x="1842706" y="222550"/>
                  </a:cubicBezTo>
                  <a:lnTo>
                    <a:pt x="1838172" y="225141"/>
                  </a:lnTo>
                  <a:lnTo>
                    <a:pt x="1790243" y="225141"/>
                  </a:lnTo>
                  <a:cubicBezTo>
                    <a:pt x="1763903" y="224709"/>
                    <a:pt x="1743500" y="224493"/>
                    <a:pt x="1729035" y="224493"/>
                  </a:cubicBezTo>
                  <a:cubicBezTo>
                    <a:pt x="1714570" y="224493"/>
                    <a:pt x="1704422" y="224386"/>
                    <a:pt x="1698593" y="224170"/>
                  </a:cubicBezTo>
                  <a:cubicBezTo>
                    <a:pt x="1692764" y="223954"/>
                    <a:pt x="1689633" y="223630"/>
                    <a:pt x="1689201" y="223198"/>
                  </a:cubicBezTo>
                  <a:cubicBezTo>
                    <a:pt x="1687043" y="222335"/>
                    <a:pt x="1684452" y="220823"/>
                    <a:pt x="1681429" y="218664"/>
                  </a:cubicBezTo>
                  <a:cubicBezTo>
                    <a:pt x="1677975" y="216073"/>
                    <a:pt x="1676032" y="214778"/>
                    <a:pt x="1675600" y="214778"/>
                  </a:cubicBezTo>
                  <a:cubicBezTo>
                    <a:pt x="1674736" y="214778"/>
                    <a:pt x="1674304" y="214562"/>
                    <a:pt x="1674304" y="214130"/>
                  </a:cubicBezTo>
                  <a:cubicBezTo>
                    <a:pt x="1674304" y="213267"/>
                    <a:pt x="1673657" y="212619"/>
                    <a:pt x="1672361" y="212187"/>
                  </a:cubicBezTo>
                  <a:cubicBezTo>
                    <a:pt x="1668043" y="209165"/>
                    <a:pt x="1662646" y="203335"/>
                    <a:pt x="1656169" y="194699"/>
                  </a:cubicBezTo>
                  <a:cubicBezTo>
                    <a:pt x="1650124" y="187791"/>
                    <a:pt x="1647965" y="179586"/>
                    <a:pt x="1649692" y="170087"/>
                  </a:cubicBezTo>
                  <a:cubicBezTo>
                    <a:pt x="1650555" y="165337"/>
                    <a:pt x="1650124" y="162530"/>
                    <a:pt x="1648396" y="161667"/>
                  </a:cubicBezTo>
                  <a:cubicBezTo>
                    <a:pt x="1647101" y="159508"/>
                    <a:pt x="1645158" y="159076"/>
                    <a:pt x="1642567" y="160371"/>
                  </a:cubicBezTo>
                  <a:cubicBezTo>
                    <a:pt x="1639976" y="161667"/>
                    <a:pt x="1637170" y="163178"/>
                    <a:pt x="1634147" y="164905"/>
                  </a:cubicBezTo>
                  <a:cubicBezTo>
                    <a:pt x="1622488" y="172246"/>
                    <a:pt x="1615795" y="173541"/>
                    <a:pt x="1614068" y="168791"/>
                  </a:cubicBezTo>
                  <a:cubicBezTo>
                    <a:pt x="1613636" y="167064"/>
                    <a:pt x="1613421" y="165985"/>
                    <a:pt x="1613421" y="165553"/>
                  </a:cubicBezTo>
                  <a:cubicBezTo>
                    <a:pt x="1633283" y="151303"/>
                    <a:pt x="1646021" y="139645"/>
                    <a:pt x="1651635" y="130577"/>
                  </a:cubicBezTo>
                  <a:lnTo>
                    <a:pt x="1652930" y="127338"/>
                  </a:lnTo>
                  <a:lnTo>
                    <a:pt x="1649044" y="130577"/>
                  </a:lnTo>
                  <a:cubicBezTo>
                    <a:pt x="1627022" y="151303"/>
                    <a:pt x="1597012" y="180882"/>
                    <a:pt x="1559014" y="219312"/>
                  </a:cubicBezTo>
                  <a:cubicBezTo>
                    <a:pt x="1555127" y="223630"/>
                    <a:pt x="1551997" y="227192"/>
                    <a:pt x="1549622" y="229999"/>
                  </a:cubicBezTo>
                  <a:cubicBezTo>
                    <a:pt x="1547247" y="232806"/>
                    <a:pt x="1546060" y="234209"/>
                    <a:pt x="1546060" y="234209"/>
                  </a:cubicBezTo>
                  <a:cubicBezTo>
                    <a:pt x="1546492" y="234641"/>
                    <a:pt x="1546276" y="235289"/>
                    <a:pt x="1545412" y="236152"/>
                  </a:cubicBezTo>
                  <a:cubicBezTo>
                    <a:pt x="1544980" y="237016"/>
                    <a:pt x="1544980" y="237448"/>
                    <a:pt x="1545412" y="237448"/>
                  </a:cubicBezTo>
                  <a:cubicBezTo>
                    <a:pt x="1545844" y="237448"/>
                    <a:pt x="1545628" y="238095"/>
                    <a:pt x="1544764" y="239391"/>
                  </a:cubicBezTo>
                  <a:cubicBezTo>
                    <a:pt x="1543901" y="240254"/>
                    <a:pt x="1543685" y="240902"/>
                    <a:pt x="1544117" y="241334"/>
                  </a:cubicBezTo>
                  <a:cubicBezTo>
                    <a:pt x="1544548" y="242197"/>
                    <a:pt x="1544333" y="242845"/>
                    <a:pt x="1543469" y="243277"/>
                  </a:cubicBezTo>
                  <a:cubicBezTo>
                    <a:pt x="1543037" y="243709"/>
                    <a:pt x="1542821" y="244140"/>
                    <a:pt x="1542821" y="244572"/>
                  </a:cubicBezTo>
                  <a:cubicBezTo>
                    <a:pt x="1543253" y="245004"/>
                    <a:pt x="1542821" y="246515"/>
                    <a:pt x="1541526" y="249106"/>
                  </a:cubicBezTo>
                  <a:cubicBezTo>
                    <a:pt x="1537640" y="254719"/>
                    <a:pt x="1533969" y="256447"/>
                    <a:pt x="1530515" y="254288"/>
                  </a:cubicBezTo>
                  <a:cubicBezTo>
                    <a:pt x="1529219" y="253424"/>
                    <a:pt x="1528356" y="252992"/>
                    <a:pt x="1527924" y="252992"/>
                  </a:cubicBezTo>
                  <a:cubicBezTo>
                    <a:pt x="1527492" y="252992"/>
                    <a:pt x="1525118" y="254935"/>
                    <a:pt x="1520799" y="258822"/>
                  </a:cubicBezTo>
                  <a:cubicBezTo>
                    <a:pt x="1516481" y="262708"/>
                    <a:pt x="1513027" y="266378"/>
                    <a:pt x="1510436" y="269833"/>
                  </a:cubicBezTo>
                  <a:cubicBezTo>
                    <a:pt x="1499641" y="281491"/>
                    <a:pt x="1481074" y="300706"/>
                    <a:pt x="1454734" y="327478"/>
                  </a:cubicBezTo>
                  <a:cubicBezTo>
                    <a:pt x="1444803" y="336977"/>
                    <a:pt x="1436598" y="344534"/>
                    <a:pt x="1430121" y="350147"/>
                  </a:cubicBezTo>
                  <a:cubicBezTo>
                    <a:pt x="1424076" y="354897"/>
                    <a:pt x="1420406" y="357920"/>
                    <a:pt x="1419110" y="359215"/>
                  </a:cubicBezTo>
                  <a:cubicBezTo>
                    <a:pt x="1416088" y="361374"/>
                    <a:pt x="1412634" y="362022"/>
                    <a:pt x="1408747" y="361158"/>
                  </a:cubicBezTo>
                  <a:cubicBezTo>
                    <a:pt x="1406588" y="360295"/>
                    <a:pt x="1402486" y="358136"/>
                    <a:pt x="1396441" y="354681"/>
                  </a:cubicBezTo>
                  <a:cubicBezTo>
                    <a:pt x="1390396" y="350795"/>
                    <a:pt x="1386941" y="347772"/>
                    <a:pt x="1386078" y="345613"/>
                  </a:cubicBezTo>
                  <a:cubicBezTo>
                    <a:pt x="1384783" y="343023"/>
                    <a:pt x="1383703" y="341295"/>
                    <a:pt x="1382839" y="340432"/>
                  </a:cubicBezTo>
                  <a:cubicBezTo>
                    <a:pt x="1379385" y="335682"/>
                    <a:pt x="1377442" y="331148"/>
                    <a:pt x="1377010" y="326830"/>
                  </a:cubicBezTo>
                  <a:cubicBezTo>
                    <a:pt x="1377010" y="322944"/>
                    <a:pt x="1378090" y="320569"/>
                    <a:pt x="1380248" y="319705"/>
                  </a:cubicBezTo>
                  <a:cubicBezTo>
                    <a:pt x="1395793" y="306751"/>
                    <a:pt x="1407020" y="296280"/>
                    <a:pt x="1413929" y="288292"/>
                  </a:cubicBezTo>
                  <a:cubicBezTo>
                    <a:pt x="1420838" y="280304"/>
                    <a:pt x="1431849" y="265083"/>
                    <a:pt x="1446962" y="242629"/>
                  </a:cubicBezTo>
                  <a:cubicBezTo>
                    <a:pt x="1450848" y="236584"/>
                    <a:pt x="1453870" y="232050"/>
                    <a:pt x="1456029" y="229027"/>
                  </a:cubicBezTo>
                  <a:cubicBezTo>
                    <a:pt x="1462938" y="219960"/>
                    <a:pt x="1468336" y="212187"/>
                    <a:pt x="1472222" y="205710"/>
                  </a:cubicBezTo>
                  <a:cubicBezTo>
                    <a:pt x="1474381" y="202688"/>
                    <a:pt x="1476756" y="199233"/>
                    <a:pt x="1479347" y="195347"/>
                  </a:cubicBezTo>
                  <a:cubicBezTo>
                    <a:pt x="1486687" y="184120"/>
                    <a:pt x="1491653" y="173541"/>
                    <a:pt x="1494244" y="163610"/>
                  </a:cubicBezTo>
                  <a:cubicBezTo>
                    <a:pt x="1495971" y="158428"/>
                    <a:pt x="1495971" y="155621"/>
                    <a:pt x="1494244" y="155190"/>
                  </a:cubicBezTo>
                  <a:cubicBezTo>
                    <a:pt x="1493812" y="153031"/>
                    <a:pt x="1490573" y="152599"/>
                    <a:pt x="1484528" y="153894"/>
                  </a:cubicBezTo>
                  <a:cubicBezTo>
                    <a:pt x="1479347" y="154758"/>
                    <a:pt x="1475892" y="155406"/>
                    <a:pt x="1474165" y="155837"/>
                  </a:cubicBezTo>
                  <a:cubicBezTo>
                    <a:pt x="1472438" y="156701"/>
                    <a:pt x="1470063" y="157349"/>
                    <a:pt x="1467040" y="157780"/>
                  </a:cubicBezTo>
                  <a:cubicBezTo>
                    <a:pt x="1463586" y="157780"/>
                    <a:pt x="1459052" y="158212"/>
                    <a:pt x="1453439" y="159076"/>
                  </a:cubicBezTo>
                  <a:cubicBezTo>
                    <a:pt x="1447825" y="159508"/>
                    <a:pt x="1442212" y="159939"/>
                    <a:pt x="1436598" y="160371"/>
                  </a:cubicBezTo>
                  <a:cubicBezTo>
                    <a:pt x="1432280" y="160803"/>
                    <a:pt x="1430121" y="161451"/>
                    <a:pt x="1430121" y="162314"/>
                  </a:cubicBezTo>
                  <a:cubicBezTo>
                    <a:pt x="1430121" y="163178"/>
                    <a:pt x="1432280" y="164689"/>
                    <a:pt x="1436598" y="166848"/>
                  </a:cubicBezTo>
                  <a:cubicBezTo>
                    <a:pt x="1440053" y="168575"/>
                    <a:pt x="1441672" y="169547"/>
                    <a:pt x="1441456" y="169763"/>
                  </a:cubicBezTo>
                  <a:cubicBezTo>
                    <a:pt x="1441240" y="169979"/>
                    <a:pt x="1439189" y="169439"/>
                    <a:pt x="1435303" y="168144"/>
                  </a:cubicBezTo>
                  <a:cubicBezTo>
                    <a:pt x="1431417" y="166416"/>
                    <a:pt x="1427531" y="163610"/>
                    <a:pt x="1423644" y="159723"/>
                  </a:cubicBezTo>
                  <a:cubicBezTo>
                    <a:pt x="1418895" y="155837"/>
                    <a:pt x="1417167" y="153247"/>
                    <a:pt x="1418463" y="151951"/>
                  </a:cubicBezTo>
                  <a:cubicBezTo>
                    <a:pt x="1418895" y="148929"/>
                    <a:pt x="1423644" y="146338"/>
                    <a:pt x="1432712" y="144179"/>
                  </a:cubicBezTo>
                  <a:cubicBezTo>
                    <a:pt x="1446530" y="139861"/>
                    <a:pt x="1459052" y="134247"/>
                    <a:pt x="1470279" y="127338"/>
                  </a:cubicBezTo>
                  <a:cubicBezTo>
                    <a:pt x="1472006" y="126043"/>
                    <a:pt x="1473086" y="125395"/>
                    <a:pt x="1473517" y="125395"/>
                  </a:cubicBezTo>
                  <a:cubicBezTo>
                    <a:pt x="1473949" y="125395"/>
                    <a:pt x="1476108" y="124100"/>
                    <a:pt x="1479994" y="121509"/>
                  </a:cubicBezTo>
                  <a:cubicBezTo>
                    <a:pt x="1491653" y="112010"/>
                    <a:pt x="1501153" y="110714"/>
                    <a:pt x="1508493" y="117623"/>
                  </a:cubicBezTo>
                  <a:cubicBezTo>
                    <a:pt x="1511516" y="119350"/>
                    <a:pt x="1513459" y="120214"/>
                    <a:pt x="1514322" y="120214"/>
                  </a:cubicBezTo>
                  <a:cubicBezTo>
                    <a:pt x="1515186" y="120214"/>
                    <a:pt x="1516697" y="121077"/>
                    <a:pt x="1518856" y="122805"/>
                  </a:cubicBezTo>
                  <a:lnTo>
                    <a:pt x="1522095" y="125395"/>
                  </a:lnTo>
                  <a:lnTo>
                    <a:pt x="1521447" y="114384"/>
                  </a:lnTo>
                  <a:cubicBezTo>
                    <a:pt x="1521015" y="107908"/>
                    <a:pt x="1520584" y="102942"/>
                    <a:pt x="1520152" y="99487"/>
                  </a:cubicBezTo>
                  <a:cubicBezTo>
                    <a:pt x="1519720" y="96465"/>
                    <a:pt x="1519072" y="89988"/>
                    <a:pt x="1518209" y="80056"/>
                  </a:cubicBezTo>
                  <a:cubicBezTo>
                    <a:pt x="1516913" y="64512"/>
                    <a:pt x="1514862" y="54472"/>
                    <a:pt x="1512056" y="49938"/>
                  </a:cubicBezTo>
                  <a:cubicBezTo>
                    <a:pt x="1509249" y="45404"/>
                    <a:pt x="1504391" y="44001"/>
                    <a:pt x="1497482" y="45728"/>
                  </a:cubicBezTo>
                  <a:cubicBezTo>
                    <a:pt x="1488846" y="47455"/>
                    <a:pt x="1482585" y="50262"/>
                    <a:pt x="1478699" y="54148"/>
                  </a:cubicBezTo>
                  <a:cubicBezTo>
                    <a:pt x="1476972" y="56739"/>
                    <a:pt x="1476108" y="58250"/>
                    <a:pt x="1476108" y="58682"/>
                  </a:cubicBezTo>
                  <a:cubicBezTo>
                    <a:pt x="1476108" y="59114"/>
                    <a:pt x="1475676" y="59330"/>
                    <a:pt x="1474813" y="59330"/>
                  </a:cubicBezTo>
                  <a:cubicBezTo>
                    <a:pt x="1473949" y="59330"/>
                    <a:pt x="1473841" y="58143"/>
                    <a:pt x="1474489" y="55768"/>
                  </a:cubicBezTo>
                  <a:cubicBezTo>
                    <a:pt x="1475137" y="53393"/>
                    <a:pt x="1476324" y="50694"/>
                    <a:pt x="1478051" y="47671"/>
                  </a:cubicBezTo>
                  <a:cubicBezTo>
                    <a:pt x="1481937" y="40763"/>
                    <a:pt x="1487551" y="35149"/>
                    <a:pt x="1494891" y="30831"/>
                  </a:cubicBezTo>
                  <a:cubicBezTo>
                    <a:pt x="1497050" y="29104"/>
                    <a:pt x="1499641" y="26945"/>
                    <a:pt x="1502664" y="24354"/>
                  </a:cubicBezTo>
                  <a:cubicBezTo>
                    <a:pt x="1509573" y="15718"/>
                    <a:pt x="1518640" y="15071"/>
                    <a:pt x="1529867" y="22411"/>
                  </a:cubicBezTo>
                  <a:cubicBezTo>
                    <a:pt x="1535481" y="25434"/>
                    <a:pt x="1538935" y="27377"/>
                    <a:pt x="1540230" y="28240"/>
                  </a:cubicBezTo>
                  <a:cubicBezTo>
                    <a:pt x="1541526" y="29104"/>
                    <a:pt x="1542605" y="29536"/>
                    <a:pt x="1543469" y="29536"/>
                  </a:cubicBezTo>
                  <a:cubicBezTo>
                    <a:pt x="1544333" y="29536"/>
                    <a:pt x="1544764" y="29752"/>
                    <a:pt x="1544764" y="30183"/>
                  </a:cubicBezTo>
                  <a:cubicBezTo>
                    <a:pt x="1544764" y="30615"/>
                    <a:pt x="1545412" y="31263"/>
                    <a:pt x="1546708" y="32127"/>
                  </a:cubicBezTo>
                  <a:cubicBezTo>
                    <a:pt x="1552321" y="38172"/>
                    <a:pt x="1558582" y="47887"/>
                    <a:pt x="1565491" y="61273"/>
                  </a:cubicBezTo>
                  <a:cubicBezTo>
                    <a:pt x="1568513" y="66023"/>
                    <a:pt x="1568513" y="75954"/>
                    <a:pt x="1565491" y="91067"/>
                  </a:cubicBezTo>
                  <a:cubicBezTo>
                    <a:pt x="1562468" y="109203"/>
                    <a:pt x="1559661" y="129066"/>
                    <a:pt x="1557071" y="150656"/>
                  </a:cubicBezTo>
                  <a:cubicBezTo>
                    <a:pt x="1556639" y="154110"/>
                    <a:pt x="1556207" y="156701"/>
                    <a:pt x="1555775" y="158428"/>
                  </a:cubicBezTo>
                  <a:cubicBezTo>
                    <a:pt x="1555775" y="160155"/>
                    <a:pt x="1555559" y="163394"/>
                    <a:pt x="1555127" y="168144"/>
                  </a:cubicBezTo>
                  <a:cubicBezTo>
                    <a:pt x="1554696" y="174189"/>
                    <a:pt x="1554048" y="181314"/>
                    <a:pt x="1553184" y="189518"/>
                  </a:cubicBezTo>
                  <a:cubicBezTo>
                    <a:pt x="1552321" y="197722"/>
                    <a:pt x="1551889" y="202472"/>
                    <a:pt x="1551889" y="203767"/>
                  </a:cubicBezTo>
                  <a:cubicBezTo>
                    <a:pt x="1552321" y="203767"/>
                    <a:pt x="1554804" y="202040"/>
                    <a:pt x="1559338" y="198586"/>
                  </a:cubicBezTo>
                  <a:cubicBezTo>
                    <a:pt x="1563871" y="195131"/>
                    <a:pt x="1568405" y="191569"/>
                    <a:pt x="1572939" y="187898"/>
                  </a:cubicBezTo>
                  <a:cubicBezTo>
                    <a:pt x="1577473" y="184228"/>
                    <a:pt x="1579740" y="182177"/>
                    <a:pt x="1579740" y="181745"/>
                  </a:cubicBezTo>
                  <a:cubicBezTo>
                    <a:pt x="1579740" y="181314"/>
                    <a:pt x="1580172" y="181098"/>
                    <a:pt x="1581035" y="181098"/>
                  </a:cubicBezTo>
                  <a:cubicBezTo>
                    <a:pt x="1581899" y="181098"/>
                    <a:pt x="1582763" y="180450"/>
                    <a:pt x="1583626" y="179155"/>
                  </a:cubicBezTo>
                  <a:cubicBezTo>
                    <a:pt x="1584490" y="177859"/>
                    <a:pt x="1585354" y="177211"/>
                    <a:pt x="1586217" y="177211"/>
                  </a:cubicBezTo>
                  <a:cubicBezTo>
                    <a:pt x="1587081" y="177211"/>
                    <a:pt x="1587944" y="176564"/>
                    <a:pt x="1588808" y="175268"/>
                  </a:cubicBezTo>
                  <a:cubicBezTo>
                    <a:pt x="1589671" y="173973"/>
                    <a:pt x="1590535" y="173325"/>
                    <a:pt x="1591399" y="173325"/>
                  </a:cubicBezTo>
                  <a:cubicBezTo>
                    <a:pt x="1591831" y="173325"/>
                    <a:pt x="1592694" y="172462"/>
                    <a:pt x="1593990" y="170734"/>
                  </a:cubicBezTo>
                  <a:cubicBezTo>
                    <a:pt x="1594853" y="169439"/>
                    <a:pt x="1595501" y="168791"/>
                    <a:pt x="1595933" y="168791"/>
                  </a:cubicBezTo>
                  <a:cubicBezTo>
                    <a:pt x="1596796" y="168791"/>
                    <a:pt x="1597660" y="168360"/>
                    <a:pt x="1598523" y="167496"/>
                  </a:cubicBezTo>
                  <a:cubicBezTo>
                    <a:pt x="1599387" y="166201"/>
                    <a:pt x="1600467" y="165337"/>
                    <a:pt x="1601762" y="164905"/>
                  </a:cubicBezTo>
                  <a:cubicBezTo>
                    <a:pt x="1603921" y="163178"/>
                    <a:pt x="1613205" y="155837"/>
                    <a:pt x="1629613" y="142883"/>
                  </a:cubicBezTo>
                  <a:lnTo>
                    <a:pt x="1655521" y="121509"/>
                  </a:lnTo>
                  <a:lnTo>
                    <a:pt x="1658112" y="115032"/>
                  </a:lnTo>
                  <a:cubicBezTo>
                    <a:pt x="1661566" y="102942"/>
                    <a:pt x="1663725" y="88045"/>
                    <a:pt x="1664589" y="70341"/>
                  </a:cubicBezTo>
                  <a:lnTo>
                    <a:pt x="1664589" y="59330"/>
                  </a:lnTo>
                  <a:lnTo>
                    <a:pt x="1660055" y="52853"/>
                  </a:lnTo>
                  <a:cubicBezTo>
                    <a:pt x="1654441" y="45081"/>
                    <a:pt x="1651635" y="36229"/>
                    <a:pt x="1651635" y="26297"/>
                  </a:cubicBezTo>
                  <a:cubicBezTo>
                    <a:pt x="1652067" y="13775"/>
                    <a:pt x="1653146" y="5355"/>
                    <a:pt x="1654873" y="1037"/>
                  </a:cubicBezTo>
                  <a:cubicBezTo>
                    <a:pt x="1655305" y="173"/>
                    <a:pt x="1656169" y="-150"/>
                    <a:pt x="1657464" y="65"/>
                  </a:cubicBezTo>
                  <a:close/>
                </a:path>
              </a:pathLst>
            </a:custGeom>
            <a:gradFill flip="none" rotWithShape="1">
              <a:gsLst>
                <a:gs pos="37000">
                  <a:srgbClr val="F60410"/>
                </a:gs>
                <a:gs pos="100000">
                  <a:srgbClr val="F8E588"/>
                </a:gs>
              </a:gsLst>
              <a:lin ang="2700000" scaled="1"/>
              <a:tileRect/>
            </a:gradFill>
            <a:ln>
              <a:noFill/>
            </a:ln>
            <a:effectLst>
              <a:outerShdw blurRad="190500" dist="152400" dir="2700000" algn="tl" rotWithShape="0">
                <a:schemeClr val="accent1">
                  <a:lumMod val="75000"/>
                  <a:alpha val="20000"/>
                </a:scheme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altLang="zh-CN" sz="5076" dirty="0">
                <a:gradFill flip="none" rotWithShape="1">
                  <a:gsLst>
                    <a:gs pos="37000">
                      <a:srgbClr val="F60410"/>
                    </a:gs>
                    <a:gs pos="100000">
                      <a:srgbClr val="F8E588"/>
                    </a:gs>
                  </a:gsLst>
                  <a:lin ang="2700000" scaled="1"/>
                  <a:tileRect/>
                </a:gradFill>
                <a:effectLst>
                  <a:outerShdw blurRad="190500" dist="152400" dir="2700000" algn="tl" rotWithShape="0">
                    <a:schemeClr val="accent1">
                      <a:lumMod val="75000"/>
                      <a:alpha val="20000"/>
                    </a:schemeClr>
                  </a:outerShdw>
                </a:effectLst>
                <a:latin typeface="Arial" panose="020B0604020202020204" pitchFamily="34" charset="0"/>
                <a:ea typeface="微软雅黑" panose="020B0503020204020204" pitchFamily="34" charset="-122"/>
                <a:cs typeface="演示流云楷" panose="02000600000000000000" pitchFamily="2" charset="-122"/>
                <a:sym typeface="Arial" panose="020B0604020202020204" pitchFamily="34" charset="0"/>
              </a:endParaRPr>
            </a:p>
          </p:txBody>
        </p:sp>
      </p:grpSp>
    </p:spTree>
    <p:extLst>
      <p:ext uri="{BB962C8B-B14F-4D97-AF65-F5344CB8AC3E}">
        <p14:creationId xmlns:p14="http://schemas.microsoft.com/office/powerpoint/2010/main" val="35163318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6" name="努力1">
            <a:extLst>
              <a:ext uri="{FF2B5EF4-FFF2-40B4-BE49-F238E27FC236}">
                <a16:creationId xmlns:a16="http://schemas.microsoft.com/office/drawing/2014/main" id="{CE234656-2321-EAE1-1D43-6143C6FDCD93}"/>
              </a:ext>
            </a:extLst>
          </p:cNvPr>
          <p:cNvGrpSpPr/>
          <p:nvPr/>
        </p:nvGrpSpPr>
        <p:grpSpPr>
          <a:xfrm>
            <a:off x="-1147762" y="1485899"/>
            <a:ext cx="14487525" cy="5610226"/>
            <a:chOff x="-1143000" y="1485899"/>
            <a:chExt cx="14487525" cy="5610226"/>
          </a:xfrm>
        </p:grpSpPr>
        <p:sp>
          <p:nvSpPr>
            <p:cNvPr id="2" name="努力1-1">
              <a:extLst>
                <a:ext uri="{FF2B5EF4-FFF2-40B4-BE49-F238E27FC236}">
                  <a16:creationId xmlns:a16="http://schemas.microsoft.com/office/drawing/2014/main" id="{2350F5ED-8882-C0C0-15D4-DB9ADC512FF9}"/>
                </a:ext>
              </a:extLst>
            </p:cNvPr>
            <p:cNvSpPr>
              <a:spLocks/>
            </p:cNvSpPr>
            <p:nvPr/>
          </p:nvSpPr>
          <p:spPr>
            <a:xfrm>
              <a:off x="-774698" y="2933700"/>
              <a:ext cx="13741397" cy="2041525"/>
            </a:xfrm>
            <a:prstGeom prst="diamond">
              <a:avLst/>
            </a:prstGeom>
            <a:gradFill flip="none" rotWithShape="1">
              <a:gsLst>
                <a:gs pos="35000">
                  <a:schemeClr val="accent1">
                    <a:lumMod val="20000"/>
                    <a:lumOff val="80000"/>
                    <a:alpha val="0"/>
                  </a:schemeClr>
                </a:gs>
                <a:gs pos="100000">
                  <a:schemeClr val="accent1">
                    <a:lumMod val="60000"/>
                    <a:lumOff val="40000"/>
                    <a:alpha val="34000"/>
                  </a:schemeClr>
                </a:gs>
              </a:gsLst>
              <a:lin ang="5400000" scaled="1"/>
              <a:tileRect/>
            </a:gradFill>
            <a:ln w="15875">
              <a:gradFill>
                <a:gsLst>
                  <a:gs pos="39000">
                    <a:schemeClr val="accent1">
                      <a:lumMod val="20000"/>
                      <a:lumOff val="80000"/>
                      <a:alpha val="0"/>
                    </a:schemeClr>
                  </a:gs>
                  <a:gs pos="100000">
                    <a:schemeClr val="accent1">
                      <a:lumMod val="60000"/>
                      <a:lumOff val="4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 name="努力1-2">
              <a:extLst>
                <a:ext uri="{FF2B5EF4-FFF2-40B4-BE49-F238E27FC236}">
                  <a16:creationId xmlns:a16="http://schemas.microsoft.com/office/drawing/2014/main" id="{471836B2-3096-F51B-C6FD-A1FD9AD9E012}"/>
                </a:ext>
              </a:extLst>
            </p:cNvPr>
            <p:cNvSpPr>
              <a:spLocks/>
            </p:cNvSpPr>
            <p:nvPr/>
          </p:nvSpPr>
          <p:spPr>
            <a:xfrm>
              <a:off x="6096000" y="3895725"/>
              <a:ext cx="7248525" cy="3200400"/>
            </a:xfrm>
            <a:custGeom>
              <a:avLst/>
              <a:gdLst>
                <a:gd name="connsiteX0" fmla="*/ 0 w 7248525"/>
                <a:gd name="connsiteY0" fmla="*/ 1085850 h 3200400"/>
                <a:gd name="connsiteX1" fmla="*/ 7219950 w 7248525"/>
                <a:gd name="connsiteY1" fmla="*/ 0 h 3200400"/>
                <a:gd name="connsiteX2" fmla="*/ 7248525 w 7248525"/>
                <a:gd name="connsiteY2" fmla="*/ 3105150 h 3200400"/>
                <a:gd name="connsiteX3" fmla="*/ 9525 w 7248525"/>
                <a:gd name="connsiteY3" fmla="*/ 3200400 h 3200400"/>
                <a:gd name="connsiteX4" fmla="*/ 0 w 7248525"/>
                <a:gd name="connsiteY4" fmla="*/ 1085850 h 3200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48525" h="3200400">
                  <a:moveTo>
                    <a:pt x="0" y="1085850"/>
                  </a:moveTo>
                  <a:lnTo>
                    <a:pt x="7219950" y="0"/>
                  </a:lnTo>
                  <a:lnTo>
                    <a:pt x="7248525" y="3105150"/>
                  </a:lnTo>
                  <a:lnTo>
                    <a:pt x="9525" y="3200400"/>
                  </a:lnTo>
                  <a:lnTo>
                    <a:pt x="0" y="1085850"/>
                  </a:lnTo>
                  <a:close/>
                </a:path>
              </a:pathLst>
            </a:custGeom>
            <a:gradFill flip="none" rotWithShape="1">
              <a:gsLst>
                <a:gs pos="0">
                  <a:schemeClr val="accent1">
                    <a:lumMod val="20000"/>
                    <a:lumOff val="80000"/>
                    <a:alpha val="0"/>
                  </a:schemeClr>
                </a:gs>
                <a:gs pos="100000">
                  <a:schemeClr val="accent1">
                    <a:alpha val="7000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 name="努力1-3">
              <a:extLst>
                <a:ext uri="{FF2B5EF4-FFF2-40B4-BE49-F238E27FC236}">
                  <a16:creationId xmlns:a16="http://schemas.microsoft.com/office/drawing/2014/main" id="{7FC1252E-DE92-16CE-3806-4E8EF3B4D7A7}"/>
                </a:ext>
              </a:extLst>
            </p:cNvPr>
            <p:cNvSpPr>
              <a:spLocks/>
            </p:cNvSpPr>
            <p:nvPr/>
          </p:nvSpPr>
          <p:spPr>
            <a:xfrm flipH="1">
              <a:off x="-1143000" y="3895725"/>
              <a:ext cx="7248525" cy="3200400"/>
            </a:xfrm>
            <a:custGeom>
              <a:avLst/>
              <a:gdLst>
                <a:gd name="connsiteX0" fmla="*/ 0 w 7248525"/>
                <a:gd name="connsiteY0" fmla="*/ 1085850 h 3200400"/>
                <a:gd name="connsiteX1" fmla="*/ 7219950 w 7248525"/>
                <a:gd name="connsiteY1" fmla="*/ 0 h 3200400"/>
                <a:gd name="connsiteX2" fmla="*/ 7248525 w 7248525"/>
                <a:gd name="connsiteY2" fmla="*/ 3105150 h 3200400"/>
                <a:gd name="connsiteX3" fmla="*/ 9525 w 7248525"/>
                <a:gd name="connsiteY3" fmla="*/ 3200400 h 3200400"/>
                <a:gd name="connsiteX4" fmla="*/ 0 w 7248525"/>
                <a:gd name="connsiteY4" fmla="*/ 1085850 h 3200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48525" h="3200400">
                  <a:moveTo>
                    <a:pt x="0" y="1085850"/>
                  </a:moveTo>
                  <a:lnTo>
                    <a:pt x="7219950" y="0"/>
                  </a:lnTo>
                  <a:lnTo>
                    <a:pt x="7248525" y="3105150"/>
                  </a:lnTo>
                  <a:lnTo>
                    <a:pt x="9525" y="3200400"/>
                  </a:lnTo>
                  <a:lnTo>
                    <a:pt x="0" y="1085850"/>
                  </a:lnTo>
                  <a:close/>
                </a:path>
              </a:pathLst>
            </a:custGeom>
            <a:gradFill flip="none" rotWithShape="1">
              <a:gsLst>
                <a:gs pos="0">
                  <a:schemeClr val="accent1">
                    <a:lumMod val="20000"/>
                    <a:lumOff val="80000"/>
                    <a:alpha val="0"/>
                  </a:schemeClr>
                </a:gs>
                <a:gs pos="100000">
                  <a:schemeClr val="accent1">
                    <a:alpha val="70000"/>
                  </a:schemeClr>
                </a:gs>
              </a:gsLst>
              <a:lin ang="13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cxnSp>
          <p:nvCxnSpPr>
            <p:cNvPr id="5" name="努力1-4">
              <a:extLst>
                <a:ext uri="{FF2B5EF4-FFF2-40B4-BE49-F238E27FC236}">
                  <a16:creationId xmlns:a16="http://schemas.microsoft.com/office/drawing/2014/main" id="{5098F651-37E4-A52A-D908-6FA925934298}"/>
                </a:ext>
              </a:extLst>
            </p:cNvPr>
            <p:cNvCxnSpPr>
              <a:cxnSpLocks/>
              <a:stCxn id="2" idx="2"/>
            </p:cNvCxnSpPr>
            <p:nvPr/>
          </p:nvCxnSpPr>
          <p:spPr>
            <a:xfrm>
              <a:off x="6096001" y="4975225"/>
              <a:ext cx="0" cy="2103755"/>
            </a:xfrm>
            <a:prstGeom prst="line">
              <a:avLst/>
            </a:prstGeom>
            <a:ln w="15875">
              <a:gradFill flip="none" rotWithShape="1">
                <a:gsLst>
                  <a:gs pos="1000">
                    <a:schemeClr val="accent1">
                      <a:lumMod val="60000"/>
                      <a:lumOff val="40000"/>
                      <a:alpha val="48000"/>
                    </a:schemeClr>
                  </a:gs>
                  <a:gs pos="100000">
                    <a:schemeClr val="accent1">
                      <a:lumMod val="60000"/>
                      <a:lumOff val="40000"/>
                    </a:schemeClr>
                  </a:gs>
                </a:gsLst>
                <a:lin ang="16200000" scaled="1"/>
                <a:tileRect/>
              </a:gradFill>
            </a:ln>
          </p:spPr>
          <p:style>
            <a:lnRef idx="1">
              <a:schemeClr val="accent1"/>
            </a:lnRef>
            <a:fillRef idx="0">
              <a:schemeClr val="accent1"/>
            </a:fillRef>
            <a:effectRef idx="0">
              <a:schemeClr val="accent1"/>
            </a:effectRef>
            <a:fontRef idx="minor">
              <a:schemeClr val="tx1"/>
            </a:fontRef>
          </p:style>
        </p:cxnSp>
        <p:grpSp>
          <p:nvGrpSpPr>
            <p:cNvPr id="6" name="组合 5">
              <a:extLst>
                <a:ext uri="{FF2B5EF4-FFF2-40B4-BE49-F238E27FC236}">
                  <a16:creationId xmlns:a16="http://schemas.microsoft.com/office/drawing/2014/main" id="{297C748E-07F4-D195-FF4B-4047F353ACBB}"/>
                </a:ext>
              </a:extLst>
            </p:cNvPr>
            <p:cNvGrpSpPr>
              <a:grpSpLocks/>
            </p:cNvGrpSpPr>
            <p:nvPr/>
          </p:nvGrpSpPr>
          <p:grpSpPr>
            <a:xfrm>
              <a:off x="5834703" y="4084320"/>
              <a:ext cx="5130477" cy="531812"/>
              <a:chOff x="5834703" y="4084320"/>
              <a:chExt cx="5130477" cy="531812"/>
            </a:xfrm>
          </p:grpSpPr>
          <p:sp>
            <p:nvSpPr>
              <p:cNvPr id="7" name="努力1-5">
                <a:extLst>
                  <a:ext uri="{FF2B5EF4-FFF2-40B4-BE49-F238E27FC236}">
                    <a16:creationId xmlns:a16="http://schemas.microsoft.com/office/drawing/2014/main" id="{87FA367B-C341-5002-B684-77287F1729A3}"/>
                  </a:ext>
                </a:extLst>
              </p:cNvPr>
              <p:cNvSpPr>
                <a:spLocks/>
              </p:cNvSpPr>
              <p:nvPr/>
            </p:nvSpPr>
            <p:spPr>
              <a:xfrm>
                <a:off x="7787640" y="4084320"/>
                <a:ext cx="3177540" cy="243840"/>
              </a:xfrm>
              <a:custGeom>
                <a:avLst/>
                <a:gdLst>
                  <a:gd name="connsiteX0" fmla="*/ 1531620 w 3177540"/>
                  <a:gd name="connsiteY0" fmla="*/ 243840 h 243840"/>
                  <a:gd name="connsiteX1" fmla="*/ 0 w 3177540"/>
                  <a:gd name="connsiteY1" fmla="*/ 0 h 243840"/>
                  <a:gd name="connsiteX2" fmla="*/ 3177540 w 3177540"/>
                  <a:gd name="connsiteY2" fmla="*/ 0 h 243840"/>
                  <a:gd name="connsiteX3" fmla="*/ 1531620 w 3177540"/>
                  <a:gd name="connsiteY3" fmla="*/ 243840 h 243840"/>
                </a:gdLst>
                <a:ahLst/>
                <a:cxnLst>
                  <a:cxn ang="0">
                    <a:pos x="connsiteX0" y="connsiteY0"/>
                  </a:cxn>
                  <a:cxn ang="0">
                    <a:pos x="connsiteX1" y="connsiteY1"/>
                  </a:cxn>
                  <a:cxn ang="0">
                    <a:pos x="connsiteX2" y="connsiteY2"/>
                  </a:cxn>
                  <a:cxn ang="0">
                    <a:pos x="connsiteX3" y="connsiteY3"/>
                  </a:cxn>
                </a:cxnLst>
                <a:rect l="l" t="t" r="r" b="b"/>
                <a:pathLst>
                  <a:path w="3177540" h="243840">
                    <a:moveTo>
                      <a:pt x="1531620" y="243840"/>
                    </a:moveTo>
                    <a:lnTo>
                      <a:pt x="0" y="0"/>
                    </a:lnTo>
                    <a:lnTo>
                      <a:pt x="3177540" y="0"/>
                    </a:lnTo>
                    <a:lnTo>
                      <a:pt x="1531620" y="243840"/>
                    </a:lnTo>
                    <a:close/>
                  </a:path>
                </a:pathLst>
              </a:custGeom>
              <a:solidFill>
                <a:schemeClr val="accent1">
                  <a:lumMod val="50000"/>
                  <a:alpha val="7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8" name="努力1-6">
                <a:extLst>
                  <a:ext uri="{FF2B5EF4-FFF2-40B4-BE49-F238E27FC236}">
                    <a16:creationId xmlns:a16="http://schemas.microsoft.com/office/drawing/2014/main" id="{D10986A7-DF00-8245-E576-A255CEF185BB}"/>
                  </a:ext>
                </a:extLst>
              </p:cNvPr>
              <p:cNvSpPr>
                <a:spLocks/>
              </p:cNvSpPr>
              <p:nvPr/>
            </p:nvSpPr>
            <p:spPr>
              <a:xfrm>
                <a:off x="5834703" y="4160519"/>
                <a:ext cx="3177540" cy="455613"/>
              </a:xfrm>
              <a:custGeom>
                <a:avLst/>
                <a:gdLst>
                  <a:gd name="connsiteX0" fmla="*/ 1531620 w 3177540"/>
                  <a:gd name="connsiteY0" fmla="*/ 243840 h 243840"/>
                  <a:gd name="connsiteX1" fmla="*/ 0 w 3177540"/>
                  <a:gd name="connsiteY1" fmla="*/ 0 h 243840"/>
                  <a:gd name="connsiteX2" fmla="*/ 3177540 w 3177540"/>
                  <a:gd name="connsiteY2" fmla="*/ 0 h 243840"/>
                  <a:gd name="connsiteX3" fmla="*/ 1531620 w 3177540"/>
                  <a:gd name="connsiteY3" fmla="*/ 243840 h 243840"/>
                  <a:gd name="connsiteX0" fmla="*/ 1531620 w 3177540"/>
                  <a:gd name="connsiteY0" fmla="*/ 516573 h 516573"/>
                  <a:gd name="connsiteX1" fmla="*/ 0 w 3177540"/>
                  <a:gd name="connsiteY1" fmla="*/ 272733 h 516573"/>
                  <a:gd name="connsiteX2" fmla="*/ 543237 w 3177540"/>
                  <a:gd name="connsiteY2" fmla="*/ 0 h 516573"/>
                  <a:gd name="connsiteX3" fmla="*/ 3177540 w 3177540"/>
                  <a:gd name="connsiteY3" fmla="*/ 272733 h 516573"/>
                  <a:gd name="connsiteX4" fmla="*/ 1531620 w 3177540"/>
                  <a:gd name="connsiteY4" fmla="*/ 516573 h 516573"/>
                  <a:gd name="connsiteX0" fmla="*/ 1531620 w 3177540"/>
                  <a:gd name="connsiteY0" fmla="*/ 455613 h 455613"/>
                  <a:gd name="connsiteX1" fmla="*/ 0 w 3177540"/>
                  <a:gd name="connsiteY1" fmla="*/ 211773 h 455613"/>
                  <a:gd name="connsiteX2" fmla="*/ 520377 w 3177540"/>
                  <a:gd name="connsiteY2" fmla="*/ 0 h 455613"/>
                  <a:gd name="connsiteX3" fmla="*/ 3177540 w 3177540"/>
                  <a:gd name="connsiteY3" fmla="*/ 211773 h 455613"/>
                  <a:gd name="connsiteX4" fmla="*/ 1531620 w 3177540"/>
                  <a:gd name="connsiteY4" fmla="*/ 455613 h 4556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7540" h="455613">
                    <a:moveTo>
                      <a:pt x="1531620" y="455613"/>
                    </a:moveTo>
                    <a:lnTo>
                      <a:pt x="0" y="211773"/>
                    </a:lnTo>
                    <a:cubicBezTo>
                      <a:pt x="69319" y="209762"/>
                      <a:pt x="451058" y="2011"/>
                      <a:pt x="520377" y="0"/>
                    </a:cubicBezTo>
                    <a:lnTo>
                      <a:pt x="3177540" y="211773"/>
                    </a:lnTo>
                    <a:lnTo>
                      <a:pt x="1531620" y="455613"/>
                    </a:lnTo>
                    <a:close/>
                  </a:path>
                </a:pathLst>
              </a:custGeom>
              <a:solidFill>
                <a:schemeClr val="accent1">
                  <a:lumMod val="50000"/>
                  <a:alpha val="8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grpSp>
          <p:nvGrpSpPr>
            <p:cNvPr id="9" name="组合 8">
              <a:extLst>
                <a:ext uri="{FF2B5EF4-FFF2-40B4-BE49-F238E27FC236}">
                  <a16:creationId xmlns:a16="http://schemas.microsoft.com/office/drawing/2014/main" id="{946E4898-2330-EF99-7860-2FFCE13FB7BB}"/>
                </a:ext>
              </a:extLst>
            </p:cNvPr>
            <p:cNvGrpSpPr>
              <a:grpSpLocks/>
            </p:cNvGrpSpPr>
            <p:nvPr/>
          </p:nvGrpSpPr>
          <p:grpSpPr>
            <a:xfrm flipH="1">
              <a:off x="1146102" y="4079176"/>
              <a:ext cx="5130477" cy="531812"/>
              <a:chOff x="5834703" y="4084320"/>
              <a:chExt cx="5130477" cy="531812"/>
            </a:xfrm>
          </p:grpSpPr>
          <p:sp>
            <p:nvSpPr>
              <p:cNvPr id="10" name="努力1-7">
                <a:extLst>
                  <a:ext uri="{FF2B5EF4-FFF2-40B4-BE49-F238E27FC236}">
                    <a16:creationId xmlns:a16="http://schemas.microsoft.com/office/drawing/2014/main" id="{212EDDAB-259B-8346-0A0A-7A94772E0872}"/>
                  </a:ext>
                </a:extLst>
              </p:cNvPr>
              <p:cNvSpPr>
                <a:spLocks/>
              </p:cNvSpPr>
              <p:nvPr/>
            </p:nvSpPr>
            <p:spPr>
              <a:xfrm>
                <a:off x="7787640" y="4084320"/>
                <a:ext cx="3177540" cy="243840"/>
              </a:xfrm>
              <a:custGeom>
                <a:avLst/>
                <a:gdLst>
                  <a:gd name="connsiteX0" fmla="*/ 1531620 w 3177540"/>
                  <a:gd name="connsiteY0" fmla="*/ 243840 h 243840"/>
                  <a:gd name="connsiteX1" fmla="*/ 0 w 3177540"/>
                  <a:gd name="connsiteY1" fmla="*/ 0 h 243840"/>
                  <a:gd name="connsiteX2" fmla="*/ 3177540 w 3177540"/>
                  <a:gd name="connsiteY2" fmla="*/ 0 h 243840"/>
                  <a:gd name="connsiteX3" fmla="*/ 1531620 w 3177540"/>
                  <a:gd name="connsiteY3" fmla="*/ 243840 h 243840"/>
                </a:gdLst>
                <a:ahLst/>
                <a:cxnLst>
                  <a:cxn ang="0">
                    <a:pos x="connsiteX0" y="connsiteY0"/>
                  </a:cxn>
                  <a:cxn ang="0">
                    <a:pos x="connsiteX1" y="connsiteY1"/>
                  </a:cxn>
                  <a:cxn ang="0">
                    <a:pos x="connsiteX2" y="connsiteY2"/>
                  </a:cxn>
                  <a:cxn ang="0">
                    <a:pos x="connsiteX3" y="connsiteY3"/>
                  </a:cxn>
                </a:cxnLst>
                <a:rect l="l" t="t" r="r" b="b"/>
                <a:pathLst>
                  <a:path w="3177540" h="243840">
                    <a:moveTo>
                      <a:pt x="1531620" y="243840"/>
                    </a:moveTo>
                    <a:lnTo>
                      <a:pt x="0" y="0"/>
                    </a:lnTo>
                    <a:lnTo>
                      <a:pt x="3177540" y="0"/>
                    </a:lnTo>
                    <a:lnTo>
                      <a:pt x="1531620" y="243840"/>
                    </a:lnTo>
                    <a:close/>
                  </a:path>
                </a:pathLst>
              </a:custGeom>
              <a:solidFill>
                <a:schemeClr val="accent1">
                  <a:lumMod val="50000"/>
                  <a:alpha val="7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1" name="努力1-8">
                <a:extLst>
                  <a:ext uri="{FF2B5EF4-FFF2-40B4-BE49-F238E27FC236}">
                    <a16:creationId xmlns:a16="http://schemas.microsoft.com/office/drawing/2014/main" id="{C680ABF0-72AF-3C81-87C5-23281F1FDF58}"/>
                  </a:ext>
                </a:extLst>
              </p:cNvPr>
              <p:cNvSpPr>
                <a:spLocks/>
              </p:cNvSpPr>
              <p:nvPr/>
            </p:nvSpPr>
            <p:spPr>
              <a:xfrm>
                <a:off x="5834703" y="4160519"/>
                <a:ext cx="3177540" cy="455613"/>
              </a:xfrm>
              <a:custGeom>
                <a:avLst/>
                <a:gdLst>
                  <a:gd name="connsiteX0" fmla="*/ 1531620 w 3177540"/>
                  <a:gd name="connsiteY0" fmla="*/ 243840 h 243840"/>
                  <a:gd name="connsiteX1" fmla="*/ 0 w 3177540"/>
                  <a:gd name="connsiteY1" fmla="*/ 0 h 243840"/>
                  <a:gd name="connsiteX2" fmla="*/ 3177540 w 3177540"/>
                  <a:gd name="connsiteY2" fmla="*/ 0 h 243840"/>
                  <a:gd name="connsiteX3" fmla="*/ 1531620 w 3177540"/>
                  <a:gd name="connsiteY3" fmla="*/ 243840 h 243840"/>
                  <a:gd name="connsiteX0" fmla="*/ 1531620 w 3177540"/>
                  <a:gd name="connsiteY0" fmla="*/ 516573 h 516573"/>
                  <a:gd name="connsiteX1" fmla="*/ 0 w 3177540"/>
                  <a:gd name="connsiteY1" fmla="*/ 272733 h 516573"/>
                  <a:gd name="connsiteX2" fmla="*/ 543237 w 3177540"/>
                  <a:gd name="connsiteY2" fmla="*/ 0 h 516573"/>
                  <a:gd name="connsiteX3" fmla="*/ 3177540 w 3177540"/>
                  <a:gd name="connsiteY3" fmla="*/ 272733 h 516573"/>
                  <a:gd name="connsiteX4" fmla="*/ 1531620 w 3177540"/>
                  <a:gd name="connsiteY4" fmla="*/ 516573 h 516573"/>
                  <a:gd name="connsiteX0" fmla="*/ 1531620 w 3177540"/>
                  <a:gd name="connsiteY0" fmla="*/ 455613 h 455613"/>
                  <a:gd name="connsiteX1" fmla="*/ 0 w 3177540"/>
                  <a:gd name="connsiteY1" fmla="*/ 211773 h 455613"/>
                  <a:gd name="connsiteX2" fmla="*/ 520377 w 3177540"/>
                  <a:gd name="connsiteY2" fmla="*/ 0 h 455613"/>
                  <a:gd name="connsiteX3" fmla="*/ 3177540 w 3177540"/>
                  <a:gd name="connsiteY3" fmla="*/ 211773 h 455613"/>
                  <a:gd name="connsiteX4" fmla="*/ 1531620 w 3177540"/>
                  <a:gd name="connsiteY4" fmla="*/ 455613 h 4556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7540" h="455613">
                    <a:moveTo>
                      <a:pt x="1531620" y="455613"/>
                    </a:moveTo>
                    <a:lnTo>
                      <a:pt x="0" y="211773"/>
                    </a:lnTo>
                    <a:cubicBezTo>
                      <a:pt x="69319" y="209762"/>
                      <a:pt x="451058" y="2011"/>
                      <a:pt x="520377" y="0"/>
                    </a:cubicBezTo>
                    <a:lnTo>
                      <a:pt x="3177540" y="211773"/>
                    </a:lnTo>
                    <a:lnTo>
                      <a:pt x="1531620" y="455613"/>
                    </a:lnTo>
                    <a:close/>
                  </a:path>
                </a:pathLst>
              </a:custGeom>
              <a:solidFill>
                <a:schemeClr val="accent1">
                  <a:lumMod val="50000"/>
                  <a:alpha val="8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sp>
          <p:nvSpPr>
            <p:cNvPr id="12" name="努力1-9">
              <a:extLst>
                <a:ext uri="{FF2B5EF4-FFF2-40B4-BE49-F238E27FC236}">
                  <a16:creationId xmlns:a16="http://schemas.microsoft.com/office/drawing/2014/main" id="{6DCF326D-78B3-A463-6AD8-CD856AF62A5A}"/>
                </a:ext>
              </a:extLst>
            </p:cNvPr>
            <p:cNvSpPr>
              <a:spLocks/>
            </p:cNvSpPr>
            <p:nvPr/>
          </p:nvSpPr>
          <p:spPr>
            <a:xfrm flipH="1">
              <a:off x="3089850" y="1682750"/>
              <a:ext cx="1701888" cy="2886075"/>
            </a:xfrm>
            <a:custGeom>
              <a:avLst/>
              <a:gdLst>
                <a:gd name="connsiteX0" fmla="*/ 0 w 1689096"/>
                <a:gd name="connsiteY0" fmla="*/ 0 h 2635250"/>
                <a:gd name="connsiteX1" fmla="*/ 1689096 w 1689096"/>
                <a:gd name="connsiteY1" fmla="*/ 0 h 2635250"/>
                <a:gd name="connsiteX2" fmla="*/ 1689096 w 1689096"/>
                <a:gd name="connsiteY2" fmla="*/ 2635250 h 2635250"/>
                <a:gd name="connsiteX3" fmla="*/ 0 w 1689096"/>
                <a:gd name="connsiteY3" fmla="*/ 2635250 h 2635250"/>
                <a:gd name="connsiteX4" fmla="*/ 0 w 1689096"/>
                <a:gd name="connsiteY4" fmla="*/ 0 h 2635250"/>
                <a:gd name="connsiteX0" fmla="*/ 0 w 1701796"/>
                <a:gd name="connsiteY0" fmla="*/ 0 h 2635250"/>
                <a:gd name="connsiteX1" fmla="*/ 1701796 w 1701796"/>
                <a:gd name="connsiteY1" fmla="*/ 269875 h 2635250"/>
                <a:gd name="connsiteX2" fmla="*/ 1689096 w 1701796"/>
                <a:gd name="connsiteY2" fmla="*/ 2635250 h 2635250"/>
                <a:gd name="connsiteX3" fmla="*/ 0 w 1701796"/>
                <a:gd name="connsiteY3" fmla="*/ 2635250 h 2635250"/>
                <a:gd name="connsiteX4" fmla="*/ 0 w 1701796"/>
                <a:gd name="connsiteY4" fmla="*/ 0 h 2635250"/>
                <a:gd name="connsiteX0" fmla="*/ 0 w 1701796"/>
                <a:gd name="connsiteY0" fmla="*/ 0 h 2638425"/>
                <a:gd name="connsiteX1" fmla="*/ 1701796 w 1701796"/>
                <a:gd name="connsiteY1" fmla="*/ 269875 h 2638425"/>
                <a:gd name="connsiteX2" fmla="*/ 1698621 w 1701796"/>
                <a:gd name="connsiteY2" fmla="*/ 2638425 h 2638425"/>
                <a:gd name="connsiteX3" fmla="*/ 0 w 1701796"/>
                <a:gd name="connsiteY3" fmla="*/ 2635250 h 2638425"/>
                <a:gd name="connsiteX4" fmla="*/ 0 w 1701796"/>
                <a:gd name="connsiteY4" fmla="*/ 0 h 2638425"/>
                <a:gd name="connsiteX0" fmla="*/ 3175 w 1704971"/>
                <a:gd name="connsiteY0" fmla="*/ 0 h 2886075"/>
                <a:gd name="connsiteX1" fmla="*/ 1704971 w 1704971"/>
                <a:gd name="connsiteY1" fmla="*/ 269875 h 2886075"/>
                <a:gd name="connsiteX2" fmla="*/ 1701796 w 1704971"/>
                <a:gd name="connsiteY2" fmla="*/ 2638425 h 2886075"/>
                <a:gd name="connsiteX3" fmla="*/ 0 w 1704971"/>
                <a:gd name="connsiteY3" fmla="*/ 2886075 h 2886075"/>
                <a:gd name="connsiteX4" fmla="*/ 3175 w 1704971"/>
                <a:gd name="connsiteY4" fmla="*/ 0 h 2886075"/>
                <a:gd name="connsiteX0" fmla="*/ 92 w 1701888"/>
                <a:gd name="connsiteY0" fmla="*/ 0 h 2886075"/>
                <a:gd name="connsiteX1" fmla="*/ 1701888 w 1701888"/>
                <a:gd name="connsiteY1" fmla="*/ 269875 h 2886075"/>
                <a:gd name="connsiteX2" fmla="*/ 1698713 w 1701888"/>
                <a:gd name="connsiteY2" fmla="*/ 2638425 h 2886075"/>
                <a:gd name="connsiteX3" fmla="*/ 6442 w 1701888"/>
                <a:gd name="connsiteY3" fmla="*/ 2886075 h 2886075"/>
                <a:gd name="connsiteX4" fmla="*/ 92 w 1701888"/>
                <a:gd name="connsiteY4" fmla="*/ 0 h 2886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1888" h="2886075">
                  <a:moveTo>
                    <a:pt x="92" y="0"/>
                  </a:moveTo>
                  <a:lnTo>
                    <a:pt x="1701888" y="269875"/>
                  </a:lnTo>
                  <a:cubicBezTo>
                    <a:pt x="1697655" y="1058333"/>
                    <a:pt x="1702946" y="1849967"/>
                    <a:pt x="1698713" y="2638425"/>
                  </a:cubicBezTo>
                  <a:lnTo>
                    <a:pt x="6442" y="2886075"/>
                  </a:lnTo>
                  <a:cubicBezTo>
                    <a:pt x="7500" y="1924050"/>
                    <a:pt x="-966" y="962025"/>
                    <a:pt x="92" y="0"/>
                  </a:cubicBezTo>
                  <a:close/>
                </a:path>
              </a:pathLst>
            </a:custGeom>
            <a:gradFill>
              <a:gsLst>
                <a:gs pos="43000">
                  <a:schemeClr val="bg1">
                    <a:lumMod val="0"/>
                    <a:lumOff val="100000"/>
                  </a:schemeClr>
                </a:gs>
                <a:gs pos="100000">
                  <a:schemeClr val="accent1">
                    <a:lumMod val="6000"/>
                    <a:lumOff val="94000"/>
                  </a:schemeClr>
                </a:gs>
              </a:gsLst>
              <a:lin ang="16200000" scaled="1"/>
            </a:gradFill>
            <a:ln>
              <a:gradFill>
                <a:gsLst>
                  <a:gs pos="0">
                    <a:schemeClr val="accent1">
                      <a:lumMod val="60000"/>
                      <a:lumOff val="40000"/>
                    </a:schemeClr>
                  </a:gs>
                  <a:gs pos="100000">
                    <a:schemeClr val="bg1"/>
                  </a:gs>
                </a:gsLst>
                <a:lin ang="5400000" scaled="1"/>
              </a:gradFill>
            </a:ln>
            <a:effectLst/>
            <a:scene3d>
              <a:camera prst="orthographicFront"/>
              <a:lightRig rig="contrasting"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3" name="努力1-10">
              <a:extLst>
                <a:ext uri="{FF2B5EF4-FFF2-40B4-BE49-F238E27FC236}">
                  <a16:creationId xmlns:a16="http://schemas.microsoft.com/office/drawing/2014/main" id="{0745FF82-3F84-B138-65E5-17C8EF9E8477}"/>
                </a:ext>
              </a:extLst>
            </p:cNvPr>
            <p:cNvSpPr>
              <a:spLocks/>
            </p:cNvSpPr>
            <p:nvPr/>
          </p:nvSpPr>
          <p:spPr>
            <a:xfrm flipH="1">
              <a:off x="1208948" y="2000250"/>
              <a:ext cx="1637794" cy="2288381"/>
            </a:xfrm>
            <a:custGeom>
              <a:avLst/>
              <a:gdLst>
                <a:gd name="connsiteX0" fmla="*/ 0 w 1689096"/>
                <a:gd name="connsiteY0" fmla="*/ 0 h 2635250"/>
                <a:gd name="connsiteX1" fmla="*/ 1689096 w 1689096"/>
                <a:gd name="connsiteY1" fmla="*/ 0 h 2635250"/>
                <a:gd name="connsiteX2" fmla="*/ 1689096 w 1689096"/>
                <a:gd name="connsiteY2" fmla="*/ 2635250 h 2635250"/>
                <a:gd name="connsiteX3" fmla="*/ 0 w 1689096"/>
                <a:gd name="connsiteY3" fmla="*/ 2635250 h 2635250"/>
                <a:gd name="connsiteX4" fmla="*/ 0 w 1689096"/>
                <a:gd name="connsiteY4" fmla="*/ 0 h 2635250"/>
                <a:gd name="connsiteX0" fmla="*/ 0 w 1701796"/>
                <a:gd name="connsiteY0" fmla="*/ 0 h 2635250"/>
                <a:gd name="connsiteX1" fmla="*/ 1701796 w 1701796"/>
                <a:gd name="connsiteY1" fmla="*/ 269875 h 2635250"/>
                <a:gd name="connsiteX2" fmla="*/ 1689096 w 1701796"/>
                <a:gd name="connsiteY2" fmla="*/ 2635250 h 2635250"/>
                <a:gd name="connsiteX3" fmla="*/ 0 w 1701796"/>
                <a:gd name="connsiteY3" fmla="*/ 2635250 h 2635250"/>
                <a:gd name="connsiteX4" fmla="*/ 0 w 1701796"/>
                <a:gd name="connsiteY4" fmla="*/ 0 h 2635250"/>
                <a:gd name="connsiteX0" fmla="*/ 0 w 1701796"/>
                <a:gd name="connsiteY0" fmla="*/ 0 h 2638425"/>
                <a:gd name="connsiteX1" fmla="*/ 1701796 w 1701796"/>
                <a:gd name="connsiteY1" fmla="*/ 269875 h 2638425"/>
                <a:gd name="connsiteX2" fmla="*/ 1698621 w 1701796"/>
                <a:gd name="connsiteY2" fmla="*/ 2638425 h 2638425"/>
                <a:gd name="connsiteX3" fmla="*/ 0 w 1701796"/>
                <a:gd name="connsiteY3" fmla="*/ 2635250 h 2638425"/>
                <a:gd name="connsiteX4" fmla="*/ 0 w 1701796"/>
                <a:gd name="connsiteY4" fmla="*/ 0 h 2638425"/>
                <a:gd name="connsiteX0" fmla="*/ 3175 w 1704971"/>
                <a:gd name="connsiteY0" fmla="*/ 0 h 2886075"/>
                <a:gd name="connsiteX1" fmla="*/ 1704971 w 1704971"/>
                <a:gd name="connsiteY1" fmla="*/ 269875 h 2886075"/>
                <a:gd name="connsiteX2" fmla="*/ 1701796 w 1704971"/>
                <a:gd name="connsiteY2" fmla="*/ 2638425 h 2886075"/>
                <a:gd name="connsiteX3" fmla="*/ 0 w 1704971"/>
                <a:gd name="connsiteY3" fmla="*/ 2886075 h 2886075"/>
                <a:gd name="connsiteX4" fmla="*/ 3175 w 1704971"/>
                <a:gd name="connsiteY4" fmla="*/ 0 h 2886075"/>
                <a:gd name="connsiteX0" fmla="*/ 92 w 1701888"/>
                <a:gd name="connsiteY0" fmla="*/ 0 h 2886075"/>
                <a:gd name="connsiteX1" fmla="*/ 1701888 w 1701888"/>
                <a:gd name="connsiteY1" fmla="*/ 269875 h 2886075"/>
                <a:gd name="connsiteX2" fmla="*/ 1698713 w 1701888"/>
                <a:gd name="connsiteY2" fmla="*/ 2638425 h 2886075"/>
                <a:gd name="connsiteX3" fmla="*/ 6442 w 1701888"/>
                <a:gd name="connsiteY3" fmla="*/ 2886075 h 2886075"/>
                <a:gd name="connsiteX4" fmla="*/ 92 w 1701888"/>
                <a:gd name="connsiteY4" fmla="*/ 0 h 2886075"/>
                <a:gd name="connsiteX0" fmla="*/ 92 w 1701888"/>
                <a:gd name="connsiteY0" fmla="*/ 0 h 2886075"/>
                <a:gd name="connsiteX1" fmla="*/ 1701888 w 1701888"/>
                <a:gd name="connsiteY1" fmla="*/ 269875 h 2886075"/>
                <a:gd name="connsiteX2" fmla="*/ 1651088 w 1701888"/>
                <a:gd name="connsiteY2" fmla="*/ 2033587 h 2886075"/>
                <a:gd name="connsiteX3" fmla="*/ 6442 w 1701888"/>
                <a:gd name="connsiteY3" fmla="*/ 2886075 h 2886075"/>
                <a:gd name="connsiteX4" fmla="*/ 92 w 1701888"/>
                <a:gd name="connsiteY4" fmla="*/ 0 h 2886075"/>
                <a:gd name="connsiteX0" fmla="*/ 92 w 1701888"/>
                <a:gd name="connsiteY0" fmla="*/ 0 h 2266950"/>
                <a:gd name="connsiteX1" fmla="*/ 1701888 w 1701888"/>
                <a:gd name="connsiteY1" fmla="*/ 269875 h 2266950"/>
                <a:gd name="connsiteX2" fmla="*/ 1651088 w 1701888"/>
                <a:gd name="connsiteY2" fmla="*/ 2033587 h 2266950"/>
                <a:gd name="connsiteX3" fmla="*/ 6442 w 1701888"/>
                <a:gd name="connsiteY3" fmla="*/ 2266950 h 2266950"/>
                <a:gd name="connsiteX4" fmla="*/ 92 w 1701888"/>
                <a:gd name="connsiteY4" fmla="*/ 0 h 2266950"/>
                <a:gd name="connsiteX0" fmla="*/ 92 w 1651764"/>
                <a:gd name="connsiteY0" fmla="*/ 0 h 2266950"/>
                <a:gd name="connsiteX1" fmla="*/ 1642357 w 1651764"/>
                <a:gd name="connsiteY1" fmla="*/ 238919 h 2266950"/>
                <a:gd name="connsiteX2" fmla="*/ 1651088 w 1651764"/>
                <a:gd name="connsiteY2" fmla="*/ 2033587 h 2266950"/>
                <a:gd name="connsiteX3" fmla="*/ 6442 w 1651764"/>
                <a:gd name="connsiteY3" fmla="*/ 2266950 h 2266950"/>
                <a:gd name="connsiteX4" fmla="*/ 92 w 1651764"/>
                <a:gd name="connsiteY4" fmla="*/ 0 h 2266950"/>
                <a:gd name="connsiteX0" fmla="*/ 3175 w 1645322"/>
                <a:gd name="connsiteY0" fmla="*/ 0 h 2286000"/>
                <a:gd name="connsiteX1" fmla="*/ 1635915 w 1645322"/>
                <a:gd name="connsiteY1" fmla="*/ 257969 h 2286000"/>
                <a:gd name="connsiteX2" fmla="*/ 1644646 w 1645322"/>
                <a:gd name="connsiteY2" fmla="*/ 2052637 h 2286000"/>
                <a:gd name="connsiteX3" fmla="*/ 0 w 1645322"/>
                <a:gd name="connsiteY3" fmla="*/ 2286000 h 2286000"/>
                <a:gd name="connsiteX4" fmla="*/ 3175 w 1645322"/>
                <a:gd name="connsiteY4" fmla="*/ 0 h 2286000"/>
                <a:gd name="connsiteX0" fmla="*/ 193 w 1642340"/>
                <a:gd name="connsiteY0" fmla="*/ 0 h 2288381"/>
                <a:gd name="connsiteX1" fmla="*/ 1632933 w 1642340"/>
                <a:gd name="connsiteY1" fmla="*/ 257969 h 2288381"/>
                <a:gd name="connsiteX2" fmla="*/ 1641664 w 1642340"/>
                <a:gd name="connsiteY2" fmla="*/ 2052637 h 2288381"/>
                <a:gd name="connsiteX3" fmla="*/ 1781 w 1642340"/>
                <a:gd name="connsiteY3" fmla="*/ 2288381 h 2288381"/>
                <a:gd name="connsiteX4" fmla="*/ 193 w 1642340"/>
                <a:gd name="connsiteY4" fmla="*/ 0 h 2288381"/>
                <a:gd name="connsiteX0" fmla="*/ 193 w 1637794"/>
                <a:gd name="connsiteY0" fmla="*/ 0 h 2288381"/>
                <a:gd name="connsiteX1" fmla="*/ 1632933 w 1637794"/>
                <a:gd name="connsiteY1" fmla="*/ 257969 h 2288381"/>
                <a:gd name="connsiteX2" fmla="*/ 1636902 w 1637794"/>
                <a:gd name="connsiteY2" fmla="*/ 2050255 h 2288381"/>
                <a:gd name="connsiteX3" fmla="*/ 1781 w 1637794"/>
                <a:gd name="connsiteY3" fmla="*/ 2288381 h 2288381"/>
                <a:gd name="connsiteX4" fmla="*/ 193 w 1637794"/>
                <a:gd name="connsiteY4" fmla="*/ 0 h 22883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7794" h="2288381">
                  <a:moveTo>
                    <a:pt x="193" y="0"/>
                  </a:moveTo>
                  <a:lnTo>
                    <a:pt x="1632933" y="257969"/>
                  </a:lnTo>
                  <a:cubicBezTo>
                    <a:pt x="1628700" y="1046427"/>
                    <a:pt x="1641135" y="1261797"/>
                    <a:pt x="1636902" y="2050255"/>
                  </a:cubicBezTo>
                  <a:lnTo>
                    <a:pt x="1781" y="2288381"/>
                  </a:lnTo>
                  <a:cubicBezTo>
                    <a:pt x="2839" y="1326356"/>
                    <a:pt x="-865" y="962025"/>
                    <a:pt x="193" y="0"/>
                  </a:cubicBezTo>
                  <a:close/>
                </a:path>
              </a:pathLst>
            </a:custGeom>
            <a:gradFill>
              <a:gsLst>
                <a:gs pos="43000">
                  <a:schemeClr val="bg1">
                    <a:lumMod val="0"/>
                    <a:lumOff val="100000"/>
                  </a:schemeClr>
                </a:gs>
                <a:gs pos="100000">
                  <a:schemeClr val="accent1">
                    <a:lumMod val="6000"/>
                    <a:lumOff val="94000"/>
                  </a:schemeClr>
                </a:gs>
              </a:gsLst>
              <a:lin ang="16200000" scaled="1"/>
            </a:gradFill>
            <a:ln>
              <a:gradFill>
                <a:gsLst>
                  <a:gs pos="0">
                    <a:schemeClr val="accent1">
                      <a:lumMod val="60000"/>
                      <a:lumOff val="40000"/>
                    </a:schemeClr>
                  </a:gs>
                  <a:gs pos="100000">
                    <a:schemeClr val="bg1"/>
                  </a:gs>
                </a:gsLst>
                <a:lin ang="5400000" scaled="1"/>
              </a:gradFill>
            </a:ln>
            <a:effectLst/>
            <a:scene3d>
              <a:camera prst="orthographicFront"/>
              <a:lightRig rig="contrasting"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4" name="努力1-11">
              <a:extLst>
                <a:ext uri="{FF2B5EF4-FFF2-40B4-BE49-F238E27FC236}">
                  <a16:creationId xmlns:a16="http://schemas.microsoft.com/office/drawing/2014/main" id="{D105B723-8105-7980-17C8-1DAE258E0053}"/>
                </a:ext>
              </a:extLst>
            </p:cNvPr>
            <p:cNvSpPr>
              <a:spLocks/>
            </p:cNvSpPr>
            <p:nvPr/>
          </p:nvSpPr>
          <p:spPr>
            <a:xfrm>
              <a:off x="9349004" y="2000250"/>
              <a:ext cx="1637794" cy="2288381"/>
            </a:xfrm>
            <a:custGeom>
              <a:avLst/>
              <a:gdLst>
                <a:gd name="connsiteX0" fmla="*/ 0 w 1689096"/>
                <a:gd name="connsiteY0" fmla="*/ 0 h 2635250"/>
                <a:gd name="connsiteX1" fmla="*/ 1689096 w 1689096"/>
                <a:gd name="connsiteY1" fmla="*/ 0 h 2635250"/>
                <a:gd name="connsiteX2" fmla="*/ 1689096 w 1689096"/>
                <a:gd name="connsiteY2" fmla="*/ 2635250 h 2635250"/>
                <a:gd name="connsiteX3" fmla="*/ 0 w 1689096"/>
                <a:gd name="connsiteY3" fmla="*/ 2635250 h 2635250"/>
                <a:gd name="connsiteX4" fmla="*/ 0 w 1689096"/>
                <a:gd name="connsiteY4" fmla="*/ 0 h 2635250"/>
                <a:gd name="connsiteX0" fmla="*/ 0 w 1701796"/>
                <a:gd name="connsiteY0" fmla="*/ 0 h 2635250"/>
                <a:gd name="connsiteX1" fmla="*/ 1701796 w 1701796"/>
                <a:gd name="connsiteY1" fmla="*/ 269875 h 2635250"/>
                <a:gd name="connsiteX2" fmla="*/ 1689096 w 1701796"/>
                <a:gd name="connsiteY2" fmla="*/ 2635250 h 2635250"/>
                <a:gd name="connsiteX3" fmla="*/ 0 w 1701796"/>
                <a:gd name="connsiteY3" fmla="*/ 2635250 h 2635250"/>
                <a:gd name="connsiteX4" fmla="*/ 0 w 1701796"/>
                <a:gd name="connsiteY4" fmla="*/ 0 h 2635250"/>
                <a:gd name="connsiteX0" fmla="*/ 0 w 1701796"/>
                <a:gd name="connsiteY0" fmla="*/ 0 h 2638425"/>
                <a:gd name="connsiteX1" fmla="*/ 1701796 w 1701796"/>
                <a:gd name="connsiteY1" fmla="*/ 269875 h 2638425"/>
                <a:gd name="connsiteX2" fmla="*/ 1698621 w 1701796"/>
                <a:gd name="connsiteY2" fmla="*/ 2638425 h 2638425"/>
                <a:gd name="connsiteX3" fmla="*/ 0 w 1701796"/>
                <a:gd name="connsiteY3" fmla="*/ 2635250 h 2638425"/>
                <a:gd name="connsiteX4" fmla="*/ 0 w 1701796"/>
                <a:gd name="connsiteY4" fmla="*/ 0 h 2638425"/>
                <a:gd name="connsiteX0" fmla="*/ 3175 w 1704971"/>
                <a:gd name="connsiteY0" fmla="*/ 0 h 2886075"/>
                <a:gd name="connsiteX1" fmla="*/ 1704971 w 1704971"/>
                <a:gd name="connsiteY1" fmla="*/ 269875 h 2886075"/>
                <a:gd name="connsiteX2" fmla="*/ 1701796 w 1704971"/>
                <a:gd name="connsiteY2" fmla="*/ 2638425 h 2886075"/>
                <a:gd name="connsiteX3" fmla="*/ 0 w 1704971"/>
                <a:gd name="connsiteY3" fmla="*/ 2886075 h 2886075"/>
                <a:gd name="connsiteX4" fmla="*/ 3175 w 1704971"/>
                <a:gd name="connsiteY4" fmla="*/ 0 h 2886075"/>
                <a:gd name="connsiteX0" fmla="*/ 92 w 1701888"/>
                <a:gd name="connsiteY0" fmla="*/ 0 h 2886075"/>
                <a:gd name="connsiteX1" fmla="*/ 1701888 w 1701888"/>
                <a:gd name="connsiteY1" fmla="*/ 269875 h 2886075"/>
                <a:gd name="connsiteX2" fmla="*/ 1698713 w 1701888"/>
                <a:gd name="connsiteY2" fmla="*/ 2638425 h 2886075"/>
                <a:gd name="connsiteX3" fmla="*/ 6442 w 1701888"/>
                <a:gd name="connsiteY3" fmla="*/ 2886075 h 2886075"/>
                <a:gd name="connsiteX4" fmla="*/ 92 w 1701888"/>
                <a:gd name="connsiteY4" fmla="*/ 0 h 2886075"/>
                <a:gd name="connsiteX0" fmla="*/ 92 w 1701888"/>
                <a:gd name="connsiteY0" fmla="*/ 0 h 2886075"/>
                <a:gd name="connsiteX1" fmla="*/ 1701888 w 1701888"/>
                <a:gd name="connsiteY1" fmla="*/ 269875 h 2886075"/>
                <a:gd name="connsiteX2" fmla="*/ 1651088 w 1701888"/>
                <a:gd name="connsiteY2" fmla="*/ 2033587 h 2886075"/>
                <a:gd name="connsiteX3" fmla="*/ 6442 w 1701888"/>
                <a:gd name="connsiteY3" fmla="*/ 2886075 h 2886075"/>
                <a:gd name="connsiteX4" fmla="*/ 92 w 1701888"/>
                <a:gd name="connsiteY4" fmla="*/ 0 h 2886075"/>
                <a:gd name="connsiteX0" fmla="*/ 92 w 1701888"/>
                <a:gd name="connsiteY0" fmla="*/ 0 h 2266950"/>
                <a:gd name="connsiteX1" fmla="*/ 1701888 w 1701888"/>
                <a:gd name="connsiteY1" fmla="*/ 269875 h 2266950"/>
                <a:gd name="connsiteX2" fmla="*/ 1651088 w 1701888"/>
                <a:gd name="connsiteY2" fmla="*/ 2033587 h 2266950"/>
                <a:gd name="connsiteX3" fmla="*/ 6442 w 1701888"/>
                <a:gd name="connsiteY3" fmla="*/ 2266950 h 2266950"/>
                <a:gd name="connsiteX4" fmla="*/ 92 w 1701888"/>
                <a:gd name="connsiteY4" fmla="*/ 0 h 2266950"/>
                <a:gd name="connsiteX0" fmla="*/ 92 w 1651764"/>
                <a:gd name="connsiteY0" fmla="*/ 0 h 2266950"/>
                <a:gd name="connsiteX1" fmla="*/ 1642357 w 1651764"/>
                <a:gd name="connsiteY1" fmla="*/ 238919 h 2266950"/>
                <a:gd name="connsiteX2" fmla="*/ 1651088 w 1651764"/>
                <a:gd name="connsiteY2" fmla="*/ 2033587 h 2266950"/>
                <a:gd name="connsiteX3" fmla="*/ 6442 w 1651764"/>
                <a:gd name="connsiteY3" fmla="*/ 2266950 h 2266950"/>
                <a:gd name="connsiteX4" fmla="*/ 92 w 1651764"/>
                <a:gd name="connsiteY4" fmla="*/ 0 h 2266950"/>
                <a:gd name="connsiteX0" fmla="*/ 3175 w 1645322"/>
                <a:gd name="connsiteY0" fmla="*/ 0 h 2286000"/>
                <a:gd name="connsiteX1" fmla="*/ 1635915 w 1645322"/>
                <a:gd name="connsiteY1" fmla="*/ 257969 h 2286000"/>
                <a:gd name="connsiteX2" fmla="*/ 1644646 w 1645322"/>
                <a:gd name="connsiteY2" fmla="*/ 2052637 h 2286000"/>
                <a:gd name="connsiteX3" fmla="*/ 0 w 1645322"/>
                <a:gd name="connsiteY3" fmla="*/ 2286000 h 2286000"/>
                <a:gd name="connsiteX4" fmla="*/ 3175 w 1645322"/>
                <a:gd name="connsiteY4" fmla="*/ 0 h 2286000"/>
                <a:gd name="connsiteX0" fmla="*/ 193 w 1642340"/>
                <a:gd name="connsiteY0" fmla="*/ 0 h 2288381"/>
                <a:gd name="connsiteX1" fmla="*/ 1632933 w 1642340"/>
                <a:gd name="connsiteY1" fmla="*/ 257969 h 2288381"/>
                <a:gd name="connsiteX2" fmla="*/ 1641664 w 1642340"/>
                <a:gd name="connsiteY2" fmla="*/ 2052637 h 2288381"/>
                <a:gd name="connsiteX3" fmla="*/ 1781 w 1642340"/>
                <a:gd name="connsiteY3" fmla="*/ 2288381 h 2288381"/>
                <a:gd name="connsiteX4" fmla="*/ 193 w 1642340"/>
                <a:gd name="connsiteY4" fmla="*/ 0 h 2288381"/>
                <a:gd name="connsiteX0" fmla="*/ 193 w 1637794"/>
                <a:gd name="connsiteY0" fmla="*/ 0 h 2288381"/>
                <a:gd name="connsiteX1" fmla="*/ 1632933 w 1637794"/>
                <a:gd name="connsiteY1" fmla="*/ 257969 h 2288381"/>
                <a:gd name="connsiteX2" fmla="*/ 1636902 w 1637794"/>
                <a:gd name="connsiteY2" fmla="*/ 2050255 h 2288381"/>
                <a:gd name="connsiteX3" fmla="*/ 1781 w 1637794"/>
                <a:gd name="connsiteY3" fmla="*/ 2288381 h 2288381"/>
                <a:gd name="connsiteX4" fmla="*/ 193 w 1637794"/>
                <a:gd name="connsiteY4" fmla="*/ 0 h 22883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7794" h="2288381">
                  <a:moveTo>
                    <a:pt x="193" y="0"/>
                  </a:moveTo>
                  <a:lnTo>
                    <a:pt x="1632933" y="257969"/>
                  </a:lnTo>
                  <a:cubicBezTo>
                    <a:pt x="1628700" y="1046427"/>
                    <a:pt x="1641135" y="1261797"/>
                    <a:pt x="1636902" y="2050255"/>
                  </a:cubicBezTo>
                  <a:lnTo>
                    <a:pt x="1781" y="2288381"/>
                  </a:lnTo>
                  <a:cubicBezTo>
                    <a:pt x="2839" y="1326356"/>
                    <a:pt x="-865" y="962025"/>
                    <a:pt x="193" y="0"/>
                  </a:cubicBezTo>
                  <a:close/>
                </a:path>
              </a:pathLst>
            </a:custGeom>
            <a:gradFill>
              <a:gsLst>
                <a:gs pos="43000">
                  <a:schemeClr val="bg1">
                    <a:lumMod val="0"/>
                    <a:lumOff val="100000"/>
                  </a:schemeClr>
                </a:gs>
                <a:gs pos="100000">
                  <a:schemeClr val="accent1">
                    <a:lumMod val="6000"/>
                    <a:lumOff val="94000"/>
                  </a:schemeClr>
                </a:gs>
              </a:gsLst>
              <a:lin ang="16200000" scaled="1"/>
            </a:gradFill>
            <a:ln>
              <a:gradFill>
                <a:gsLst>
                  <a:gs pos="0">
                    <a:schemeClr val="accent1">
                      <a:lumMod val="60000"/>
                      <a:lumOff val="40000"/>
                    </a:schemeClr>
                  </a:gs>
                  <a:gs pos="100000">
                    <a:schemeClr val="bg1"/>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5" name="努力1-12">
              <a:extLst>
                <a:ext uri="{FF2B5EF4-FFF2-40B4-BE49-F238E27FC236}">
                  <a16:creationId xmlns:a16="http://schemas.microsoft.com/office/drawing/2014/main" id="{4C7FAED5-DC65-C966-F8CC-0057867FE7F1}"/>
                </a:ext>
              </a:extLst>
            </p:cNvPr>
            <p:cNvSpPr>
              <a:spLocks/>
            </p:cNvSpPr>
            <p:nvPr/>
          </p:nvSpPr>
          <p:spPr>
            <a:xfrm>
              <a:off x="7404008" y="1682750"/>
              <a:ext cx="1701888" cy="2886075"/>
            </a:xfrm>
            <a:custGeom>
              <a:avLst/>
              <a:gdLst>
                <a:gd name="connsiteX0" fmla="*/ 0 w 1689096"/>
                <a:gd name="connsiteY0" fmla="*/ 0 h 2635250"/>
                <a:gd name="connsiteX1" fmla="*/ 1689096 w 1689096"/>
                <a:gd name="connsiteY1" fmla="*/ 0 h 2635250"/>
                <a:gd name="connsiteX2" fmla="*/ 1689096 w 1689096"/>
                <a:gd name="connsiteY2" fmla="*/ 2635250 h 2635250"/>
                <a:gd name="connsiteX3" fmla="*/ 0 w 1689096"/>
                <a:gd name="connsiteY3" fmla="*/ 2635250 h 2635250"/>
                <a:gd name="connsiteX4" fmla="*/ 0 w 1689096"/>
                <a:gd name="connsiteY4" fmla="*/ 0 h 2635250"/>
                <a:gd name="connsiteX0" fmla="*/ 0 w 1701796"/>
                <a:gd name="connsiteY0" fmla="*/ 0 h 2635250"/>
                <a:gd name="connsiteX1" fmla="*/ 1701796 w 1701796"/>
                <a:gd name="connsiteY1" fmla="*/ 269875 h 2635250"/>
                <a:gd name="connsiteX2" fmla="*/ 1689096 w 1701796"/>
                <a:gd name="connsiteY2" fmla="*/ 2635250 h 2635250"/>
                <a:gd name="connsiteX3" fmla="*/ 0 w 1701796"/>
                <a:gd name="connsiteY3" fmla="*/ 2635250 h 2635250"/>
                <a:gd name="connsiteX4" fmla="*/ 0 w 1701796"/>
                <a:gd name="connsiteY4" fmla="*/ 0 h 2635250"/>
                <a:gd name="connsiteX0" fmla="*/ 0 w 1701796"/>
                <a:gd name="connsiteY0" fmla="*/ 0 h 2638425"/>
                <a:gd name="connsiteX1" fmla="*/ 1701796 w 1701796"/>
                <a:gd name="connsiteY1" fmla="*/ 269875 h 2638425"/>
                <a:gd name="connsiteX2" fmla="*/ 1698621 w 1701796"/>
                <a:gd name="connsiteY2" fmla="*/ 2638425 h 2638425"/>
                <a:gd name="connsiteX3" fmla="*/ 0 w 1701796"/>
                <a:gd name="connsiteY3" fmla="*/ 2635250 h 2638425"/>
                <a:gd name="connsiteX4" fmla="*/ 0 w 1701796"/>
                <a:gd name="connsiteY4" fmla="*/ 0 h 2638425"/>
                <a:gd name="connsiteX0" fmla="*/ 3175 w 1704971"/>
                <a:gd name="connsiteY0" fmla="*/ 0 h 2886075"/>
                <a:gd name="connsiteX1" fmla="*/ 1704971 w 1704971"/>
                <a:gd name="connsiteY1" fmla="*/ 269875 h 2886075"/>
                <a:gd name="connsiteX2" fmla="*/ 1701796 w 1704971"/>
                <a:gd name="connsiteY2" fmla="*/ 2638425 h 2886075"/>
                <a:gd name="connsiteX3" fmla="*/ 0 w 1704971"/>
                <a:gd name="connsiteY3" fmla="*/ 2886075 h 2886075"/>
                <a:gd name="connsiteX4" fmla="*/ 3175 w 1704971"/>
                <a:gd name="connsiteY4" fmla="*/ 0 h 2886075"/>
                <a:gd name="connsiteX0" fmla="*/ 92 w 1701888"/>
                <a:gd name="connsiteY0" fmla="*/ 0 h 2886075"/>
                <a:gd name="connsiteX1" fmla="*/ 1701888 w 1701888"/>
                <a:gd name="connsiteY1" fmla="*/ 269875 h 2886075"/>
                <a:gd name="connsiteX2" fmla="*/ 1698713 w 1701888"/>
                <a:gd name="connsiteY2" fmla="*/ 2638425 h 2886075"/>
                <a:gd name="connsiteX3" fmla="*/ 6442 w 1701888"/>
                <a:gd name="connsiteY3" fmla="*/ 2886075 h 2886075"/>
                <a:gd name="connsiteX4" fmla="*/ 92 w 1701888"/>
                <a:gd name="connsiteY4" fmla="*/ 0 h 2886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1888" h="2886075">
                  <a:moveTo>
                    <a:pt x="92" y="0"/>
                  </a:moveTo>
                  <a:lnTo>
                    <a:pt x="1701888" y="269875"/>
                  </a:lnTo>
                  <a:cubicBezTo>
                    <a:pt x="1697655" y="1058333"/>
                    <a:pt x="1702946" y="1849967"/>
                    <a:pt x="1698713" y="2638425"/>
                  </a:cubicBezTo>
                  <a:lnTo>
                    <a:pt x="6442" y="2886075"/>
                  </a:lnTo>
                  <a:cubicBezTo>
                    <a:pt x="7500" y="1924050"/>
                    <a:pt x="-966" y="962025"/>
                    <a:pt x="92" y="0"/>
                  </a:cubicBezTo>
                  <a:close/>
                </a:path>
              </a:pathLst>
            </a:custGeom>
            <a:gradFill>
              <a:gsLst>
                <a:gs pos="43000">
                  <a:schemeClr val="bg1">
                    <a:lumMod val="0"/>
                    <a:lumOff val="100000"/>
                  </a:schemeClr>
                </a:gs>
                <a:gs pos="100000">
                  <a:schemeClr val="accent1">
                    <a:lumMod val="6000"/>
                    <a:lumOff val="94000"/>
                  </a:schemeClr>
                </a:gs>
              </a:gsLst>
              <a:lin ang="16200000" scaled="1"/>
            </a:gradFill>
            <a:ln>
              <a:gradFill>
                <a:gsLst>
                  <a:gs pos="0">
                    <a:schemeClr val="accent1">
                      <a:lumMod val="60000"/>
                      <a:lumOff val="40000"/>
                    </a:schemeClr>
                  </a:gs>
                  <a:gs pos="100000">
                    <a:schemeClr val="bg1"/>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6" name="努力1-13">
              <a:extLst>
                <a:ext uri="{FF2B5EF4-FFF2-40B4-BE49-F238E27FC236}">
                  <a16:creationId xmlns:a16="http://schemas.microsoft.com/office/drawing/2014/main" id="{CBAC5706-C7AD-633F-ED86-6EB2F25A55F9}"/>
                </a:ext>
              </a:extLst>
            </p:cNvPr>
            <p:cNvSpPr>
              <a:spLocks/>
            </p:cNvSpPr>
            <p:nvPr/>
          </p:nvSpPr>
          <p:spPr>
            <a:xfrm>
              <a:off x="5053076" y="1485899"/>
              <a:ext cx="2100186" cy="3267075"/>
            </a:xfrm>
            <a:custGeom>
              <a:avLst/>
              <a:gdLst>
                <a:gd name="connsiteX0" fmla="*/ 0 w 1689096"/>
                <a:gd name="connsiteY0" fmla="*/ 0 h 2635250"/>
                <a:gd name="connsiteX1" fmla="*/ 1689096 w 1689096"/>
                <a:gd name="connsiteY1" fmla="*/ 0 h 2635250"/>
                <a:gd name="connsiteX2" fmla="*/ 1689096 w 1689096"/>
                <a:gd name="connsiteY2" fmla="*/ 2635250 h 2635250"/>
                <a:gd name="connsiteX3" fmla="*/ 0 w 1689096"/>
                <a:gd name="connsiteY3" fmla="*/ 2635250 h 2635250"/>
                <a:gd name="connsiteX4" fmla="*/ 0 w 1689096"/>
                <a:gd name="connsiteY4" fmla="*/ 0 h 2635250"/>
                <a:gd name="connsiteX0" fmla="*/ 0 w 1701796"/>
                <a:gd name="connsiteY0" fmla="*/ 0 h 2635250"/>
                <a:gd name="connsiteX1" fmla="*/ 1701796 w 1701796"/>
                <a:gd name="connsiteY1" fmla="*/ 269875 h 2635250"/>
                <a:gd name="connsiteX2" fmla="*/ 1689096 w 1701796"/>
                <a:gd name="connsiteY2" fmla="*/ 2635250 h 2635250"/>
                <a:gd name="connsiteX3" fmla="*/ 0 w 1701796"/>
                <a:gd name="connsiteY3" fmla="*/ 2635250 h 2635250"/>
                <a:gd name="connsiteX4" fmla="*/ 0 w 1701796"/>
                <a:gd name="connsiteY4" fmla="*/ 0 h 2635250"/>
                <a:gd name="connsiteX0" fmla="*/ 0 w 1701796"/>
                <a:gd name="connsiteY0" fmla="*/ 0 h 2638425"/>
                <a:gd name="connsiteX1" fmla="*/ 1701796 w 1701796"/>
                <a:gd name="connsiteY1" fmla="*/ 269875 h 2638425"/>
                <a:gd name="connsiteX2" fmla="*/ 1698621 w 1701796"/>
                <a:gd name="connsiteY2" fmla="*/ 2638425 h 2638425"/>
                <a:gd name="connsiteX3" fmla="*/ 0 w 1701796"/>
                <a:gd name="connsiteY3" fmla="*/ 2635250 h 2638425"/>
                <a:gd name="connsiteX4" fmla="*/ 0 w 1701796"/>
                <a:gd name="connsiteY4" fmla="*/ 0 h 2638425"/>
                <a:gd name="connsiteX0" fmla="*/ 3175 w 1704971"/>
                <a:gd name="connsiteY0" fmla="*/ 0 h 2886075"/>
                <a:gd name="connsiteX1" fmla="*/ 1704971 w 1704971"/>
                <a:gd name="connsiteY1" fmla="*/ 269875 h 2886075"/>
                <a:gd name="connsiteX2" fmla="*/ 1701796 w 1704971"/>
                <a:gd name="connsiteY2" fmla="*/ 2638425 h 2886075"/>
                <a:gd name="connsiteX3" fmla="*/ 0 w 1704971"/>
                <a:gd name="connsiteY3" fmla="*/ 2886075 h 2886075"/>
                <a:gd name="connsiteX4" fmla="*/ 3175 w 1704971"/>
                <a:gd name="connsiteY4" fmla="*/ 0 h 2886075"/>
                <a:gd name="connsiteX0" fmla="*/ 92 w 1701888"/>
                <a:gd name="connsiteY0" fmla="*/ 0 h 2886075"/>
                <a:gd name="connsiteX1" fmla="*/ 1701888 w 1701888"/>
                <a:gd name="connsiteY1" fmla="*/ 269875 h 2886075"/>
                <a:gd name="connsiteX2" fmla="*/ 1698713 w 1701888"/>
                <a:gd name="connsiteY2" fmla="*/ 2638425 h 2886075"/>
                <a:gd name="connsiteX3" fmla="*/ 6442 w 1701888"/>
                <a:gd name="connsiteY3" fmla="*/ 2886075 h 2886075"/>
                <a:gd name="connsiteX4" fmla="*/ 92 w 1701888"/>
                <a:gd name="connsiteY4" fmla="*/ 0 h 2886075"/>
                <a:gd name="connsiteX0" fmla="*/ 92 w 1701888"/>
                <a:gd name="connsiteY0" fmla="*/ 0 h 2886075"/>
                <a:gd name="connsiteX1" fmla="*/ 1701888 w 1701888"/>
                <a:gd name="connsiteY1" fmla="*/ 269875 h 2886075"/>
                <a:gd name="connsiteX2" fmla="*/ 1651088 w 1701888"/>
                <a:gd name="connsiteY2" fmla="*/ 2033587 h 2886075"/>
                <a:gd name="connsiteX3" fmla="*/ 6442 w 1701888"/>
                <a:gd name="connsiteY3" fmla="*/ 2886075 h 2886075"/>
                <a:gd name="connsiteX4" fmla="*/ 92 w 1701888"/>
                <a:gd name="connsiteY4" fmla="*/ 0 h 2886075"/>
                <a:gd name="connsiteX0" fmla="*/ 92 w 1701888"/>
                <a:gd name="connsiteY0" fmla="*/ 0 h 2266950"/>
                <a:gd name="connsiteX1" fmla="*/ 1701888 w 1701888"/>
                <a:gd name="connsiteY1" fmla="*/ 269875 h 2266950"/>
                <a:gd name="connsiteX2" fmla="*/ 1651088 w 1701888"/>
                <a:gd name="connsiteY2" fmla="*/ 2033587 h 2266950"/>
                <a:gd name="connsiteX3" fmla="*/ 6442 w 1701888"/>
                <a:gd name="connsiteY3" fmla="*/ 2266950 h 2266950"/>
                <a:gd name="connsiteX4" fmla="*/ 92 w 1701888"/>
                <a:gd name="connsiteY4" fmla="*/ 0 h 2266950"/>
                <a:gd name="connsiteX0" fmla="*/ 92 w 1651764"/>
                <a:gd name="connsiteY0" fmla="*/ 0 h 2266950"/>
                <a:gd name="connsiteX1" fmla="*/ 1642357 w 1651764"/>
                <a:gd name="connsiteY1" fmla="*/ 238919 h 2266950"/>
                <a:gd name="connsiteX2" fmla="*/ 1651088 w 1651764"/>
                <a:gd name="connsiteY2" fmla="*/ 2033587 h 2266950"/>
                <a:gd name="connsiteX3" fmla="*/ 6442 w 1651764"/>
                <a:gd name="connsiteY3" fmla="*/ 2266950 h 2266950"/>
                <a:gd name="connsiteX4" fmla="*/ 92 w 1651764"/>
                <a:gd name="connsiteY4" fmla="*/ 0 h 2266950"/>
                <a:gd name="connsiteX0" fmla="*/ 3175 w 1645322"/>
                <a:gd name="connsiteY0" fmla="*/ 0 h 2286000"/>
                <a:gd name="connsiteX1" fmla="*/ 1635915 w 1645322"/>
                <a:gd name="connsiteY1" fmla="*/ 257969 h 2286000"/>
                <a:gd name="connsiteX2" fmla="*/ 1644646 w 1645322"/>
                <a:gd name="connsiteY2" fmla="*/ 2052637 h 2286000"/>
                <a:gd name="connsiteX3" fmla="*/ 0 w 1645322"/>
                <a:gd name="connsiteY3" fmla="*/ 2286000 h 2286000"/>
                <a:gd name="connsiteX4" fmla="*/ 3175 w 1645322"/>
                <a:gd name="connsiteY4" fmla="*/ 0 h 2286000"/>
                <a:gd name="connsiteX0" fmla="*/ 193 w 1642340"/>
                <a:gd name="connsiteY0" fmla="*/ 0 h 2288381"/>
                <a:gd name="connsiteX1" fmla="*/ 1632933 w 1642340"/>
                <a:gd name="connsiteY1" fmla="*/ 257969 h 2288381"/>
                <a:gd name="connsiteX2" fmla="*/ 1641664 w 1642340"/>
                <a:gd name="connsiteY2" fmla="*/ 2052637 h 2288381"/>
                <a:gd name="connsiteX3" fmla="*/ 1781 w 1642340"/>
                <a:gd name="connsiteY3" fmla="*/ 2288381 h 2288381"/>
                <a:gd name="connsiteX4" fmla="*/ 193 w 1642340"/>
                <a:gd name="connsiteY4" fmla="*/ 0 h 2288381"/>
                <a:gd name="connsiteX0" fmla="*/ 193 w 1637794"/>
                <a:gd name="connsiteY0" fmla="*/ 0 h 2288381"/>
                <a:gd name="connsiteX1" fmla="*/ 1632933 w 1637794"/>
                <a:gd name="connsiteY1" fmla="*/ 257969 h 2288381"/>
                <a:gd name="connsiteX2" fmla="*/ 1636902 w 1637794"/>
                <a:gd name="connsiteY2" fmla="*/ 2050255 h 2288381"/>
                <a:gd name="connsiteX3" fmla="*/ 1781 w 1637794"/>
                <a:gd name="connsiteY3" fmla="*/ 2288381 h 2288381"/>
                <a:gd name="connsiteX4" fmla="*/ 193 w 1637794"/>
                <a:gd name="connsiteY4" fmla="*/ 0 h 2288381"/>
                <a:gd name="connsiteX0" fmla="*/ 193 w 1828196"/>
                <a:gd name="connsiteY0" fmla="*/ 313531 h 2601912"/>
                <a:gd name="connsiteX1" fmla="*/ 1828196 w 1828196"/>
                <a:gd name="connsiteY1" fmla="*/ 0 h 2601912"/>
                <a:gd name="connsiteX2" fmla="*/ 1636902 w 1828196"/>
                <a:gd name="connsiteY2" fmla="*/ 2363786 h 2601912"/>
                <a:gd name="connsiteX3" fmla="*/ 1781 w 1828196"/>
                <a:gd name="connsiteY3" fmla="*/ 2601912 h 2601912"/>
                <a:gd name="connsiteX4" fmla="*/ 193 w 1828196"/>
                <a:gd name="connsiteY4" fmla="*/ 313531 h 2601912"/>
                <a:gd name="connsiteX0" fmla="*/ 193 w 1828196"/>
                <a:gd name="connsiteY0" fmla="*/ 313531 h 2963861"/>
                <a:gd name="connsiteX1" fmla="*/ 1828196 w 1828196"/>
                <a:gd name="connsiteY1" fmla="*/ 0 h 2963861"/>
                <a:gd name="connsiteX2" fmla="*/ 1822639 w 1828196"/>
                <a:gd name="connsiteY2" fmla="*/ 2963861 h 2963861"/>
                <a:gd name="connsiteX3" fmla="*/ 1781 w 1828196"/>
                <a:gd name="connsiteY3" fmla="*/ 2601912 h 2963861"/>
                <a:gd name="connsiteX4" fmla="*/ 193 w 1828196"/>
                <a:gd name="connsiteY4" fmla="*/ 313531 h 2963861"/>
                <a:gd name="connsiteX0" fmla="*/ 284162 w 2112165"/>
                <a:gd name="connsiteY0" fmla="*/ 313531 h 2978149"/>
                <a:gd name="connsiteX1" fmla="*/ 2112165 w 2112165"/>
                <a:gd name="connsiteY1" fmla="*/ 0 h 2978149"/>
                <a:gd name="connsiteX2" fmla="*/ 2106608 w 2112165"/>
                <a:gd name="connsiteY2" fmla="*/ 2963861 h 2978149"/>
                <a:gd name="connsiteX3" fmla="*/ 0 w 2112165"/>
                <a:gd name="connsiteY3" fmla="*/ 2978149 h 2978149"/>
                <a:gd name="connsiteX4" fmla="*/ 284162 w 2112165"/>
                <a:gd name="connsiteY4" fmla="*/ 313531 h 2978149"/>
                <a:gd name="connsiteX0" fmla="*/ 284162 w 2112165"/>
                <a:gd name="connsiteY0" fmla="*/ 313531 h 3123009"/>
                <a:gd name="connsiteX1" fmla="*/ 2112165 w 2112165"/>
                <a:gd name="connsiteY1" fmla="*/ 0 h 3123009"/>
                <a:gd name="connsiteX2" fmla="*/ 2106608 w 2112165"/>
                <a:gd name="connsiteY2" fmla="*/ 2963861 h 3123009"/>
                <a:gd name="connsiteX3" fmla="*/ 1053049 w 2112165"/>
                <a:gd name="connsiteY3" fmla="*/ 3123009 h 3123009"/>
                <a:gd name="connsiteX4" fmla="*/ 0 w 2112165"/>
                <a:gd name="connsiteY4" fmla="*/ 2978149 h 3123009"/>
                <a:gd name="connsiteX5" fmla="*/ 284162 w 2112165"/>
                <a:gd name="connsiteY5" fmla="*/ 313531 h 3123009"/>
                <a:gd name="connsiteX0" fmla="*/ 12699 w 2112165"/>
                <a:gd name="connsiteY0" fmla="*/ 8731 h 3123009"/>
                <a:gd name="connsiteX1" fmla="*/ 2112165 w 2112165"/>
                <a:gd name="connsiteY1" fmla="*/ 0 h 3123009"/>
                <a:gd name="connsiteX2" fmla="*/ 2106608 w 2112165"/>
                <a:gd name="connsiteY2" fmla="*/ 2963861 h 3123009"/>
                <a:gd name="connsiteX3" fmla="*/ 1053049 w 2112165"/>
                <a:gd name="connsiteY3" fmla="*/ 3123009 h 3123009"/>
                <a:gd name="connsiteX4" fmla="*/ 0 w 2112165"/>
                <a:gd name="connsiteY4" fmla="*/ 2978149 h 3123009"/>
                <a:gd name="connsiteX5" fmla="*/ 12699 w 2112165"/>
                <a:gd name="connsiteY5" fmla="*/ 8731 h 3123009"/>
                <a:gd name="connsiteX0" fmla="*/ 12699 w 2112165"/>
                <a:gd name="connsiteY0" fmla="*/ 162322 h 3276600"/>
                <a:gd name="connsiteX1" fmla="*/ 1072099 w 2112165"/>
                <a:gd name="connsiteY1" fmla="*/ 0 h 3276600"/>
                <a:gd name="connsiteX2" fmla="*/ 2112165 w 2112165"/>
                <a:gd name="connsiteY2" fmla="*/ 153591 h 3276600"/>
                <a:gd name="connsiteX3" fmla="*/ 2106608 w 2112165"/>
                <a:gd name="connsiteY3" fmla="*/ 3117452 h 3276600"/>
                <a:gd name="connsiteX4" fmla="*/ 1053049 w 2112165"/>
                <a:gd name="connsiteY4" fmla="*/ 3276600 h 3276600"/>
                <a:gd name="connsiteX5" fmla="*/ 0 w 2112165"/>
                <a:gd name="connsiteY5" fmla="*/ 3131740 h 3276600"/>
                <a:gd name="connsiteX6" fmla="*/ 12699 w 2112165"/>
                <a:gd name="connsiteY6" fmla="*/ 162322 h 3276600"/>
                <a:gd name="connsiteX0" fmla="*/ 12699 w 2107211"/>
                <a:gd name="connsiteY0" fmla="*/ 162322 h 3276600"/>
                <a:gd name="connsiteX1" fmla="*/ 1072099 w 2107211"/>
                <a:gd name="connsiteY1" fmla="*/ 0 h 3276600"/>
                <a:gd name="connsiteX2" fmla="*/ 2095496 w 2107211"/>
                <a:gd name="connsiteY2" fmla="*/ 165497 h 3276600"/>
                <a:gd name="connsiteX3" fmla="*/ 2106608 w 2107211"/>
                <a:gd name="connsiteY3" fmla="*/ 3117452 h 3276600"/>
                <a:gd name="connsiteX4" fmla="*/ 1053049 w 2107211"/>
                <a:gd name="connsiteY4" fmla="*/ 3276600 h 3276600"/>
                <a:gd name="connsiteX5" fmla="*/ 0 w 2107211"/>
                <a:gd name="connsiteY5" fmla="*/ 3131740 h 3276600"/>
                <a:gd name="connsiteX6" fmla="*/ 12699 w 2107211"/>
                <a:gd name="connsiteY6" fmla="*/ 162322 h 3276600"/>
                <a:gd name="connsiteX0" fmla="*/ 12699 w 2109784"/>
                <a:gd name="connsiteY0" fmla="*/ 162322 h 3276600"/>
                <a:gd name="connsiteX1" fmla="*/ 1072099 w 2109784"/>
                <a:gd name="connsiteY1" fmla="*/ 0 h 3276600"/>
                <a:gd name="connsiteX2" fmla="*/ 2109784 w 2109784"/>
                <a:gd name="connsiteY2" fmla="*/ 160735 h 3276600"/>
                <a:gd name="connsiteX3" fmla="*/ 2106608 w 2109784"/>
                <a:gd name="connsiteY3" fmla="*/ 3117452 h 3276600"/>
                <a:gd name="connsiteX4" fmla="*/ 1053049 w 2109784"/>
                <a:gd name="connsiteY4" fmla="*/ 3276600 h 3276600"/>
                <a:gd name="connsiteX5" fmla="*/ 0 w 2109784"/>
                <a:gd name="connsiteY5" fmla="*/ 3131740 h 3276600"/>
                <a:gd name="connsiteX6" fmla="*/ 12699 w 2109784"/>
                <a:gd name="connsiteY6" fmla="*/ 162322 h 3276600"/>
                <a:gd name="connsiteX0" fmla="*/ 12699 w 2109784"/>
                <a:gd name="connsiteY0" fmla="*/ 162322 h 3276600"/>
                <a:gd name="connsiteX1" fmla="*/ 1057811 w 2109784"/>
                <a:gd name="connsiteY1" fmla="*/ 0 h 3276600"/>
                <a:gd name="connsiteX2" fmla="*/ 2109784 w 2109784"/>
                <a:gd name="connsiteY2" fmla="*/ 160735 h 3276600"/>
                <a:gd name="connsiteX3" fmla="*/ 2106608 w 2109784"/>
                <a:gd name="connsiteY3" fmla="*/ 3117452 h 3276600"/>
                <a:gd name="connsiteX4" fmla="*/ 1053049 w 2109784"/>
                <a:gd name="connsiteY4" fmla="*/ 3276600 h 3276600"/>
                <a:gd name="connsiteX5" fmla="*/ 0 w 2109784"/>
                <a:gd name="connsiteY5" fmla="*/ 3131740 h 3276600"/>
                <a:gd name="connsiteX6" fmla="*/ 12699 w 2109784"/>
                <a:gd name="connsiteY6" fmla="*/ 162322 h 3276600"/>
                <a:gd name="connsiteX0" fmla="*/ 12699 w 2109784"/>
                <a:gd name="connsiteY0" fmla="*/ 162322 h 3276600"/>
                <a:gd name="connsiteX1" fmla="*/ 1057811 w 2109784"/>
                <a:gd name="connsiteY1" fmla="*/ 0 h 3276600"/>
                <a:gd name="connsiteX2" fmla="*/ 2109784 w 2109784"/>
                <a:gd name="connsiteY2" fmla="*/ 160735 h 3276600"/>
                <a:gd name="connsiteX3" fmla="*/ 2106608 w 2109784"/>
                <a:gd name="connsiteY3" fmla="*/ 3117452 h 3276600"/>
                <a:gd name="connsiteX4" fmla="*/ 1053049 w 2109784"/>
                <a:gd name="connsiteY4" fmla="*/ 3276600 h 3276600"/>
                <a:gd name="connsiteX5" fmla="*/ 0 w 2109784"/>
                <a:gd name="connsiteY5" fmla="*/ 3131740 h 3276600"/>
                <a:gd name="connsiteX6" fmla="*/ 12699 w 2109784"/>
                <a:gd name="connsiteY6" fmla="*/ 162322 h 3276600"/>
                <a:gd name="connsiteX0" fmla="*/ 12699 w 2109784"/>
                <a:gd name="connsiteY0" fmla="*/ 162322 h 3276600"/>
                <a:gd name="connsiteX1" fmla="*/ 1057811 w 2109784"/>
                <a:gd name="connsiteY1" fmla="*/ 0 h 3276600"/>
                <a:gd name="connsiteX2" fmla="*/ 2109784 w 2109784"/>
                <a:gd name="connsiteY2" fmla="*/ 160735 h 3276600"/>
                <a:gd name="connsiteX3" fmla="*/ 2106608 w 2109784"/>
                <a:gd name="connsiteY3" fmla="*/ 3117452 h 3276600"/>
                <a:gd name="connsiteX4" fmla="*/ 1053049 w 2109784"/>
                <a:gd name="connsiteY4" fmla="*/ 3276600 h 3276600"/>
                <a:gd name="connsiteX5" fmla="*/ 0 w 2109784"/>
                <a:gd name="connsiteY5" fmla="*/ 3131740 h 3276600"/>
                <a:gd name="connsiteX6" fmla="*/ 12699 w 2109784"/>
                <a:gd name="connsiteY6" fmla="*/ 162322 h 3276600"/>
                <a:gd name="connsiteX0" fmla="*/ 12699 w 2109784"/>
                <a:gd name="connsiteY0" fmla="*/ 162322 h 3276600"/>
                <a:gd name="connsiteX1" fmla="*/ 1057811 w 2109784"/>
                <a:gd name="connsiteY1" fmla="*/ 0 h 3276600"/>
                <a:gd name="connsiteX2" fmla="*/ 2109784 w 2109784"/>
                <a:gd name="connsiteY2" fmla="*/ 160735 h 3276600"/>
                <a:gd name="connsiteX3" fmla="*/ 2106608 w 2109784"/>
                <a:gd name="connsiteY3" fmla="*/ 3117452 h 3276600"/>
                <a:gd name="connsiteX4" fmla="*/ 1053049 w 2109784"/>
                <a:gd name="connsiteY4" fmla="*/ 3276600 h 3276600"/>
                <a:gd name="connsiteX5" fmla="*/ 0 w 2109784"/>
                <a:gd name="connsiteY5" fmla="*/ 3131740 h 3276600"/>
                <a:gd name="connsiteX6" fmla="*/ 12699 w 2109784"/>
                <a:gd name="connsiteY6" fmla="*/ 162322 h 3276600"/>
                <a:gd name="connsiteX0" fmla="*/ 12699 w 2109784"/>
                <a:gd name="connsiteY0" fmla="*/ 162322 h 3276600"/>
                <a:gd name="connsiteX1" fmla="*/ 1057811 w 2109784"/>
                <a:gd name="connsiteY1" fmla="*/ 0 h 3276600"/>
                <a:gd name="connsiteX2" fmla="*/ 2109784 w 2109784"/>
                <a:gd name="connsiteY2" fmla="*/ 160735 h 3276600"/>
                <a:gd name="connsiteX3" fmla="*/ 2106608 w 2109784"/>
                <a:gd name="connsiteY3" fmla="*/ 3117452 h 3276600"/>
                <a:gd name="connsiteX4" fmla="*/ 1053049 w 2109784"/>
                <a:gd name="connsiteY4" fmla="*/ 3276600 h 3276600"/>
                <a:gd name="connsiteX5" fmla="*/ 0 w 2109784"/>
                <a:gd name="connsiteY5" fmla="*/ 3131740 h 3276600"/>
                <a:gd name="connsiteX6" fmla="*/ 12699 w 2109784"/>
                <a:gd name="connsiteY6" fmla="*/ 162322 h 3276600"/>
                <a:gd name="connsiteX0" fmla="*/ 10317 w 2109784"/>
                <a:gd name="connsiteY0" fmla="*/ 162322 h 3276600"/>
                <a:gd name="connsiteX1" fmla="*/ 1057811 w 2109784"/>
                <a:gd name="connsiteY1" fmla="*/ 0 h 3276600"/>
                <a:gd name="connsiteX2" fmla="*/ 2109784 w 2109784"/>
                <a:gd name="connsiteY2" fmla="*/ 160735 h 3276600"/>
                <a:gd name="connsiteX3" fmla="*/ 2106608 w 2109784"/>
                <a:gd name="connsiteY3" fmla="*/ 3117452 h 3276600"/>
                <a:gd name="connsiteX4" fmla="*/ 1053049 w 2109784"/>
                <a:gd name="connsiteY4" fmla="*/ 3276600 h 3276600"/>
                <a:gd name="connsiteX5" fmla="*/ 0 w 2109784"/>
                <a:gd name="connsiteY5" fmla="*/ 3131740 h 3276600"/>
                <a:gd name="connsiteX6" fmla="*/ 10317 w 2109784"/>
                <a:gd name="connsiteY6" fmla="*/ 162322 h 3276600"/>
                <a:gd name="connsiteX0" fmla="*/ 10317 w 2109784"/>
                <a:gd name="connsiteY0" fmla="*/ 162322 h 3276600"/>
                <a:gd name="connsiteX1" fmla="*/ 1057811 w 2109784"/>
                <a:gd name="connsiteY1" fmla="*/ 0 h 3276600"/>
                <a:gd name="connsiteX2" fmla="*/ 2109784 w 2109784"/>
                <a:gd name="connsiteY2" fmla="*/ 160735 h 3276600"/>
                <a:gd name="connsiteX3" fmla="*/ 2106608 w 2109784"/>
                <a:gd name="connsiteY3" fmla="*/ 3117452 h 3276600"/>
                <a:gd name="connsiteX4" fmla="*/ 1053049 w 2109784"/>
                <a:gd name="connsiteY4" fmla="*/ 3276600 h 3276600"/>
                <a:gd name="connsiteX5" fmla="*/ 0 w 2109784"/>
                <a:gd name="connsiteY5" fmla="*/ 3131740 h 3276600"/>
                <a:gd name="connsiteX6" fmla="*/ 10317 w 2109784"/>
                <a:gd name="connsiteY6" fmla="*/ 162322 h 3276600"/>
                <a:gd name="connsiteX0" fmla="*/ 10317 w 2114643"/>
                <a:gd name="connsiteY0" fmla="*/ 162322 h 3276600"/>
                <a:gd name="connsiteX1" fmla="*/ 1057811 w 2114643"/>
                <a:gd name="connsiteY1" fmla="*/ 0 h 3276600"/>
                <a:gd name="connsiteX2" fmla="*/ 2109784 w 2114643"/>
                <a:gd name="connsiteY2" fmla="*/ 160735 h 3276600"/>
                <a:gd name="connsiteX3" fmla="*/ 2113751 w 2114643"/>
                <a:gd name="connsiteY3" fmla="*/ 3122214 h 3276600"/>
                <a:gd name="connsiteX4" fmla="*/ 1053049 w 2114643"/>
                <a:gd name="connsiteY4" fmla="*/ 3276600 h 3276600"/>
                <a:gd name="connsiteX5" fmla="*/ 0 w 2114643"/>
                <a:gd name="connsiteY5" fmla="*/ 3131740 h 3276600"/>
                <a:gd name="connsiteX6" fmla="*/ 10317 w 2114643"/>
                <a:gd name="connsiteY6" fmla="*/ 162322 h 3276600"/>
                <a:gd name="connsiteX0" fmla="*/ 10317 w 2114643"/>
                <a:gd name="connsiteY0" fmla="*/ 162322 h 3276600"/>
                <a:gd name="connsiteX1" fmla="*/ 1057811 w 2114643"/>
                <a:gd name="connsiteY1" fmla="*/ 0 h 3276600"/>
                <a:gd name="connsiteX2" fmla="*/ 2109784 w 2114643"/>
                <a:gd name="connsiteY2" fmla="*/ 160735 h 3276600"/>
                <a:gd name="connsiteX3" fmla="*/ 2113751 w 2114643"/>
                <a:gd name="connsiteY3" fmla="*/ 3122214 h 3276600"/>
                <a:gd name="connsiteX4" fmla="*/ 1053049 w 2114643"/>
                <a:gd name="connsiteY4" fmla="*/ 3276600 h 3276600"/>
                <a:gd name="connsiteX5" fmla="*/ 0 w 2114643"/>
                <a:gd name="connsiteY5" fmla="*/ 3131740 h 3276600"/>
                <a:gd name="connsiteX6" fmla="*/ 10317 w 2114643"/>
                <a:gd name="connsiteY6" fmla="*/ 162322 h 3276600"/>
                <a:gd name="connsiteX0" fmla="*/ 10317 w 2114643"/>
                <a:gd name="connsiteY0" fmla="*/ 162322 h 3276600"/>
                <a:gd name="connsiteX1" fmla="*/ 1057811 w 2114643"/>
                <a:gd name="connsiteY1" fmla="*/ 0 h 3276600"/>
                <a:gd name="connsiteX2" fmla="*/ 2109784 w 2114643"/>
                <a:gd name="connsiteY2" fmla="*/ 160735 h 3276600"/>
                <a:gd name="connsiteX3" fmla="*/ 2113751 w 2114643"/>
                <a:gd name="connsiteY3" fmla="*/ 3122214 h 3276600"/>
                <a:gd name="connsiteX4" fmla="*/ 1053049 w 2114643"/>
                <a:gd name="connsiteY4" fmla="*/ 3276600 h 3276600"/>
                <a:gd name="connsiteX5" fmla="*/ 0 w 2114643"/>
                <a:gd name="connsiteY5" fmla="*/ 3131740 h 3276600"/>
                <a:gd name="connsiteX6" fmla="*/ 10317 w 2114643"/>
                <a:gd name="connsiteY6" fmla="*/ 162322 h 3276600"/>
                <a:gd name="connsiteX0" fmla="*/ 10317 w 2114643"/>
                <a:gd name="connsiteY0" fmla="*/ 162322 h 3276600"/>
                <a:gd name="connsiteX1" fmla="*/ 1057811 w 2114643"/>
                <a:gd name="connsiteY1" fmla="*/ 0 h 3276600"/>
                <a:gd name="connsiteX2" fmla="*/ 2109784 w 2114643"/>
                <a:gd name="connsiteY2" fmla="*/ 160735 h 3276600"/>
                <a:gd name="connsiteX3" fmla="*/ 2113751 w 2114643"/>
                <a:gd name="connsiteY3" fmla="*/ 3122214 h 3276600"/>
                <a:gd name="connsiteX4" fmla="*/ 1053049 w 2114643"/>
                <a:gd name="connsiteY4" fmla="*/ 3276600 h 3276600"/>
                <a:gd name="connsiteX5" fmla="*/ 0 w 2114643"/>
                <a:gd name="connsiteY5" fmla="*/ 3131740 h 3276600"/>
                <a:gd name="connsiteX6" fmla="*/ 10317 w 2114643"/>
                <a:gd name="connsiteY6" fmla="*/ 162322 h 3276600"/>
                <a:gd name="connsiteX0" fmla="*/ 193 w 2104519"/>
                <a:gd name="connsiteY0" fmla="*/ 162322 h 3276600"/>
                <a:gd name="connsiteX1" fmla="*/ 1047687 w 2104519"/>
                <a:gd name="connsiteY1" fmla="*/ 0 h 3276600"/>
                <a:gd name="connsiteX2" fmla="*/ 2099660 w 2104519"/>
                <a:gd name="connsiteY2" fmla="*/ 160735 h 3276600"/>
                <a:gd name="connsiteX3" fmla="*/ 2103627 w 2104519"/>
                <a:gd name="connsiteY3" fmla="*/ 3122214 h 3276600"/>
                <a:gd name="connsiteX4" fmla="*/ 1042925 w 2104519"/>
                <a:gd name="connsiteY4" fmla="*/ 3276600 h 3276600"/>
                <a:gd name="connsiteX5" fmla="*/ 1782 w 2104519"/>
                <a:gd name="connsiteY5" fmla="*/ 3122215 h 3276600"/>
                <a:gd name="connsiteX6" fmla="*/ 193 w 2104519"/>
                <a:gd name="connsiteY6" fmla="*/ 162322 h 3276600"/>
                <a:gd name="connsiteX0" fmla="*/ 193 w 2104519"/>
                <a:gd name="connsiteY0" fmla="*/ 162322 h 3267075"/>
                <a:gd name="connsiteX1" fmla="*/ 1047687 w 2104519"/>
                <a:gd name="connsiteY1" fmla="*/ 0 h 3267075"/>
                <a:gd name="connsiteX2" fmla="*/ 2099660 w 2104519"/>
                <a:gd name="connsiteY2" fmla="*/ 160735 h 3267075"/>
                <a:gd name="connsiteX3" fmla="*/ 2103627 w 2104519"/>
                <a:gd name="connsiteY3" fmla="*/ 3122214 h 3267075"/>
                <a:gd name="connsiteX4" fmla="*/ 1040544 w 2104519"/>
                <a:gd name="connsiteY4" fmla="*/ 3267075 h 3267075"/>
                <a:gd name="connsiteX5" fmla="*/ 1782 w 2104519"/>
                <a:gd name="connsiteY5" fmla="*/ 3122215 h 3267075"/>
                <a:gd name="connsiteX6" fmla="*/ 193 w 2104519"/>
                <a:gd name="connsiteY6" fmla="*/ 162322 h 3267075"/>
                <a:gd name="connsiteX0" fmla="*/ 193 w 2104519"/>
                <a:gd name="connsiteY0" fmla="*/ 162322 h 3267075"/>
                <a:gd name="connsiteX1" fmla="*/ 1047687 w 2104519"/>
                <a:gd name="connsiteY1" fmla="*/ 0 h 3267075"/>
                <a:gd name="connsiteX2" fmla="*/ 2099660 w 2104519"/>
                <a:gd name="connsiteY2" fmla="*/ 160735 h 3267075"/>
                <a:gd name="connsiteX3" fmla="*/ 2103627 w 2104519"/>
                <a:gd name="connsiteY3" fmla="*/ 3122214 h 3267075"/>
                <a:gd name="connsiteX4" fmla="*/ 1042925 w 2104519"/>
                <a:gd name="connsiteY4" fmla="*/ 3267075 h 3267075"/>
                <a:gd name="connsiteX5" fmla="*/ 1782 w 2104519"/>
                <a:gd name="connsiteY5" fmla="*/ 3122215 h 3267075"/>
                <a:gd name="connsiteX6" fmla="*/ 193 w 2104519"/>
                <a:gd name="connsiteY6" fmla="*/ 162322 h 3267075"/>
                <a:gd name="connsiteX0" fmla="*/ 193 w 2100186"/>
                <a:gd name="connsiteY0" fmla="*/ 162322 h 3267075"/>
                <a:gd name="connsiteX1" fmla="*/ 1047687 w 2100186"/>
                <a:gd name="connsiteY1" fmla="*/ 0 h 3267075"/>
                <a:gd name="connsiteX2" fmla="*/ 2099660 w 2100186"/>
                <a:gd name="connsiteY2" fmla="*/ 160735 h 3267075"/>
                <a:gd name="connsiteX3" fmla="*/ 2098865 w 2100186"/>
                <a:gd name="connsiteY3" fmla="*/ 3117451 h 3267075"/>
                <a:gd name="connsiteX4" fmla="*/ 1042925 w 2100186"/>
                <a:gd name="connsiteY4" fmla="*/ 3267075 h 3267075"/>
                <a:gd name="connsiteX5" fmla="*/ 1782 w 2100186"/>
                <a:gd name="connsiteY5" fmla="*/ 3122215 h 3267075"/>
                <a:gd name="connsiteX6" fmla="*/ 193 w 2100186"/>
                <a:gd name="connsiteY6" fmla="*/ 162322 h 3267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00186" h="3267075">
                  <a:moveTo>
                    <a:pt x="193" y="162322"/>
                  </a:moveTo>
                  <a:cubicBezTo>
                    <a:pt x="385077" y="97897"/>
                    <a:pt x="703285" y="47757"/>
                    <a:pt x="1047687" y="0"/>
                  </a:cubicBezTo>
                  <a:lnTo>
                    <a:pt x="2099660" y="160735"/>
                  </a:lnTo>
                  <a:cubicBezTo>
                    <a:pt x="2095427" y="949193"/>
                    <a:pt x="2103098" y="2328993"/>
                    <a:pt x="2098865" y="3117451"/>
                  </a:cubicBezTo>
                  <a:lnTo>
                    <a:pt x="1042925" y="3267075"/>
                  </a:lnTo>
                  <a:lnTo>
                    <a:pt x="1782" y="3122215"/>
                  </a:lnTo>
                  <a:cubicBezTo>
                    <a:pt x="2840" y="2160190"/>
                    <a:pt x="-865" y="1124347"/>
                    <a:pt x="193" y="162322"/>
                  </a:cubicBezTo>
                  <a:close/>
                </a:path>
              </a:pathLst>
            </a:custGeom>
            <a:gradFill>
              <a:gsLst>
                <a:gs pos="43000">
                  <a:schemeClr val="bg1">
                    <a:lumMod val="0"/>
                    <a:lumOff val="100000"/>
                  </a:schemeClr>
                </a:gs>
                <a:gs pos="100000">
                  <a:schemeClr val="accent1">
                    <a:lumMod val="6000"/>
                    <a:lumOff val="94000"/>
                  </a:schemeClr>
                </a:gs>
              </a:gsLst>
              <a:lin ang="16200000" scaled="1"/>
            </a:gradFill>
            <a:ln>
              <a:gradFill>
                <a:gsLst>
                  <a:gs pos="0">
                    <a:schemeClr val="accent1">
                      <a:lumMod val="60000"/>
                      <a:lumOff val="40000"/>
                    </a:schemeClr>
                  </a:gs>
                  <a:gs pos="100000">
                    <a:schemeClr val="bg1"/>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nvGrpSpPr>
            <p:cNvPr id="17" name="组合 16">
              <a:extLst>
                <a:ext uri="{FF2B5EF4-FFF2-40B4-BE49-F238E27FC236}">
                  <a16:creationId xmlns:a16="http://schemas.microsoft.com/office/drawing/2014/main" id="{535D3CD4-38FE-5515-04AB-23E5BFC8B8C6}"/>
                </a:ext>
              </a:extLst>
            </p:cNvPr>
            <p:cNvGrpSpPr>
              <a:grpSpLocks/>
            </p:cNvGrpSpPr>
            <p:nvPr/>
          </p:nvGrpSpPr>
          <p:grpSpPr>
            <a:xfrm>
              <a:off x="5019662" y="2884136"/>
              <a:ext cx="1898676" cy="1131041"/>
              <a:chOff x="5019662" y="2892741"/>
              <a:chExt cx="1898676" cy="1131041"/>
            </a:xfrm>
          </p:grpSpPr>
          <p:sp>
            <p:nvSpPr>
              <p:cNvPr id="18" name="努力1-14">
                <a:extLst>
                  <a:ext uri="{FF2B5EF4-FFF2-40B4-BE49-F238E27FC236}">
                    <a16:creationId xmlns:a16="http://schemas.microsoft.com/office/drawing/2014/main" id="{BA5D8708-9E5F-8F70-16F8-1660C09BD158}"/>
                  </a:ext>
                </a:extLst>
              </p:cNvPr>
              <p:cNvSpPr txBox="1">
                <a:spLocks/>
              </p:cNvSpPr>
              <p:nvPr/>
            </p:nvSpPr>
            <p:spPr>
              <a:xfrm>
                <a:off x="5019662" y="2892741"/>
                <a:ext cx="1898676" cy="707886"/>
              </a:xfrm>
              <a:prstGeom prst="rect">
                <a:avLst/>
              </a:prstGeom>
              <a:noFill/>
            </p:spPr>
            <p:txBody>
              <a:bodyPr wrap="square" rtlCol="0">
                <a:spAutoFit/>
              </a:bodyPr>
              <a:lstStyle/>
              <a:p>
                <a:pPr algn="ctr"/>
                <a:r>
                  <a:rPr lang="en-US" altLang="zh-CN" sz="4000" b="1" dirty="0">
                    <a:gradFill>
                      <a:gsLst>
                        <a:gs pos="50000">
                          <a:schemeClr val="accent1">
                            <a:lumMod val="89000"/>
                            <a:lumOff val="11000"/>
                          </a:schemeClr>
                        </a:gs>
                        <a:gs pos="0">
                          <a:schemeClr val="accent1">
                            <a:lumMod val="60000"/>
                            <a:lumOff val="40000"/>
                          </a:schemeClr>
                        </a:gs>
                        <a:gs pos="100000">
                          <a:schemeClr val="accent1"/>
                        </a:gs>
                      </a:gsLst>
                      <a:lin ang="2700000" scaled="1"/>
                    </a:gradFill>
                    <a:latin typeface="Arial" panose="020B0604020202020204" pitchFamily="34" charset="0"/>
                    <a:ea typeface="微软雅黑" panose="020B0503020204020204" pitchFamily="34" charset="-122"/>
                    <a:sym typeface="Arial" panose="020B0604020202020204" pitchFamily="34" charset="0"/>
                  </a:rPr>
                  <a:t>97</a:t>
                </a:r>
                <a:endParaRPr lang="zh-CN" altLang="en-US" sz="4000" b="1" dirty="0">
                  <a:gradFill>
                    <a:gsLst>
                      <a:gs pos="50000">
                        <a:schemeClr val="accent1">
                          <a:lumMod val="89000"/>
                          <a:lumOff val="11000"/>
                        </a:schemeClr>
                      </a:gs>
                      <a:gs pos="0">
                        <a:schemeClr val="accent1">
                          <a:lumMod val="60000"/>
                          <a:lumOff val="40000"/>
                        </a:schemeClr>
                      </a:gs>
                      <a:gs pos="100000">
                        <a:schemeClr val="accent1"/>
                      </a:gs>
                    </a:gsLst>
                    <a:lin ang="2700000" scaled="1"/>
                  </a:gradFill>
                  <a:latin typeface="Arial" panose="020B0604020202020204" pitchFamily="34" charset="0"/>
                  <a:ea typeface="微软雅黑" panose="020B0503020204020204" pitchFamily="34" charset="-122"/>
                  <a:sym typeface="Arial" panose="020B0604020202020204" pitchFamily="34" charset="0"/>
                </a:endParaRPr>
              </a:p>
            </p:txBody>
          </p:sp>
          <p:sp>
            <p:nvSpPr>
              <p:cNvPr id="19" name="努力1-15">
                <a:extLst>
                  <a:ext uri="{FF2B5EF4-FFF2-40B4-BE49-F238E27FC236}">
                    <a16:creationId xmlns:a16="http://schemas.microsoft.com/office/drawing/2014/main" id="{A2660EAB-0BA4-5A0C-6334-7C16EDF3FFD4}"/>
                  </a:ext>
                </a:extLst>
              </p:cNvPr>
              <p:cNvSpPr txBox="1">
                <a:spLocks/>
              </p:cNvSpPr>
              <p:nvPr/>
            </p:nvSpPr>
            <p:spPr>
              <a:xfrm>
                <a:off x="5294491" y="3654450"/>
                <a:ext cx="1601059" cy="369332"/>
              </a:xfrm>
              <a:prstGeom prst="rect">
                <a:avLst/>
              </a:prstGeom>
              <a:noFill/>
            </p:spPr>
            <p:txBody>
              <a:bodyPr wrap="square" rtlCol="0">
                <a:spAutoFit/>
              </a:bodyPr>
              <a:lstStyle/>
              <a:p>
                <a:pPr algn="ctr"/>
                <a:r>
                  <a:rPr lang="zh-CN" altLang="en-US" dirty="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rPr>
                  <a:t>毕业生就业率</a:t>
                </a:r>
              </a:p>
            </p:txBody>
          </p:sp>
          <p:sp>
            <p:nvSpPr>
              <p:cNvPr id="20" name="努力1-16">
                <a:extLst>
                  <a:ext uri="{FF2B5EF4-FFF2-40B4-BE49-F238E27FC236}">
                    <a16:creationId xmlns:a16="http://schemas.microsoft.com/office/drawing/2014/main" id="{B44E1289-0144-9A47-46A9-E4323A2FBEA6}"/>
                  </a:ext>
                </a:extLst>
              </p:cNvPr>
              <p:cNvSpPr txBox="1">
                <a:spLocks/>
              </p:cNvSpPr>
              <p:nvPr/>
            </p:nvSpPr>
            <p:spPr>
              <a:xfrm>
                <a:off x="6215047" y="3133242"/>
                <a:ext cx="544406" cy="369332"/>
              </a:xfrm>
              <a:prstGeom prst="rect">
                <a:avLst/>
              </a:prstGeom>
              <a:noFill/>
            </p:spPr>
            <p:txBody>
              <a:bodyPr wrap="square" rtlCol="0">
                <a:spAutoFit/>
              </a:bodyPr>
              <a:lstStyle/>
              <a:p>
                <a:pPr algn="ctr"/>
                <a:r>
                  <a:rPr lang="en-US" altLang="zh-CN" dirty="0">
                    <a:solidFill>
                      <a:schemeClr val="accent1">
                        <a:lumMod val="50000"/>
                      </a:schemeClr>
                    </a:solidFill>
                    <a:latin typeface="Arial" panose="020B0604020202020204" pitchFamily="34" charset="0"/>
                    <a:ea typeface="微软雅黑" panose="020B0503020204020204" pitchFamily="34" charset="-122"/>
                    <a:sym typeface="Arial" panose="020B0604020202020204" pitchFamily="34" charset="0"/>
                  </a:rPr>
                  <a:t>%</a:t>
                </a:r>
                <a:endParaRPr lang="zh-CN" altLang="en-US" sz="4000" dirty="0">
                  <a:solidFill>
                    <a:schemeClr val="accent1">
                      <a:lumMod val="50000"/>
                    </a:schemeClr>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21" name="努力1-17">
              <a:extLst>
                <a:ext uri="{FF2B5EF4-FFF2-40B4-BE49-F238E27FC236}">
                  <a16:creationId xmlns:a16="http://schemas.microsoft.com/office/drawing/2014/main" id="{DC313A3A-0503-F822-F86A-712BF726989E}"/>
                </a:ext>
              </a:extLst>
            </p:cNvPr>
            <p:cNvSpPr>
              <a:spLocks/>
            </p:cNvSpPr>
            <p:nvPr/>
          </p:nvSpPr>
          <p:spPr>
            <a:xfrm>
              <a:off x="5647240" y="1886158"/>
              <a:ext cx="911859" cy="911859"/>
            </a:xfrm>
            <a:prstGeom prst="ellipse">
              <a:avLst/>
            </a:prstGeom>
            <a:gradFill flip="none" rotWithShape="1">
              <a:gsLst>
                <a:gs pos="0">
                  <a:schemeClr val="accent1">
                    <a:lumMod val="20000"/>
                    <a:lumOff val="80000"/>
                    <a:alpha val="0"/>
                  </a:schemeClr>
                </a:gs>
                <a:gs pos="100000">
                  <a:schemeClr val="accent1">
                    <a:alpha val="2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nvGrpSpPr>
            <p:cNvPr id="22" name="组合 21">
              <a:extLst>
                <a:ext uri="{FF2B5EF4-FFF2-40B4-BE49-F238E27FC236}">
                  <a16:creationId xmlns:a16="http://schemas.microsoft.com/office/drawing/2014/main" id="{70566CD0-A206-EF00-9C4A-11BEAED372AB}"/>
                </a:ext>
              </a:extLst>
            </p:cNvPr>
            <p:cNvGrpSpPr>
              <a:grpSpLocks/>
            </p:cNvGrpSpPr>
            <p:nvPr/>
          </p:nvGrpSpPr>
          <p:grpSpPr>
            <a:xfrm>
              <a:off x="7191984" y="2870176"/>
              <a:ext cx="1898676" cy="1131041"/>
              <a:chOff x="7191984" y="2892741"/>
              <a:chExt cx="1898676" cy="1131041"/>
            </a:xfrm>
            <a:scene3d>
              <a:camera prst="perspectiveRight">
                <a:rot lat="0" lon="20099999" rev="0"/>
              </a:camera>
              <a:lightRig rig="threePt" dir="t"/>
            </a:scene3d>
          </p:grpSpPr>
          <p:sp>
            <p:nvSpPr>
              <p:cNvPr id="23" name="努力1-18">
                <a:extLst>
                  <a:ext uri="{FF2B5EF4-FFF2-40B4-BE49-F238E27FC236}">
                    <a16:creationId xmlns:a16="http://schemas.microsoft.com/office/drawing/2014/main" id="{01F2F425-3DF3-9388-0FB6-0FD9BF867B45}"/>
                  </a:ext>
                </a:extLst>
              </p:cNvPr>
              <p:cNvSpPr txBox="1">
                <a:spLocks/>
              </p:cNvSpPr>
              <p:nvPr/>
            </p:nvSpPr>
            <p:spPr>
              <a:xfrm>
                <a:off x="7191984" y="2892741"/>
                <a:ext cx="1898676" cy="707886"/>
              </a:xfrm>
              <a:prstGeom prst="rect">
                <a:avLst/>
              </a:prstGeom>
              <a:noFill/>
            </p:spPr>
            <p:txBody>
              <a:bodyPr wrap="square" rtlCol="0">
                <a:spAutoFit/>
              </a:bodyPr>
              <a:lstStyle/>
              <a:p>
                <a:pPr algn="ctr"/>
                <a:r>
                  <a:rPr lang="en-US" altLang="zh-CN" sz="4000" b="1" dirty="0">
                    <a:gradFill>
                      <a:gsLst>
                        <a:gs pos="50000">
                          <a:schemeClr val="accent1">
                            <a:lumMod val="89000"/>
                            <a:lumOff val="11000"/>
                          </a:schemeClr>
                        </a:gs>
                        <a:gs pos="0">
                          <a:schemeClr val="accent1">
                            <a:lumMod val="60000"/>
                            <a:lumOff val="40000"/>
                          </a:schemeClr>
                        </a:gs>
                        <a:gs pos="100000">
                          <a:schemeClr val="accent1"/>
                        </a:gs>
                      </a:gsLst>
                    </a:gradFill>
                    <a:latin typeface="Arial" panose="020B0604020202020204" pitchFamily="34" charset="0"/>
                    <a:ea typeface="微软雅黑" panose="020B0503020204020204" pitchFamily="34" charset="-122"/>
                    <a:sym typeface="Arial" panose="020B0604020202020204" pitchFamily="34" charset="0"/>
                  </a:rPr>
                  <a:t>810</a:t>
                </a:r>
                <a:endParaRPr lang="zh-CN" altLang="en-US" sz="4000" b="1" dirty="0">
                  <a:gradFill>
                    <a:gsLst>
                      <a:gs pos="50000">
                        <a:schemeClr val="accent1">
                          <a:lumMod val="89000"/>
                          <a:lumOff val="11000"/>
                        </a:schemeClr>
                      </a:gs>
                      <a:gs pos="0">
                        <a:schemeClr val="accent1">
                          <a:lumMod val="60000"/>
                          <a:lumOff val="40000"/>
                        </a:schemeClr>
                      </a:gs>
                      <a:gs pos="100000">
                        <a:schemeClr val="accent1"/>
                      </a:gs>
                    </a:gsLst>
                  </a:gradFill>
                  <a:latin typeface="Arial" panose="020B0604020202020204" pitchFamily="34" charset="0"/>
                  <a:ea typeface="微软雅黑" panose="020B0503020204020204" pitchFamily="34" charset="-122"/>
                  <a:sym typeface="Arial" panose="020B0604020202020204" pitchFamily="34" charset="0"/>
                </a:endParaRPr>
              </a:p>
            </p:txBody>
          </p:sp>
          <p:sp>
            <p:nvSpPr>
              <p:cNvPr id="24" name="努力1-19">
                <a:extLst>
                  <a:ext uri="{FF2B5EF4-FFF2-40B4-BE49-F238E27FC236}">
                    <a16:creationId xmlns:a16="http://schemas.microsoft.com/office/drawing/2014/main" id="{DE9E8F66-525A-E554-D2E7-0F69D174AEDC}"/>
                  </a:ext>
                </a:extLst>
              </p:cNvPr>
              <p:cNvSpPr txBox="1">
                <a:spLocks/>
              </p:cNvSpPr>
              <p:nvPr/>
            </p:nvSpPr>
            <p:spPr>
              <a:xfrm>
                <a:off x="7605065" y="3654450"/>
                <a:ext cx="1341755" cy="369332"/>
              </a:xfrm>
              <a:prstGeom prst="rect">
                <a:avLst/>
              </a:prstGeom>
              <a:noFill/>
            </p:spPr>
            <p:txBody>
              <a:bodyPr wrap="square" rtlCol="0">
                <a:spAutoFit/>
              </a:bodyPr>
              <a:lstStyle/>
              <a:p>
                <a:pPr algn="ctr"/>
                <a:r>
                  <a:rPr lang="zh-CN" altLang="en-US" dirty="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rPr>
                  <a:t>国家专利</a:t>
                </a:r>
              </a:p>
            </p:txBody>
          </p:sp>
          <p:sp>
            <p:nvSpPr>
              <p:cNvPr id="25" name="努力1-20">
                <a:extLst>
                  <a:ext uri="{FF2B5EF4-FFF2-40B4-BE49-F238E27FC236}">
                    <a16:creationId xmlns:a16="http://schemas.microsoft.com/office/drawing/2014/main" id="{E2A45C6D-DE8F-DD56-22D6-8A0E05B82914}"/>
                  </a:ext>
                </a:extLst>
              </p:cNvPr>
              <p:cNvSpPr txBox="1">
                <a:spLocks/>
              </p:cNvSpPr>
              <p:nvPr/>
            </p:nvSpPr>
            <p:spPr>
              <a:xfrm>
                <a:off x="8448948" y="3133242"/>
                <a:ext cx="544406" cy="369332"/>
              </a:xfrm>
              <a:prstGeom prst="rect">
                <a:avLst/>
              </a:prstGeom>
              <a:noFill/>
            </p:spPr>
            <p:txBody>
              <a:bodyPr wrap="square" rtlCol="0">
                <a:spAutoFit/>
              </a:bodyPr>
              <a:lstStyle/>
              <a:p>
                <a:pPr algn="ctr"/>
                <a:r>
                  <a:rPr lang="zh-CN" altLang="en-US" dirty="0">
                    <a:solidFill>
                      <a:schemeClr val="accent1">
                        <a:lumMod val="50000"/>
                      </a:schemeClr>
                    </a:solidFill>
                    <a:latin typeface="Arial" panose="020B0604020202020204" pitchFamily="34" charset="0"/>
                    <a:ea typeface="微软雅黑" panose="020B0503020204020204" pitchFamily="34" charset="-122"/>
                    <a:sym typeface="Arial" panose="020B0604020202020204" pitchFamily="34" charset="0"/>
                  </a:rPr>
                  <a:t>件</a:t>
                </a:r>
                <a:endParaRPr lang="zh-CN" altLang="en-US" sz="4000" dirty="0">
                  <a:solidFill>
                    <a:schemeClr val="accent1">
                      <a:lumMod val="50000"/>
                    </a:schemeClr>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26" name="组合 25">
              <a:extLst>
                <a:ext uri="{FF2B5EF4-FFF2-40B4-BE49-F238E27FC236}">
                  <a16:creationId xmlns:a16="http://schemas.microsoft.com/office/drawing/2014/main" id="{B1F9ADBA-1C62-0B5F-1921-573263EA3453}"/>
                </a:ext>
              </a:extLst>
            </p:cNvPr>
            <p:cNvGrpSpPr>
              <a:grpSpLocks/>
            </p:cNvGrpSpPr>
            <p:nvPr/>
          </p:nvGrpSpPr>
          <p:grpSpPr>
            <a:xfrm>
              <a:off x="9123704" y="2849236"/>
              <a:ext cx="1898676" cy="1131041"/>
              <a:chOff x="7191984" y="2892741"/>
              <a:chExt cx="1898676" cy="1131041"/>
            </a:xfrm>
            <a:scene3d>
              <a:camera prst="perspectiveRight">
                <a:rot lat="0" lon="19799998" rev="0"/>
              </a:camera>
              <a:lightRig rig="threePt" dir="t"/>
            </a:scene3d>
          </p:grpSpPr>
          <p:sp>
            <p:nvSpPr>
              <p:cNvPr id="27" name="努力1-21">
                <a:extLst>
                  <a:ext uri="{FF2B5EF4-FFF2-40B4-BE49-F238E27FC236}">
                    <a16:creationId xmlns:a16="http://schemas.microsoft.com/office/drawing/2014/main" id="{7677068E-7EBB-0F6A-7B30-CB18B7C910B1}"/>
                  </a:ext>
                </a:extLst>
              </p:cNvPr>
              <p:cNvSpPr txBox="1">
                <a:spLocks/>
              </p:cNvSpPr>
              <p:nvPr/>
            </p:nvSpPr>
            <p:spPr>
              <a:xfrm>
                <a:off x="7191984" y="2892741"/>
                <a:ext cx="1898676" cy="707886"/>
              </a:xfrm>
              <a:prstGeom prst="rect">
                <a:avLst/>
              </a:prstGeom>
              <a:noFill/>
            </p:spPr>
            <p:txBody>
              <a:bodyPr wrap="square" rtlCol="0">
                <a:spAutoFit/>
              </a:bodyPr>
              <a:lstStyle/>
              <a:p>
                <a:pPr algn="ctr"/>
                <a:r>
                  <a:rPr lang="en-US" altLang="zh-CN" sz="4000" dirty="0">
                    <a:gradFill>
                      <a:gsLst>
                        <a:gs pos="50000">
                          <a:schemeClr val="accent1">
                            <a:lumMod val="89000"/>
                            <a:lumOff val="11000"/>
                          </a:schemeClr>
                        </a:gs>
                        <a:gs pos="0">
                          <a:schemeClr val="accent1">
                            <a:lumMod val="60000"/>
                            <a:lumOff val="40000"/>
                          </a:schemeClr>
                        </a:gs>
                        <a:gs pos="100000">
                          <a:schemeClr val="accent1"/>
                        </a:gs>
                      </a:gsLst>
                    </a:gradFill>
                    <a:latin typeface="Arial" panose="020B0604020202020204" pitchFamily="34" charset="0"/>
                    <a:ea typeface="微软雅黑" panose="020B0503020204020204" pitchFamily="34" charset="-122"/>
                    <a:sym typeface="Arial" panose="020B0604020202020204" pitchFamily="34" charset="0"/>
                  </a:rPr>
                  <a:t>84</a:t>
                </a:r>
              </a:p>
            </p:txBody>
          </p:sp>
          <p:sp>
            <p:nvSpPr>
              <p:cNvPr id="28" name="努力1-22">
                <a:extLst>
                  <a:ext uri="{FF2B5EF4-FFF2-40B4-BE49-F238E27FC236}">
                    <a16:creationId xmlns:a16="http://schemas.microsoft.com/office/drawing/2014/main" id="{575BFE9A-660E-46B1-209C-BABBD7D9AFB5}"/>
                  </a:ext>
                </a:extLst>
              </p:cNvPr>
              <p:cNvSpPr txBox="1">
                <a:spLocks/>
              </p:cNvSpPr>
              <p:nvPr/>
            </p:nvSpPr>
            <p:spPr>
              <a:xfrm>
                <a:off x="7597445" y="3654450"/>
                <a:ext cx="1341755" cy="369332"/>
              </a:xfrm>
              <a:prstGeom prst="rect">
                <a:avLst/>
              </a:prstGeom>
              <a:noFill/>
            </p:spPr>
            <p:txBody>
              <a:bodyPr wrap="square" rtlCol="0">
                <a:spAutoFit/>
              </a:bodyPr>
              <a:lstStyle/>
              <a:p>
                <a:pPr algn="ctr"/>
                <a:r>
                  <a:rPr lang="zh-CN" altLang="en-US" dirty="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rPr>
                  <a:t>硕博教师</a:t>
                </a:r>
              </a:p>
            </p:txBody>
          </p:sp>
          <p:sp>
            <p:nvSpPr>
              <p:cNvPr id="29" name="努力1-23">
                <a:extLst>
                  <a:ext uri="{FF2B5EF4-FFF2-40B4-BE49-F238E27FC236}">
                    <a16:creationId xmlns:a16="http://schemas.microsoft.com/office/drawing/2014/main" id="{7DDAD3BE-A494-8EE4-649F-D7CE463E9FAD}"/>
                  </a:ext>
                </a:extLst>
              </p:cNvPr>
              <p:cNvSpPr txBox="1">
                <a:spLocks/>
              </p:cNvSpPr>
              <p:nvPr/>
            </p:nvSpPr>
            <p:spPr>
              <a:xfrm>
                <a:off x="8321948" y="3133242"/>
                <a:ext cx="544406" cy="369332"/>
              </a:xfrm>
              <a:prstGeom prst="rect">
                <a:avLst/>
              </a:prstGeom>
              <a:noFill/>
            </p:spPr>
            <p:txBody>
              <a:bodyPr wrap="square" rtlCol="0">
                <a:spAutoFit/>
              </a:bodyPr>
              <a:lstStyle/>
              <a:p>
                <a:pPr algn="ctr"/>
                <a:r>
                  <a:rPr lang="en-US" altLang="zh-CN" dirty="0">
                    <a:solidFill>
                      <a:schemeClr val="accent1">
                        <a:lumMod val="50000"/>
                      </a:schemeClr>
                    </a:solidFill>
                    <a:latin typeface="Arial" panose="020B0604020202020204" pitchFamily="34" charset="0"/>
                    <a:ea typeface="微软雅黑" panose="020B0503020204020204" pitchFamily="34" charset="-122"/>
                    <a:sym typeface="Arial" panose="020B0604020202020204" pitchFamily="34" charset="0"/>
                  </a:rPr>
                  <a:t>%</a:t>
                </a:r>
                <a:endParaRPr lang="zh-CN" altLang="en-US" sz="4000" dirty="0">
                  <a:solidFill>
                    <a:schemeClr val="accent1">
                      <a:lumMod val="50000"/>
                    </a:schemeClr>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30" name="组合 29">
              <a:extLst>
                <a:ext uri="{FF2B5EF4-FFF2-40B4-BE49-F238E27FC236}">
                  <a16:creationId xmlns:a16="http://schemas.microsoft.com/office/drawing/2014/main" id="{330F1142-8340-1730-8C3F-CD8842C5C9F2}"/>
                </a:ext>
              </a:extLst>
            </p:cNvPr>
            <p:cNvGrpSpPr>
              <a:grpSpLocks/>
            </p:cNvGrpSpPr>
            <p:nvPr/>
          </p:nvGrpSpPr>
          <p:grpSpPr>
            <a:xfrm>
              <a:off x="2841703" y="2849236"/>
              <a:ext cx="1949960" cy="1131041"/>
              <a:chOff x="7191984" y="2892741"/>
              <a:chExt cx="1949960" cy="1131041"/>
            </a:xfrm>
            <a:scene3d>
              <a:camera prst="perspectiveLeft">
                <a:rot lat="0" lon="1500000" rev="0"/>
              </a:camera>
              <a:lightRig rig="contrasting" dir="t"/>
            </a:scene3d>
          </p:grpSpPr>
          <p:sp>
            <p:nvSpPr>
              <p:cNvPr id="31" name="努力1-24">
                <a:extLst>
                  <a:ext uri="{FF2B5EF4-FFF2-40B4-BE49-F238E27FC236}">
                    <a16:creationId xmlns:a16="http://schemas.microsoft.com/office/drawing/2014/main" id="{C7FA601F-7706-68CC-C776-A0F51788D5F1}"/>
                  </a:ext>
                </a:extLst>
              </p:cNvPr>
              <p:cNvSpPr txBox="1">
                <a:spLocks/>
              </p:cNvSpPr>
              <p:nvPr/>
            </p:nvSpPr>
            <p:spPr>
              <a:xfrm>
                <a:off x="7191984" y="2892741"/>
                <a:ext cx="1898676" cy="707886"/>
              </a:xfrm>
              <a:prstGeom prst="rect">
                <a:avLst/>
              </a:prstGeom>
              <a:noFill/>
            </p:spPr>
            <p:txBody>
              <a:bodyPr wrap="square" rtlCol="0">
                <a:spAutoFit/>
              </a:bodyPr>
              <a:lstStyle/>
              <a:p>
                <a:pPr algn="ctr"/>
                <a:r>
                  <a:rPr lang="en-US" altLang="zh-CN" sz="4000" b="1" dirty="0">
                    <a:gradFill>
                      <a:gsLst>
                        <a:gs pos="50000">
                          <a:schemeClr val="accent1">
                            <a:lumMod val="89000"/>
                            <a:lumOff val="11000"/>
                          </a:schemeClr>
                        </a:gs>
                        <a:gs pos="0">
                          <a:schemeClr val="accent1">
                            <a:lumMod val="60000"/>
                            <a:lumOff val="40000"/>
                          </a:schemeClr>
                        </a:gs>
                        <a:gs pos="100000">
                          <a:schemeClr val="accent1"/>
                        </a:gs>
                      </a:gsLst>
                    </a:gradFill>
                    <a:latin typeface="Arial" panose="020B0604020202020204" pitchFamily="34" charset="0"/>
                    <a:ea typeface="微软雅黑" panose="020B0503020204020204" pitchFamily="34" charset="-122"/>
                    <a:sym typeface="Arial" panose="020B0604020202020204" pitchFamily="34" charset="0"/>
                  </a:rPr>
                  <a:t>224</a:t>
                </a:r>
                <a:endParaRPr lang="zh-CN" altLang="en-US" sz="4000" b="1" dirty="0">
                  <a:gradFill>
                    <a:gsLst>
                      <a:gs pos="50000">
                        <a:schemeClr val="accent1">
                          <a:lumMod val="89000"/>
                          <a:lumOff val="11000"/>
                        </a:schemeClr>
                      </a:gs>
                      <a:gs pos="0">
                        <a:schemeClr val="accent1">
                          <a:lumMod val="60000"/>
                          <a:lumOff val="40000"/>
                        </a:schemeClr>
                      </a:gs>
                      <a:gs pos="100000">
                        <a:schemeClr val="accent1"/>
                      </a:gs>
                    </a:gsLst>
                  </a:gradFill>
                  <a:latin typeface="Arial" panose="020B0604020202020204" pitchFamily="34" charset="0"/>
                  <a:ea typeface="微软雅黑" panose="020B0503020204020204" pitchFamily="34" charset="-122"/>
                  <a:sym typeface="Arial" panose="020B0604020202020204" pitchFamily="34" charset="0"/>
                </a:endParaRPr>
              </a:p>
            </p:txBody>
          </p:sp>
          <p:sp>
            <p:nvSpPr>
              <p:cNvPr id="32" name="努力1-25">
                <a:extLst>
                  <a:ext uri="{FF2B5EF4-FFF2-40B4-BE49-F238E27FC236}">
                    <a16:creationId xmlns:a16="http://schemas.microsoft.com/office/drawing/2014/main" id="{64663D7E-3DB7-1338-4EC8-870349BF1644}"/>
                  </a:ext>
                </a:extLst>
              </p:cNvPr>
              <p:cNvSpPr txBox="1">
                <a:spLocks/>
              </p:cNvSpPr>
              <p:nvPr/>
            </p:nvSpPr>
            <p:spPr>
              <a:xfrm>
                <a:off x="7551725" y="3654450"/>
                <a:ext cx="1341755" cy="369332"/>
              </a:xfrm>
              <a:prstGeom prst="rect">
                <a:avLst/>
              </a:prstGeom>
              <a:noFill/>
            </p:spPr>
            <p:txBody>
              <a:bodyPr wrap="square" rtlCol="0">
                <a:spAutoFit/>
              </a:bodyPr>
              <a:lstStyle/>
              <a:p>
                <a:pPr algn="ctr"/>
                <a:r>
                  <a:rPr lang="zh-CN" altLang="en-US" dirty="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rPr>
                  <a:t>一流实验室</a:t>
                </a:r>
              </a:p>
            </p:txBody>
          </p:sp>
          <p:sp>
            <p:nvSpPr>
              <p:cNvPr id="33" name="努力1-26">
                <a:extLst>
                  <a:ext uri="{FF2B5EF4-FFF2-40B4-BE49-F238E27FC236}">
                    <a16:creationId xmlns:a16="http://schemas.microsoft.com/office/drawing/2014/main" id="{6461476C-0DC6-C6AF-6163-1654E22B3813}"/>
                  </a:ext>
                </a:extLst>
              </p:cNvPr>
              <p:cNvSpPr txBox="1">
                <a:spLocks/>
              </p:cNvSpPr>
              <p:nvPr/>
            </p:nvSpPr>
            <p:spPr>
              <a:xfrm>
                <a:off x="8597538" y="3133242"/>
                <a:ext cx="544406" cy="369332"/>
              </a:xfrm>
              <a:prstGeom prst="rect">
                <a:avLst/>
              </a:prstGeom>
              <a:noFill/>
            </p:spPr>
            <p:txBody>
              <a:bodyPr wrap="square" rtlCol="0">
                <a:spAutoFit/>
              </a:bodyPr>
              <a:lstStyle/>
              <a:p>
                <a:pPr algn="ctr"/>
                <a:r>
                  <a:rPr lang="zh-CN" altLang="en-US" dirty="0">
                    <a:solidFill>
                      <a:schemeClr val="accent1">
                        <a:lumMod val="50000"/>
                      </a:schemeClr>
                    </a:solidFill>
                    <a:latin typeface="Arial" panose="020B0604020202020204" pitchFamily="34" charset="0"/>
                    <a:ea typeface="微软雅黑" panose="020B0503020204020204" pitchFamily="34" charset="-122"/>
                    <a:sym typeface="Arial" panose="020B0604020202020204" pitchFamily="34" charset="0"/>
                  </a:rPr>
                  <a:t>个</a:t>
                </a:r>
                <a:endParaRPr lang="zh-CN" altLang="en-US" sz="4000" dirty="0">
                  <a:solidFill>
                    <a:schemeClr val="accent1">
                      <a:lumMod val="50000"/>
                    </a:schemeClr>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34" name="努力1-27">
              <a:extLst>
                <a:ext uri="{FF2B5EF4-FFF2-40B4-BE49-F238E27FC236}">
                  <a16:creationId xmlns:a16="http://schemas.microsoft.com/office/drawing/2014/main" id="{32B7D3F8-A929-A5C9-50C2-A508BCAC2090}"/>
                </a:ext>
              </a:extLst>
            </p:cNvPr>
            <p:cNvSpPr txBox="1">
              <a:spLocks/>
            </p:cNvSpPr>
            <p:nvPr/>
          </p:nvSpPr>
          <p:spPr>
            <a:xfrm>
              <a:off x="894743" y="2849236"/>
              <a:ext cx="1898676" cy="707886"/>
            </a:xfrm>
            <a:prstGeom prst="rect">
              <a:avLst/>
            </a:prstGeom>
            <a:noFill/>
            <a:scene3d>
              <a:camera prst="perspectiveLeft">
                <a:rot lat="0" lon="1800000" rev="0"/>
              </a:camera>
              <a:lightRig rig="contrasting" dir="t"/>
            </a:scene3d>
          </p:spPr>
          <p:txBody>
            <a:bodyPr wrap="square" rtlCol="0">
              <a:spAutoFit/>
            </a:bodyPr>
            <a:lstStyle/>
            <a:p>
              <a:pPr algn="ctr"/>
              <a:r>
                <a:rPr lang="en-US" altLang="zh-CN" sz="4000" b="1" dirty="0">
                  <a:gradFill>
                    <a:gsLst>
                      <a:gs pos="50000">
                        <a:schemeClr val="accent1">
                          <a:lumMod val="89000"/>
                          <a:lumOff val="11000"/>
                        </a:schemeClr>
                      </a:gs>
                      <a:gs pos="0">
                        <a:schemeClr val="accent1">
                          <a:lumMod val="60000"/>
                          <a:lumOff val="40000"/>
                        </a:schemeClr>
                      </a:gs>
                      <a:gs pos="100000">
                        <a:schemeClr val="accent1"/>
                      </a:gs>
                    </a:gsLst>
                  </a:gradFill>
                  <a:latin typeface="Arial" panose="020B0604020202020204" pitchFamily="34" charset="0"/>
                  <a:ea typeface="微软雅黑" panose="020B0503020204020204" pitchFamily="34" charset="-122"/>
                  <a:sym typeface="Arial" panose="020B0604020202020204" pitchFamily="34" charset="0"/>
                </a:rPr>
                <a:t>1.9</a:t>
              </a:r>
              <a:endParaRPr lang="zh-CN" altLang="en-US" sz="4000" b="1" dirty="0">
                <a:gradFill>
                  <a:gsLst>
                    <a:gs pos="50000">
                      <a:schemeClr val="accent1">
                        <a:lumMod val="89000"/>
                        <a:lumOff val="11000"/>
                      </a:schemeClr>
                    </a:gs>
                    <a:gs pos="0">
                      <a:schemeClr val="accent1">
                        <a:lumMod val="60000"/>
                        <a:lumOff val="40000"/>
                      </a:schemeClr>
                    </a:gs>
                    <a:gs pos="100000">
                      <a:schemeClr val="accent1"/>
                    </a:gs>
                  </a:gsLst>
                </a:gradFill>
                <a:latin typeface="Arial" panose="020B0604020202020204" pitchFamily="34" charset="0"/>
                <a:ea typeface="微软雅黑" panose="020B0503020204020204" pitchFamily="34" charset="-122"/>
                <a:sym typeface="Arial" panose="020B0604020202020204" pitchFamily="34" charset="0"/>
              </a:endParaRPr>
            </a:p>
          </p:txBody>
        </p:sp>
        <p:sp>
          <p:nvSpPr>
            <p:cNvPr id="35" name="努力1-28">
              <a:extLst>
                <a:ext uri="{FF2B5EF4-FFF2-40B4-BE49-F238E27FC236}">
                  <a16:creationId xmlns:a16="http://schemas.microsoft.com/office/drawing/2014/main" id="{4B0F4320-3D8B-D068-E6CB-6B8DB3E3750D}"/>
                </a:ext>
              </a:extLst>
            </p:cNvPr>
            <p:cNvSpPr txBox="1">
              <a:spLocks/>
            </p:cNvSpPr>
            <p:nvPr/>
          </p:nvSpPr>
          <p:spPr>
            <a:xfrm>
              <a:off x="1330684" y="3610945"/>
              <a:ext cx="1341755" cy="369332"/>
            </a:xfrm>
            <a:prstGeom prst="rect">
              <a:avLst/>
            </a:prstGeom>
            <a:noFill/>
            <a:scene3d>
              <a:camera prst="perspectiveLeft">
                <a:rot lat="0" lon="1800000" rev="0"/>
              </a:camera>
              <a:lightRig rig="contrasting" dir="t"/>
            </a:scene3d>
          </p:spPr>
          <p:txBody>
            <a:bodyPr wrap="square" rtlCol="0">
              <a:spAutoFit/>
            </a:bodyPr>
            <a:lstStyle/>
            <a:p>
              <a:pPr algn="ctr"/>
              <a:r>
                <a:rPr lang="zh-CN" altLang="en-US" dirty="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rPr>
                <a:t>在校人数</a:t>
              </a:r>
            </a:p>
          </p:txBody>
        </p:sp>
        <p:sp>
          <p:nvSpPr>
            <p:cNvPr id="36" name="努力1-29">
              <a:extLst>
                <a:ext uri="{FF2B5EF4-FFF2-40B4-BE49-F238E27FC236}">
                  <a16:creationId xmlns:a16="http://schemas.microsoft.com/office/drawing/2014/main" id="{D77DB7A5-4574-275B-6B9F-9F8B61B1F36F}"/>
                </a:ext>
              </a:extLst>
            </p:cNvPr>
            <p:cNvSpPr txBox="1">
              <a:spLocks/>
            </p:cNvSpPr>
            <p:nvPr/>
          </p:nvSpPr>
          <p:spPr>
            <a:xfrm>
              <a:off x="2077152" y="3089737"/>
              <a:ext cx="544406" cy="369332"/>
            </a:xfrm>
            <a:prstGeom prst="rect">
              <a:avLst/>
            </a:prstGeom>
            <a:noFill/>
            <a:scene3d>
              <a:camera prst="perspectiveLeft">
                <a:rot lat="0" lon="1800000" rev="0"/>
              </a:camera>
              <a:lightRig rig="contrasting" dir="t"/>
            </a:scene3d>
          </p:spPr>
          <p:txBody>
            <a:bodyPr wrap="square" rtlCol="0">
              <a:spAutoFit/>
            </a:bodyPr>
            <a:lstStyle/>
            <a:p>
              <a:pPr algn="ctr"/>
              <a:r>
                <a:rPr lang="zh-CN" altLang="en-US" dirty="0">
                  <a:solidFill>
                    <a:schemeClr val="accent1">
                      <a:lumMod val="50000"/>
                    </a:schemeClr>
                  </a:solidFill>
                  <a:latin typeface="Arial" panose="020B0604020202020204" pitchFamily="34" charset="0"/>
                  <a:ea typeface="微软雅黑" panose="020B0503020204020204" pitchFamily="34" charset="-122"/>
                  <a:sym typeface="Arial" panose="020B0604020202020204" pitchFamily="34" charset="0"/>
                </a:rPr>
                <a:t>万</a:t>
              </a:r>
              <a:endParaRPr lang="zh-CN" altLang="en-US" sz="4000" dirty="0">
                <a:solidFill>
                  <a:schemeClr val="accent1">
                    <a:lumMod val="50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37" name="努力1-30">
              <a:extLst>
                <a:ext uri="{FF2B5EF4-FFF2-40B4-BE49-F238E27FC236}">
                  <a16:creationId xmlns:a16="http://schemas.microsoft.com/office/drawing/2014/main" id="{9A8ABBEC-B9BB-3764-E30F-A3B7AA57FD43}"/>
                </a:ext>
              </a:extLst>
            </p:cNvPr>
            <p:cNvSpPr>
              <a:spLocks/>
            </p:cNvSpPr>
            <p:nvPr/>
          </p:nvSpPr>
          <p:spPr>
            <a:xfrm flipH="1">
              <a:off x="1758153" y="2380929"/>
              <a:ext cx="539385" cy="539385"/>
            </a:xfrm>
            <a:prstGeom prst="ellipse">
              <a:avLst/>
            </a:prstGeom>
            <a:gradFill flip="none" rotWithShape="1">
              <a:gsLst>
                <a:gs pos="0">
                  <a:schemeClr val="accent1">
                    <a:lumMod val="20000"/>
                    <a:lumOff val="80000"/>
                    <a:alpha val="0"/>
                  </a:schemeClr>
                </a:gs>
                <a:gs pos="100000">
                  <a:schemeClr val="accent1">
                    <a:alpha val="20000"/>
                  </a:schemeClr>
                </a:gs>
              </a:gsLst>
              <a:lin ang="16200000" scaled="1"/>
              <a:tileRect/>
            </a:gradFill>
            <a:ln>
              <a:noFill/>
            </a:ln>
            <a:scene3d>
              <a:camera prst="perspectiveLeft">
                <a:rot lat="0" lon="1800000" rev="0"/>
              </a:camera>
              <a:lightRig rig="contrasting"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63" name="努力1-31">
              <a:extLst>
                <a:ext uri="{FF2B5EF4-FFF2-40B4-BE49-F238E27FC236}">
                  <a16:creationId xmlns:a16="http://schemas.microsoft.com/office/drawing/2014/main" id="{4C915B97-C292-3188-2508-841D5D4AB42E}"/>
                </a:ext>
              </a:extLst>
            </p:cNvPr>
            <p:cNvSpPr>
              <a:spLocks/>
            </p:cNvSpPr>
            <p:nvPr/>
          </p:nvSpPr>
          <p:spPr>
            <a:xfrm>
              <a:off x="1907081" y="2482416"/>
              <a:ext cx="241530" cy="336413"/>
            </a:xfrm>
            <a:custGeom>
              <a:avLst/>
              <a:gdLst>
                <a:gd name="connsiteX0" fmla="*/ 83809 w 434872"/>
                <a:gd name="connsiteY0" fmla="*/ 581569 h 605705"/>
                <a:gd name="connsiteX1" fmla="*/ 82167 w 434872"/>
                <a:gd name="connsiteY1" fmla="*/ 583678 h 605705"/>
                <a:gd name="connsiteX2" fmla="*/ 88503 w 434872"/>
                <a:gd name="connsiteY2" fmla="*/ 584146 h 605705"/>
                <a:gd name="connsiteX3" fmla="*/ 86156 w 434872"/>
                <a:gd name="connsiteY3" fmla="*/ 581569 h 605705"/>
                <a:gd name="connsiteX4" fmla="*/ 83809 w 434872"/>
                <a:gd name="connsiteY4" fmla="*/ 581569 h 605705"/>
                <a:gd name="connsiteX5" fmla="*/ 337748 w 434872"/>
                <a:gd name="connsiteY5" fmla="*/ 504504 h 605705"/>
                <a:gd name="connsiteX6" fmla="*/ 314252 w 434872"/>
                <a:gd name="connsiteY6" fmla="*/ 509630 h 605705"/>
                <a:gd name="connsiteX7" fmla="*/ 290786 w 434872"/>
                <a:gd name="connsiteY7" fmla="*/ 521112 h 605705"/>
                <a:gd name="connsiteX8" fmla="*/ 283746 w 434872"/>
                <a:gd name="connsiteY8" fmla="*/ 528611 h 605705"/>
                <a:gd name="connsiteX9" fmla="*/ 314487 w 434872"/>
                <a:gd name="connsiteY9" fmla="*/ 529783 h 605705"/>
                <a:gd name="connsiteX10" fmla="*/ 359308 w 434872"/>
                <a:gd name="connsiteY10" fmla="*/ 510802 h 605705"/>
                <a:gd name="connsiteX11" fmla="*/ 337748 w 434872"/>
                <a:gd name="connsiteY11" fmla="*/ 504504 h 605705"/>
                <a:gd name="connsiteX12" fmla="*/ 88737 w 434872"/>
                <a:gd name="connsiteY12" fmla="*/ 451049 h 605705"/>
                <a:gd name="connsiteX13" fmla="*/ 70668 w 434872"/>
                <a:gd name="connsiteY13" fmla="*/ 462999 h 605705"/>
                <a:gd name="connsiteX14" fmla="*/ 72076 w 434872"/>
                <a:gd name="connsiteY14" fmla="*/ 462296 h 605705"/>
                <a:gd name="connsiteX15" fmla="*/ 88972 w 434872"/>
                <a:gd name="connsiteY15" fmla="*/ 451517 h 605705"/>
                <a:gd name="connsiteX16" fmla="*/ 88737 w 434872"/>
                <a:gd name="connsiteY16" fmla="*/ 451049 h 605705"/>
                <a:gd name="connsiteX17" fmla="*/ 109153 w 434872"/>
                <a:gd name="connsiteY17" fmla="*/ 408635 h 605705"/>
                <a:gd name="connsiteX18" fmla="*/ 117367 w 434872"/>
                <a:gd name="connsiteY18" fmla="*/ 409104 h 605705"/>
                <a:gd name="connsiteX19" fmla="*/ 195511 w 434872"/>
                <a:gd name="connsiteY19" fmla="*/ 466280 h 605705"/>
                <a:gd name="connsiteX20" fmla="*/ 180023 w 434872"/>
                <a:gd name="connsiteY20" fmla="*/ 430428 h 605705"/>
                <a:gd name="connsiteX21" fmla="*/ 187532 w 434872"/>
                <a:gd name="connsiteY21" fmla="*/ 413556 h 605705"/>
                <a:gd name="connsiteX22" fmla="*/ 191052 w 434872"/>
                <a:gd name="connsiteY22" fmla="*/ 413322 h 605705"/>
                <a:gd name="connsiteX23" fmla="*/ 191521 w 434872"/>
                <a:gd name="connsiteY23" fmla="*/ 412619 h 605705"/>
                <a:gd name="connsiteX24" fmla="*/ 219212 w 434872"/>
                <a:gd name="connsiteY24" fmla="*/ 410510 h 605705"/>
                <a:gd name="connsiteX25" fmla="*/ 244087 w 434872"/>
                <a:gd name="connsiteY25" fmla="*/ 410744 h 605705"/>
                <a:gd name="connsiteX26" fmla="*/ 252535 w 434872"/>
                <a:gd name="connsiteY26" fmla="*/ 421523 h 605705"/>
                <a:gd name="connsiteX27" fmla="*/ 233527 w 434872"/>
                <a:gd name="connsiteY27" fmla="*/ 464405 h 605705"/>
                <a:gd name="connsiteX28" fmla="*/ 295948 w 434872"/>
                <a:gd name="connsiteY28" fmla="*/ 417305 h 605705"/>
                <a:gd name="connsiteX29" fmla="*/ 306508 w 434872"/>
                <a:gd name="connsiteY29" fmla="*/ 412150 h 605705"/>
                <a:gd name="connsiteX30" fmla="*/ 344524 w 434872"/>
                <a:gd name="connsiteY30" fmla="*/ 416837 h 605705"/>
                <a:gd name="connsiteX31" fmla="*/ 412578 w 434872"/>
                <a:gd name="connsiteY31" fmla="*/ 445190 h 605705"/>
                <a:gd name="connsiteX32" fmla="*/ 420556 w 434872"/>
                <a:gd name="connsiteY32" fmla="*/ 591411 h 605705"/>
                <a:gd name="connsiteX33" fmla="*/ 411404 w 434872"/>
                <a:gd name="connsiteY33" fmla="*/ 600549 h 605705"/>
                <a:gd name="connsiteX34" fmla="*/ 7543 w 434872"/>
                <a:gd name="connsiteY34" fmla="*/ 592582 h 605705"/>
                <a:gd name="connsiteX35" fmla="*/ 737 w 434872"/>
                <a:gd name="connsiteY35" fmla="*/ 583678 h 605705"/>
                <a:gd name="connsiteX36" fmla="*/ 10359 w 434872"/>
                <a:gd name="connsiteY36" fmla="*/ 466514 h 605705"/>
                <a:gd name="connsiteX37" fmla="*/ 104929 w 434872"/>
                <a:gd name="connsiteY37" fmla="*/ 409104 h 605705"/>
                <a:gd name="connsiteX38" fmla="*/ 109153 w 434872"/>
                <a:gd name="connsiteY38" fmla="*/ 408635 h 605705"/>
                <a:gd name="connsiteX39" fmla="*/ 303187 w 434872"/>
                <a:gd name="connsiteY39" fmla="*/ 227980 h 605705"/>
                <a:gd name="connsiteX40" fmla="*/ 205113 w 434872"/>
                <a:gd name="connsiteY40" fmla="*/ 235947 h 605705"/>
                <a:gd name="connsiteX41" fmla="*/ 119005 w 434872"/>
                <a:gd name="connsiteY41" fmla="*/ 235244 h 605705"/>
                <a:gd name="connsiteX42" fmla="*/ 125340 w 434872"/>
                <a:gd name="connsiteY42" fmla="*/ 264531 h 605705"/>
                <a:gd name="connsiteX43" fmla="*/ 175785 w 434872"/>
                <a:gd name="connsiteY43" fmla="*/ 353097 h 605705"/>
                <a:gd name="connsiteX44" fmla="*/ 286764 w 434872"/>
                <a:gd name="connsiteY44" fmla="*/ 322872 h 605705"/>
                <a:gd name="connsiteX45" fmla="*/ 301780 w 434872"/>
                <a:gd name="connsiteY45" fmla="*/ 239461 h 605705"/>
                <a:gd name="connsiteX46" fmla="*/ 303187 w 434872"/>
                <a:gd name="connsiteY46" fmla="*/ 227980 h 605705"/>
                <a:gd name="connsiteX47" fmla="*/ 216581 w 434872"/>
                <a:gd name="connsiteY47" fmla="*/ 118943 h 605705"/>
                <a:gd name="connsiteX48" fmla="*/ 347063 w 434872"/>
                <a:gd name="connsiteY48" fmla="*/ 119968 h 605705"/>
                <a:gd name="connsiteX49" fmla="*/ 354336 w 434872"/>
                <a:gd name="connsiteY49" fmla="*/ 134729 h 605705"/>
                <a:gd name="connsiteX50" fmla="*/ 347063 w 434872"/>
                <a:gd name="connsiteY50" fmla="*/ 144335 h 605705"/>
                <a:gd name="connsiteX51" fmla="*/ 346828 w 434872"/>
                <a:gd name="connsiteY51" fmla="*/ 178074 h 605705"/>
                <a:gd name="connsiteX52" fmla="*/ 345420 w 434872"/>
                <a:gd name="connsiteY52" fmla="*/ 197287 h 605705"/>
                <a:gd name="connsiteX53" fmla="*/ 322662 w 434872"/>
                <a:gd name="connsiteY53" fmla="*/ 220014 h 605705"/>
                <a:gd name="connsiteX54" fmla="*/ 320081 w 434872"/>
                <a:gd name="connsiteY54" fmla="*/ 239461 h 605705"/>
                <a:gd name="connsiteX55" fmla="*/ 306003 w 434872"/>
                <a:gd name="connsiteY55" fmla="*/ 326152 h 605705"/>
                <a:gd name="connsiteX56" fmla="*/ 191036 w 434872"/>
                <a:gd name="connsiteY56" fmla="*/ 385196 h 605705"/>
                <a:gd name="connsiteX57" fmla="*/ 118067 w 434872"/>
                <a:gd name="connsiteY57" fmla="*/ 296162 h 605705"/>
                <a:gd name="connsiteX58" fmla="*/ 102816 w 434872"/>
                <a:gd name="connsiteY58" fmla="*/ 230323 h 605705"/>
                <a:gd name="connsiteX59" fmla="*/ 94604 w 434872"/>
                <a:gd name="connsiteY59" fmla="*/ 226106 h 605705"/>
                <a:gd name="connsiteX60" fmla="*/ 76538 w 434872"/>
                <a:gd name="connsiteY60" fmla="*/ 143867 h 605705"/>
                <a:gd name="connsiteX61" fmla="*/ 77241 w 434872"/>
                <a:gd name="connsiteY61" fmla="*/ 134026 h 605705"/>
                <a:gd name="connsiteX62" fmla="*/ 86392 w 434872"/>
                <a:gd name="connsiteY62" fmla="*/ 131683 h 605705"/>
                <a:gd name="connsiteX63" fmla="*/ 86627 w 434872"/>
                <a:gd name="connsiteY63" fmla="*/ 132152 h 605705"/>
                <a:gd name="connsiteX64" fmla="*/ 216581 w 434872"/>
                <a:gd name="connsiteY64" fmla="*/ 118943 h 605705"/>
                <a:gd name="connsiteX65" fmla="*/ 210722 w 434872"/>
                <a:gd name="connsiteY65" fmla="*/ 19876 h 605705"/>
                <a:gd name="connsiteX66" fmla="*/ 201804 w 434872"/>
                <a:gd name="connsiteY66" fmla="*/ 21048 h 605705"/>
                <a:gd name="connsiteX67" fmla="*/ 209783 w 434872"/>
                <a:gd name="connsiteY67" fmla="*/ 22454 h 605705"/>
                <a:gd name="connsiteX68" fmla="*/ 210722 w 434872"/>
                <a:gd name="connsiteY68" fmla="*/ 19876 h 605705"/>
                <a:gd name="connsiteX69" fmla="*/ 197815 w 434872"/>
                <a:gd name="connsiteY69" fmla="*/ 2064 h 605705"/>
                <a:gd name="connsiteX70" fmla="*/ 374759 w 434872"/>
                <a:gd name="connsiteY70" fmla="*/ 90186 h 605705"/>
                <a:gd name="connsiteX71" fmla="*/ 378983 w 434872"/>
                <a:gd name="connsiteY71" fmla="*/ 99795 h 605705"/>
                <a:gd name="connsiteX72" fmla="*/ 394237 w 434872"/>
                <a:gd name="connsiteY72" fmla="*/ 175260 h 605705"/>
                <a:gd name="connsiteX73" fmla="*/ 396819 w 434872"/>
                <a:gd name="connsiteY73" fmla="*/ 213696 h 605705"/>
                <a:gd name="connsiteX74" fmla="*/ 395645 w 434872"/>
                <a:gd name="connsiteY74" fmla="*/ 240648 h 605705"/>
                <a:gd name="connsiteX75" fmla="*/ 400339 w 434872"/>
                <a:gd name="connsiteY75" fmla="*/ 247210 h 605705"/>
                <a:gd name="connsiteX76" fmla="*/ 398696 w 434872"/>
                <a:gd name="connsiteY76" fmla="*/ 256351 h 605705"/>
                <a:gd name="connsiteX77" fmla="*/ 385554 w 434872"/>
                <a:gd name="connsiteY77" fmla="*/ 261741 h 605705"/>
                <a:gd name="connsiteX78" fmla="*/ 378983 w 434872"/>
                <a:gd name="connsiteY78" fmla="*/ 242757 h 605705"/>
                <a:gd name="connsiteX79" fmla="*/ 377575 w 434872"/>
                <a:gd name="connsiteY79" fmla="*/ 194478 h 605705"/>
                <a:gd name="connsiteX80" fmla="*/ 368658 w 434872"/>
                <a:gd name="connsiteY80" fmla="*/ 109638 h 605705"/>
                <a:gd name="connsiteX81" fmla="*/ 359740 w 434872"/>
                <a:gd name="connsiteY81" fmla="*/ 107763 h 605705"/>
                <a:gd name="connsiteX82" fmla="*/ 355751 w 434872"/>
                <a:gd name="connsiteY82" fmla="*/ 106826 h 605705"/>
                <a:gd name="connsiteX83" fmla="*/ 340027 w 434872"/>
                <a:gd name="connsiteY83" fmla="*/ 104482 h 605705"/>
                <a:gd name="connsiteX84" fmla="*/ 312570 w 434872"/>
                <a:gd name="connsiteY84" fmla="*/ 102607 h 605705"/>
                <a:gd name="connsiteX85" fmla="*/ 235128 w 434872"/>
                <a:gd name="connsiteY85" fmla="*/ 99795 h 605705"/>
                <a:gd name="connsiteX86" fmla="*/ 40583 w 434872"/>
                <a:gd name="connsiteY86" fmla="*/ 109404 h 605705"/>
                <a:gd name="connsiteX87" fmla="*/ 33543 w 434872"/>
                <a:gd name="connsiteY87" fmla="*/ 92998 h 605705"/>
                <a:gd name="connsiteX88" fmla="*/ 34012 w 434872"/>
                <a:gd name="connsiteY88" fmla="*/ 90654 h 605705"/>
                <a:gd name="connsiteX89" fmla="*/ 62642 w 434872"/>
                <a:gd name="connsiteY89" fmla="*/ 75421 h 605705"/>
                <a:gd name="connsiteX90" fmla="*/ 109812 w 434872"/>
                <a:gd name="connsiteY90" fmla="*/ 48000 h 605705"/>
                <a:gd name="connsiteX91" fmla="*/ 197815 w 434872"/>
                <a:gd name="connsiteY91" fmla="*/ 2064 h 605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434872" h="605705">
                  <a:moveTo>
                    <a:pt x="83809" y="581569"/>
                  </a:moveTo>
                  <a:cubicBezTo>
                    <a:pt x="83340" y="582272"/>
                    <a:pt x="82871" y="582975"/>
                    <a:pt x="82167" y="583678"/>
                  </a:cubicBezTo>
                  <a:cubicBezTo>
                    <a:pt x="84279" y="583678"/>
                    <a:pt x="86391" y="583912"/>
                    <a:pt x="88503" y="584146"/>
                  </a:cubicBezTo>
                  <a:cubicBezTo>
                    <a:pt x="87564" y="583209"/>
                    <a:pt x="86860" y="582506"/>
                    <a:pt x="86156" y="581569"/>
                  </a:cubicBezTo>
                  <a:cubicBezTo>
                    <a:pt x="85452" y="581569"/>
                    <a:pt x="84748" y="581569"/>
                    <a:pt x="83809" y="581569"/>
                  </a:cubicBezTo>
                  <a:close/>
                  <a:moveTo>
                    <a:pt x="337748" y="504504"/>
                  </a:moveTo>
                  <a:cubicBezTo>
                    <a:pt x="328860" y="505236"/>
                    <a:pt x="319649" y="507872"/>
                    <a:pt x="314252" y="509630"/>
                  </a:cubicBezTo>
                  <a:cubicBezTo>
                    <a:pt x="306039" y="512442"/>
                    <a:pt x="297826" y="515723"/>
                    <a:pt x="290786" y="521112"/>
                  </a:cubicBezTo>
                  <a:cubicBezTo>
                    <a:pt x="287735" y="523221"/>
                    <a:pt x="285623" y="526033"/>
                    <a:pt x="283746" y="528611"/>
                  </a:cubicBezTo>
                  <a:cubicBezTo>
                    <a:pt x="294071" y="527674"/>
                    <a:pt x="306039" y="529548"/>
                    <a:pt x="314487" y="529783"/>
                  </a:cubicBezTo>
                  <a:cubicBezTo>
                    <a:pt x="323404" y="530251"/>
                    <a:pt x="374796" y="532829"/>
                    <a:pt x="359308" y="510802"/>
                  </a:cubicBezTo>
                  <a:cubicBezTo>
                    <a:pt x="355201" y="504944"/>
                    <a:pt x="346636" y="503772"/>
                    <a:pt x="337748" y="504504"/>
                  </a:cubicBezTo>
                  <a:close/>
                  <a:moveTo>
                    <a:pt x="88737" y="451049"/>
                  </a:moveTo>
                  <a:cubicBezTo>
                    <a:pt x="82167" y="454798"/>
                    <a:pt x="76065" y="458547"/>
                    <a:pt x="70668" y="462999"/>
                  </a:cubicBezTo>
                  <a:cubicBezTo>
                    <a:pt x="71137" y="462765"/>
                    <a:pt x="71607" y="462531"/>
                    <a:pt x="72076" y="462296"/>
                  </a:cubicBezTo>
                  <a:cubicBezTo>
                    <a:pt x="77239" y="458313"/>
                    <a:pt x="82871" y="454798"/>
                    <a:pt x="88972" y="451517"/>
                  </a:cubicBezTo>
                  <a:cubicBezTo>
                    <a:pt x="88737" y="451517"/>
                    <a:pt x="88737" y="451283"/>
                    <a:pt x="88737" y="451049"/>
                  </a:cubicBezTo>
                  <a:close/>
                  <a:moveTo>
                    <a:pt x="109153" y="408635"/>
                  </a:moveTo>
                  <a:cubicBezTo>
                    <a:pt x="111031" y="406292"/>
                    <a:pt x="114785" y="405589"/>
                    <a:pt x="117367" y="409104"/>
                  </a:cubicBezTo>
                  <a:cubicBezTo>
                    <a:pt x="137079" y="435583"/>
                    <a:pt x="162657" y="460890"/>
                    <a:pt x="195511" y="466280"/>
                  </a:cubicBezTo>
                  <a:cubicBezTo>
                    <a:pt x="185185" y="458313"/>
                    <a:pt x="179553" y="444253"/>
                    <a:pt x="180023" y="430428"/>
                  </a:cubicBezTo>
                  <a:cubicBezTo>
                    <a:pt x="180257" y="424570"/>
                    <a:pt x="180257" y="415431"/>
                    <a:pt x="187532" y="413556"/>
                  </a:cubicBezTo>
                  <a:cubicBezTo>
                    <a:pt x="188705" y="413322"/>
                    <a:pt x="189879" y="413322"/>
                    <a:pt x="191052" y="413322"/>
                  </a:cubicBezTo>
                  <a:cubicBezTo>
                    <a:pt x="191287" y="413087"/>
                    <a:pt x="191287" y="412853"/>
                    <a:pt x="191521" y="412619"/>
                  </a:cubicBezTo>
                  <a:cubicBezTo>
                    <a:pt x="197857" y="407229"/>
                    <a:pt x="211468" y="410510"/>
                    <a:pt x="219212" y="410510"/>
                  </a:cubicBezTo>
                  <a:cubicBezTo>
                    <a:pt x="227426" y="410510"/>
                    <a:pt x="235874" y="410510"/>
                    <a:pt x="244087" y="410744"/>
                  </a:cubicBezTo>
                  <a:cubicBezTo>
                    <a:pt x="250188" y="410744"/>
                    <a:pt x="253474" y="416134"/>
                    <a:pt x="252535" y="421523"/>
                  </a:cubicBezTo>
                  <a:cubicBezTo>
                    <a:pt x="250423" y="434646"/>
                    <a:pt x="244791" y="453626"/>
                    <a:pt x="233527" y="464405"/>
                  </a:cubicBezTo>
                  <a:cubicBezTo>
                    <a:pt x="260983" y="458313"/>
                    <a:pt x="285388" y="444487"/>
                    <a:pt x="295948" y="417305"/>
                  </a:cubicBezTo>
                  <a:cubicBezTo>
                    <a:pt x="297591" y="413087"/>
                    <a:pt x="302754" y="410979"/>
                    <a:pt x="306508" y="412150"/>
                  </a:cubicBezTo>
                  <a:cubicBezTo>
                    <a:pt x="317772" y="407698"/>
                    <a:pt x="335372" y="414025"/>
                    <a:pt x="344524" y="416837"/>
                  </a:cubicBezTo>
                  <a:cubicBezTo>
                    <a:pt x="367287" y="423632"/>
                    <a:pt x="392866" y="431599"/>
                    <a:pt x="412578" y="445190"/>
                  </a:cubicBezTo>
                  <a:cubicBezTo>
                    <a:pt x="456695" y="475184"/>
                    <a:pt x="421964" y="549935"/>
                    <a:pt x="420556" y="591411"/>
                  </a:cubicBezTo>
                  <a:cubicBezTo>
                    <a:pt x="420322" y="596331"/>
                    <a:pt x="416567" y="600549"/>
                    <a:pt x="411404" y="600549"/>
                  </a:cubicBezTo>
                  <a:cubicBezTo>
                    <a:pt x="276940" y="601018"/>
                    <a:pt x="141068" y="616015"/>
                    <a:pt x="7543" y="592582"/>
                  </a:cubicBezTo>
                  <a:cubicBezTo>
                    <a:pt x="3553" y="591879"/>
                    <a:pt x="737" y="587427"/>
                    <a:pt x="737" y="583678"/>
                  </a:cubicBezTo>
                  <a:cubicBezTo>
                    <a:pt x="737" y="546185"/>
                    <a:pt x="-3956" y="502132"/>
                    <a:pt x="10359" y="466514"/>
                  </a:cubicBezTo>
                  <a:cubicBezTo>
                    <a:pt x="24908" y="430662"/>
                    <a:pt x="77239" y="429490"/>
                    <a:pt x="104929" y="409104"/>
                  </a:cubicBezTo>
                  <a:cubicBezTo>
                    <a:pt x="106103" y="408167"/>
                    <a:pt x="107745" y="408167"/>
                    <a:pt x="109153" y="408635"/>
                  </a:cubicBezTo>
                  <a:close/>
                  <a:moveTo>
                    <a:pt x="303187" y="227980"/>
                  </a:moveTo>
                  <a:cubicBezTo>
                    <a:pt x="271982" y="237352"/>
                    <a:pt x="237023" y="235009"/>
                    <a:pt x="205113" y="235947"/>
                  </a:cubicBezTo>
                  <a:cubicBezTo>
                    <a:pt x="180008" y="236649"/>
                    <a:pt x="146691" y="241101"/>
                    <a:pt x="119005" y="235244"/>
                  </a:cubicBezTo>
                  <a:cubicBezTo>
                    <a:pt x="119474" y="245319"/>
                    <a:pt x="122055" y="255159"/>
                    <a:pt x="125340" y="264531"/>
                  </a:cubicBezTo>
                  <a:cubicBezTo>
                    <a:pt x="136133" y="295927"/>
                    <a:pt x="151618" y="329901"/>
                    <a:pt x="175785" y="353097"/>
                  </a:cubicBezTo>
                  <a:cubicBezTo>
                    <a:pt x="210510" y="386133"/>
                    <a:pt x="265882" y="361297"/>
                    <a:pt x="286764" y="322872"/>
                  </a:cubicBezTo>
                  <a:cubicBezTo>
                    <a:pt x="301310" y="296396"/>
                    <a:pt x="300841" y="268749"/>
                    <a:pt x="301780" y="239461"/>
                  </a:cubicBezTo>
                  <a:cubicBezTo>
                    <a:pt x="301780" y="235947"/>
                    <a:pt x="302484" y="231963"/>
                    <a:pt x="303187" y="227980"/>
                  </a:cubicBezTo>
                  <a:close/>
                  <a:moveTo>
                    <a:pt x="216581" y="118943"/>
                  </a:moveTo>
                  <a:cubicBezTo>
                    <a:pt x="260485" y="117098"/>
                    <a:pt x="304478" y="117625"/>
                    <a:pt x="347063" y="119968"/>
                  </a:cubicBezTo>
                  <a:cubicBezTo>
                    <a:pt x="355275" y="120437"/>
                    <a:pt x="357621" y="129574"/>
                    <a:pt x="354336" y="134729"/>
                  </a:cubicBezTo>
                  <a:cubicBezTo>
                    <a:pt x="355275" y="139181"/>
                    <a:pt x="352225" y="144569"/>
                    <a:pt x="347063" y="144335"/>
                  </a:cubicBezTo>
                  <a:cubicBezTo>
                    <a:pt x="354336" y="144804"/>
                    <a:pt x="346828" y="169405"/>
                    <a:pt x="346828" y="178074"/>
                  </a:cubicBezTo>
                  <a:cubicBezTo>
                    <a:pt x="346828" y="184635"/>
                    <a:pt x="347063" y="190961"/>
                    <a:pt x="345420" y="197287"/>
                  </a:cubicBezTo>
                  <a:cubicBezTo>
                    <a:pt x="343074" y="207128"/>
                    <a:pt x="332281" y="214859"/>
                    <a:pt x="322662" y="220014"/>
                  </a:cubicBezTo>
                  <a:cubicBezTo>
                    <a:pt x="321723" y="227512"/>
                    <a:pt x="320315" y="234775"/>
                    <a:pt x="320081" y="239461"/>
                  </a:cubicBezTo>
                  <a:cubicBezTo>
                    <a:pt x="320081" y="268280"/>
                    <a:pt x="320315" y="300145"/>
                    <a:pt x="306003" y="326152"/>
                  </a:cubicBezTo>
                  <a:cubicBezTo>
                    <a:pt x="286998" y="361297"/>
                    <a:pt x="234442" y="403471"/>
                    <a:pt x="191036" y="385196"/>
                  </a:cubicBezTo>
                  <a:cubicBezTo>
                    <a:pt x="154903" y="370200"/>
                    <a:pt x="133083" y="330369"/>
                    <a:pt x="118067" y="296162"/>
                  </a:cubicBezTo>
                  <a:cubicBezTo>
                    <a:pt x="110559" y="279058"/>
                    <a:pt x="99062" y="251879"/>
                    <a:pt x="102816" y="230323"/>
                  </a:cubicBezTo>
                  <a:cubicBezTo>
                    <a:pt x="100000" y="228917"/>
                    <a:pt x="97185" y="227746"/>
                    <a:pt x="94604" y="226106"/>
                  </a:cubicBezTo>
                  <a:cubicBezTo>
                    <a:pt x="68091" y="210408"/>
                    <a:pt x="74191" y="172451"/>
                    <a:pt x="76538" y="143867"/>
                  </a:cubicBezTo>
                  <a:cubicBezTo>
                    <a:pt x="73018" y="141289"/>
                    <a:pt x="72549" y="135432"/>
                    <a:pt x="77241" y="134026"/>
                  </a:cubicBezTo>
                  <a:cubicBezTo>
                    <a:pt x="77476" y="129574"/>
                    <a:pt x="84046" y="126997"/>
                    <a:pt x="86392" y="131683"/>
                  </a:cubicBezTo>
                  <a:cubicBezTo>
                    <a:pt x="86392" y="131917"/>
                    <a:pt x="86627" y="131917"/>
                    <a:pt x="86627" y="132152"/>
                  </a:cubicBezTo>
                  <a:cubicBezTo>
                    <a:pt x="128860" y="125006"/>
                    <a:pt x="172676" y="120788"/>
                    <a:pt x="216581" y="118943"/>
                  </a:cubicBezTo>
                  <a:close/>
                  <a:moveTo>
                    <a:pt x="210722" y="19876"/>
                  </a:moveTo>
                  <a:cubicBezTo>
                    <a:pt x="207671" y="20110"/>
                    <a:pt x="204855" y="20579"/>
                    <a:pt x="201804" y="21048"/>
                  </a:cubicBezTo>
                  <a:cubicBezTo>
                    <a:pt x="204620" y="21517"/>
                    <a:pt x="207202" y="21985"/>
                    <a:pt x="209783" y="22454"/>
                  </a:cubicBezTo>
                  <a:cubicBezTo>
                    <a:pt x="210018" y="21517"/>
                    <a:pt x="210252" y="20579"/>
                    <a:pt x="210722" y="19876"/>
                  </a:cubicBezTo>
                  <a:close/>
                  <a:moveTo>
                    <a:pt x="197815" y="2064"/>
                  </a:moveTo>
                  <a:cubicBezTo>
                    <a:pt x="266809" y="-12935"/>
                    <a:pt x="322427" y="57609"/>
                    <a:pt x="374759" y="90186"/>
                  </a:cubicBezTo>
                  <a:cubicBezTo>
                    <a:pt x="378749" y="92764"/>
                    <a:pt x="379687" y="96513"/>
                    <a:pt x="378983" y="99795"/>
                  </a:cubicBezTo>
                  <a:cubicBezTo>
                    <a:pt x="387901" y="123934"/>
                    <a:pt x="392125" y="149714"/>
                    <a:pt x="394237" y="175260"/>
                  </a:cubicBezTo>
                  <a:cubicBezTo>
                    <a:pt x="395410" y="188150"/>
                    <a:pt x="396349" y="201040"/>
                    <a:pt x="396819" y="213696"/>
                  </a:cubicBezTo>
                  <a:cubicBezTo>
                    <a:pt x="396819" y="216743"/>
                    <a:pt x="395645" y="231742"/>
                    <a:pt x="395645" y="240648"/>
                  </a:cubicBezTo>
                  <a:cubicBezTo>
                    <a:pt x="398461" y="241585"/>
                    <a:pt x="400808" y="243695"/>
                    <a:pt x="400339" y="247210"/>
                  </a:cubicBezTo>
                  <a:cubicBezTo>
                    <a:pt x="400104" y="250491"/>
                    <a:pt x="399635" y="253069"/>
                    <a:pt x="398696" y="256351"/>
                  </a:cubicBezTo>
                  <a:cubicBezTo>
                    <a:pt x="397288" y="261507"/>
                    <a:pt x="390482" y="265022"/>
                    <a:pt x="385554" y="261741"/>
                  </a:cubicBezTo>
                  <a:cubicBezTo>
                    <a:pt x="377810" y="256351"/>
                    <a:pt x="378983" y="252132"/>
                    <a:pt x="378983" y="242757"/>
                  </a:cubicBezTo>
                  <a:cubicBezTo>
                    <a:pt x="378749" y="226586"/>
                    <a:pt x="378514" y="210649"/>
                    <a:pt x="377575" y="194478"/>
                  </a:cubicBezTo>
                  <a:cubicBezTo>
                    <a:pt x="375933" y="166120"/>
                    <a:pt x="371474" y="137762"/>
                    <a:pt x="368658" y="109638"/>
                  </a:cubicBezTo>
                  <a:cubicBezTo>
                    <a:pt x="365607" y="111279"/>
                    <a:pt x="361852" y="110341"/>
                    <a:pt x="359740" y="107763"/>
                  </a:cubicBezTo>
                  <a:cubicBezTo>
                    <a:pt x="359036" y="107529"/>
                    <a:pt x="357863" y="107294"/>
                    <a:pt x="355751" y="106826"/>
                  </a:cubicBezTo>
                  <a:cubicBezTo>
                    <a:pt x="350588" y="105888"/>
                    <a:pt x="345190" y="104951"/>
                    <a:pt x="340027" y="104482"/>
                  </a:cubicBezTo>
                  <a:cubicBezTo>
                    <a:pt x="330875" y="103544"/>
                    <a:pt x="321723" y="103076"/>
                    <a:pt x="312570" y="102607"/>
                  </a:cubicBezTo>
                  <a:cubicBezTo>
                    <a:pt x="286756" y="101670"/>
                    <a:pt x="260942" y="99795"/>
                    <a:pt x="235128" y="99795"/>
                  </a:cubicBezTo>
                  <a:cubicBezTo>
                    <a:pt x="170592" y="99326"/>
                    <a:pt x="104649" y="97685"/>
                    <a:pt x="40583" y="109404"/>
                  </a:cubicBezTo>
                  <a:cubicBezTo>
                    <a:pt x="30257" y="111279"/>
                    <a:pt x="25329" y="96982"/>
                    <a:pt x="33543" y="92998"/>
                  </a:cubicBezTo>
                  <a:cubicBezTo>
                    <a:pt x="33543" y="92061"/>
                    <a:pt x="33543" y="91357"/>
                    <a:pt x="34012" y="90654"/>
                  </a:cubicBezTo>
                  <a:cubicBezTo>
                    <a:pt x="40583" y="81749"/>
                    <a:pt x="53255" y="80342"/>
                    <a:pt x="62642" y="75421"/>
                  </a:cubicBezTo>
                  <a:cubicBezTo>
                    <a:pt x="78835" y="66983"/>
                    <a:pt x="94323" y="57375"/>
                    <a:pt x="109812" y="48000"/>
                  </a:cubicBezTo>
                  <a:cubicBezTo>
                    <a:pt x="136565" y="31594"/>
                    <a:pt x="166603" y="8861"/>
                    <a:pt x="197815" y="2064"/>
                  </a:cubicBezTo>
                  <a:close/>
                </a:path>
              </a:pathLst>
            </a:custGeom>
            <a:gradFill flip="none" rotWithShape="1">
              <a:gsLst>
                <a:gs pos="0">
                  <a:schemeClr val="accent1">
                    <a:lumMod val="20000"/>
                    <a:lumOff val="80000"/>
                  </a:schemeClr>
                </a:gs>
                <a:gs pos="100000">
                  <a:schemeClr val="accent1">
                    <a:lumMod val="60000"/>
                    <a:lumOff val="40000"/>
                  </a:schemeClr>
                </a:gs>
              </a:gsLst>
              <a:lin ang="16200000" scaled="1"/>
              <a:tileRect/>
            </a:gradFill>
            <a:ln w="400" cap="flat">
              <a:noFill/>
              <a:prstDash val="solid"/>
              <a:miter/>
            </a:ln>
            <a:scene3d>
              <a:camera prst="perspectiveLeft">
                <a:rot lat="0" lon="1800000" rev="0"/>
              </a:camera>
              <a:lightRig rig="contrasting" dir="t"/>
            </a:scene3d>
          </p:spPr>
          <p:txBody>
            <a:bodyPr wrap="square" rtlCol="0"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9" name="努力1-32">
              <a:extLst>
                <a:ext uri="{FF2B5EF4-FFF2-40B4-BE49-F238E27FC236}">
                  <a16:creationId xmlns:a16="http://schemas.microsoft.com/office/drawing/2014/main" id="{4379B0B6-40A7-7FEE-6428-DDE139DF96C2}"/>
                </a:ext>
              </a:extLst>
            </p:cNvPr>
            <p:cNvSpPr>
              <a:spLocks/>
            </p:cNvSpPr>
            <p:nvPr/>
          </p:nvSpPr>
          <p:spPr>
            <a:xfrm>
              <a:off x="9898209" y="2380929"/>
              <a:ext cx="539385" cy="539385"/>
            </a:xfrm>
            <a:prstGeom prst="ellipse">
              <a:avLst/>
            </a:prstGeom>
            <a:gradFill flip="none" rotWithShape="1">
              <a:gsLst>
                <a:gs pos="0">
                  <a:schemeClr val="accent1">
                    <a:lumMod val="20000"/>
                    <a:lumOff val="80000"/>
                    <a:alpha val="0"/>
                  </a:schemeClr>
                </a:gs>
                <a:gs pos="100000">
                  <a:schemeClr val="accent1">
                    <a:alpha val="20000"/>
                  </a:schemeClr>
                </a:gs>
              </a:gsLst>
              <a:lin ang="16200000" scaled="1"/>
              <a:tileRect/>
            </a:gradFill>
            <a:ln>
              <a:noFill/>
            </a:ln>
            <a:scene3d>
              <a:camera prst="perspectiveRight">
                <a:rot lat="0" lon="19799998"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62" name="努力1-33">
              <a:extLst>
                <a:ext uri="{FF2B5EF4-FFF2-40B4-BE49-F238E27FC236}">
                  <a16:creationId xmlns:a16="http://schemas.microsoft.com/office/drawing/2014/main" id="{D322BD38-65E5-64B2-EB7B-3850B5743226}"/>
                </a:ext>
              </a:extLst>
            </p:cNvPr>
            <p:cNvSpPr>
              <a:spLocks/>
            </p:cNvSpPr>
            <p:nvPr/>
          </p:nvSpPr>
          <p:spPr>
            <a:xfrm>
              <a:off x="10004381" y="2569704"/>
              <a:ext cx="327037" cy="218002"/>
            </a:xfrm>
            <a:custGeom>
              <a:avLst/>
              <a:gdLst>
                <a:gd name="T0" fmla="*/ 9997 w 9997"/>
                <a:gd name="T1" fmla="*/ 1668 h 6664"/>
                <a:gd name="T2" fmla="*/ 9902 w 9997"/>
                <a:gd name="T3" fmla="*/ 1803 h 6664"/>
                <a:gd name="T4" fmla="*/ 5041 w 9997"/>
                <a:gd name="T5" fmla="*/ 3331 h 6664"/>
                <a:gd name="T6" fmla="*/ 4997 w 9997"/>
                <a:gd name="T7" fmla="*/ 3336 h 6664"/>
                <a:gd name="T8" fmla="*/ 4953 w 9997"/>
                <a:gd name="T9" fmla="*/ 3331 h 6664"/>
                <a:gd name="T10" fmla="*/ 2123 w 9997"/>
                <a:gd name="T11" fmla="*/ 2436 h 6664"/>
                <a:gd name="T12" fmla="*/ 1816 w 9997"/>
                <a:gd name="T13" fmla="*/ 2919 h 6664"/>
                <a:gd name="T14" fmla="*/ 1668 w 9997"/>
                <a:gd name="T15" fmla="*/ 3694 h 6664"/>
                <a:gd name="T16" fmla="*/ 1941 w 9997"/>
                <a:gd name="T17" fmla="*/ 4167 h 6664"/>
                <a:gd name="T18" fmla="*/ 1690 w 9997"/>
                <a:gd name="T19" fmla="*/ 4631 h 6664"/>
                <a:gd name="T20" fmla="*/ 1941 w 9997"/>
                <a:gd name="T21" fmla="*/ 6509 h 6664"/>
                <a:gd name="T22" fmla="*/ 1906 w 9997"/>
                <a:gd name="T23" fmla="*/ 6617 h 6664"/>
                <a:gd name="T24" fmla="*/ 1802 w 9997"/>
                <a:gd name="T25" fmla="*/ 6664 h 6664"/>
                <a:gd name="T26" fmla="*/ 970 w 9997"/>
                <a:gd name="T27" fmla="*/ 6664 h 6664"/>
                <a:gd name="T28" fmla="*/ 866 w 9997"/>
                <a:gd name="T29" fmla="*/ 6617 h 6664"/>
                <a:gd name="T30" fmla="*/ 831 w 9997"/>
                <a:gd name="T31" fmla="*/ 6509 h 6664"/>
                <a:gd name="T32" fmla="*/ 1085 w 9997"/>
                <a:gd name="T33" fmla="*/ 4630 h 6664"/>
                <a:gd name="T34" fmla="*/ 833 w 9997"/>
                <a:gd name="T35" fmla="*/ 4167 h 6664"/>
                <a:gd name="T36" fmla="*/ 1116 w 9997"/>
                <a:gd name="T37" fmla="*/ 3685 h 6664"/>
                <a:gd name="T38" fmla="*/ 1542 w 9997"/>
                <a:gd name="T39" fmla="*/ 2253 h 6664"/>
                <a:gd name="T40" fmla="*/ 95 w 9997"/>
                <a:gd name="T41" fmla="*/ 1803 h 6664"/>
                <a:gd name="T42" fmla="*/ 0 w 9997"/>
                <a:gd name="T43" fmla="*/ 1668 h 6664"/>
                <a:gd name="T44" fmla="*/ 95 w 9997"/>
                <a:gd name="T45" fmla="*/ 1533 h 6664"/>
                <a:gd name="T46" fmla="*/ 4956 w 9997"/>
                <a:gd name="T47" fmla="*/ 5 h 6664"/>
                <a:gd name="T48" fmla="*/ 5000 w 9997"/>
                <a:gd name="T49" fmla="*/ 0 h 6664"/>
                <a:gd name="T50" fmla="*/ 5043 w 9997"/>
                <a:gd name="T51" fmla="*/ 5 h 6664"/>
                <a:gd name="T52" fmla="*/ 9902 w 9997"/>
                <a:gd name="T53" fmla="*/ 1533 h 6664"/>
                <a:gd name="T54" fmla="*/ 9997 w 9997"/>
                <a:gd name="T55" fmla="*/ 1668 h 6664"/>
                <a:gd name="T56" fmla="*/ 7697 w 9997"/>
                <a:gd name="T57" fmla="*/ 3074 h 6664"/>
                <a:gd name="T58" fmla="*/ 7776 w 9997"/>
                <a:gd name="T59" fmla="*/ 4446 h 6664"/>
                <a:gd name="T60" fmla="*/ 7420 w 9997"/>
                <a:gd name="T61" fmla="*/ 5002 h 6664"/>
                <a:gd name="T62" fmla="*/ 6399 w 9997"/>
                <a:gd name="T63" fmla="*/ 5408 h 6664"/>
                <a:gd name="T64" fmla="*/ 4998 w 9997"/>
                <a:gd name="T65" fmla="*/ 5558 h 6664"/>
                <a:gd name="T66" fmla="*/ 3597 w 9997"/>
                <a:gd name="T67" fmla="*/ 5408 h 6664"/>
                <a:gd name="T68" fmla="*/ 2577 w 9997"/>
                <a:gd name="T69" fmla="*/ 5002 h 6664"/>
                <a:gd name="T70" fmla="*/ 2221 w 9997"/>
                <a:gd name="T71" fmla="*/ 4446 h 6664"/>
                <a:gd name="T72" fmla="*/ 2299 w 9997"/>
                <a:gd name="T73" fmla="*/ 3074 h 6664"/>
                <a:gd name="T74" fmla="*/ 4791 w 9997"/>
                <a:gd name="T75" fmla="*/ 3861 h 6664"/>
                <a:gd name="T76" fmla="*/ 4999 w 9997"/>
                <a:gd name="T77" fmla="*/ 3891 h 6664"/>
                <a:gd name="T78" fmla="*/ 5208 w 9997"/>
                <a:gd name="T79" fmla="*/ 3861 h 6664"/>
                <a:gd name="T80" fmla="*/ 7697 w 9997"/>
                <a:gd name="T81" fmla="*/ 3074 h 66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997" h="6664">
                  <a:moveTo>
                    <a:pt x="9997" y="1668"/>
                  </a:moveTo>
                  <a:cubicBezTo>
                    <a:pt x="9997" y="1734"/>
                    <a:pt x="9966" y="1779"/>
                    <a:pt x="9902" y="1803"/>
                  </a:cubicBezTo>
                  <a:lnTo>
                    <a:pt x="5041" y="3331"/>
                  </a:lnTo>
                  <a:cubicBezTo>
                    <a:pt x="5030" y="3334"/>
                    <a:pt x="5015" y="3336"/>
                    <a:pt x="4997" y="3336"/>
                  </a:cubicBezTo>
                  <a:cubicBezTo>
                    <a:pt x="4980" y="3336"/>
                    <a:pt x="4966" y="3334"/>
                    <a:pt x="4953" y="3331"/>
                  </a:cubicBezTo>
                  <a:lnTo>
                    <a:pt x="2123" y="2436"/>
                  </a:lnTo>
                  <a:cubicBezTo>
                    <a:pt x="2000" y="2534"/>
                    <a:pt x="1896" y="2696"/>
                    <a:pt x="1816" y="2919"/>
                  </a:cubicBezTo>
                  <a:cubicBezTo>
                    <a:pt x="1735" y="3143"/>
                    <a:pt x="1686" y="3402"/>
                    <a:pt x="1668" y="3694"/>
                  </a:cubicBezTo>
                  <a:cubicBezTo>
                    <a:pt x="1851" y="3798"/>
                    <a:pt x="1941" y="3957"/>
                    <a:pt x="1941" y="4167"/>
                  </a:cubicBezTo>
                  <a:cubicBezTo>
                    <a:pt x="1941" y="4367"/>
                    <a:pt x="1857" y="4522"/>
                    <a:pt x="1690" y="4631"/>
                  </a:cubicBezTo>
                  <a:lnTo>
                    <a:pt x="1941" y="6509"/>
                  </a:lnTo>
                  <a:cubicBezTo>
                    <a:pt x="1947" y="6549"/>
                    <a:pt x="1935" y="6586"/>
                    <a:pt x="1906" y="6617"/>
                  </a:cubicBezTo>
                  <a:cubicBezTo>
                    <a:pt x="1879" y="6648"/>
                    <a:pt x="1845" y="6664"/>
                    <a:pt x="1802" y="6664"/>
                  </a:cubicBezTo>
                  <a:lnTo>
                    <a:pt x="970" y="6664"/>
                  </a:lnTo>
                  <a:cubicBezTo>
                    <a:pt x="926" y="6664"/>
                    <a:pt x="891" y="6648"/>
                    <a:pt x="866" y="6617"/>
                  </a:cubicBezTo>
                  <a:cubicBezTo>
                    <a:pt x="837" y="6586"/>
                    <a:pt x="826" y="6549"/>
                    <a:pt x="831" y="6509"/>
                  </a:cubicBezTo>
                  <a:lnTo>
                    <a:pt x="1085" y="4630"/>
                  </a:lnTo>
                  <a:cubicBezTo>
                    <a:pt x="916" y="4521"/>
                    <a:pt x="833" y="4364"/>
                    <a:pt x="833" y="4167"/>
                  </a:cubicBezTo>
                  <a:cubicBezTo>
                    <a:pt x="833" y="3955"/>
                    <a:pt x="927" y="3794"/>
                    <a:pt x="1116" y="3685"/>
                  </a:cubicBezTo>
                  <a:cubicBezTo>
                    <a:pt x="1147" y="3085"/>
                    <a:pt x="1290" y="2609"/>
                    <a:pt x="1542" y="2253"/>
                  </a:cubicBezTo>
                  <a:lnTo>
                    <a:pt x="95" y="1803"/>
                  </a:lnTo>
                  <a:cubicBezTo>
                    <a:pt x="31" y="1779"/>
                    <a:pt x="0" y="1735"/>
                    <a:pt x="0" y="1668"/>
                  </a:cubicBezTo>
                  <a:cubicBezTo>
                    <a:pt x="0" y="1602"/>
                    <a:pt x="31" y="1557"/>
                    <a:pt x="95" y="1533"/>
                  </a:cubicBezTo>
                  <a:lnTo>
                    <a:pt x="4956" y="5"/>
                  </a:lnTo>
                  <a:cubicBezTo>
                    <a:pt x="4967" y="2"/>
                    <a:pt x="4982" y="0"/>
                    <a:pt x="5000" y="0"/>
                  </a:cubicBezTo>
                  <a:cubicBezTo>
                    <a:pt x="5017" y="0"/>
                    <a:pt x="5031" y="2"/>
                    <a:pt x="5043" y="5"/>
                  </a:cubicBezTo>
                  <a:lnTo>
                    <a:pt x="9902" y="1533"/>
                  </a:lnTo>
                  <a:cubicBezTo>
                    <a:pt x="9966" y="1557"/>
                    <a:pt x="9997" y="1602"/>
                    <a:pt x="9997" y="1668"/>
                  </a:cubicBezTo>
                  <a:close/>
                  <a:moveTo>
                    <a:pt x="7697" y="3074"/>
                  </a:moveTo>
                  <a:lnTo>
                    <a:pt x="7776" y="4446"/>
                  </a:lnTo>
                  <a:cubicBezTo>
                    <a:pt x="7787" y="4646"/>
                    <a:pt x="7670" y="4830"/>
                    <a:pt x="7420" y="5002"/>
                  </a:cubicBezTo>
                  <a:cubicBezTo>
                    <a:pt x="7170" y="5172"/>
                    <a:pt x="6831" y="5307"/>
                    <a:pt x="6399" y="5408"/>
                  </a:cubicBezTo>
                  <a:cubicBezTo>
                    <a:pt x="5968" y="5508"/>
                    <a:pt x="5502" y="5558"/>
                    <a:pt x="4998" y="5558"/>
                  </a:cubicBezTo>
                  <a:cubicBezTo>
                    <a:pt x="4494" y="5558"/>
                    <a:pt x="4027" y="5508"/>
                    <a:pt x="3597" y="5408"/>
                  </a:cubicBezTo>
                  <a:cubicBezTo>
                    <a:pt x="3166" y="5308"/>
                    <a:pt x="2827" y="5174"/>
                    <a:pt x="2577" y="5002"/>
                  </a:cubicBezTo>
                  <a:cubicBezTo>
                    <a:pt x="2327" y="4832"/>
                    <a:pt x="2209" y="4646"/>
                    <a:pt x="2221" y="4446"/>
                  </a:cubicBezTo>
                  <a:lnTo>
                    <a:pt x="2299" y="3074"/>
                  </a:lnTo>
                  <a:lnTo>
                    <a:pt x="4791" y="3861"/>
                  </a:lnTo>
                  <a:cubicBezTo>
                    <a:pt x="4854" y="3882"/>
                    <a:pt x="4924" y="3891"/>
                    <a:pt x="4999" y="3891"/>
                  </a:cubicBezTo>
                  <a:cubicBezTo>
                    <a:pt x="5075" y="3891"/>
                    <a:pt x="5144" y="3882"/>
                    <a:pt x="5208" y="3861"/>
                  </a:cubicBezTo>
                  <a:lnTo>
                    <a:pt x="7697" y="3074"/>
                  </a:lnTo>
                  <a:close/>
                </a:path>
              </a:pathLst>
            </a:custGeom>
            <a:gradFill flip="none" rotWithShape="1">
              <a:gsLst>
                <a:gs pos="0">
                  <a:schemeClr val="accent1">
                    <a:lumMod val="20000"/>
                    <a:lumOff val="80000"/>
                  </a:schemeClr>
                </a:gs>
                <a:gs pos="100000">
                  <a:schemeClr val="accent1">
                    <a:lumMod val="60000"/>
                    <a:lumOff val="40000"/>
                  </a:schemeClr>
                </a:gs>
              </a:gsLst>
              <a:lin ang="16200000" scaled="1"/>
              <a:tileRect/>
            </a:gradFill>
            <a:ln w="400" cap="flat">
              <a:noFill/>
              <a:prstDash val="solid"/>
              <a:miter/>
            </a:ln>
            <a:scene3d>
              <a:camera prst="perspectiveRight">
                <a:rot lat="0" lon="19799998" rev="0"/>
              </a:camera>
              <a:lightRig rig="threePt" dir="t"/>
            </a:scene3d>
          </p:spPr>
          <p:txBody>
            <a:bodyPr wrap="square" rtlCol="0"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1" name="努力1-34">
              <a:extLst>
                <a:ext uri="{FF2B5EF4-FFF2-40B4-BE49-F238E27FC236}">
                  <a16:creationId xmlns:a16="http://schemas.microsoft.com/office/drawing/2014/main" id="{24490C70-B4C8-65A6-EB30-891B7172120F}"/>
                </a:ext>
              </a:extLst>
            </p:cNvPr>
            <p:cNvSpPr>
              <a:spLocks/>
            </p:cNvSpPr>
            <p:nvPr/>
          </p:nvSpPr>
          <p:spPr>
            <a:xfrm>
              <a:off x="7904076" y="2117088"/>
              <a:ext cx="701753" cy="701753"/>
            </a:xfrm>
            <a:prstGeom prst="ellipse">
              <a:avLst/>
            </a:prstGeom>
            <a:gradFill flip="none" rotWithShape="1">
              <a:gsLst>
                <a:gs pos="0">
                  <a:schemeClr val="accent1">
                    <a:lumMod val="20000"/>
                    <a:lumOff val="80000"/>
                    <a:alpha val="0"/>
                  </a:schemeClr>
                </a:gs>
                <a:gs pos="100000">
                  <a:schemeClr val="accent1">
                    <a:alpha val="20000"/>
                  </a:schemeClr>
                </a:gs>
              </a:gsLst>
              <a:lin ang="16200000" scaled="1"/>
              <a:tileRect/>
            </a:gradFill>
            <a:ln>
              <a:noFill/>
            </a:ln>
            <a:scene3d>
              <a:camera prst="perspectiveRight">
                <a:rot lat="0" lon="20099999"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64" name="努力1-35">
              <a:extLst>
                <a:ext uri="{FF2B5EF4-FFF2-40B4-BE49-F238E27FC236}">
                  <a16:creationId xmlns:a16="http://schemas.microsoft.com/office/drawing/2014/main" id="{893109CF-C2F7-64B3-D559-14826660678A}"/>
                </a:ext>
              </a:extLst>
            </p:cNvPr>
            <p:cNvSpPr>
              <a:spLocks/>
            </p:cNvSpPr>
            <p:nvPr/>
          </p:nvSpPr>
          <p:spPr>
            <a:xfrm>
              <a:off x="8061698" y="2358953"/>
              <a:ext cx="384226" cy="360597"/>
            </a:xfrm>
            <a:custGeom>
              <a:avLst/>
              <a:gdLst>
                <a:gd name="T0" fmla="*/ 6425 w 6575"/>
                <a:gd name="T1" fmla="*/ 3681 h 6180"/>
                <a:gd name="T2" fmla="*/ 5800 w 6575"/>
                <a:gd name="T3" fmla="*/ 3247 h 6180"/>
                <a:gd name="T4" fmla="*/ 4992 w 6575"/>
                <a:gd name="T5" fmla="*/ 3207 h 6180"/>
                <a:gd name="T6" fmla="*/ 4113 w 6575"/>
                <a:gd name="T7" fmla="*/ 3179 h 6180"/>
                <a:gd name="T8" fmla="*/ 5936 w 6575"/>
                <a:gd name="T9" fmla="*/ 1561 h 6180"/>
                <a:gd name="T10" fmla="*/ 6031 w 6575"/>
                <a:gd name="T11" fmla="*/ 1385 h 6180"/>
                <a:gd name="T12" fmla="*/ 4808 w 6575"/>
                <a:gd name="T13" fmla="*/ 27 h 6180"/>
                <a:gd name="T14" fmla="*/ 4481 w 6575"/>
                <a:gd name="T15" fmla="*/ 121 h 6180"/>
                <a:gd name="T16" fmla="*/ 2472 w 6575"/>
                <a:gd name="T17" fmla="*/ 2444 h 6180"/>
                <a:gd name="T18" fmla="*/ 95 w 6575"/>
                <a:gd name="T19" fmla="*/ 4455 h 6180"/>
                <a:gd name="T20" fmla="*/ 0 w 6575"/>
                <a:gd name="T21" fmla="*/ 4659 h 6180"/>
                <a:gd name="T22" fmla="*/ 1345 w 6575"/>
                <a:gd name="T23" fmla="*/ 5989 h 6180"/>
                <a:gd name="T24" fmla="*/ 1549 w 6575"/>
                <a:gd name="T25" fmla="*/ 5908 h 6180"/>
                <a:gd name="T26" fmla="*/ 3136 w 6575"/>
                <a:gd name="T27" fmla="*/ 4156 h 6180"/>
                <a:gd name="T28" fmla="*/ 3356 w 6575"/>
                <a:gd name="T29" fmla="*/ 4821 h 6180"/>
                <a:gd name="T30" fmla="*/ 3668 w 6575"/>
                <a:gd name="T31" fmla="*/ 5908 h 6180"/>
                <a:gd name="T32" fmla="*/ 3940 w 6575"/>
                <a:gd name="T33" fmla="*/ 6180 h 6180"/>
                <a:gd name="T34" fmla="*/ 4225 w 6575"/>
                <a:gd name="T35" fmla="*/ 5921 h 6180"/>
                <a:gd name="T36" fmla="*/ 3872 w 6575"/>
                <a:gd name="T37" fmla="*/ 4659 h 6180"/>
                <a:gd name="T38" fmla="*/ 3583 w 6575"/>
                <a:gd name="T39" fmla="*/ 3664 h 6180"/>
                <a:gd name="T40" fmla="*/ 3592 w 6575"/>
                <a:gd name="T41" fmla="*/ 3653 h 6180"/>
                <a:gd name="T42" fmla="*/ 4755 w 6575"/>
                <a:gd name="T43" fmla="*/ 3763 h 6180"/>
                <a:gd name="T44" fmla="*/ 5448 w 6575"/>
                <a:gd name="T45" fmla="*/ 3717 h 6180"/>
                <a:gd name="T46" fmla="*/ 6085 w 6575"/>
                <a:gd name="T47" fmla="*/ 4116 h 6180"/>
                <a:gd name="T48" fmla="*/ 6479 w 6575"/>
                <a:gd name="T49" fmla="*/ 4061 h 6180"/>
                <a:gd name="T50" fmla="*/ 6425 w 6575"/>
                <a:gd name="T51" fmla="*/ 3681 h 6180"/>
                <a:gd name="T52" fmla="*/ 4823 w 6575"/>
                <a:gd name="T53" fmla="*/ 571 h 6180"/>
                <a:gd name="T54" fmla="*/ 5501 w 6575"/>
                <a:gd name="T55" fmla="*/ 1236 h 6180"/>
                <a:gd name="T56" fmla="*/ 3473 w 6575"/>
                <a:gd name="T57" fmla="*/ 3041 h 6180"/>
                <a:gd name="T58" fmla="*/ 3045 w 6575"/>
                <a:gd name="T59" fmla="*/ 2620 h 6180"/>
                <a:gd name="T60" fmla="*/ 4823 w 6575"/>
                <a:gd name="T61" fmla="*/ 571 h 6180"/>
                <a:gd name="T62" fmla="*/ 1236 w 6575"/>
                <a:gd name="T63" fmla="*/ 5447 h 6180"/>
                <a:gd name="T64" fmla="*/ 543 w 6575"/>
                <a:gd name="T65" fmla="*/ 4781 h 6180"/>
                <a:gd name="T66" fmla="*/ 2661 w 6575"/>
                <a:gd name="T67" fmla="*/ 2999 h 6180"/>
                <a:gd name="T68" fmla="*/ 3089 w 6575"/>
                <a:gd name="T69" fmla="*/ 3419 h 6180"/>
                <a:gd name="T70" fmla="*/ 1236 w 6575"/>
                <a:gd name="T71" fmla="*/ 5447 h 6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575" h="6180">
                  <a:moveTo>
                    <a:pt x="6425" y="3681"/>
                  </a:moveTo>
                  <a:cubicBezTo>
                    <a:pt x="6221" y="3519"/>
                    <a:pt x="6017" y="3383"/>
                    <a:pt x="5800" y="3247"/>
                  </a:cubicBezTo>
                  <a:cubicBezTo>
                    <a:pt x="5691" y="3179"/>
                    <a:pt x="5345" y="3120"/>
                    <a:pt x="4992" y="3207"/>
                  </a:cubicBezTo>
                  <a:cubicBezTo>
                    <a:pt x="4889" y="3232"/>
                    <a:pt x="4332" y="3201"/>
                    <a:pt x="4113" y="3179"/>
                  </a:cubicBezTo>
                  <a:lnTo>
                    <a:pt x="5936" y="1561"/>
                  </a:lnTo>
                  <a:cubicBezTo>
                    <a:pt x="5991" y="1520"/>
                    <a:pt x="6031" y="1452"/>
                    <a:pt x="6031" y="1385"/>
                  </a:cubicBezTo>
                  <a:cubicBezTo>
                    <a:pt x="6033" y="1140"/>
                    <a:pt x="5771" y="99"/>
                    <a:pt x="4808" y="27"/>
                  </a:cubicBezTo>
                  <a:cubicBezTo>
                    <a:pt x="4768" y="24"/>
                    <a:pt x="4600" y="0"/>
                    <a:pt x="4481" y="121"/>
                  </a:cubicBezTo>
                  <a:lnTo>
                    <a:pt x="2472" y="2444"/>
                  </a:lnTo>
                  <a:lnTo>
                    <a:pt x="95" y="4455"/>
                  </a:lnTo>
                  <a:cubicBezTo>
                    <a:pt x="40" y="4509"/>
                    <a:pt x="0" y="4577"/>
                    <a:pt x="0" y="4659"/>
                  </a:cubicBezTo>
                  <a:cubicBezTo>
                    <a:pt x="0" y="5465"/>
                    <a:pt x="889" y="6015"/>
                    <a:pt x="1345" y="5989"/>
                  </a:cubicBezTo>
                  <a:cubicBezTo>
                    <a:pt x="1427" y="5985"/>
                    <a:pt x="1495" y="5963"/>
                    <a:pt x="1549" y="5908"/>
                  </a:cubicBezTo>
                  <a:lnTo>
                    <a:pt x="3136" y="4156"/>
                  </a:lnTo>
                  <a:cubicBezTo>
                    <a:pt x="3163" y="4245"/>
                    <a:pt x="3356" y="4821"/>
                    <a:pt x="3356" y="4821"/>
                  </a:cubicBezTo>
                  <a:cubicBezTo>
                    <a:pt x="3389" y="4983"/>
                    <a:pt x="3668" y="5677"/>
                    <a:pt x="3668" y="5908"/>
                  </a:cubicBezTo>
                  <a:cubicBezTo>
                    <a:pt x="3668" y="6057"/>
                    <a:pt x="3791" y="6180"/>
                    <a:pt x="3940" y="6180"/>
                  </a:cubicBezTo>
                  <a:cubicBezTo>
                    <a:pt x="4089" y="6167"/>
                    <a:pt x="4212" y="6057"/>
                    <a:pt x="4225" y="5921"/>
                  </a:cubicBezTo>
                  <a:cubicBezTo>
                    <a:pt x="4212" y="5636"/>
                    <a:pt x="3901" y="4781"/>
                    <a:pt x="3872" y="4659"/>
                  </a:cubicBezTo>
                  <a:cubicBezTo>
                    <a:pt x="3872" y="4659"/>
                    <a:pt x="3603" y="3861"/>
                    <a:pt x="3583" y="3664"/>
                  </a:cubicBezTo>
                  <a:lnTo>
                    <a:pt x="3592" y="3653"/>
                  </a:lnTo>
                  <a:cubicBezTo>
                    <a:pt x="3987" y="3749"/>
                    <a:pt x="4388" y="3752"/>
                    <a:pt x="4755" y="3763"/>
                  </a:cubicBezTo>
                  <a:cubicBezTo>
                    <a:pt x="5069" y="3772"/>
                    <a:pt x="5259" y="3663"/>
                    <a:pt x="5448" y="3717"/>
                  </a:cubicBezTo>
                  <a:cubicBezTo>
                    <a:pt x="5683" y="3785"/>
                    <a:pt x="5889" y="3989"/>
                    <a:pt x="6085" y="4116"/>
                  </a:cubicBezTo>
                  <a:cubicBezTo>
                    <a:pt x="6227" y="4207"/>
                    <a:pt x="6412" y="4143"/>
                    <a:pt x="6479" y="4061"/>
                  </a:cubicBezTo>
                  <a:cubicBezTo>
                    <a:pt x="6575" y="3939"/>
                    <a:pt x="6548" y="3776"/>
                    <a:pt x="6425" y="3681"/>
                  </a:cubicBezTo>
                  <a:close/>
                  <a:moveTo>
                    <a:pt x="4823" y="571"/>
                  </a:moveTo>
                  <a:cubicBezTo>
                    <a:pt x="5129" y="513"/>
                    <a:pt x="5467" y="900"/>
                    <a:pt x="5501" y="1236"/>
                  </a:cubicBezTo>
                  <a:lnTo>
                    <a:pt x="3473" y="3041"/>
                  </a:lnTo>
                  <a:lnTo>
                    <a:pt x="3045" y="2620"/>
                  </a:lnTo>
                  <a:lnTo>
                    <a:pt x="4823" y="571"/>
                  </a:lnTo>
                  <a:close/>
                  <a:moveTo>
                    <a:pt x="1236" y="5447"/>
                  </a:moveTo>
                  <a:cubicBezTo>
                    <a:pt x="931" y="5424"/>
                    <a:pt x="496" y="5011"/>
                    <a:pt x="543" y="4781"/>
                  </a:cubicBezTo>
                  <a:lnTo>
                    <a:pt x="2661" y="2999"/>
                  </a:lnTo>
                  <a:lnTo>
                    <a:pt x="3089" y="3419"/>
                  </a:lnTo>
                  <a:lnTo>
                    <a:pt x="1236" y="5447"/>
                  </a:lnTo>
                  <a:close/>
                </a:path>
              </a:pathLst>
            </a:custGeom>
            <a:gradFill flip="none" rotWithShape="1">
              <a:gsLst>
                <a:gs pos="0">
                  <a:schemeClr val="accent1">
                    <a:lumMod val="20000"/>
                    <a:lumOff val="80000"/>
                  </a:schemeClr>
                </a:gs>
                <a:gs pos="100000">
                  <a:schemeClr val="accent1">
                    <a:lumMod val="60000"/>
                    <a:lumOff val="40000"/>
                  </a:schemeClr>
                </a:gs>
              </a:gsLst>
              <a:lin ang="16200000" scaled="1"/>
              <a:tileRect/>
            </a:gradFill>
            <a:ln w="484" cap="flat">
              <a:noFill/>
              <a:prstDash val="solid"/>
              <a:miter/>
            </a:ln>
            <a:scene3d>
              <a:camera prst="perspectiveRight">
                <a:rot lat="0" lon="20099999" rev="0"/>
              </a:camera>
              <a:lightRig rig="threePt" dir="t"/>
            </a:scene3d>
          </p:spPr>
          <p:txBody>
            <a:bodyPr wrap="square" rtlCol="0"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65" name="努力1-36">
              <a:extLst>
                <a:ext uri="{FF2B5EF4-FFF2-40B4-BE49-F238E27FC236}">
                  <a16:creationId xmlns:a16="http://schemas.microsoft.com/office/drawing/2014/main" id="{6D47DA0D-E375-A548-664B-A88AA9E2A71D}"/>
                </a:ext>
              </a:extLst>
            </p:cNvPr>
            <p:cNvSpPr>
              <a:spLocks/>
            </p:cNvSpPr>
            <p:nvPr/>
          </p:nvSpPr>
          <p:spPr>
            <a:xfrm>
              <a:off x="5854132" y="2139756"/>
              <a:ext cx="497933" cy="481471"/>
            </a:xfrm>
            <a:custGeom>
              <a:avLst/>
              <a:gdLst>
                <a:gd name="connsiteX0" fmla="*/ 317292 w 584167"/>
                <a:gd name="connsiteY0" fmla="*/ 468800 h 564855"/>
                <a:gd name="connsiteX1" fmla="*/ 315857 w 584167"/>
                <a:gd name="connsiteY1" fmla="*/ 487438 h 564855"/>
                <a:gd name="connsiteX2" fmla="*/ 334515 w 584167"/>
                <a:gd name="connsiteY2" fmla="*/ 510376 h 564855"/>
                <a:gd name="connsiteX3" fmla="*/ 347432 w 584167"/>
                <a:gd name="connsiteY3" fmla="*/ 494606 h 564855"/>
                <a:gd name="connsiteX4" fmla="*/ 317292 w 584167"/>
                <a:gd name="connsiteY4" fmla="*/ 468800 h 564855"/>
                <a:gd name="connsiteX5" fmla="*/ 199604 w 584167"/>
                <a:gd name="connsiteY5" fmla="*/ 395683 h 564855"/>
                <a:gd name="connsiteX6" fmla="*/ 189558 w 584167"/>
                <a:gd name="connsiteY6" fmla="*/ 431525 h 564855"/>
                <a:gd name="connsiteX7" fmla="*/ 277106 w 584167"/>
                <a:gd name="connsiteY7" fmla="*/ 513243 h 564855"/>
                <a:gd name="connsiteX8" fmla="*/ 277106 w 584167"/>
                <a:gd name="connsiteY8" fmla="*/ 447295 h 564855"/>
                <a:gd name="connsiteX9" fmla="*/ 199604 w 584167"/>
                <a:gd name="connsiteY9" fmla="*/ 395683 h 564855"/>
                <a:gd name="connsiteX10" fmla="*/ 248402 w 584167"/>
                <a:gd name="connsiteY10" fmla="*/ 362709 h 564855"/>
                <a:gd name="connsiteX11" fmla="*/ 208215 w 584167"/>
                <a:gd name="connsiteY11" fmla="*/ 384214 h 564855"/>
                <a:gd name="connsiteX12" fmla="*/ 287153 w 584167"/>
                <a:gd name="connsiteY12" fmla="*/ 435826 h 564855"/>
                <a:gd name="connsiteX13" fmla="*/ 294329 w 584167"/>
                <a:gd name="connsiteY13" fmla="*/ 437259 h 564855"/>
                <a:gd name="connsiteX14" fmla="*/ 292894 w 584167"/>
                <a:gd name="connsiteY14" fmla="*/ 444428 h 564855"/>
                <a:gd name="connsiteX15" fmla="*/ 320163 w 584167"/>
                <a:gd name="connsiteY15" fmla="*/ 550518 h 564855"/>
                <a:gd name="connsiteX16" fmla="*/ 367525 w 584167"/>
                <a:gd name="connsiteY16" fmla="*/ 523279 h 564855"/>
                <a:gd name="connsiteX17" fmla="*/ 363220 w 584167"/>
                <a:gd name="connsiteY17" fmla="*/ 447295 h 564855"/>
                <a:gd name="connsiteX18" fmla="*/ 335950 w 584167"/>
                <a:gd name="connsiteY18" fmla="*/ 438693 h 564855"/>
                <a:gd name="connsiteX19" fmla="*/ 323033 w 584167"/>
                <a:gd name="connsiteY19" fmla="*/ 454463 h 564855"/>
                <a:gd name="connsiteX20" fmla="*/ 358914 w 584167"/>
                <a:gd name="connsiteY20" fmla="*/ 487438 h 564855"/>
                <a:gd name="connsiteX21" fmla="*/ 363220 w 584167"/>
                <a:gd name="connsiteY21" fmla="*/ 490305 h 564855"/>
                <a:gd name="connsiteX22" fmla="*/ 361784 w 584167"/>
                <a:gd name="connsiteY22" fmla="*/ 494606 h 564855"/>
                <a:gd name="connsiteX23" fmla="*/ 335950 w 584167"/>
                <a:gd name="connsiteY23" fmla="*/ 524713 h 564855"/>
                <a:gd name="connsiteX24" fmla="*/ 302940 w 584167"/>
                <a:gd name="connsiteY24" fmla="*/ 491738 h 564855"/>
                <a:gd name="connsiteX25" fmla="*/ 328774 w 584167"/>
                <a:gd name="connsiteY25" fmla="*/ 427224 h 564855"/>
                <a:gd name="connsiteX26" fmla="*/ 330209 w 584167"/>
                <a:gd name="connsiteY26" fmla="*/ 425790 h 564855"/>
                <a:gd name="connsiteX27" fmla="*/ 248402 w 584167"/>
                <a:gd name="connsiteY27" fmla="*/ 362709 h 564855"/>
                <a:gd name="connsiteX28" fmla="*/ 80481 w 584167"/>
                <a:gd name="connsiteY28" fmla="*/ 283858 h 564855"/>
                <a:gd name="connsiteX29" fmla="*/ 61823 w 584167"/>
                <a:gd name="connsiteY29" fmla="*/ 325434 h 564855"/>
                <a:gd name="connsiteX30" fmla="*/ 83351 w 584167"/>
                <a:gd name="connsiteY30" fmla="*/ 351240 h 564855"/>
                <a:gd name="connsiteX31" fmla="*/ 153677 w 584167"/>
                <a:gd name="connsiteY31" fmla="*/ 401418 h 564855"/>
                <a:gd name="connsiteX32" fmla="*/ 166594 w 584167"/>
                <a:gd name="connsiteY32" fmla="*/ 367010 h 564855"/>
                <a:gd name="connsiteX33" fmla="*/ 80481 w 584167"/>
                <a:gd name="connsiteY33" fmla="*/ 283858 h 564855"/>
                <a:gd name="connsiteX34" fmla="*/ 159418 w 584167"/>
                <a:gd name="connsiteY34" fmla="*/ 270955 h 564855"/>
                <a:gd name="connsiteX35" fmla="*/ 107750 w 584167"/>
                <a:gd name="connsiteY35" fmla="*/ 292460 h 564855"/>
                <a:gd name="connsiteX36" fmla="*/ 175205 w 584167"/>
                <a:gd name="connsiteY36" fmla="*/ 355541 h 564855"/>
                <a:gd name="connsiteX37" fmla="*/ 213956 w 584167"/>
                <a:gd name="connsiteY37" fmla="*/ 334036 h 564855"/>
                <a:gd name="connsiteX38" fmla="*/ 159418 w 584167"/>
                <a:gd name="connsiteY38" fmla="*/ 270955 h 564855"/>
                <a:gd name="connsiteX39" fmla="*/ 163724 w 584167"/>
                <a:gd name="connsiteY39" fmla="*/ 256619 h 564855"/>
                <a:gd name="connsiteX40" fmla="*/ 166594 w 584167"/>
                <a:gd name="connsiteY40" fmla="*/ 256619 h 564855"/>
                <a:gd name="connsiteX41" fmla="*/ 169464 w 584167"/>
                <a:gd name="connsiteY41" fmla="*/ 259486 h 564855"/>
                <a:gd name="connsiteX42" fmla="*/ 354608 w 584167"/>
                <a:gd name="connsiteY42" fmla="*/ 424357 h 564855"/>
                <a:gd name="connsiteX43" fmla="*/ 373266 w 584167"/>
                <a:gd name="connsiteY43" fmla="*/ 437259 h 564855"/>
                <a:gd name="connsiteX44" fmla="*/ 380442 w 584167"/>
                <a:gd name="connsiteY44" fmla="*/ 530447 h 564855"/>
                <a:gd name="connsiteX45" fmla="*/ 327339 w 584167"/>
                <a:gd name="connsiteY45" fmla="*/ 564855 h 564855"/>
                <a:gd name="connsiteX46" fmla="*/ 317292 w 584167"/>
                <a:gd name="connsiteY46" fmla="*/ 563421 h 564855"/>
                <a:gd name="connsiteX47" fmla="*/ 292894 w 584167"/>
                <a:gd name="connsiteY47" fmla="*/ 550518 h 564855"/>
                <a:gd name="connsiteX48" fmla="*/ 186687 w 584167"/>
                <a:gd name="connsiteY48" fmla="*/ 447295 h 564855"/>
                <a:gd name="connsiteX49" fmla="*/ 163724 w 584167"/>
                <a:gd name="connsiteY49" fmla="*/ 487438 h 564855"/>
                <a:gd name="connsiteX50" fmla="*/ 153677 w 584167"/>
                <a:gd name="connsiteY50" fmla="*/ 543350 h 564855"/>
                <a:gd name="connsiteX51" fmla="*/ 142195 w 584167"/>
                <a:gd name="connsiteY51" fmla="*/ 518978 h 564855"/>
                <a:gd name="connsiteX52" fmla="*/ 126408 w 584167"/>
                <a:gd name="connsiteY52" fmla="*/ 524713 h 564855"/>
                <a:gd name="connsiteX53" fmla="*/ 137890 w 584167"/>
                <a:gd name="connsiteY53" fmla="*/ 475968 h 564855"/>
                <a:gd name="connsiteX54" fmla="*/ 159418 w 584167"/>
                <a:gd name="connsiteY54" fmla="*/ 441560 h 564855"/>
                <a:gd name="connsiteX55" fmla="*/ 123537 w 584167"/>
                <a:gd name="connsiteY55" fmla="*/ 467366 h 564855"/>
                <a:gd name="connsiteX56" fmla="*/ 97703 w 584167"/>
                <a:gd name="connsiteY56" fmla="*/ 511810 h 564855"/>
                <a:gd name="connsiteX57" fmla="*/ 89092 w 584167"/>
                <a:gd name="connsiteY57" fmla="*/ 494606 h 564855"/>
                <a:gd name="connsiteX58" fmla="*/ 63258 w 584167"/>
                <a:gd name="connsiteY58" fmla="*/ 488871 h 564855"/>
                <a:gd name="connsiteX59" fmla="*/ 112056 w 584167"/>
                <a:gd name="connsiteY59" fmla="*/ 445861 h 564855"/>
                <a:gd name="connsiteX60" fmla="*/ 150807 w 584167"/>
                <a:gd name="connsiteY60" fmla="*/ 418622 h 564855"/>
                <a:gd name="connsiteX61" fmla="*/ 76175 w 584167"/>
                <a:gd name="connsiteY61" fmla="*/ 362709 h 564855"/>
                <a:gd name="connsiteX62" fmla="*/ 47471 w 584167"/>
                <a:gd name="connsiteY62" fmla="*/ 326868 h 564855"/>
                <a:gd name="connsiteX63" fmla="*/ 74740 w 584167"/>
                <a:gd name="connsiteY63" fmla="*/ 269522 h 564855"/>
                <a:gd name="connsiteX64" fmla="*/ 79045 w 584167"/>
                <a:gd name="connsiteY64" fmla="*/ 263787 h 564855"/>
                <a:gd name="connsiteX65" fmla="*/ 84786 w 584167"/>
                <a:gd name="connsiteY65" fmla="*/ 268088 h 564855"/>
                <a:gd name="connsiteX66" fmla="*/ 97703 w 584167"/>
                <a:gd name="connsiteY66" fmla="*/ 282424 h 564855"/>
                <a:gd name="connsiteX67" fmla="*/ 163724 w 584167"/>
                <a:gd name="connsiteY67" fmla="*/ 256619 h 564855"/>
                <a:gd name="connsiteX68" fmla="*/ 533932 w 584167"/>
                <a:gd name="connsiteY68" fmla="*/ 230796 h 564855"/>
                <a:gd name="connsiteX69" fmla="*/ 516708 w 584167"/>
                <a:gd name="connsiteY69" fmla="*/ 240831 h 564855"/>
                <a:gd name="connsiteX70" fmla="*/ 525320 w 584167"/>
                <a:gd name="connsiteY70" fmla="*/ 258033 h 564855"/>
                <a:gd name="connsiteX71" fmla="*/ 543979 w 584167"/>
                <a:gd name="connsiteY71" fmla="*/ 249432 h 564855"/>
                <a:gd name="connsiteX72" fmla="*/ 533932 w 584167"/>
                <a:gd name="connsiteY72" fmla="*/ 230796 h 564855"/>
                <a:gd name="connsiteX73" fmla="*/ 543082 w 584167"/>
                <a:gd name="connsiteY73" fmla="*/ 201050 h 564855"/>
                <a:gd name="connsiteX74" fmla="*/ 529626 w 584167"/>
                <a:gd name="connsiteY74" fmla="*/ 203559 h 564855"/>
                <a:gd name="connsiteX75" fmla="*/ 543979 w 584167"/>
                <a:gd name="connsiteY75" fmla="*/ 217894 h 564855"/>
                <a:gd name="connsiteX76" fmla="*/ 546849 w 584167"/>
                <a:gd name="connsiteY76" fmla="*/ 209293 h 564855"/>
                <a:gd name="connsiteX77" fmla="*/ 543082 w 584167"/>
                <a:gd name="connsiteY77" fmla="*/ 201050 h 564855"/>
                <a:gd name="connsiteX78" fmla="*/ 171973 w 584167"/>
                <a:gd name="connsiteY78" fmla="*/ 149584 h 564855"/>
                <a:gd name="connsiteX79" fmla="*/ 292890 w 584167"/>
                <a:gd name="connsiteY79" fmla="*/ 162123 h 564855"/>
                <a:gd name="connsiteX80" fmla="*/ 446459 w 584167"/>
                <a:gd name="connsiteY80" fmla="*/ 258139 h 564855"/>
                <a:gd name="connsiteX81" fmla="*/ 422060 w 584167"/>
                <a:gd name="connsiteY81" fmla="*/ 332659 h 564855"/>
                <a:gd name="connsiteX82" fmla="*/ 262751 w 584167"/>
                <a:gd name="connsiteY82" fmla="*/ 262438 h 564855"/>
                <a:gd name="connsiteX83" fmla="*/ 91959 w 584167"/>
                <a:gd name="connsiteY83" fmla="*/ 229478 h 564855"/>
                <a:gd name="connsiteX84" fmla="*/ 113487 w 584167"/>
                <a:gd name="connsiteY84" fmla="*/ 156391 h 564855"/>
                <a:gd name="connsiteX85" fmla="*/ 171973 w 584167"/>
                <a:gd name="connsiteY85" fmla="*/ 149584 h 564855"/>
                <a:gd name="connsiteX86" fmla="*/ 337296 w 584167"/>
                <a:gd name="connsiteY86" fmla="*/ 0 h 564855"/>
                <a:gd name="connsiteX87" fmla="*/ 516708 w 584167"/>
                <a:gd name="connsiteY87" fmla="*/ 189224 h 564855"/>
                <a:gd name="connsiteX88" fmla="*/ 522449 w 584167"/>
                <a:gd name="connsiteY88" fmla="*/ 186357 h 564855"/>
                <a:gd name="connsiteX89" fmla="*/ 559767 w 584167"/>
                <a:gd name="connsiteY89" fmla="*/ 222195 h 564855"/>
                <a:gd name="connsiteX90" fmla="*/ 556896 w 584167"/>
                <a:gd name="connsiteY90" fmla="*/ 230796 h 564855"/>
                <a:gd name="connsiteX91" fmla="*/ 584167 w 584167"/>
                <a:gd name="connsiteY91" fmla="*/ 259466 h 564855"/>
                <a:gd name="connsiteX92" fmla="*/ 545414 w 584167"/>
                <a:gd name="connsiteY92" fmla="*/ 266634 h 564855"/>
                <a:gd name="connsiteX93" fmla="*/ 513837 w 584167"/>
                <a:gd name="connsiteY93" fmla="*/ 366980 h 564855"/>
                <a:gd name="connsiteX94" fmla="*/ 535367 w 584167"/>
                <a:gd name="connsiteY94" fmla="*/ 374148 h 564855"/>
                <a:gd name="connsiteX95" fmla="*/ 521014 w 584167"/>
                <a:gd name="connsiteY95" fmla="*/ 420020 h 564855"/>
                <a:gd name="connsiteX96" fmla="*/ 498049 w 584167"/>
                <a:gd name="connsiteY96" fmla="*/ 392783 h 564855"/>
                <a:gd name="connsiteX97" fmla="*/ 465037 w 584167"/>
                <a:gd name="connsiteY97" fmla="*/ 402818 h 564855"/>
                <a:gd name="connsiteX98" fmla="*/ 479390 w 584167"/>
                <a:gd name="connsiteY98" fmla="*/ 356945 h 564855"/>
                <a:gd name="connsiteX99" fmla="*/ 499484 w 584167"/>
                <a:gd name="connsiteY99" fmla="*/ 362679 h 564855"/>
                <a:gd name="connsiteX100" fmla="*/ 528190 w 584167"/>
                <a:gd name="connsiteY100" fmla="*/ 269501 h 564855"/>
                <a:gd name="connsiteX101" fmla="*/ 459296 w 584167"/>
                <a:gd name="connsiteY101" fmla="*/ 283836 h 564855"/>
                <a:gd name="connsiteX102" fmla="*/ 467908 w 584167"/>
                <a:gd name="connsiteY102" fmla="*/ 255166 h 564855"/>
                <a:gd name="connsiteX103" fmla="*/ 297107 w 584167"/>
                <a:gd name="connsiteY103" fmla="*/ 147652 h 564855"/>
                <a:gd name="connsiteX104" fmla="*/ 97600 w 584167"/>
                <a:gd name="connsiteY104" fmla="*/ 141918 h 564855"/>
                <a:gd name="connsiteX105" fmla="*/ 93295 w 584167"/>
                <a:gd name="connsiteY105" fmla="*/ 157687 h 564855"/>
                <a:gd name="connsiteX106" fmla="*/ 0 w 584167"/>
                <a:gd name="connsiteY106" fmla="*/ 74543 h 564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584167" h="564855">
                  <a:moveTo>
                    <a:pt x="317292" y="468800"/>
                  </a:moveTo>
                  <a:cubicBezTo>
                    <a:pt x="315857" y="475968"/>
                    <a:pt x="315857" y="483137"/>
                    <a:pt x="315857" y="487438"/>
                  </a:cubicBezTo>
                  <a:cubicBezTo>
                    <a:pt x="320163" y="501774"/>
                    <a:pt x="328774" y="510376"/>
                    <a:pt x="334515" y="510376"/>
                  </a:cubicBezTo>
                  <a:cubicBezTo>
                    <a:pt x="340256" y="510376"/>
                    <a:pt x="344562" y="504641"/>
                    <a:pt x="347432" y="494606"/>
                  </a:cubicBezTo>
                  <a:cubicBezTo>
                    <a:pt x="333080" y="483137"/>
                    <a:pt x="323033" y="474535"/>
                    <a:pt x="317292" y="468800"/>
                  </a:cubicBezTo>
                  <a:close/>
                  <a:moveTo>
                    <a:pt x="199604" y="395683"/>
                  </a:moveTo>
                  <a:cubicBezTo>
                    <a:pt x="193863" y="408586"/>
                    <a:pt x="190993" y="421489"/>
                    <a:pt x="189558" y="431525"/>
                  </a:cubicBezTo>
                  <a:cubicBezTo>
                    <a:pt x="221132" y="458764"/>
                    <a:pt x="255578" y="491738"/>
                    <a:pt x="277106" y="513243"/>
                  </a:cubicBezTo>
                  <a:cubicBezTo>
                    <a:pt x="272800" y="487438"/>
                    <a:pt x="275671" y="460198"/>
                    <a:pt x="277106" y="447295"/>
                  </a:cubicBezTo>
                  <a:cubicBezTo>
                    <a:pt x="267060" y="442994"/>
                    <a:pt x="242661" y="430091"/>
                    <a:pt x="199604" y="395683"/>
                  </a:cubicBezTo>
                  <a:close/>
                  <a:moveTo>
                    <a:pt x="248402" y="362709"/>
                  </a:moveTo>
                  <a:cubicBezTo>
                    <a:pt x="235485" y="365577"/>
                    <a:pt x="218262" y="371311"/>
                    <a:pt x="208215" y="384214"/>
                  </a:cubicBezTo>
                  <a:cubicBezTo>
                    <a:pt x="264189" y="430091"/>
                    <a:pt x="287153" y="435826"/>
                    <a:pt x="287153" y="435826"/>
                  </a:cubicBezTo>
                  <a:lnTo>
                    <a:pt x="294329" y="437259"/>
                  </a:lnTo>
                  <a:lnTo>
                    <a:pt x="292894" y="444428"/>
                  </a:lnTo>
                  <a:cubicBezTo>
                    <a:pt x="287153" y="470234"/>
                    <a:pt x="284282" y="541916"/>
                    <a:pt x="320163" y="550518"/>
                  </a:cubicBezTo>
                  <a:cubicBezTo>
                    <a:pt x="341691" y="554819"/>
                    <a:pt x="358914" y="539049"/>
                    <a:pt x="367525" y="523279"/>
                  </a:cubicBezTo>
                  <a:cubicBezTo>
                    <a:pt x="380442" y="501774"/>
                    <a:pt x="383313" y="468800"/>
                    <a:pt x="363220" y="447295"/>
                  </a:cubicBezTo>
                  <a:cubicBezTo>
                    <a:pt x="353173" y="437259"/>
                    <a:pt x="344562" y="434392"/>
                    <a:pt x="335950" y="438693"/>
                  </a:cubicBezTo>
                  <a:cubicBezTo>
                    <a:pt x="330209" y="441560"/>
                    <a:pt x="325904" y="447295"/>
                    <a:pt x="323033" y="454463"/>
                  </a:cubicBezTo>
                  <a:cubicBezTo>
                    <a:pt x="328774" y="458764"/>
                    <a:pt x="338821" y="470234"/>
                    <a:pt x="358914" y="487438"/>
                  </a:cubicBezTo>
                  <a:lnTo>
                    <a:pt x="363220" y="490305"/>
                  </a:lnTo>
                  <a:lnTo>
                    <a:pt x="361784" y="494606"/>
                  </a:lnTo>
                  <a:cubicBezTo>
                    <a:pt x="356043" y="520412"/>
                    <a:pt x="341691" y="524713"/>
                    <a:pt x="335950" y="524713"/>
                  </a:cubicBezTo>
                  <a:cubicBezTo>
                    <a:pt x="321598" y="524713"/>
                    <a:pt x="308681" y="511810"/>
                    <a:pt x="302940" y="491738"/>
                  </a:cubicBezTo>
                  <a:cubicBezTo>
                    <a:pt x="297199" y="474535"/>
                    <a:pt x="307246" y="438693"/>
                    <a:pt x="328774" y="427224"/>
                  </a:cubicBezTo>
                  <a:cubicBezTo>
                    <a:pt x="328774" y="425790"/>
                    <a:pt x="330209" y="425790"/>
                    <a:pt x="330209" y="425790"/>
                  </a:cubicBezTo>
                  <a:cubicBezTo>
                    <a:pt x="311551" y="412887"/>
                    <a:pt x="279977" y="389949"/>
                    <a:pt x="248402" y="362709"/>
                  </a:cubicBezTo>
                  <a:close/>
                  <a:moveTo>
                    <a:pt x="80481" y="283858"/>
                  </a:moveTo>
                  <a:cubicBezTo>
                    <a:pt x="66128" y="299628"/>
                    <a:pt x="60388" y="313965"/>
                    <a:pt x="61823" y="325434"/>
                  </a:cubicBezTo>
                  <a:cubicBezTo>
                    <a:pt x="63258" y="335470"/>
                    <a:pt x="70434" y="344072"/>
                    <a:pt x="83351" y="351240"/>
                  </a:cubicBezTo>
                  <a:cubicBezTo>
                    <a:pt x="87657" y="352674"/>
                    <a:pt x="119232" y="374179"/>
                    <a:pt x="153677" y="401418"/>
                  </a:cubicBezTo>
                  <a:cubicBezTo>
                    <a:pt x="153677" y="394250"/>
                    <a:pt x="155112" y="385648"/>
                    <a:pt x="166594" y="367010"/>
                  </a:cubicBezTo>
                  <a:cubicBezTo>
                    <a:pt x="142195" y="345505"/>
                    <a:pt x="113491" y="318266"/>
                    <a:pt x="80481" y="283858"/>
                  </a:cubicBezTo>
                  <a:close/>
                  <a:moveTo>
                    <a:pt x="159418" y="270955"/>
                  </a:moveTo>
                  <a:cubicBezTo>
                    <a:pt x="135019" y="270955"/>
                    <a:pt x="116361" y="285292"/>
                    <a:pt x="107750" y="292460"/>
                  </a:cubicBezTo>
                  <a:cubicBezTo>
                    <a:pt x="133584" y="316832"/>
                    <a:pt x="155112" y="338337"/>
                    <a:pt x="175205" y="355541"/>
                  </a:cubicBezTo>
                  <a:cubicBezTo>
                    <a:pt x="186687" y="339771"/>
                    <a:pt x="202475" y="334036"/>
                    <a:pt x="213956" y="334036"/>
                  </a:cubicBezTo>
                  <a:cubicBezTo>
                    <a:pt x="190993" y="312531"/>
                    <a:pt x="170900" y="291026"/>
                    <a:pt x="159418" y="270955"/>
                  </a:cubicBezTo>
                  <a:close/>
                  <a:moveTo>
                    <a:pt x="163724" y="256619"/>
                  </a:moveTo>
                  <a:lnTo>
                    <a:pt x="166594" y="256619"/>
                  </a:lnTo>
                  <a:lnTo>
                    <a:pt x="169464" y="259486"/>
                  </a:lnTo>
                  <a:cubicBezTo>
                    <a:pt x="205345" y="322567"/>
                    <a:pt x="338821" y="414321"/>
                    <a:pt x="354608" y="424357"/>
                  </a:cubicBezTo>
                  <a:cubicBezTo>
                    <a:pt x="360349" y="427224"/>
                    <a:pt x="366090" y="430091"/>
                    <a:pt x="373266" y="437259"/>
                  </a:cubicBezTo>
                  <a:cubicBezTo>
                    <a:pt x="399100" y="464499"/>
                    <a:pt x="394794" y="504641"/>
                    <a:pt x="380442" y="530447"/>
                  </a:cubicBezTo>
                  <a:cubicBezTo>
                    <a:pt x="367525" y="551952"/>
                    <a:pt x="348867" y="564855"/>
                    <a:pt x="327339" y="564855"/>
                  </a:cubicBezTo>
                  <a:cubicBezTo>
                    <a:pt x="324468" y="564855"/>
                    <a:pt x="320163" y="564855"/>
                    <a:pt x="317292" y="563421"/>
                  </a:cubicBezTo>
                  <a:cubicBezTo>
                    <a:pt x="307246" y="561988"/>
                    <a:pt x="298634" y="556253"/>
                    <a:pt x="292894" y="550518"/>
                  </a:cubicBezTo>
                  <a:cubicBezTo>
                    <a:pt x="282847" y="539049"/>
                    <a:pt x="234049" y="488871"/>
                    <a:pt x="186687" y="447295"/>
                  </a:cubicBezTo>
                  <a:cubicBezTo>
                    <a:pt x="182381" y="453030"/>
                    <a:pt x="168029" y="470234"/>
                    <a:pt x="163724" y="487438"/>
                  </a:cubicBezTo>
                  <a:cubicBezTo>
                    <a:pt x="156547" y="508942"/>
                    <a:pt x="153677" y="543350"/>
                    <a:pt x="153677" y="543350"/>
                  </a:cubicBezTo>
                  <a:lnTo>
                    <a:pt x="142195" y="518978"/>
                  </a:lnTo>
                  <a:lnTo>
                    <a:pt x="126408" y="524713"/>
                  </a:lnTo>
                  <a:cubicBezTo>
                    <a:pt x="126408" y="524713"/>
                    <a:pt x="129278" y="494606"/>
                    <a:pt x="137890" y="475968"/>
                  </a:cubicBezTo>
                  <a:cubicBezTo>
                    <a:pt x="147936" y="458764"/>
                    <a:pt x="159418" y="441560"/>
                    <a:pt x="159418" y="441560"/>
                  </a:cubicBezTo>
                  <a:cubicBezTo>
                    <a:pt x="159418" y="441560"/>
                    <a:pt x="136454" y="453030"/>
                    <a:pt x="123537" y="467366"/>
                  </a:cubicBezTo>
                  <a:cubicBezTo>
                    <a:pt x="110620" y="481703"/>
                    <a:pt x="97703" y="511810"/>
                    <a:pt x="97703" y="511810"/>
                  </a:cubicBezTo>
                  <a:lnTo>
                    <a:pt x="89092" y="494606"/>
                  </a:lnTo>
                  <a:lnTo>
                    <a:pt x="63258" y="488871"/>
                  </a:lnTo>
                  <a:cubicBezTo>
                    <a:pt x="63258" y="488871"/>
                    <a:pt x="103444" y="453030"/>
                    <a:pt x="112056" y="445861"/>
                  </a:cubicBezTo>
                  <a:cubicBezTo>
                    <a:pt x="120667" y="440127"/>
                    <a:pt x="145066" y="424357"/>
                    <a:pt x="150807" y="418622"/>
                  </a:cubicBezTo>
                  <a:cubicBezTo>
                    <a:pt x="113491" y="388515"/>
                    <a:pt x="79045" y="365577"/>
                    <a:pt x="76175" y="362709"/>
                  </a:cubicBezTo>
                  <a:cubicBezTo>
                    <a:pt x="60388" y="354107"/>
                    <a:pt x="50341" y="341204"/>
                    <a:pt x="47471" y="326868"/>
                  </a:cubicBezTo>
                  <a:cubicBezTo>
                    <a:pt x="44600" y="309664"/>
                    <a:pt x="54647" y="289593"/>
                    <a:pt x="74740" y="269522"/>
                  </a:cubicBezTo>
                  <a:lnTo>
                    <a:pt x="79045" y="263787"/>
                  </a:lnTo>
                  <a:lnTo>
                    <a:pt x="84786" y="268088"/>
                  </a:lnTo>
                  <a:cubicBezTo>
                    <a:pt x="89092" y="273823"/>
                    <a:pt x="93398" y="278124"/>
                    <a:pt x="97703" y="282424"/>
                  </a:cubicBezTo>
                  <a:cubicBezTo>
                    <a:pt x="107750" y="272389"/>
                    <a:pt x="132149" y="255185"/>
                    <a:pt x="163724" y="256619"/>
                  </a:cubicBezTo>
                  <a:close/>
                  <a:moveTo>
                    <a:pt x="533932" y="230796"/>
                  </a:moveTo>
                  <a:cubicBezTo>
                    <a:pt x="526755" y="227929"/>
                    <a:pt x="518143" y="232229"/>
                    <a:pt x="516708" y="240831"/>
                  </a:cubicBezTo>
                  <a:cubicBezTo>
                    <a:pt x="513837" y="247998"/>
                    <a:pt x="518143" y="256599"/>
                    <a:pt x="525320" y="258033"/>
                  </a:cubicBezTo>
                  <a:cubicBezTo>
                    <a:pt x="533932" y="260900"/>
                    <a:pt x="541108" y="256599"/>
                    <a:pt x="543979" y="249432"/>
                  </a:cubicBezTo>
                  <a:cubicBezTo>
                    <a:pt x="546849" y="240831"/>
                    <a:pt x="542543" y="233663"/>
                    <a:pt x="533932" y="230796"/>
                  </a:cubicBezTo>
                  <a:close/>
                  <a:moveTo>
                    <a:pt x="543082" y="201050"/>
                  </a:moveTo>
                  <a:cubicBezTo>
                    <a:pt x="539314" y="200692"/>
                    <a:pt x="533932" y="202126"/>
                    <a:pt x="529626" y="203559"/>
                  </a:cubicBezTo>
                  <a:lnTo>
                    <a:pt x="543979" y="217894"/>
                  </a:lnTo>
                  <a:cubicBezTo>
                    <a:pt x="545414" y="213594"/>
                    <a:pt x="546849" y="210727"/>
                    <a:pt x="546849" y="209293"/>
                  </a:cubicBezTo>
                  <a:cubicBezTo>
                    <a:pt x="549002" y="203559"/>
                    <a:pt x="546849" y="201409"/>
                    <a:pt x="543082" y="201050"/>
                  </a:cubicBezTo>
                  <a:close/>
                  <a:moveTo>
                    <a:pt x="171973" y="149584"/>
                  </a:moveTo>
                  <a:cubicBezTo>
                    <a:pt x="206418" y="147793"/>
                    <a:pt x="251269" y="149226"/>
                    <a:pt x="292890" y="162123"/>
                  </a:cubicBezTo>
                  <a:cubicBezTo>
                    <a:pt x="376133" y="187919"/>
                    <a:pt x="446459" y="258139"/>
                    <a:pt x="446459" y="258139"/>
                  </a:cubicBezTo>
                  <a:lnTo>
                    <a:pt x="422060" y="332659"/>
                  </a:lnTo>
                  <a:cubicBezTo>
                    <a:pt x="422060" y="332659"/>
                    <a:pt x="340253" y="286801"/>
                    <a:pt x="262751" y="262438"/>
                  </a:cubicBezTo>
                  <a:cubicBezTo>
                    <a:pt x="185249" y="238076"/>
                    <a:pt x="91959" y="229478"/>
                    <a:pt x="91959" y="229478"/>
                  </a:cubicBezTo>
                  <a:lnTo>
                    <a:pt x="113487" y="156391"/>
                  </a:lnTo>
                  <a:cubicBezTo>
                    <a:pt x="113487" y="156391"/>
                    <a:pt x="137527" y="151375"/>
                    <a:pt x="171973" y="149584"/>
                  </a:cubicBezTo>
                  <a:close/>
                  <a:moveTo>
                    <a:pt x="337296" y="0"/>
                  </a:moveTo>
                  <a:lnTo>
                    <a:pt x="516708" y="189224"/>
                  </a:lnTo>
                  <a:cubicBezTo>
                    <a:pt x="518143" y="187791"/>
                    <a:pt x="519579" y="186357"/>
                    <a:pt x="522449" y="186357"/>
                  </a:cubicBezTo>
                  <a:cubicBezTo>
                    <a:pt x="582732" y="177756"/>
                    <a:pt x="559767" y="222195"/>
                    <a:pt x="559767" y="222195"/>
                  </a:cubicBezTo>
                  <a:lnTo>
                    <a:pt x="556896" y="230796"/>
                  </a:lnTo>
                  <a:lnTo>
                    <a:pt x="584167" y="259466"/>
                  </a:lnTo>
                  <a:lnTo>
                    <a:pt x="545414" y="266634"/>
                  </a:lnTo>
                  <a:lnTo>
                    <a:pt x="513837" y="366980"/>
                  </a:lnTo>
                  <a:lnTo>
                    <a:pt x="535367" y="374148"/>
                  </a:lnTo>
                  <a:lnTo>
                    <a:pt x="521014" y="420020"/>
                  </a:lnTo>
                  <a:lnTo>
                    <a:pt x="498049" y="392783"/>
                  </a:lnTo>
                  <a:lnTo>
                    <a:pt x="465037" y="402818"/>
                  </a:lnTo>
                  <a:lnTo>
                    <a:pt x="479390" y="356945"/>
                  </a:lnTo>
                  <a:lnTo>
                    <a:pt x="499484" y="362679"/>
                  </a:lnTo>
                  <a:cubicBezTo>
                    <a:pt x="503790" y="349778"/>
                    <a:pt x="516708" y="306772"/>
                    <a:pt x="528190" y="269501"/>
                  </a:cubicBezTo>
                  <a:lnTo>
                    <a:pt x="459296" y="283836"/>
                  </a:lnTo>
                  <a:lnTo>
                    <a:pt x="467908" y="255166"/>
                  </a:lnTo>
                  <a:cubicBezTo>
                    <a:pt x="467908" y="255166"/>
                    <a:pt x="388966" y="176322"/>
                    <a:pt x="297107" y="147652"/>
                  </a:cubicBezTo>
                  <a:cubicBezTo>
                    <a:pt x="203813" y="118982"/>
                    <a:pt x="97600" y="141918"/>
                    <a:pt x="97600" y="141918"/>
                  </a:cubicBezTo>
                  <a:lnTo>
                    <a:pt x="93295" y="157687"/>
                  </a:lnTo>
                  <a:lnTo>
                    <a:pt x="0" y="74543"/>
                  </a:lnTo>
                  <a:close/>
                </a:path>
              </a:pathLst>
            </a:custGeom>
            <a:gradFill>
              <a:gsLst>
                <a:gs pos="0">
                  <a:schemeClr val="accent1">
                    <a:lumMod val="20000"/>
                    <a:lumOff val="80000"/>
                  </a:schemeClr>
                </a:gs>
                <a:gs pos="100000">
                  <a:schemeClr val="accent1">
                    <a:lumMod val="60000"/>
                    <a:lumOff val="40000"/>
                  </a:schemeClr>
                </a:gs>
              </a:gsLst>
              <a:lin ang="16200000" scaled="1"/>
            </a:gradFill>
            <a:ln w="558" cap="flat">
              <a:noFill/>
              <a:prstDash val="solid"/>
              <a:miter/>
            </a:ln>
          </p:spPr>
          <p:txBody>
            <a:bodyPr wrap="square" rtlCol="0"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4" name="努力1-37">
              <a:extLst>
                <a:ext uri="{FF2B5EF4-FFF2-40B4-BE49-F238E27FC236}">
                  <a16:creationId xmlns:a16="http://schemas.microsoft.com/office/drawing/2014/main" id="{5626108A-FAC0-3488-3EB6-241CA19E7513}"/>
                </a:ext>
              </a:extLst>
            </p:cNvPr>
            <p:cNvSpPr>
              <a:spLocks/>
            </p:cNvSpPr>
            <p:nvPr/>
          </p:nvSpPr>
          <p:spPr>
            <a:xfrm flipH="1">
              <a:off x="3589918" y="2117088"/>
              <a:ext cx="701753" cy="701753"/>
            </a:xfrm>
            <a:prstGeom prst="ellipse">
              <a:avLst/>
            </a:prstGeom>
            <a:gradFill flip="none" rotWithShape="1">
              <a:gsLst>
                <a:gs pos="0">
                  <a:schemeClr val="accent1">
                    <a:lumMod val="20000"/>
                    <a:lumOff val="80000"/>
                    <a:alpha val="0"/>
                  </a:schemeClr>
                </a:gs>
                <a:gs pos="100000">
                  <a:schemeClr val="accent1">
                    <a:alpha val="20000"/>
                  </a:schemeClr>
                </a:gs>
              </a:gsLst>
              <a:lin ang="16200000" scaled="1"/>
              <a:tileRect/>
            </a:gradFill>
            <a:ln>
              <a:noFill/>
            </a:ln>
            <a:scene3d>
              <a:camera prst="perspectiveLeft">
                <a:rot lat="0" lon="1500000" rev="0"/>
              </a:camera>
              <a:lightRig rig="contrasting"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59" name="努力1-38">
              <a:extLst>
                <a:ext uri="{FF2B5EF4-FFF2-40B4-BE49-F238E27FC236}">
                  <a16:creationId xmlns:a16="http://schemas.microsoft.com/office/drawing/2014/main" id="{1B14DE34-4D95-CA29-3C75-FDAE53E17A61}"/>
                </a:ext>
              </a:extLst>
            </p:cNvPr>
            <p:cNvSpPr>
              <a:spLocks/>
            </p:cNvSpPr>
            <p:nvPr/>
          </p:nvSpPr>
          <p:spPr>
            <a:xfrm>
              <a:off x="3794486" y="2279584"/>
              <a:ext cx="292622" cy="382841"/>
            </a:xfrm>
            <a:custGeom>
              <a:avLst/>
              <a:gdLst>
                <a:gd name="T0" fmla="*/ 278945 h 440259"/>
                <a:gd name="T1" fmla="*/ 278945 h 440259"/>
                <a:gd name="T2" fmla="*/ 278945 h 440259"/>
                <a:gd name="T3" fmla="*/ 278945 h 440259"/>
                <a:gd name="T4" fmla="*/ 278945 h 440259"/>
                <a:gd name="T5" fmla="*/ 278945 h 440259"/>
                <a:gd name="T6" fmla="*/ 278945 h 440259"/>
                <a:gd name="T7" fmla="*/ 278945 h 440259"/>
                <a:gd name="T8" fmla="*/ 278945 h 440259"/>
                <a:gd name="T9" fmla="*/ 278945 h 440259"/>
                <a:gd name="T10" fmla="*/ 278945 h 440259"/>
                <a:gd name="T11" fmla="*/ 278945 h 440259"/>
                <a:gd name="T12" fmla="*/ 278945 h 440259"/>
                <a:gd name="T13" fmla="*/ 278945 h 440259"/>
                <a:gd name="T14" fmla="*/ 278945 h 440259"/>
                <a:gd name="T15" fmla="*/ 278945 h 440259"/>
                <a:gd name="T16" fmla="*/ 278945 h 440259"/>
                <a:gd name="T17" fmla="*/ 278945 h 440259"/>
                <a:gd name="T18" fmla="*/ 278945 h 440259"/>
                <a:gd name="T19" fmla="*/ 278945 h 440259"/>
                <a:gd name="T20" fmla="*/ 278945 h 440259"/>
                <a:gd name="T21" fmla="*/ 278945 h 440259"/>
                <a:gd name="T22" fmla="*/ 278945 h 440259"/>
                <a:gd name="T23" fmla="*/ 278945 h 440259"/>
                <a:gd name="T24" fmla="*/ 278945 h 440259"/>
                <a:gd name="T25" fmla="*/ 278945 h 440259"/>
                <a:gd name="T26" fmla="*/ 278945 h 440259"/>
                <a:gd name="T27" fmla="*/ 278945 h 440259"/>
                <a:gd name="T28" fmla="*/ 278945 h 440259"/>
                <a:gd name="T29" fmla="*/ 278945 h 440259"/>
                <a:gd name="T30" fmla="*/ 278945 h 440259"/>
                <a:gd name="T31" fmla="*/ 278945 h 440259"/>
                <a:gd name="T32" fmla="*/ 278945 h 440259"/>
                <a:gd name="T33" fmla="*/ 278945 h 440259"/>
                <a:gd name="T34" fmla="*/ 278945 h 440259"/>
                <a:gd name="T35" fmla="*/ 278945 h 440259"/>
                <a:gd name="T36" fmla="*/ 278945 h 440259"/>
                <a:gd name="T37" fmla="*/ 278945 h 440259"/>
                <a:gd name="T38" fmla="*/ 278945 h 440259"/>
                <a:gd name="T39" fmla="*/ 278945 h 440259"/>
                <a:gd name="T40" fmla="*/ 278945 h 440259"/>
                <a:gd name="T41" fmla="*/ 278945 h 440259"/>
                <a:gd name="T42" fmla="*/ 278945 h 440259"/>
                <a:gd name="T43" fmla="*/ 278945 h 440259"/>
                <a:gd name="T44" fmla="*/ 278945 h 440259"/>
                <a:gd name="T45" fmla="*/ 278945 h 440259"/>
                <a:gd name="T46" fmla="*/ 278945 h 440259"/>
                <a:gd name="T47" fmla="*/ 278945 h 440259"/>
                <a:gd name="T48" fmla="*/ 278945 h 440259"/>
                <a:gd name="T49" fmla="*/ 278945 h 440259"/>
                <a:gd name="T50" fmla="*/ 278945 h 440259"/>
                <a:gd name="T51" fmla="*/ 278945 h 440259"/>
                <a:gd name="T52" fmla="*/ 278945 h 440259"/>
                <a:gd name="T53" fmla="*/ 278945 h 440259"/>
                <a:gd name="T54" fmla="*/ 278945 h 440259"/>
                <a:gd name="T55" fmla="*/ 278945 h 440259"/>
                <a:gd name="T56" fmla="*/ 88862 h 440259"/>
                <a:gd name="T57" fmla="*/ 88862 h 440259"/>
                <a:gd name="T58" fmla="*/ 278945 h 440259"/>
                <a:gd name="T59" fmla="*/ 278945 h 440259"/>
                <a:gd name="T60" fmla="*/ 278945 h 440259"/>
                <a:gd name="T61" fmla="*/ 278945 h 440259"/>
                <a:gd name="T62" fmla="*/ 88862 h 440259"/>
                <a:gd name="T63" fmla="*/ 88862 h 440259"/>
                <a:gd name="T64" fmla="*/ 278945 h 440259"/>
                <a:gd name="T65" fmla="*/ 278945 h 440259"/>
                <a:gd name="T66" fmla="*/ 278945 h 440259"/>
                <a:gd name="T67" fmla="*/ 278945 h 440259"/>
                <a:gd name="T68" fmla="*/ 278945 h 440259"/>
                <a:gd name="T69" fmla="*/ 278945 h 440259"/>
                <a:gd name="T70" fmla="*/ 88862 h 440259"/>
                <a:gd name="T71" fmla="*/ 88862 h 440259"/>
                <a:gd name="T72" fmla="*/ 278945 h 440259"/>
                <a:gd name="T73" fmla="*/ 278945 h 440259"/>
                <a:gd name="T74" fmla="*/ 278945 h 440259"/>
                <a:gd name="T75" fmla="*/ 278945 h 440259"/>
                <a:gd name="T76" fmla="*/ 278945 h 440259"/>
                <a:gd name="T77" fmla="*/ 278945 h 440259"/>
                <a:gd name="T78" fmla="*/ 278945 h 440259"/>
                <a:gd name="T79" fmla="*/ 278945 h 440259"/>
                <a:gd name="T80" fmla="*/ 278945 h 440259"/>
                <a:gd name="T81" fmla="*/ 278945 h 440259"/>
                <a:gd name="T82" fmla="*/ 278945 h 440259"/>
                <a:gd name="T83" fmla="*/ 278945 h 440259"/>
                <a:gd name="T84" fmla="*/ 278945 h 440259"/>
                <a:gd name="T85" fmla="*/ 278945 h 440259"/>
                <a:gd name="T86" fmla="*/ 278945 h 440259"/>
                <a:gd name="T87" fmla="*/ 278945 h 440259"/>
                <a:gd name="T88" fmla="*/ 278945 h 440259"/>
                <a:gd name="T89" fmla="*/ 278945 h 440259"/>
                <a:gd name="T90" fmla="*/ 278945 h 440259"/>
                <a:gd name="T91" fmla="*/ 278945 h 440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886" h="5092">
                  <a:moveTo>
                    <a:pt x="3542" y="4509"/>
                  </a:moveTo>
                  <a:lnTo>
                    <a:pt x="3260" y="4509"/>
                  </a:lnTo>
                  <a:lnTo>
                    <a:pt x="3181" y="2195"/>
                  </a:lnTo>
                  <a:cubicBezTo>
                    <a:pt x="3180" y="1744"/>
                    <a:pt x="2970" y="1596"/>
                    <a:pt x="2891" y="1540"/>
                  </a:cubicBezTo>
                  <a:cubicBezTo>
                    <a:pt x="2888" y="1538"/>
                    <a:pt x="2579" y="1327"/>
                    <a:pt x="2579" y="1327"/>
                  </a:cubicBezTo>
                  <a:lnTo>
                    <a:pt x="2641" y="1222"/>
                  </a:lnTo>
                  <a:cubicBezTo>
                    <a:pt x="2669" y="1174"/>
                    <a:pt x="2653" y="1113"/>
                    <a:pt x="2606" y="1085"/>
                  </a:cubicBezTo>
                  <a:lnTo>
                    <a:pt x="2547" y="1050"/>
                  </a:lnTo>
                  <a:lnTo>
                    <a:pt x="2700" y="790"/>
                  </a:lnTo>
                  <a:lnTo>
                    <a:pt x="2789" y="842"/>
                  </a:lnTo>
                  <a:cubicBezTo>
                    <a:pt x="2804" y="851"/>
                    <a:pt x="2822" y="856"/>
                    <a:pt x="2839" y="856"/>
                  </a:cubicBezTo>
                  <a:cubicBezTo>
                    <a:pt x="2848" y="856"/>
                    <a:pt x="2856" y="855"/>
                    <a:pt x="2865" y="853"/>
                  </a:cubicBezTo>
                  <a:cubicBezTo>
                    <a:pt x="2890" y="846"/>
                    <a:pt x="2912" y="829"/>
                    <a:pt x="2926" y="806"/>
                  </a:cubicBezTo>
                  <a:lnTo>
                    <a:pt x="3073" y="556"/>
                  </a:lnTo>
                  <a:cubicBezTo>
                    <a:pt x="3101" y="508"/>
                    <a:pt x="3085" y="447"/>
                    <a:pt x="3038" y="419"/>
                  </a:cubicBezTo>
                  <a:lnTo>
                    <a:pt x="2354" y="17"/>
                  </a:lnTo>
                  <a:cubicBezTo>
                    <a:pt x="2331" y="3"/>
                    <a:pt x="2304" y="0"/>
                    <a:pt x="2279" y="6"/>
                  </a:cubicBezTo>
                  <a:cubicBezTo>
                    <a:pt x="2253" y="13"/>
                    <a:pt x="2231" y="29"/>
                    <a:pt x="2217" y="52"/>
                  </a:cubicBezTo>
                  <a:lnTo>
                    <a:pt x="2070" y="303"/>
                  </a:lnTo>
                  <a:cubicBezTo>
                    <a:pt x="2042" y="351"/>
                    <a:pt x="2058" y="412"/>
                    <a:pt x="2105" y="440"/>
                  </a:cubicBezTo>
                  <a:lnTo>
                    <a:pt x="2194" y="492"/>
                  </a:lnTo>
                  <a:lnTo>
                    <a:pt x="2041" y="753"/>
                  </a:lnTo>
                  <a:lnTo>
                    <a:pt x="1982" y="718"/>
                  </a:lnTo>
                  <a:cubicBezTo>
                    <a:pt x="1959" y="704"/>
                    <a:pt x="1932" y="701"/>
                    <a:pt x="1906" y="707"/>
                  </a:cubicBezTo>
                  <a:cubicBezTo>
                    <a:pt x="1881" y="714"/>
                    <a:pt x="1859" y="731"/>
                    <a:pt x="1845" y="753"/>
                  </a:cubicBezTo>
                  <a:lnTo>
                    <a:pt x="880" y="2395"/>
                  </a:lnTo>
                  <a:cubicBezTo>
                    <a:pt x="852" y="2443"/>
                    <a:pt x="868" y="2504"/>
                    <a:pt x="915" y="2532"/>
                  </a:cubicBezTo>
                  <a:lnTo>
                    <a:pt x="1023" y="2595"/>
                  </a:lnTo>
                  <a:lnTo>
                    <a:pt x="838" y="2910"/>
                  </a:lnTo>
                  <a:cubicBezTo>
                    <a:pt x="824" y="2933"/>
                    <a:pt x="821" y="2960"/>
                    <a:pt x="827" y="2986"/>
                  </a:cubicBezTo>
                  <a:cubicBezTo>
                    <a:pt x="834" y="3011"/>
                    <a:pt x="851" y="3033"/>
                    <a:pt x="873" y="3047"/>
                  </a:cubicBezTo>
                  <a:lnTo>
                    <a:pt x="1109" y="3185"/>
                  </a:lnTo>
                  <a:cubicBezTo>
                    <a:pt x="1125" y="3195"/>
                    <a:pt x="1143" y="3199"/>
                    <a:pt x="1160" y="3199"/>
                  </a:cubicBezTo>
                  <a:cubicBezTo>
                    <a:pt x="1194" y="3199"/>
                    <a:pt x="1227" y="3182"/>
                    <a:pt x="1246" y="3150"/>
                  </a:cubicBezTo>
                  <a:lnTo>
                    <a:pt x="1431" y="2835"/>
                  </a:lnTo>
                  <a:lnTo>
                    <a:pt x="1539" y="2899"/>
                  </a:lnTo>
                  <a:cubicBezTo>
                    <a:pt x="1554" y="2908"/>
                    <a:pt x="1572" y="2913"/>
                    <a:pt x="1589" y="2913"/>
                  </a:cubicBezTo>
                  <a:cubicBezTo>
                    <a:pt x="1598" y="2913"/>
                    <a:pt x="1606" y="2911"/>
                    <a:pt x="1615" y="2909"/>
                  </a:cubicBezTo>
                  <a:cubicBezTo>
                    <a:pt x="1640" y="2903"/>
                    <a:pt x="1662" y="2886"/>
                    <a:pt x="1676" y="2863"/>
                  </a:cubicBezTo>
                  <a:lnTo>
                    <a:pt x="1825" y="2609"/>
                  </a:lnTo>
                  <a:lnTo>
                    <a:pt x="2067" y="2751"/>
                  </a:lnTo>
                  <a:cubicBezTo>
                    <a:pt x="2130" y="2788"/>
                    <a:pt x="2174" y="2847"/>
                    <a:pt x="2192" y="2917"/>
                  </a:cubicBezTo>
                  <a:cubicBezTo>
                    <a:pt x="2210" y="2988"/>
                    <a:pt x="2200" y="3061"/>
                    <a:pt x="2163" y="3123"/>
                  </a:cubicBezTo>
                  <a:lnTo>
                    <a:pt x="1734" y="3854"/>
                  </a:lnTo>
                  <a:lnTo>
                    <a:pt x="1565" y="3755"/>
                  </a:lnTo>
                  <a:lnTo>
                    <a:pt x="1589" y="3713"/>
                  </a:lnTo>
                  <a:cubicBezTo>
                    <a:pt x="1617" y="3665"/>
                    <a:pt x="1601" y="3604"/>
                    <a:pt x="1554" y="3576"/>
                  </a:cubicBezTo>
                  <a:lnTo>
                    <a:pt x="316" y="2848"/>
                  </a:lnTo>
                  <a:cubicBezTo>
                    <a:pt x="293" y="2834"/>
                    <a:pt x="266" y="2831"/>
                    <a:pt x="240" y="2837"/>
                  </a:cubicBezTo>
                  <a:cubicBezTo>
                    <a:pt x="214" y="2844"/>
                    <a:pt x="193" y="2861"/>
                    <a:pt x="179" y="2883"/>
                  </a:cubicBezTo>
                  <a:lnTo>
                    <a:pt x="28" y="3140"/>
                  </a:lnTo>
                  <a:cubicBezTo>
                    <a:pt x="0" y="3187"/>
                    <a:pt x="16" y="3249"/>
                    <a:pt x="64" y="3277"/>
                  </a:cubicBezTo>
                  <a:lnTo>
                    <a:pt x="251" y="3387"/>
                  </a:lnTo>
                  <a:lnTo>
                    <a:pt x="161" y="3541"/>
                  </a:lnTo>
                  <a:cubicBezTo>
                    <a:pt x="133" y="3588"/>
                    <a:pt x="149" y="3650"/>
                    <a:pt x="196" y="3678"/>
                  </a:cubicBezTo>
                  <a:lnTo>
                    <a:pt x="887" y="4084"/>
                  </a:lnTo>
                  <a:cubicBezTo>
                    <a:pt x="902" y="4093"/>
                    <a:pt x="920" y="4098"/>
                    <a:pt x="937" y="4098"/>
                  </a:cubicBezTo>
                  <a:cubicBezTo>
                    <a:pt x="946" y="4098"/>
                    <a:pt x="954" y="4097"/>
                    <a:pt x="963" y="4094"/>
                  </a:cubicBezTo>
                  <a:cubicBezTo>
                    <a:pt x="988" y="4088"/>
                    <a:pt x="1010" y="4071"/>
                    <a:pt x="1024" y="4048"/>
                  </a:cubicBezTo>
                  <a:lnTo>
                    <a:pt x="1114" y="3894"/>
                  </a:lnTo>
                  <a:lnTo>
                    <a:pt x="1216" y="3954"/>
                  </a:lnTo>
                  <a:lnTo>
                    <a:pt x="889" y="4509"/>
                  </a:lnTo>
                  <a:lnTo>
                    <a:pt x="397" y="4509"/>
                  </a:lnTo>
                  <a:cubicBezTo>
                    <a:pt x="207" y="4509"/>
                    <a:pt x="53" y="4663"/>
                    <a:pt x="53" y="4852"/>
                  </a:cubicBezTo>
                  <a:lnTo>
                    <a:pt x="53" y="4992"/>
                  </a:lnTo>
                  <a:cubicBezTo>
                    <a:pt x="53" y="5047"/>
                    <a:pt x="97" y="5092"/>
                    <a:pt x="153" y="5092"/>
                  </a:cubicBezTo>
                  <a:lnTo>
                    <a:pt x="3786" y="5092"/>
                  </a:lnTo>
                  <a:cubicBezTo>
                    <a:pt x="3842" y="5092"/>
                    <a:pt x="3886" y="5047"/>
                    <a:pt x="3886" y="4992"/>
                  </a:cubicBezTo>
                  <a:lnTo>
                    <a:pt x="3886" y="4852"/>
                  </a:lnTo>
                  <a:cubicBezTo>
                    <a:pt x="3886" y="4663"/>
                    <a:pt x="3732" y="4509"/>
                    <a:pt x="3542" y="4509"/>
                  </a:cubicBezTo>
                  <a:close/>
                  <a:moveTo>
                    <a:pt x="2339" y="240"/>
                  </a:moveTo>
                  <a:lnTo>
                    <a:pt x="2850" y="540"/>
                  </a:lnTo>
                  <a:lnTo>
                    <a:pt x="2804" y="619"/>
                  </a:lnTo>
                  <a:lnTo>
                    <a:pt x="2293" y="318"/>
                  </a:lnTo>
                  <a:lnTo>
                    <a:pt x="2339" y="240"/>
                  </a:lnTo>
                  <a:close/>
                  <a:moveTo>
                    <a:pt x="2367" y="594"/>
                  </a:moveTo>
                  <a:lnTo>
                    <a:pt x="2527" y="688"/>
                  </a:lnTo>
                  <a:lnTo>
                    <a:pt x="2374" y="949"/>
                  </a:lnTo>
                  <a:lnTo>
                    <a:pt x="2369" y="945"/>
                  </a:lnTo>
                  <a:lnTo>
                    <a:pt x="2214" y="854"/>
                  </a:lnTo>
                  <a:lnTo>
                    <a:pt x="2367" y="594"/>
                  </a:lnTo>
                  <a:close/>
                  <a:moveTo>
                    <a:pt x="1124" y="2962"/>
                  </a:moveTo>
                  <a:lnTo>
                    <a:pt x="1061" y="2925"/>
                  </a:lnTo>
                  <a:lnTo>
                    <a:pt x="1195" y="2697"/>
                  </a:lnTo>
                  <a:lnTo>
                    <a:pt x="1259" y="2734"/>
                  </a:lnTo>
                  <a:lnTo>
                    <a:pt x="1124" y="2962"/>
                  </a:lnTo>
                  <a:close/>
                  <a:moveTo>
                    <a:pt x="1811" y="2238"/>
                  </a:moveTo>
                  <a:lnTo>
                    <a:pt x="1554" y="2676"/>
                  </a:lnTo>
                  <a:lnTo>
                    <a:pt x="1103" y="2410"/>
                  </a:lnTo>
                  <a:lnTo>
                    <a:pt x="1967" y="941"/>
                  </a:lnTo>
                  <a:lnTo>
                    <a:pt x="2418" y="1206"/>
                  </a:lnTo>
                  <a:lnTo>
                    <a:pt x="2229" y="1528"/>
                  </a:lnTo>
                  <a:cubicBezTo>
                    <a:pt x="2190" y="1516"/>
                    <a:pt x="2150" y="1510"/>
                    <a:pt x="2110" y="1510"/>
                  </a:cubicBezTo>
                  <a:cubicBezTo>
                    <a:pt x="1959" y="1510"/>
                    <a:pt x="1819" y="1590"/>
                    <a:pt x="1743" y="1720"/>
                  </a:cubicBezTo>
                  <a:cubicBezTo>
                    <a:pt x="1642" y="1891"/>
                    <a:pt x="1675" y="2105"/>
                    <a:pt x="1811" y="2238"/>
                  </a:cubicBezTo>
                  <a:close/>
                  <a:moveTo>
                    <a:pt x="1915" y="1821"/>
                  </a:moveTo>
                  <a:cubicBezTo>
                    <a:pt x="1955" y="1753"/>
                    <a:pt x="2030" y="1710"/>
                    <a:pt x="2110" y="1710"/>
                  </a:cubicBezTo>
                  <a:cubicBezTo>
                    <a:pt x="2149" y="1710"/>
                    <a:pt x="2189" y="1721"/>
                    <a:pt x="2223" y="1741"/>
                  </a:cubicBezTo>
                  <a:cubicBezTo>
                    <a:pt x="2330" y="1804"/>
                    <a:pt x="2366" y="1942"/>
                    <a:pt x="2303" y="2049"/>
                  </a:cubicBezTo>
                  <a:cubicBezTo>
                    <a:pt x="2263" y="2118"/>
                    <a:pt x="2188" y="2160"/>
                    <a:pt x="2109" y="2160"/>
                  </a:cubicBezTo>
                  <a:cubicBezTo>
                    <a:pt x="2069" y="2160"/>
                    <a:pt x="2030" y="2150"/>
                    <a:pt x="1995" y="2129"/>
                  </a:cubicBezTo>
                  <a:cubicBezTo>
                    <a:pt x="1888" y="2066"/>
                    <a:pt x="1852" y="1928"/>
                    <a:pt x="1915" y="1821"/>
                  </a:cubicBezTo>
                  <a:close/>
                  <a:moveTo>
                    <a:pt x="902" y="3861"/>
                  </a:moveTo>
                  <a:lnTo>
                    <a:pt x="384" y="3556"/>
                  </a:lnTo>
                  <a:lnTo>
                    <a:pt x="424" y="3488"/>
                  </a:lnTo>
                  <a:lnTo>
                    <a:pt x="942" y="3793"/>
                  </a:lnTo>
                  <a:lnTo>
                    <a:pt x="902" y="3861"/>
                  </a:lnTo>
                  <a:close/>
                  <a:moveTo>
                    <a:pt x="251" y="3155"/>
                  </a:moveTo>
                  <a:lnTo>
                    <a:pt x="301" y="3071"/>
                  </a:lnTo>
                  <a:lnTo>
                    <a:pt x="1366" y="3698"/>
                  </a:lnTo>
                  <a:lnTo>
                    <a:pt x="1317" y="3782"/>
                  </a:lnTo>
                  <a:lnTo>
                    <a:pt x="251" y="3155"/>
                  </a:lnTo>
                  <a:close/>
                  <a:moveTo>
                    <a:pt x="1463" y="3927"/>
                  </a:moveTo>
                  <a:lnTo>
                    <a:pt x="1718" y="4077"/>
                  </a:lnTo>
                  <a:cubicBezTo>
                    <a:pt x="1734" y="4086"/>
                    <a:pt x="1751" y="4091"/>
                    <a:pt x="1769" y="4091"/>
                  </a:cubicBezTo>
                  <a:cubicBezTo>
                    <a:pt x="1777" y="4091"/>
                    <a:pt x="1786" y="4090"/>
                    <a:pt x="1794" y="4088"/>
                  </a:cubicBezTo>
                  <a:cubicBezTo>
                    <a:pt x="1820" y="4081"/>
                    <a:pt x="1842" y="4065"/>
                    <a:pt x="1855" y="4042"/>
                  </a:cubicBezTo>
                  <a:lnTo>
                    <a:pt x="2336" y="3225"/>
                  </a:lnTo>
                  <a:cubicBezTo>
                    <a:pt x="2400" y="3116"/>
                    <a:pt x="2418" y="2989"/>
                    <a:pt x="2386" y="2867"/>
                  </a:cubicBezTo>
                  <a:cubicBezTo>
                    <a:pt x="2354" y="2745"/>
                    <a:pt x="2277" y="2643"/>
                    <a:pt x="2168" y="2579"/>
                  </a:cubicBezTo>
                  <a:lnTo>
                    <a:pt x="1927" y="2437"/>
                  </a:lnTo>
                  <a:lnTo>
                    <a:pt x="1983" y="2341"/>
                  </a:lnTo>
                  <a:cubicBezTo>
                    <a:pt x="2024" y="2354"/>
                    <a:pt x="2066" y="2360"/>
                    <a:pt x="2109" y="2360"/>
                  </a:cubicBezTo>
                  <a:cubicBezTo>
                    <a:pt x="2259" y="2360"/>
                    <a:pt x="2400" y="2280"/>
                    <a:pt x="2476" y="2151"/>
                  </a:cubicBezTo>
                  <a:cubicBezTo>
                    <a:pt x="2578" y="1977"/>
                    <a:pt x="2542" y="1761"/>
                    <a:pt x="2402" y="1628"/>
                  </a:cubicBezTo>
                  <a:lnTo>
                    <a:pt x="2478" y="1500"/>
                  </a:lnTo>
                  <a:cubicBezTo>
                    <a:pt x="2478" y="1500"/>
                    <a:pt x="2772" y="1701"/>
                    <a:pt x="2776" y="1704"/>
                  </a:cubicBezTo>
                  <a:cubicBezTo>
                    <a:pt x="2837" y="1747"/>
                    <a:pt x="2981" y="1848"/>
                    <a:pt x="2981" y="2197"/>
                  </a:cubicBezTo>
                  <a:cubicBezTo>
                    <a:pt x="2981" y="2198"/>
                    <a:pt x="2981" y="2199"/>
                    <a:pt x="2981" y="2200"/>
                  </a:cubicBezTo>
                  <a:lnTo>
                    <a:pt x="3060" y="4509"/>
                  </a:lnTo>
                  <a:lnTo>
                    <a:pt x="1121" y="4509"/>
                  </a:lnTo>
                  <a:lnTo>
                    <a:pt x="1463" y="3927"/>
                  </a:lnTo>
                  <a:close/>
                  <a:moveTo>
                    <a:pt x="3686" y="4892"/>
                  </a:moveTo>
                  <a:lnTo>
                    <a:pt x="253" y="4892"/>
                  </a:lnTo>
                  <a:lnTo>
                    <a:pt x="253" y="4852"/>
                  </a:lnTo>
                  <a:cubicBezTo>
                    <a:pt x="253" y="4773"/>
                    <a:pt x="317" y="4709"/>
                    <a:pt x="397" y="4709"/>
                  </a:cubicBezTo>
                  <a:lnTo>
                    <a:pt x="3542" y="4709"/>
                  </a:lnTo>
                  <a:cubicBezTo>
                    <a:pt x="3622" y="4709"/>
                    <a:pt x="3686" y="4773"/>
                    <a:pt x="3686" y="4852"/>
                  </a:cubicBezTo>
                  <a:lnTo>
                    <a:pt x="3686" y="4892"/>
                  </a:lnTo>
                  <a:close/>
                </a:path>
              </a:pathLst>
            </a:custGeom>
            <a:gradFill flip="none" rotWithShape="1">
              <a:gsLst>
                <a:gs pos="0">
                  <a:schemeClr val="accent1">
                    <a:lumMod val="20000"/>
                    <a:lumOff val="80000"/>
                  </a:schemeClr>
                </a:gs>
                <a:gs pos="100000">
                  <a:schemeClr val="accent1">
                    <a:lumMod val="60000"/>
                    <a:lumOff val="40000"/>
                  </a:schemeClr>
                </a:gs>
              </a:gsLst>
              <a:lin ang="16200000" scaled="1"/>
              <a:tileRect/>
            </a:gradFill>
            <a:ln w="484" cap="flat">
              <a:noFill/>
              <a:prstDash val="solid"/>
              <a:miter/>
            </a:ln>
            <a:scene3d>
              <a:camera prst="perspectiveLeft">
                <a:rot lat="0" lon="1500000" rev="0"/>
              </a:camera>
              <a:lightRig rig="contrasting" dir="t"/>
            </a:scene3d>
          </p:spPr>
          <p:txBody>
            <a:bodyPr wrap="square" rtlCol="0"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6" name="努力1-39">
              <a:extLst>
                <a:ext uri="{FF2B5EF4-FFF2-40B4-BE49-F238E27FC236}">
                  <a16:creationId xmlns:a16="http://schemas.microsoft.com/office/drawing/2014/main" id="{AA4C1A01-1A8C-232F-5089-76993957DD33}"/>
                </a:ext>
              </a:extLst>
            </p:cNvPr>
            <p:cNvSpPr>
              <a:spLocks/>
            </p:cNvSpPr>
            <p:nvPr/>
          </p:nvSpPr>
          <p:spPr>
            <a:xfrm>
              <a:off x="6660318" y="5121508"/>
              <a:ext cx="3281421" cy="569149"/>
            </a:xfrm>
            <a:prstGeom prst="roundRect">
              <a:avLst>
                <a:gd name="adj" fmla="val 50000"/>
              </a:avLst>
            </a:prstGeom>
            <a:solidFill>
              <a:schemeClr val="accent6">
                <a:lumMod val="20000"/>
                <a:lumOff val="80000"/>
              </a:schemeClr>
            </a:solidFill>
            <a:ln>
              <a:noFill/>
            </a:ln>
            <a:scene3d>
              <a:camera prst="orthographicFront">
                <a:rot lat="600000" lon="189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zh-CN" altLang="en-US" sz="2000" dirty="0">
                  <a:gradFill>
                    <a:gsLst>
                      <a:gs pos="50000">
                        <a:schemeClr val="accent1">
                          <a:lumMod val="89000"/>
                          <a:lumOff val="11000"/>
                        </a:schemeClr>
                      </a:gs>
                      <a:gs pos="0">
                        <a:schemeClr val="accent1">
                          <a:lumMod val="60000"/>
                          <a:lumOff val="40000"/>
                        </a:schemeClr>
                      </a:gs>
                      <a:gs pos="100000">
                        <a:schemeClr val="accent1"/>
                      </a:gs>
                    </a:gsLst>
                  </a:gradFill>
                  <a:latin typeface="Arial" panose="020B0604020202020204" pitchFamily="34" charset="0"/>
                  <a:ea typeface="微软雅黑" panose="020B0503020204020204" pitchFamily="34" charset="-122"/>
                  <a:sym typeface="Arial" panose="020B0604020202020204" pitchFamily="34" charset="0"/>
                </a:rPr>
                <a:t>全国十大美丽湖景校园</a:t>
              </a:r>
            </a:p>
          </p:txBody>
        </p:sp>
        <p:sp>
          <p:nvSpPr>
            <p:cNvPr id="47" name="努力1-40">
              <a:extLst>
                <a:ext uri="{FF2B5EF4-FFF2-40B4-BE49-F238E27FC236}">
                  <a16:creationId xmlns:a16="http://schemas.microsoft.com/office/drawing/2014/main" id="{3B1D61FD-9153-B4A6-B82A-5766F30AB35E}"/>
                </a:ext>
              </a:extLst>
            </p:cNvPr>
            <p:cNvSpPr>
              <a:spLocks/>
            </p:cNvSpPr>
            <p:nvPr/>
          </p:nvSpPr>
          <p:spPr>
            <a:xfrm>
              <a:off x="2192617" y="5121508"/>
              <a:ext cx="3281421" cy="569149"/>
            </a:xfrm>
            <a:prstGeom prst="roundRect">
              <a:avLst>
                <a:gd name="adj" fmla="val 50000"/>
              </a:avLst>
            </a:prstGeom>
            <a:solidFill>
              <a:schemeClr val="accent6">
                <a:lumMod val="20000"/>
                <a:lumOff val="80000"/>
              </a:schemeClr>
            </a:solidFill>
            <a:ln>
              <a:noFill/>
            </a:ln>
            <a:scene3d>
              <a:camera prst="orthographicFront">
                <a:rot lat="600000" lon="27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gradFill>
                    <a:gsLst>
                      <a:gs pos="50000">
                        <a:schemeClr val="accent1">
                          <a:lumMod val="89000"/>
                          <a:lumOff val="11000"/>
                        </a:schemeClr>
                      </a:gs>
                      <a:gs pos="0">
                        <a:schemeClr val="accent1">
                          <a:lumMod val="60000"/>
                          <a:lumOff val="40000"/>
                        </a:schemeClr>
                      </a:gs>
                      <a:gs pos="100000">
                        <a:schemeClr val="accent1"/>
                      </a:gs>
                    </a:gsLst>
                  </a:gradFill>
                  <a:latin typeface="Arial" panose="020B0604020202020204" pitchFamily="34" charset="0"/>
                  <a:ea typeface="微软雅黑" panose="020B0503020204020204" pitchFamily="34" charset="-122"/>
                  <a:sym typeface="Arial" panose="020B0604020202020204" pitchFamily="34" charset="0"/>
                </a:rPr>
                <a:t>全国十大美丽湖景校园</a:t>
              </a:r>
            </a:p>
          </p:txBody>
        </p:sp>
      </p:grpSp>
      <p:grpSp>
        <p:nvGrpSpPr>
          <p:cNvPr id="38" name="组合 37">
            <a:extLst>
              <a:ext uri="{FF2B5EF4-FFF2-40B4-BE49-F238E27FC236}">
                <a16:creationId xmlns:a16="http://schemas.microsoft.com/office/drawing/2014/main" id="{DC726CA9-9827-1A0C-CEDD-2FC535032A9F}"/>
              </a:ext>
            </a:extLst>
          </p:cNvPr>
          <p:cNvGrpSpPr/>
          <p:nvPr/>
        </p:nvGrpSpPr>
        <p:grpSpPr>
          <a:xfrm>
            <a:off x="3989003" y="233774"/>
            <a:ext cx="4213994" cy="652623"/>
            <a:chOff x="3989003" y="233774"/>
            <a:chExt cx="4213994" cy="652623"/>
          </a:xfrm>
        </p:grpSpPr>
        <p:grpSp>
          <p:nvGrpSpPr>
            <p:cNvPr id="40" name="努力5">
              <a:extLst>
                <a:ext uri="{FF2B5EF4-FFF2-40B4-BE49-F238E27FC236}">
                  <a16:creationId xmlns:a16="http://schemas.microsoft.com/office/drawing/2014/main" id="{C57404EA-86F8-8EC2-EFA6-98085B5F5251}"/>
                </a:ext>
              </a:extLst>
            </p:cNvPr>
            <p:cNvGrpSpPr/>
            <p:nvPr/>
          </p:nvGrpSpPr>
          <p:grpSpPr>
            <a:xfrm>
              <a:off x="3989003" y="376447"/>
              <a:ext cx="4213994" cy="288597"/>
              <a:chOff x="3884852" y="376447"/>
              <a:chExt cx="4213994" cy="288597"/>
            </a:xfrm>
          </p:grpSpPr>
          <p:sp>
            <p:nvSpPr>
              <p:cNvPr id="43" name="努力5-2">
                <a:extLst>
                  <a:ext uri="{FF2B5EF4-FFF2-40B4-BE49-F238E27FC236}">
                    <a16:creationId xmlns:a16="http://schemas.microsoft.com/office/drawing/2014/main" id="{05FF8CC7-45DD-47B6-2211-C82957DABC01}"/>
                  </a:ext>
                </a:extLst>
              </p:cNvPr>
              <p:cNvSpPr/>
              <p:nvPr>
                <p:custDataLst>
                  <p:tags r:id="rId1"/>
                </p:custDataLst>
              </p:nvPr>
            </p:nvSpPr>
            <p:spPr>
              <a:xfrm>
                <a:off x="3884852" y="376447"/>
                <a:ext cx="665681" cy="288597"/>
              </a:xfrm>
              <a:custGeom>
                <a:avLst/>
                <a:gdLst>
                  <a:gd name="connsiteX0" fmla="*/ 0 w 1781175"/>
                  <a:gd name="connsiteY0" fmla="*/ 488950 h 695325"/>
                  <a:gd name="connsiteX1" fmla="*/ 663575 w 1781175"/>
                  <a:gd name="connsiteY1" fmla="*/ 488950 h 695325"/>
                  <a:gd name="connsiteX2" fmla="*/ 815975 w 1781175"/>
                  <a:gd name="connsiteY2" fmla="*/ 0 h 695325"/>
                  <a:gd name="connsiteX3" fmla="*/ 965200 w 1781175"/>
                  <a:gd name="connsiteY3" fmla="*/ 695325 h 695325"/>
                  <a:gd name="connsiteX4" fmla="*/ 1057275 w 1781175"/>
                  <a:gd name="connsiteY4" fmla="*/ 298450 h 695325"/>
                  <a:gd name="connsiteX5" fmla="*/ 1781175 w 1781175"/>
                  <a:gd name="connsiteY5" fmla="*/ 298450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81175" h="695325">
                    <a:moveTo>
                      <a:pt x="0" y="488950"/>
                    </a:moveTo>
                    <a:lnTo>
                      <a:pt x="663575" y="488950"/>
                    </a:lnTo>
                    <a:lnTo>
                      <a:pt x="815975" y="0"/>
                    </a:lnTo>
                    <a:lnTo>
                      <a:pt x="965200" y="695325"/>
                    </a:lnTo>
                    <a:lnTo>
                      <a:pt x="1057275" y="298450"/>
                    </a:lnTo>
                    <a:lnTo>
                      <a:pt x="1781175" y="298450"/>
                    </a:lnTo>
                  </a:path>
                </a:pathLst>
              </a:custGeom>
              <a:ln w="12700" cap="rnd">
                <a:gradFill>
                  <a:gsLst>
                    <a:gs pos="0">
                      <a:schemeClr val="accent1">
                        <a:alpha val="0"/>
                      </a:schemeClr>
                    </a:gs>
                    <a:gs pos="100000">
                      <a:schemeClr val="accent1"/>
                    </a:gs>
                  </a:gsLst>
                  <a:lin ang="0" scaled="0"/>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45" name="努力5-3">
                <a:extLst>
                  <a:ext uri="{FF2B5EF4-FFF2-40B4-BE49-F238E27FC236}">
                    <a16:creationId xmlns:a16="http://schemas.microsoft.com/office/drawing/2014/main" id="{60670194-5988-18D7-1D6F-2786D7FAB4F0}"/>
                  </a:ext>
                </a:extLst>
              </p:cNvPr>
              <p:cNvSpPr/>
              <p:nvPr>
                <p:custDataLst>
                  <p:tags r:id="rId2"/>
                </p:custDataLst>
              </p:nvPr>
            </p:nvSpPr>
            <p:spPr>
              <a:xfrm flipH="1">
                <a:off x="7433165" y="376447"/>
                <a:ext cx="665681" cy="288597"/>
              </a:xfrm>
              <a:custGeom>
                <a:avLst/>
                <a:gdLst>
                  <a:gd name="connsiteX0" fmla="*/ 0 w 1781175"/>
                  <a:gd name="connsiteY0" fmla="*/ 488950 h 695325"/>
                  <a:gd name="connsiteX1" fmla="*/ 663575 w 1781175"/>
                  <a:gd name="connsiteY1" fmla="*/ 488950 h 695325"/>
                  <a:gd name="connsiteX2" fmla="*/ 815975 w 1781175"/>
                  <a:gd name="connsiteY2" fmla="*/ 0 h 695325"/>
                  <a:gd name="connsiteX3" fmla="*/ 965200 w 1781175"/>
                  <a:gd name="connsiteY3" fmla="*/ 695325 h 695325"/>
                  <a:gd name="connsiteX4" fmla="*/ 1057275 w 1781175"/>
                  <a:gd name="connsiteY4" fmla="*/ 298450 h 695325"/>
                  <a:gd name="connsiteX5" fmla="*/ 1781175 w 1781175"/>
                  <a:gd name="connsiteY5" fmla="*/ 298450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81175" h="695325">
                    <a:moveTo>
                      <a:pt x="0" y="488950"/>
                    </a:moveTo>
                    <a:lnTo>
                      <a:pt x="663575" y="488950"/>
                    </a:lnTo>
                    <a:lnTo>
                      <a:pt x="815975" y="0"/>
                    </a:lnTo>
                    <a:lnTo>
                      <a:pt x="965200" y="695325"/>
                    </a:lnTo>
                    <a:lnTo>
                      <a:pt x="1057275" y="298450"/>
                    </a:lnTo>
                    <a:lnTo>
                      <a:pt x="1781175" y="298450"/>
                    </a:lnTo>
                  </a:path>
                </a:pathLst>
              </a:custGeom>
              <a:ln w="12700" cap="rnd">
                <a:gradFill flip="none" rotWithShape="1">
                  <a:gsLst>
                    <a:gs pos="0">
                      <a:schemeClr val="accent1">
                        <a:alpha val="0"/>
                      </a:schemeClr>
                    </a:gs>
                    <a:gs pos="100000">
                      <a:schemeClr val="accent1"/>
                    </a:gs>
                  </a:gsLst>
                  <a:lin ang="0" scaled="0"/>
                  <a:tileRect/>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42" name="文本框 41">
              <a:extLst>
                <a:ext uri="{FF2B5EF4-FFF2-40B4-BE49-F238E27FC236}">
                  <a16:creationId xmlns:a16="http://schemas.microsoft.com/office/drawing/2014/main" id="{0160F47A-FB07-6919-9316-608993EE042E}"/>
                </a:ext>
              </a:extLst>
            </p:cNvPr>
            <p:cNvSpPr txBox="1"/>
            <p:nvPr/>
          </p:nvSpPr>
          <p:spPr>
            <a:xfrm>
              <a:off x="4798137" y="233774"/>
              <a:ext cx="2540279" cy="652623"/>
            </a:xfrm>
            <a:custGeom>
              <a:avLst/>
              <a:gdLst/>
              <a:ahLst/>
              <a:cxnLst/>
              <a:rect l="l" t="t" r="r" b="b"/>
              <a:pathLst>
                <a:path w="2540279" h="652623">
                  <a:moveTo>
                    <a:pt x="2258530" y="440178"/>
                  </a:moveTo>
                  <a:cubicBezTo>
                    <a:pt x="2258530" y="439314"/>
                    <a:pt x="2256803" y="439530"/>
                    <a:pt x="2253348" y="440825"/>
                  </a:cubicBezTo>
                  <a:cubicBezTo>
                    <a:pt x="2237803" y="447734"/>
                    <a:pt x="2227008" y="452484"/>
                    <a:pt x="2220963" y="455075"/>
                  </a:cubicBezTo>
                  <a:cubicBezTo>
                    <a:pt x="2220531" y="455938"/>
                    <a:pt x="2220100" y="456370"/>
                    <a:pt x="2219668" y="456370"/>
                  </a:cubicBezTo>
                  <a:cubicBezTo>
                    <a:pt x="2218804" y="456370"/>
                    <a:pt x="2218156" y="456802"/>
                    <a:pt x="2217725" y="457666"/>
                  </a:cubicBezTo>
                  <a:cubicBezTo>
                    <a:pt x="2217293" y="458529"/>
                    <a:pt x="2216645" y="458745"/>
                    <a:pt x="2215782" y="458313"/>
                  </a:cubicBezTo>
                  <a:cubicBezTo>
                    <a:pt x="2215350" y="458313"/>
                    <a:pt x="2215134" y="458529"/>
                    <a:pt x="2215134" y="458961"/>
                  </a:cubicBezTo>
                  <a:cubicBezTo>
                    <a:pt x="2215134" y="459393"/>
                    <a:pt x="2213407" y="460904"/>
                    <a:pt x="2209952" y="463495"/>
                  </a:cubicBezTo>
                  <a:cubicBezTo>
                    <a:pt x="2205203" y="466949"/>
                    <a:pt x="2197214" y="474506"/>
                    <a:pt x="2185987" y="486164"/>
                  </a:cubicBezTo>
                  <a:cubicBezTo>
                    <a:pt x="2183397" y="488323"/>
                    <a:pt x="2181237" y="490698"/>
                    <a:pt x="2179510" y="493289"/>
                  </a:cubicBezTo>
                  <a:lnTo>
                    <a:pt x="2176919" y="496528"/>
                  </a:lnTo>
                  <a:lnTo>
                    <a:pt x="2182749" y="497175"/>
                  </a:lnTo>
                  <a:cubicBezTo>
                    <a:pt x="2188362" y="498039"/>
                    <a:pt x="2195703" y="498471"/>
                    <a:pt x="2204771" y="498471"/>
                  </a:cubicBezTo>
                  <a:cubicBezTo>
                    <a:pt x="2219884" y="501061"/>
                    <a:pt x="2232406" y="497175"/>
                    <a:pt x="2242337" y="486812"/>
                  </a:cubicBezTo>
                  <a:cubicBezTo>
                    <a:pt x="2243633" y="485948"/>
                    <a:pt x="2245144" y="484653"/>
                    <a:pt x="2246871" y="482926"/>
                  </a:cubicBezTo>
                  <a:cubicBezTo>
                    <a:pt x="2249030" y="482062"/>
                    <a:pt x="2250757" y="479040"/>
                    <a:pt x="2252053" y="473858"/>
                  </a:cubicBezTo>
                  <a:cubicBezTo>
                    <a:pt x="2252916" y="470404"/>
                    <a:pt x="2254212" y="464143"/>
                    <a:pt x="2255939" y="455075"/>
                  </a:cubicBezTo>
                  <a:cubicBezTo>
                    <a:pt x="2257666" y="446007"/>
                    <a:pt x="2258530" y="441041"/>
                    <a:pt x="2258530" y="440178"/>
                  </a:cubicBezTo>
                  <a:close/>
                  <a:moveTo>
                    <a:pt x="1669123" y="414917"/>
                  </a:moveTo>
                  <a:cubicBezTo>
                    <a:pt x="1668691" y="414917"/>
                    <a:pt x="1666748" y="416860"/>
                    <a:pt x="1663293" y="420747"/>
                  </a:cubicBezTo>
                  <a:cubicBezTo>
                    <a:pt x="1649476" y="434564"/>
                    <a:pt x="1635442" y="448166"/>
                    <a:pt x="1621193" y="461552"/>
                  </a:cubicBezTo>
                  <a:cubicBezTo>
                    <a:pt x="1616011" y="466302"/>
                    <a:pt x="1609103" y="471915"/>
                    <a:pt x="1600467" y="478392"/>
                  </a:cubicBezTo>
                  <a:lnTo>
                    <a:pt x="1598523" y="480335"/>
                  </a:lnTo>
                  <a:lnTo>
                    <a:pt x="1605000" y="488107"/>
                  </a:lnTo>
                  <a:cubicBezTo>
                    <a:pt x="1618818" y="503652"/>
                    <a:pt x="1632420" y="511425"/>
                    <a:pt x="1645806" y="511425"/>
                  </a:cubicBezTo>
                  <a:cubicBezTo>
                    <a:pt x="1650124" y="511425"/>
                    <a:pt x="1652930" y="510561"/>
                    <a:pt x="1654226" y="508834"/>
                  </a:cubicBezTo>
                  <a:cubicBezTo>
                    <a:pt x="1657680" y="507538"/>
                    <a:pt x="1660271" y="500630"/>
                    <a:pt x="1661998" y="488107"/>
                  </a:cubicBezTo>
                  <a:cubicBezTo>
                    <a:pt x="1663293" y="481199"/>
                    <a:pt x="1664157" y="474074"/>
                    <a:pt x="1664589" y="466733"/>
                  </a:cubicBezTo>
                  <a:cubicBezTo>
                    <a:pt x="1665021" y="462847"/>
                    <a:pt x="1665452" y="460256"/>
                    <a:pt x="1665884" y="458961"/>
                  </a:cubicBezTo>
                  <a:cubicBezTo>
                    <a:pt x="1666316" y="457666"/>
                    <a:pt x="1666748" y="455722"/>
                    <a:pt x="1667180" y="453132"/>
                  </a:cubicBezTo>
                  <a:cubicBezTo>
                    <a:pt x="1667611" y="445359"/>
                    <a:pt x="1668043" y="439530"/>
                    <a:pt x="1668475" y="435644"/>
                  </a:cubicBezTo>
                  <a:cubicBezTo>
                    <a:pt x="1668907" y="432621"/>
                    <a:pt x="1669339" y="428519"/>
                    <a:pt x="1669770" y="423337"/>
                  </a:cubicBezTo>
                  <a:cubicBezTo>
                    <a:pt x="1669770" y="417724"/>
                    <a:pt x="1669555" y="414917"/>
                    <a:pt x="1669123" y="414917"/>
                  </a:cubicBezTo>
                  <a:close/>
                  <a:moveTo>
                    <a:pt x="1551241" y="394839"/>
                  </a:moveTo>
                  <a:cubicBezTo>
                    <a:pt x="1550809" y="394839"/>
                    <a:pt x="1550378" y="395270"/>
                    <a:pt x="1549946" y="396134"/>
                  </a:cubicBezTo>
                  <a:cubicBezTo>
                    <a:pt x="1549946" y="396998"/>
                    <a:pt x="1550162" y="397429"/>
                    <a:pt x="1550594" y="397429"/>
                  </a:cubicBezTo>
                  <a:cubicBezTo>
                    <a:pt x="1551026" y="397429"/>
                    <a:pt x="1551457" y="396998"/>
                    <a:pt x="1551889" y="396134"/>
                  </a:cubicBezTo>
                  <a:cubicBezTo>
                    <a:pt x="1551889" y="395702"/>
                    <a:pt x="1551673" y="395270"/>
                    <a:pt x="1551241" y="394839"/>
                  </a:cubicBezTo>
                  <a:close/>
                  <a:moveTo>
                    <a:pt x="395097" y="319705"/>
                  </a:moveTo>
                  <a:cubicBezTo>
                    <a:pt x="392506" y="321433"/>
                    <a:pt x="391211" y="322728"/>
                    <a:pt x="391211" y="323592"/>
                  </a:cubicBezTo>
                  <a:cubicBezTo>
                    <a:pt x="391211" y="324887"/>
                    <a:pt x="391535" y="325319"/>
                    <a:pt x="392183" y="324887"/>
                  </a:cubicBezTo>
                  <a:cubicBezTo>
                    <a:pt x="392830" y="324455"/>
                    <a:pt x="393586" y="323592"/>
                    <a:pt x="394449" y="322296"/>
                  </a:cubicBezTo>
                  <a:cubicBezTo>
                    <a:pt x="395745" y="320569"/>
                    <a:pt x="395961" y="319705"/>
                    <a:pt x="395097" y="319705"/>
                  </a:cubicBezTo>
                  <a:close/>
                  <a:moveTo>
                    <a:pt x="2287190" y="278253"/>
                  </a:moveTo>
                  <a:cubicBezTo>
                    <a:pt x="2281685" y="278684"/>
                    <a:pt x="2275370" y="280412"/>
                    <a:pt x="2268245" y="283434"/>
                  </a:cubicBezTo>
                  <a:cubicBezTo>
                    <a:pt x="2255723" y="289911"/>
                    <a:pt x="2245792" y="300274"/>
                    <a:pt x="2238451" y="314524"/>
                  </a:cubicBezTo>
                  <a:cubicBezTo>
                    <a:pt x="2236292" y="317115"/>
                    <a:pt x="2234997" y="324023"/>
                    <a:pt x="2234565" y="335250"/>
                  </a:cubicBezTo>
                  <a:cubicBezTo>
                    <a:pt x="2234565" y="341727"/>
                    <a:pt x="2234781" y="345829"/>
                    <a:pt x="2235213" y="347556"/>
                  </a:cubicBezTo>
                  <a:cubicBezTo>
                    <a:pt x="2239962" y="350579"/>
                    <a:pt x="2250973" y="345829"/>
                    <a:pt x="2268245" y="333307"/>
                  </a:cubicBezTo>
                  <a:cubicBezTo>
                    <a:pt x="2278177" y="326830"/>
                    <a:pt x="2285733" y="319921"/>
                    <a:pt x="2290915" y="312581"/>
                  </a:cubicBezTo>
                  <a:cubicBezTo>
                    <a:pt x="2299119" y="302218"/>
                    <a:pt x="2303221" y="294013"/>
                    <a:pt x="2303221" y="287968"/>
                  </a:cubicBezTo>
                  <a:cubicBezTo>
                    <a:pt x="2304085" y="284514"/>
                    <a:pt x="2303437" y="282139"/>
                    <a:pt x="2301278" y="280843"/>
                  </a:cubicBezTo>
                  <a:cubicBezTo>
                    <a:pt x="2297392" y="278684"/>
                    <a:pt x="2292696" y="277821"/>
                    <a:pt x="2287190" y="278253"/>
                  </a:cubicBezTo>
                  <a:close/>
                  <a:moveTo>
                    <a:pt x="1647263" y="257364"/>
                  </a:moveTo>
                  <a:cubicBezTo>
                    <a:pt x="1643485" y="257040"/>
                    <a:pt x="1639760" y="257094"/>
                    <a:pt x="1636090" y="257526"/>
                  </a:cubicBezTo>
                  <a:cubicBezTo>
                    <a:pt x="1625727" y="260549"/>
                    <a:pt x="1618170" y="263356"/>
                    <a:pt x="1613421" y="265946"/>
                  </a:cubicBezTo>
                  <a:cubicBezTo>
                    <a:pt x="1612989" y="266378"/>
                    <a:pt x="1612557" y="266594"/>
                    <a:pt x="1612125" y="266594"/>
                  </a:cubicBezTo>
                  <a:cubicBezTo>
                    <a:pt x="1611262" y="266594"/>
                    <a:pt x="1610398" y="267026"/>
                    <a:pt x="1609534" y="267889"/>
                  </a:cubicBezTo>
                  <a:cubicBezTo>
                    <a:pt x="1608239" y="268753"/>
                    <a:pt x="1606728" y="269617"/>
                    <a:pt x="1605000" y="270480"/>
                  </a:cubicBezTo>
                  <a:cubicBezTo>
                    <a:pt x="1602841" y="271344"/>
                    <a:pt x="1601762" y="271992"/>
                    <a:pt x="1601762" y="272423"/>
                  </a:cubicBezTo>
                  <a:cubicBezTo>
                    <a:pt x="1601762" y="273287"/>
                    <a:pt x="1601114" y="273719"/>
                    <a:pt x="1599819" y="273719"/>
                  </a:cubicBezTo>
                  <a:cubicBezTo>
                    <a:pt x="1599387" y="273719"/>
                    <a:pt x="1597660" y="274798"/>
                    <a:pt x="1594637" y="276957"/>
                  </a:cubicBezTo>
                  <a:cubicBezTo>
                    <a:pt x="1592046" y="279548"/>
                    <a:pt x="1590751" y="280843"/>
                    <a:pt x="1590751" y="280843"/>
                  </a:cubicBezTo>
                  <a:cubicBezTo>
                    <a:pt x="1590319" y="280843"/>
                    <a:pt x="1587944" y="282679"/>
                    <a:pt x="1583626" y="286349"/>
                  </a:cubicBezTo>
                  <a:cubicBezTo>
                    <a:pt x="1579308" y="290019"/>
                    <a:pt x="1576070" y="292934"/>
                    <a:pt x="1573911" y="295093"/>
                  </a:cubicBezTo>
                  <a:cubicBezTo>
                    <a:pt x="1572184" y="297684"/>
                    <a:pt x="1570025" y="300274"/>
                    <a:pt x="1567434" y="302865"/>
                  </a:cubicBezTo>
                  <a:lnTo>
                    <a:pt x="1563548" y="306751"/>
                  </a:lnTo>
                  <a:lnTo>
                    <a:pt x="1564843" y="311285"/>
                  </a:lnTo>
                  <a:cubicBezTo>
                    <a:pt x="1567002" y="320353"/>
                    <a:pt x="1567002" y="330500"/>
                    <a:pt x="1564843" y="341727"/>
                  </a:cubicBezTo>
                  <a:cubicBezTo>
                    <a:pt x="1563979" y="343886"/>
                    <a:pt x="1563548" y="345829"/>
                    <a:pt x="1563548" y="347556"/>
                  </a:cubicBezTo>
                  <a:cubicBezTo>
                    <a:pt x="1563548" y="349284"/>
                    <a:pt x="1562900" y="352090"/>
                    <a:pt x="1561605" y="355977"/>
                  </a:cubicBezTo>
                  <a:cubicBezTo>
                    <a:pt x="1560741" y="358999"/>
                    <a:pt x="1560201" y="360942"/>
                    <a:pt x="1559985" y="361806"/>
                  </a:cubicBezTo>
                  <a:cubicBezTo>
                    <a:pt x="1559769" y="362669"/>
                    <a:pt x="1559877" y="362669"/>
                    <a:pt x="1560309" y="361806"/>
                  </a:cubicBezTo>
                  <a:cubicBezTo>
                    <a:pt x="1561173" y="360942"/>
                    <a:pt x="1563548" y="358999"/>
                    <a:pt x="1567434" y="355977"/>
                  </a:cubicBezTo>
                  <a:cubicBezTo>
                    <a:pt x="1571752" y="353386"/>
                    <a:pt x="1575638" y="350579"/>
                    <a:pt x="1579092" y="347556"/>
                  </a:cubicBezTo>
                  <a:cubicBezTo>
                    <a:pt x="1582979" y="344966"/>
                    <a:pt x="1585138" y="343670"/>
                    <a:pt x="1585569" y="343670"/>
                  </a:cubicBezTo>
                  <a:cubicBezTo>
                    <a:pt x="1586001" y="343670"/>
                    <a:pt x="1587728" y="342159"/>
                    <a:pt x="1590751" y="339136"/>
                  </a:cubicBezTo>
                  <a:cubicBezTo>
                    <a:pt x="1593774" y="336114"/>
                    <a:pt x="1596904" y="332983"/>
                    <a:pt x="1600143" y="329745"/>
                  </a:cubicBezTo>
                  <a:cubicBezTo>
                    <a:pt x="1603381" y="326506"/>
                    <a:pt x="1605648" y="324023"/>
                    <a:pt x="1606944" y="322296"/>
                  </a:cubicBezTo>
                  <a:cubicBezTo>
                    <a:pt x="1608239" y="319705"/>
                    <a:pt x="1610614" y="318626"/>
                    <a:pt x="1614068" y="319058"/>
                  </a:cubicBezTo>
                  <a:cubicBezTo>
                    <a:pt x="1617523" y="319058"/>
                    <a:pt x="1621409" y="320137"/>
                    <a:pt x="1625727" y="322296"/>
                  </a:cubicBezTo>
                  <a:cubicBezTo>
                    <a:pt x="1630045" y="324455"/>
                    <a:pt x="1632636" y="325535"/>
                    <a:pt x="1633499" y="325535"/>
                  </a:cubicBezTo>
                  <a:cubicBezTo>
                    <a:pt x="1634795" y="325535"/>
                    <a:pt x="1638033" y="328557"/>
                    <a:pt x="1643215" y="334602"/>
                  </a:cubicBezTo>
                  <a:cubicBezTo>
                    <a:pt x="1643215" y="335466"/>
                    <a:pt x="1644510" y="338273"/>
                    <a:pt x="1647101" y="343023"/>
                  </a:cubicBezTo>
                  <a:cubicBezTo>
                    <a:pt x="1649260" y="347772"/>
                    <a:pt x="1650339" y="351443"/>
                    <a:pt x="1650339" y="354034"/>
                  </a:cubicBezTo>
                  <a:cubicBezTo>
                    <a:pt x="1650339" y="357488"/>
                    <a:pt x="1648612" y="360511"/>
                    <a:pt x="1645158" y="363101"/>
                  </a:cubicBezTo>
                  <a:cubicBezTo>
                    <a:pt x="1641272" y="367419"/>
                    <a:pt x="1635658" y="373896"/>
                    <a:pt x="1628318" y="382532"/>
                  </a:cubicBezTo>
                  <a:cubicBezTo>
                    <a:pt x="1620545" y="391600"/>
                    <a:pt x="1614932" y="398293"/>
                    <a:pt x="1611477" y="402611"/>
                  </a:cubicBezTo>
                  <a:cubicBezTo>
                    <a:pt x="1598955" y="418156"/>
                    <a:pt x="1589671" y="433053"/>
                    <a:pt x="1583626" y="447302"/>
                  </a:cubicBezTo>
                  <a:cubicBezTo>
                    <a:pt x="1581899" y="452052"/>
                    <a:pt x="1583195" y="453563"/>
                    <a:pt x="1587513" y="451836"/>
                  </a:cubicBezTo>
                  <a:cubicBezTo>
                    <a:pt x="1594421" y="448382"/>
                    <a:pt x="1601330" y="444064"/>
                    <a:pt x="1608239" y="438882"/>
                  </a:cubicBezTo>
                  <a:cubicBezTo>
                    <a:pt x="1609966" y="437155"/>
                    <a:pt x="1614932" y="433269"/>
                    <a:pt x="1623136" y="427224"/>
                  </a:cubicBezTo>
                  <a:cubicBezTo>
                    <a:pt x="1631340" y="421178"/>
                    <a:pt x="1637817" y="416429"/>
                    <a:pt x="1642567" y="412974"/>
                  </a:cubicBezTo>
                  <a:cubicBezTo>
                    <a:pt x="1646453" y="409520"/>
                    <a:pt x="1649044" y="407361"/>
                    <a:pt x="1650339" y="406497"/>
                  </a:cubicBezTo>
                  <a:cubicBezTo>
                    <a:pt x="1652067" y="405634"/>
                    <a:pt x="1655737" y="402827"/>
                    <a:pt x="1661350" y="398077"/>
                  </a:cubicBezTo>
                  <a:lnTo>
                    <a:pt x="1671066" y="390952"/>
                  </a:lnTo>
                  <a:lnTo>
                    <a:pt x="1671066" y="384475"/>
                  </a:lnTo>
                  <a:cubicBezTo>
                    <a:pt x="1671066" y="380589"/>
                    <a:pt x="1671282" y="375624"/>
                    <a:pt x="1671714" y="369578"/>
                  </a:cubicBezTo>
                  <a:cubicBezTo>
                    <a:pt x="1671714" y="362669"/>
                    <a:pt x="1672145" y="348420"/>
                    <a:pt x="1673009" y="326830"/>
                  </a:cubicBezTo>
                  <a:cubicBezTo>
                    <a:pt x="1673009" y="308695"/>
                    <a:pt x="1672793" y="296172"/>
                    <a:pt x="1672361" y="289263"/>
                  </a:cubicBezTo>
                  <a:cubicBezTo>
                    <a:pt x="1671929" y="282355"/>
                    <a:pt x="1670850" y="277173"/>
                    <a:pt x="1669123" y="273719"/>
                  </a:cubicBezTo>
                  <a:cubicBezTo>
                    <a:pt x="1667827" y="271128"/>
                    <a:pt x="1666964" y="269185"/>
                    <a:pt x="1666532" y="267889"/>
                  </a:cubicBezTo>
                  <a:cubicBezTo>
                    <a:pt x="1666100" y="264003"/>
                    <a:pt x="1663509" y="261197"/>
                    <a:pt x="1658760" y="259469"/>
                  </a:cubicBezTo>
                  <a:cubicBezTo>
                    <a:pt x="1654873" y="258390"/>
                    <a:pt x="1651041" y="257688"/>
                    <a:pt x="1647263" y="257364"/>
                  </a:cubicBezTo>
                  <a:close/>
                  <a:moveTo>
                    <a:pt x="374371" y="226437"/>
                  </a:moveTo>
                  <a:cubicBezTo>
                    <a:pt x="368757" y="232050"/>
                    <a:pt x="365950" y="235289"/>
                    <a:pt x="365950" y="236152"/>
                  </a:cubicBezTo>
                  <a:cubicBezTo>
                    <a:pt x="365950" y="236152"/>
                    <a:pt x="364763" y="237879"/>
                    <a:pt x="362388" y="241334"/>
                  </a:cubicBezTo>
                  <a:cubicBezTo>
                    <a:pt x="360014" y="244788"/>
                    <a:pt x="356883" y="248890"/>
                    <a:pt x="352997" y="253640"/>
                  </a:cubicBezTo>
                  <a:cubicBezTo>
                    <a:pt x="332702" y="279980"/>
                    <a:pt x="319100" y="300059"/>
                    <a:pt x="312191" y="313876"/>
                  </a:cubicBezTo>
                  <a:cubicBezTo>
                    <a:pt x="310032" y="317331"/>
                    <a:pt x="308845" y="319598"/>
                    <a:pt x="308629" y="320677"/>
                  </a:cubicBezTo>
                  <a:cubicBezTo>
                    <a:pt x="308413" y="321757"/>
                    <a:pt x="308737" y="322512"/>
                    <a:pt x="309601" y="322944"/>
                  </a:cubicBezTo>
                  <a:cubicBezTo>
                    <a:pt x="314350" y="322512"/>
                    <a:pt x="316725" y="321433"/>
                    <a:pt x="316725" y="319705"/>
                  </a:cubicBezTo>
                  <a:cubicBezTo>
                    <a:pt x="316725" y="319274"/>
                    <a:pt x="317373" y="319058"/>
                    <a:pt x="318668" y="319058"/>
                  </a:cubicBezTo>
                  <a:cubicBezTo>
                    <a:pt x="319100" y="319058"/>
                    <a:pt x="320828" y="317978"/>
                    <a:pt x="323850" y="315819"/>
                  </a:cubicBezTo>
                  <a:cubicBezTo>
                    <a:pt x="326009" y="313228"/>
                    <a:pt x="327304" y="311933"/>
                    <a:pt x="327736" y="311933"/>
                  </a:cubicBezTo>
                  <a:cubicBezTo>
                    <a:pt x="328168" y="312797"/>
                    <a:pt x="328384" y="312581"/>
                    <a:pt x="328384" y="311285"/>
                  </a:cubicBezTo>
                  <a:cubicBezTo>
                    <a:pt x="328384" y="310854"/>
                    <a:pt x="328816" y="310638"/>
                    <a:pt x="329679" y="310638"/>
                  </a:cubicBezTo>
                  <a:cubicBezTo>
                    <a:pt x="330975" y="310638"/>
                    <a:pt x="331622" y="310206"/>
                    <a:pt x="331622" y="309342"/>
                  </a:cubicBezTo>
                  <a:cubicBezTo>
                    <a:pt x="331622" y="308910"/>
                    <a:pt x="332270" y="308479"/>
                    <a:pt x="333565" y="308047"/>
                  </a:cubicBezTo>
                  <a:cubicBezTo>
                    <a:pt x="334430" y="308047"/>
                    <a:pt x="335077" y="307615"/>
                    <a:pt x="335509" y="306751"/>
                  </a:cubicBezTo>
                  <a:cubicBezTo>
                    <a:pt x="335940" y="305888"/>
                    <a:pt x="336588" y="305456"/>
                    <a:pt x="337452" y="305456"/>
                  </a:cubicBezTo>
                  <a:cubicBezTo>
                    <a:pt x="338315" y="305456"/>
                    <a:pt x="338963" y="305240"/>
                    <a:pt x="339395" y="304808"/>
                  </a:cubicBezTo>
                  <a:cubicBezTo>
                    <a:pt x="339827" y="303945"/>
                    <a:pt x="341554" y="302865"/>
                    <a:pt x="344576" y="301570"/>
                  </a:cubicBezTo>
                  <a:cubicBezTo>
                    <a:pt x="354940" y="298115"/>
                    <a:pt x="359905" y="291638"/>
                    <a:pt x="359473" y="282139"/>
                  </a:cubicBezTo>
                  <a:cubicBezTo>
                    <a:pt x="361201" y="274366"/>
                    <a:pt x="362496" y="269185"/>
                    <a:pt x="363360" y="266594"/>
                  </a:cubicBezTo>
                  <a:cubicBezTo>
                    <a:pt x="366815" y="253208"/>
                    <a:pt x="369189" y="245220"/>
                    <a:pt x="370484" y="242629"/>
                  </a:cubicBezTo>
                  <a:cubicBezTo>
                    <a:pt x="371348" y="240470"/>
                    <a:pt x="372212" y="237448"/>
                    <a:pt x="373075" y="233561"/>
                  </a:cubicBezTo>
                  <a:cubicBezTo>
                    <a:pt x="373939" y="229243"/>
                    <a:pt x="374371" y="226868"/>
                    <a:pt x="374371" y="226437"/>
                  </a:cubicBezTo>
                  <a:close/>
                  <a:moveTo>
                    <a:pt x="1652849" y="225829"/>
                  </a:moveTo>
                  <a:cubicBezTo>
                    <a:pt x="1659812" y="226234"/>
                    <a:pt x="1668475" y="229675"/>
                    <a:pt x="1678838" y="236152"/>
                  </a:cubicBezTo>
                  <a:cubicBezTo>
                    <a:pt x="1686611" y="241334"/>
                    <a:pt x="1693303" y="248674"/>
                    <a:pt x="1698917" y="258174"/>
                  </a:cubicBezTo>
                  <a:cubicBezTo>
                    <a:pt x="1704530" y="267242"/>
                    <a:pt x="1706258" y="273071"/>
                    <a:pt x="1704098" y="275662"/>
                  </a:cubicBezTo>
                  <a:cubicBezTo>
                    <a:pt x="1703235" y="278684"/>
                    <a:pt x="1703451" y="282787"/>
                    <a:pt x="1704746" y="287968"/>
                  </a:cubicBezTo>
                  <a:cubicBezTo>
                    <a:pt x="1708201" y="303081"/>
                    <a:pt x="1711007" y="324455"/>
                    <a:pt x="1713166" y="352090"/>
                  </a:cubicBezTo>
                  <a:cubicBezTo>
                    <a:pt x="1713598" y="354249"/>
                    <a:pt x="1713814" y="355329"/>
                    <a:pt x="1713814" y="355329"/>
                  </a:cubicBezTo>
                  <a:cubicBezTo>
                    <a:pt x="1714246" y="355329"/>
                    <a:pt x="1715433" y="354465"/>
                    <a:pt x="1717376" y="352738"/>
                  </a:cubicBezTo>
                  <a:cubicBezTo>
                    <a:pt x="1719319" y="351011"/>
                    <a:pt x="1721802" y="348852"/>
                    <a:pt x="1724825" y="346261"/>
                  </a:cubicBezTo>
                  <a:cubicBezTo>
                    <a:pt x="1734756" y="337625"/>
                    <a:pt x="1742637" y="330824"/>
                    <a:pt x="1748466" y="325859"/>
                  </a:cubicBezTo>
                  <a:cubicBezTo>
                    <a:pt x="1754295" y="320893"/>
                    <a:pt x="1758182" y="317654"/>
                    <a:pt x="1760125" y="316143"/>
                  </a:cubicBezTo>
                  <a:cubicBezTo>
                    <a:pt x="1762068" y="314632"/>
                    <a:pt x="1762068" y="314956"/>
                    <a:pt x="1760125" y="317115"/>
                  </a:cubicBezTo>
                  <a:cubicBezTo>
                    <a:pt x="1758182" y="319274"/>
                    <a:pt x="1754835" y="322944"/>
                    <a:pt x="1750085" y="328126"/>
                  </a:cubicBezTo>
                  <a:cubicBezTo>
                    <a:pt x="1735404" y="342807"/>
                    <a:pt x="1725581" y="352846"/>
                    <a:pt x="1720615" y="358244"/>
                  </a:cubicBezTo>
                  <a:cubicBezTo>
                    <a:pt x="1715649" y="363641"/>
                    <a:pt x="1713382" y="366556"/>
                    <a:pt x="1713814" y="366987"/>
                  </a:cubicBezTo>
                  <a:cubicBezTo>
                    <a:pt x="1713814" y="411895"/>
                    <a:pt x="1714678" y="449893"/>
                    <a:pt x="1716405" y="480983"/>
                  </a:cubicBezTo>
                  <a:cubicBezTo>
                    <a:pt x="1716837" y="482278"/>
                    <a:pt x="1716621" y="483142"/>
                    <a:pt x="1715757" y="483574"/>
                  </a:cubicBezTo>
                  <a:cubicBezTo>
                    <a:pt x="1715325" y="484005"/>
                    <a:pt x="1715325" y="487460"/>
                    <a:pt x="1715757" y="493937"/>
                  </a:cubicBezTo>
                  <a:cubicBezTo>
                    <a:pt x="1716189" y="507323"/>
                    <a:pt x="1716621" y="514015"/>
                    <a:pt x="1717052" y="514015"/>
                  </a:cubicBezTo>
                  <a:cubicBezTo>
                    <a:pt x="1717052" y="514015"/>
                    <a:pt x="1717376" y="517254"/>
                    <a:pt x="1718024" y="523731"/>
                  </a:cubicBezTo>
                  <a:cubicBezTo>
                    <a:pt x="1718672" y="530208"/>
                    <a:pt x="1718996" y="536469"/>
                    <a:pt x="1718996" y="542514"/>
                  </a:cubicBezTo>
                  <a:cubicBezTo>
                    <a:pt x="1719427" y="548128"/>
                    <a:pt x="1719859" y="551366"/>
                    <a:pt x="1720291" y="552230"/>
                  </a:cubicBezTo>
                  <a:cubicBezTo>
                    <a:pt x="1721586" y="564320"/>
                    <a:pt x="1721586" y="576195"/>
                    <a:pt x="1720291" y="587853"/>
                  </a:cubicBezTo>
                  <a:cubicBezTo>
                    <a:pt x="1719427" y="588717"/>
                    <a:pt x="1719212" y="589365"/>
                    <a:pt x="1719643" y="589796"/>
                  </a:cubicBezTo>
                  <a:cubicBezTo>
                    <a:pt x="1719212" y="592819"/>
                    <a:pt x="1717268" y="596489"/>
                    <a:pt x="1713814" y="600807"/>
                  </a:cubicBezTo>
                  <a:cubicBezTo>
                    <a:pt x="1706473" y="604262"/>
                    <a:pt x="1695247" y="599080"/>
                    <a:pt x="1680134" y="585262"/>
                  </a:cubicBezTo>
                  <a:cubicBezTo>
                    <a:pt x="1674952" y="580513"/>
                    <a:pt x="1669986" y="573820"/>
                    <a:pt x="1665236" y="565184"/>
                  </a:cubicBezTo>
                  <a:cubicBezTo>
                    <a:pt x="1660918" y="557411"/>
                    <a:pt x="1657896" y="551582"/>
                    <a:pt x="1656169" y="547696"/>
                  </a:cubicBezTo>
                  <a:cubicBezTo>
                    <a:pt x="1656169" y="544673"/>
                    <a:pt x="1651635" y="539276"/>
                    <a:pt x="1642567" y="531503"/>
                  </a:cubicBezTo>
                  <a:cubicBezTo>
                    <a:pt x="1626159" y="517254"/>
                    <a:pt x="1613421" y="503868"/>
                    <a:pt x="1604353" y="491346"/>
                  </a:cubicBezTo>
                  <a:lnTo>
                    <a:pt x="1595933" y="480983"/>
                  </a:lnTo>
                  <a:lnTo>
                    <a:pt x="1592694" y="483574"/>
                  </a:lnTo>
                  <a:cubicBezTo>
                    <a:pt x="1590103" y="484869"/>
                    <a:pt x="1587944" y="485948"/>
                    <a:pt x="1586217" y="486812"/>
                  </a:cubicBezTo>
                  <a:cubicBezTo>
                    <a:pt x="1584922" y="487676"/>
                    <a:pt x="1583195" y="488539"/>
                    <a:pt x="1581035" y="489403"/>
                  </a:cubicBezTo>
                  <a:cubicBezTo>
                    <a:pt x="1578013" y="491994"/>
                    <a:pt x="1573479" y="491130"/>
                    <a:pt x="1567434" y="486812"/>
                  </a:cubicBezTo>
                  <a:cubicBezTo>
                    <a:pt x="1563116" y="483789"/>
                    <a:pt x="1559661" y="480119"/>
                    <a:pt x="1557071" y="475801"/>
                  </a:cubicBezTo>
                  <a:lnTo>
                    <a:pt x="1553184" y="468676"/>
                  </a:lnTo>
                  <a:lnTo>
                    <a:pt x="1557718" y="460256"/>
                  </a:lnTo>
                  <a:cubicBezTo>
                    <a:pt x="1559877" y="454643"/>
                    <a:pt x="1567002" y="442768"/>
                    <a:pt x="1579092" y="424633"/>
                  </a:cubicBezTo>
                  <a:cubicBezTo>
                    <a:pt x="1582115" y="420747"/>
                    <a:pt x="1584058" y="417508"/>
                    <a:pt x="1584922" y="414917"/>
                  </a:cubicBezTo>
                  <a:cubicBezTo>
                    <a:pt x="1586217" y="412326"/>
                    <a:pt x="1587728" y="409304"/>
                    <a:pt x="1589456" y="405850"/>
                  </a:cubicBezTo>
                  <a:cubicBezTo>
                    <a:pt x="1595069" y="395918"/>
                    <a:pt x="1599603" y="385771"/>
                    <a:pt x="1603057" y="375408"/>
                  </a:cubicBezTo>
                  <a:cubicBezTo>
                    <a:pt x="1606944" y="362454"/>
                    <a:pt x="1600682" y="358567"/>
                    <a:pt x="1584274" y="363749"/>
                  </a:cubicBezTo>
                  <a:cubicBezTo>
                    <a:pt x="1576502" y="365908"/>
                    <a:pt x="1569161" y="367635"/>
                    <a:pt x="1562252" y="368931"/>
                  </a:cubicBezTo>
                  <a:cubicBezTo>
                    <a:pt x="1557934" y="369362"/>
                    <a:pt x="1555991" y="370442"/>
                    <a:pt x="1556423" y="372169"/>
                  </a:cubicBezTo>
                  <a:cubicBezTo>
                    <a:pt x="1556423" y="373465"/>
                    <a:pt x="1555559" y="377135"/>
                    <a:pt x="1553832" y="383180"/>
                  </a:cubicBezTo>
                  <a:cubicBezTo>
                    <a:pt x="1552537" y="387066"/>
                    <a:pt x="1551781" y="389981"/>
                    <a:pt x="1551565" y="391924"/>
                  </a:cubicBezTo>
                  <a:cubicBezTo>
                    <a:pt x="1551349" y="393867"/>
                    <a:pt x="1551673" y="394407"/>
                    <a:pt x="1552537" y="393543"/>
                  </a:cubicBezTo>
                  <a:cubicBezTo>
                    <a:pt x="1553400" y="393111"/>
                    <a:pt x="1553832" y="392464"/>
                    <a:pt x="1553832" y="391600"/>
                  </a:cubicBezTo>
                  <a:cubicBezTo>
                    <a:pt x="1553832" y="390305"/>
                    <a:pt x="1554696" y="387714"/>
                    <a:pt x="1556423" y="383828"/>
                  </a:cubicBezTo>
                  <a:cubicBezTo>
                    <a:pt x="1558582" y="379510"/>
                    <a:pt x="1559661" y="377135"/>
                    <a:pt x="1559661" y="376703"/>
                  </a:cubicBezTo>
                  <a:cubicBezTo>
                    <a:pt x="1559661" y="376271"/>
                    <a:pt x="1560093" y="375408"/>
                    <a:pt x="1560957" y="374112"/>
                  </a:cubicBezTo>
                  <a:cubicBezTo>
                    <a:pt x="1562252" y="372817"/>
                    <a:pt x="1562036" y="374544"/>
                    <a:pt x="1560309" y="379294"/>
                  </a:cubicBezTo>
                  <a:cubicBezTo>
                    <a:pt x="1559014" y="383180"/>
                    <a:pt x="1558150" y="385987"/>
                    <a:pt x="1557718" y="387714"/>
                  </a:cubicBezTo>
                  <a:cubicBezTo>
                    <a:pt x="1555559" y="393759"/>
                    <a:pt x="1552753" y="403475"/>
                    <a:pt x="1549298" y="416860"/>
                  </a:cubicBezTo>
                  <a:cubicBezTo>
                    <a:pt x="1547571" y="422906"/>
                    <a:pt x="1546492" y="427224"/>
                    <a:pt x="1546060" y="429814"/>
                  </a:cubicBezTo>
                  <a:cubicBezTo>
                    <a:pt x="1545196" y="432405"/>
                    <a:pt x="1544548" y="435212"/>
                    <a:pt x="1544117" y="438235"/>
                  </a:cubicBezTo>
                  <a:cubicBezTo>
                    <a:pt x="1544117" y="439962"/>
                    <a:pt x="1543901" y="441041"/>
                    <a:pt x="1543469" y="441473"/>
                  </a:cubicBezTo>
                  <a:cubicBezTo>
                    <a:pt x="1543037" y="441905"/>
                    <a:pt x="1542497" y="444064"/>
                    <a:pt x="1541850" y="447950"/>
                  </a:cubicBezTo>
                  <a:cubicBezTo>
                    <a:pt x="1541202" y="451836"/>
                    <a:pt x="1540662" y="456370"/>
                    <a:pt x="1540230" y="461552"/>
                  </a:cubicBezTo>
                  <a:cubicBezTo>
                    <a:pt x="1538072" y="471915"/>
                    <a:pt x="1536992" y="489403"/>
                    <a:pt x="1536992" y="514015"/>
                  </a:cubicBezTo>
                  <a:cubicBezTo>
                    <a:pt x="1536992" y="532583"/>
                    <a:pt x="1536776" y="544457"/>
                    <a:pt x="1536344" y="549639"/>
                  </a:cubicBezTo>
                  <a:cubicBezTo>
                    <a:pt x="1534617" y="551366"/>
                    <a:pt x="1529651" y="550287"/>
                    <a:pt x="1521447" y="546400"/>
                  </a:cubicBezTo>
                  <a:cubicBezTo>
                    <a:pt x="1517129" y="544241"/>
                    <a:pt x="1512811" y="540139"/>
                    <a:pt x="1508493" y="534094"/>
                  </a:cubicBezTo>
                  <a:cubicBezTo>
                    <a:pt x="1500721" y="524594"/>
                    <a:pt x="1497050" y="515743"/>
                    <a:pt x="1497482" y="507538"/>
                  </a:cubicBezTo>
                  <a:cubicBezTo>
                    <a:pt x="1497482" y="501493"/>
                    <a:pt x="1498130" y="491994"/>
                    <a:pt x="1499425" y="479040"/>
                  </a:cubicBezTo>
                  <a:cubicBezTo>
                    <a:pt x="1500721" y="466086"/>
                    <a:pt x="1503311" y="446223"/>
                    <a:pt x="1507198" y="419451"/>
                  </a:cubicBezTo>
                  <a:cubicBezTo>
                    <a:pt x="1509357" y="403906"/>
                    <a:pt x="1511084" y="389873"/>
                    <a:pt x="1512379" y="377351"/>
                  </a:cubicBezTo>
                  <a:cubicBezTo>
                    <a:pt x="1514538" y="357920"/>
                    <a:pt x="1517129" y="339136"/>
                    <a:pt x="1520152" y="321001"/>
                  </a:cubicBezTo>
                  <a:cubicBezTo>
                    <a:pt x="1524038" y="303297"/>
                    <a:pt x="1525333" y="292502"/>
                    <a:pt x="1524038" y="288616"/>
                  </a:cubicBezTo>
                  <a:cubicBezTo>
                    <a:pt x="1523174" y="287320"/>
                    <a:pt x="1521663" y="286241"/>
                    <a:pt x="1519504" y="285377"/>
                  </a:cubicBezTo>
                  <a:cubicBezTo>
                    <a:pt x="1516050" y="283218"/>
                    <a:pt x="1515618" y="280196"/>
                    <a:pt x="1518209" y="276310"/>
                  </a:cubicBezTo>
                  <a:cubicBezTo>
                    <a:pt x="1520799" y="270264"/>
                    <a:pt x="1526629" y="270264"/>
                    <a:pt x="1535697" y="276310"/>
                  </a:cubicBezTo>
                  <a:cubicBezTo>
                    <a:pt x="1545196" y="281059"/>
                    <a:pt x="1552105" y="287320"/>
                    <a:pt x="1556423" y="295093"/>
                  </a:cubicBezTo>
                  <a:cubicBezTo>
                    <a:pt x="1558582" y="298547"/>
                    <a:pt x="1559877" y="300274"/>
                    <a:pt x="1560309" y="300274"/>
                  </a:cubicBezTo>
                  <a:cubicBezTo>
                    <a:pt x="1560741" y="299843"/>
                    <a:pt x="1562252" y="297468"/>
                    <a:pt x="1564843" y="293150"/>
                  </a:cubicBezTo>
                  <a:cubicBezTo>
                    <a:pt x="1586433" y="261628"/>
                    <a:pt x="1608887" y="241334"/>
                    <a:pt x="1632204" y="232266"/>
                  </a:cubicBezTo>
                  <a:cubicBezTo>
                    <a:pt x="1633931" y="231402"/>
                    <a:pt x="1636090" y="230323"/>
                    <a:pt x="1638681" y="229027"/>
                  </a:cubicBezTo>
                  <a:cubicBezTo>
                    <a:pt x="1641703" y="228164"/>
                    <a:pt x="1644294" y="227300"/>
                    <a:pt x="1646453" y="226437"/>
                  </a:cubicBezTo>
                  <a:cubicBezTo>
                    <a:pt x="1648396" y="225897"/>
                    <a:pt x="1650528" y="225694"/>
                    <a:pt x="1652849" y="225829"/>
                  </a:cubicBezTo>
                  <a:close/>
                  <a:moveTo>
                    <a:pt x="461810" y="196642"/>
                  </a:moveTo>
                  <a:cubicBezTo>
                    <a:pt x="454038" y="198370"/>
                    <a:pt x="442811" y="218232"/>
                    <a:pt x="428130" y="256231"/>
                  </a:cubicBezTo>
                  <a:lnTo>
                    <a:pt x="426834" y="260117"/>
                  </a:lnTo>
                  <a:lnTo>
                    <a:pt x="430073" y="258174"/>
                  </a:lnTo>
                  <a:cubicBezTo>
                    <a:pt x="441300" y="253424"/>
                    <a:pt x="450799" y="249754"/>
                    <a:pt x="458572" y="247163"/>
                  </a:cubicBezTo>
                  <a:cubicBezTo>
                    <a:pt x="463321" y="245868"/>
                    <a:pt x="466128" y="244788"/>
                    <a:pt x="466992" y="243925"/>
                  </a:cubicBezTo>
                  <a:cubicBezTo>
                    <a:pt x="466992" y="243493"/>
                    <a:pt x="466992" y="236584"/>
                    <a:pt x="466992" y="223198"/>
                  </a:cubicBezTo>
                  <a:cubicBezTo>
                    <a:pt x="467423" y="208949"/>
                    <a:pt x="466992" y="201392"/>
                    <a:pt x="465696" y="200529"/>
                  </a:cubicBezTo>
                  <a:cubicBezTo>
                    <a:pt x="464833" y="198801"/>
                    <a:pt x="463537" y="197506"/>
                    <a:pt x="461810" y="196642"/>
                  </a:cubicBezTo>
                  <a:close/>
                  <a:moveTo>
                    <a:pt x="857231" y="176726"/>
                  </a:moveTo>
                  <a:cubicBezTo>
                    <a:pt x="860901" y="177265"/>
                    <a:pt x="865328" y="178939"/>
                    <a:pt x="870509" y="181745"/>
                  </a:cubicBezTo>
                  <a:cubicBezTo>
                    <a:pt x="881735" y="186495"/>
                    <a:pt x="889292" y="194052"/>
                    <a:pt x="893178" y="204415"/>
                  </a:cubicBezTo>
                  <a:cubicBezTo>
                    <a:pt x="897928" y="214778"/>
                    <a:pt x="899224" y="222335"/>
                    <a:pt x="897064" y="227084"/>
                  </a:cubicBezTo>
                  <a:cubicBezTo>
                    <a:pt x="896201" y="230539"/>
                    <a:pt x="894690" y="233561"/>
                    <a:pt x="892531" y="236152"/>
                  </a:cubicBezTo>
                  <a:cubicBezTo>
                    <a:pt x="890372" y="239175"/>
                    <a:pt x="889076" y="241334"/>
                    <a:pt x="888644" y="242629"/>
                  </a:cubicBezTo>
                  <a:cubicBezTo>
                    <a:pt x="887349" y="244356"/>
                    <a:pt x="885406" y="246731"/>
                    <a:pt x="882815" y="249754"/>
                  </a:cubicBezTo>
                  <a:cubicBezTo>
                    <a:pt x="879792" y="252776"/>
                    <a:pt x="877202" y="255799"/>
                    <a:pt x="875043" y="258822"/>
                  </a:cubicBezTo>
                  <a:cubicBezTo>
                    <a:pt x="859066" y="277821"/>
                    <a:pt x="842442" y="295309"/>
                    <a:pt x="825170" y="311285"/>
                  </a:cubicBezTo>
                  <a:cubicBezTo>
                    <a:pt x="820852" y="314740"/>
                    <a:pt x="816318" y="318302"/>
                    <a:pt x="811568" y="321972"/>
                  </a:cubicBezTo>
                  <a:cubicBezTo>
                    <a:pt x="806818" y="325643"/>
                    <a:pt x="802608" y="328665"/>
                    <a:pt x="798938" y="331040"/>
                  </a:cubicBezTo>
                  <a:cubicBezTo>
                    <a:pt x="795268" y="333415"/>
                    <a:pt x="793432" y="334387"/>
                    <a:pt x="793432" y="333955"/>
                  </a:cubicBezTo>
                  <a:cubicBezTo>
                    <a:pt x="793432" y="333523"/>
                    <a:pt x="794728" y="332012"/>
                    <a:pt x="797319" y="329421"/>
                  </a:cubicBezTo>
                  <a:cubicBezTo>
                    <a:pt x="802932" y="325103"/>
                    <a:pt x="810057" y="314308"/>
                    <a:pt x="818693" y="297036"/>
                  </a:cubicBezTo>
                  <a:cubicBezTo>
                    <a:pt x="824738" y="284946"/>
                    <a:pt x="829056" y="275014"/>
                    <a:pt x="831647" y="267242"/>
                  </a:cubicBezTo>
                  <a:cubicBezTo>
                    <a:pt x="833806" y="259901"/>
                    <a:pt x="835533" y="255151"/>
                    <a:pt x="836828" y="252992"/>
                  </a:cubicBezTo>
                  <a:cubicBezTo>
                    <a:pt x="837692" y="250833"/>
                    <a:pt x="838555" y="247163"/>
                    <a:pt x="839419" y="241981"/>
                  </a:cubicBezTo>
                  <a:cubicBezTo>
                    <a:pt x="840715" y="236800"/>
                    <a:pt x="842226" y="231834"/>
                    <a:pt x="843953" y="227084"/>
                  </a:cubicBezTo>
                  <a:cubicBezTo>
                    <a:pt x="845680" y="222766"/>
                    <a:pt x="847623" y="214778"/>
                    <a:pt x="849782" y="203119"/>
                  </a:cubicBezTo>
                  <a:cubicBezTo>
                    <a:pt x="850646" y="200529"/>
                    <a:pt x="851078" y="197938"/>
                    <a:pt x="851078" y="195347"/>
                  </a:cubicBezTo>
                  <a:cubicBezTo>
                    <a:pt x="851078" y="191461"/>
                    <a:pt x="849999" y="189302"/>
                    <a:pt x="847839" y="188870"/>
                  </a:cubicBezTo>
                  <a:cubicBezTo>
                    <a:pt x="845249" y="187575"/>
                    <a:pt x="843629" y="186603"/>
                    <a:pt x="842982" y="185955"/>
                  </a:cubicBezTo>
                  <a:cubicBezTo>
                    <a:pt x="842334" y="185308"/>
                    <a:pt x="842226" y="184552"/>
                    <a:pt x="842658" y="183688"/>
                  </a:cubicBezTo>
                  <a:cubicBezTo>
                    <a:pt x="843521" y="182393"/>
                    <a:pt x="845464" y="180666"/>
                    <a:pt x="848488" y="178507"/>
                  </a:cubicBezTo>
                  <a:cubicBezTo>
                    <a:pt x="850646" y="176780"/>
                    <a:pt x="853561" y="176186"/>
                    <a:pt x="857231" y="176726"/>
                  </a:cubicBezTo>
                  <a:close/>
                  <a:moveTo>
                    <a:pt x="1522014" y="154866"/>
                  </a:moveTo>
                  <a:cubicBezTo>
                    <a:pt x="1521528" y="155082"/>
                    <a:pt x="1520799" y="155621"/>
                    <a:pt x="1519828" y="156485"/>
                  </a:cubicBezTo>
                  <a:cubicBezTo>
                    <a:pt x="1517885" y="158212"/>
                    <a:pt x="1514754" y="161451"/>
                    <a:pt x="1510436" y="166201"/>
                  </a:cubicBezTo>
                  <a:cubicBezTo>
                    <a:pt x="1500937" y="176995"/>
                    <a:pt x="1492085" y="188654"/>
                    <a:pt x="1483881" y="201176"/>
                  </a:cubicBezTo>
                  <a:cubicBezTo>
                    <a:pt x="1478699" y="208085"/>
                    <a:pt x="1474921" y="213483"/>
                    <a:pt x="1472546" y="217369"/>
                  </a:cubicBezTo>
                  <a:cubicBezTo>
                    <a:pt x="1470171" y="221255"/>
                    <a:pt x="1468983" y="223414"/>
                    <a:pt x="1468983" y="223846"/>
                  </a:cubicBezTo>
                  <a:cubicBezTo>
                    <a:pt x="1468983" y="224278"/>
                    <a:pt x="1468768" y="224493"/>
                    <a:pt x="1468336" y="224493"/>
                  </a:cubicBezTo>
                  <a:cubicBezTo>
                    <a:pt x="1467904" y="224493"/>
                    <a:pt x="1466824" y="225789"/>
                    <a:pt x="1465097" y="228380"/>
                  </a:cubicBezTo>
                  <a:cubicBezTo>
                    <a:pt x="1464234" y="230971"/>
                    <a:pt x="1463586" y="232482"/>
                    <a:pt x="1463154" y="232914"/>
                  </a:cubicBezTo>
                  <a:cubicBezTo>
                    <a:pt x="1460132" y="236800"/>
                    <a:pt x="1455598" y="244356"/>
                    <a:pt x="1449552" y="255583"/>
                  </a:cubicBezTo>
                  <a:cubicBezTo>
                    <a:pt x="1447394" y="259901"/>
                    <a:pt x="1446314" y="262276"/>
                    <a:pt x="1446314" y="262708"/>
                  </a:cubicBezTo>
                  <a:cubicBezTo>
                    <a:pt x="1446314" y="263571"/>
                    <a:pt x="1445666" y="265083"/>
                    <a:pt x="1444371" y="267242"/>
                  </a:cubicBezTo>
                  <a:cubicBezTo>
                    <a:pt x="1440916" y="273287"/>
                    <a:pt x="1439189" y="277821"/>
                    <a:pt x="1439189" y="280843"/>
                  </a:cubicBezTo>
                  <a:cubicBezTo>
                    <a:pt x="1439189" y="284298"/>
                    <a:pt x="1442644" y="284298"/>
                    <a:pt x="1449552" y="280843"/>
                  </a:cubicBezTo>
                  <a:cubicBezTo>
                    <a:pt x="1453007" y="278684"/>
                    <a:pt x="1455382" y="277173"/>
                    <a:pt x="1456677" y="276310"/>
                  </a:cubicBezTo>
                  <a:cubicBezTo>
                    <a:pt x="1457973" y="275446"/>
                    <a:pt x="1461859" y="272423"/>
                    <a:pt x="1468336" y="267242"/>
                  </a:cubicBezTo>
                  <a:cubicBezTo>
                    <a:pt x="1486903" y="253856"/>
                    <a:pt x="1498130" y="245652"/>
                    <a:pt x="1502016" y="242629"/>
                  </a:cubicBezTo>
                  <a:cubicBezTo>
                    <a:pt x="1506766" y="238743"/>
                    <a:pt x="1510868" y="235504"/>
                    <a:pt x="1514322" y="232914"/>
                  </a:cubicBezTo>
                  <a:cubicBezTo>
                    <a:pt x="1517345" y="231186"/>
                    <a:pt x="1519396" y="229567"/>
                    <a:pt x="1520476" y="228056"/>
                  </a:cubicBezTo>
                  <a:cubicBezTo>
                    <a:pt x="1521555" y="226545"/>
                    <a:pt x="1522203" y="222442"/>
                    <a:pt x="1522419" y="215750"/>
                  </a:cubicBezTo>
                  <a:cubicBezTo>
                    <a:pt x="1522635" y="209057"/>
                    <a:pt x="1522743" y="197290"/>
                    <a:pt x="1522743" y="180450"/>
                  </a:cubicBezTo>
                  <a:cubicBezTo>
                    <a:pt x="1523174" y="173973"/>
                    <a:pt x="1523390" y="168252"/>
                    <a:pt x="1523390" y="163286"/>
                  </a:cubicBezTo>
                  <a:cubicBezTo>
                    <a:pt x="1523390" y="158320"/>
                    <a:pt x="1523174" y="155621"/>
                    <a:pt x="1522743" y="155190"/>
                  </a:cubicBezTo>
                  <a:cubicBezTo>
                    <a:pt x="1522743" y="154758"/>
                    <a:pt x="1522500" y="154650"/>
                    <a:pt x="1522014" y="154866"/>
                  </a:cubicBezTo>
                  <a:close/>
                  <a:moveTo>
                    <a:pt x="965073" y="121509"/>
                  </a:moveTo>
                  <a:lnTo>
                    <a:pt x="968959" y="124100"/>
                  </a:lnTo>
                  <a:cubicBezTo>
                    <a:pt x="975436" y="127554"/>
                    <a:pt x="980186" y="135975"/>
                    <a:pt x="983209" y="149360"/>
                  </a:cubicBezTo>
                  <a:cubicBezTo>
                    <a:pt x="985368" y="161882"/>
                    <a:pt x="988823" y="166848"/>
                    <a:pt x="993572" y="164257"/>
                  </a:cubicBezTo>
                  <a:cubicBezTo>
                    <a:pt x="999185" y="163826"/>
                    <a:pt x="1002208" y="163394"/>
                    <a:pt x="1002639" y="162962"/>
                  </a:cubicBezTo>
                  <a:cubicBezTo>
                    <a:pt x="1003503" y="162530"/>
                    <a:pt x="1005230" y="161882"/>
                    <a:pt x="1007821" y="161019"/>
                  </a:cubicBezTo>
                  <a:cubicBezTo>
                    <a:pt x="1010844" y="160587"/>
                    <a:pt x="1015162" y="159292"/>
                    <a:pt x="1020776" y="157133"/>
                  </a:cubicBezTo>
                  <a:cubicBezTo>
                    <a:pt x="1030275" y="152383"/>
                    <a:pt x="1040638" y="153462"/>
                    <a:pt x="1051865" y="160371"/>
                  </a:cubicBezTo>
                  <a:cubicBezTo>
                    <a:pt x="1063523" y="166416"/>
                    <a:pt x="1069785" y="171598"/>
                    <a:pt x="1070648" y="175916"/>
                  </a:cubicBezTo>
                  <a:cubicBezTo>
                    <a:pt x="1071512" y="178507"/>
                    <a:pt x="1072807" y="181745"/>
                    <a:pt x="1074534" y="185632"/>
                  </a:cubicBezTo>
                  <a:cubicBezTo>
                    <a:pt x="1079284" y="193404"/>
                    <a:pt x="1079284" y="199233"/>
                    <a:pt x="1074534" y="203119"/>
                  </a:cubicBezTo>
                  <a:cubicBezTo>
                    <a:pt x="1071943" y="205278"/>
                    <a:pt x="1069569" y="207006"/>
                    <a:pt x="1067410" y="208301"/>
                  </a:cubicBezTo>
                  <a:cubicBezTo>
                    <a:pt x="1064387" y="209596"/>
                    <a:pt x="1058773" y="212187"/>
                    <a:pt x="1050569" y="216073"/>
                  </a:cubicBezTo>
                  <a:cubicBezTo>
                    <a:pt x="1041502" y="220391"/>
                    <a:pt x="1033729" y="224062"/>
                    <a:pt x="1027252" y="227084"/>
                  </a:cubicBezTo>
                  <a:cubicBezTo>
                    <a:pt x="1021207" y="230107"/>
                    <a:pt x="1017105" y="232266"/>
                    <a:pt x="1014946" y="233561"/>
                  </a:cubicBezTo>
                  <a:cubicBezTo>
                    <a:pt x="1012355" y="235289"/>
                    <a:pt x="1007821" y="237663"/>
                    <a:pt x="1001344" y="240686"/>
                  </a:cubicBezTo>
                  <a:cubicBezTo>
                    <a:pt x="986231" y="248890"/>
                    <a:pt x="974141" y="256015"/>
                    <a:pt x="965073" y="262060"/>
                  </a:cubicBezTo>
                  <a:cubicBezTo>
                    <a:pt x="962050" y="264651"/>
                    <a:pt x="960323" y="265946"/>
                    <a:pt x="959892" y="265946"/>
                  </a:cubicBezTo>
                  <a:cubicBezTo>
                    <a:pt x="959028" y="265946"/>
                    <a:pt x="958596" y="266162"/>
                    <a:pt x="958596" y="266594"/>
                  </a:cubicBezTo>
                  <a:cubicBezTo>
                    <a:pt x="958596" y="267026"/>
                    <a:pt x="957732" y="267674"/>
                    <a:pt x="956005" y="268537"/>
                  </a:cubicBezTo>
                  <a:cubicBezTo>
                    <a:pt x="954278" y="269401"/>
                    <a:pt x="952551" y="270264"/>
                    <a:pt x="950824" y="271128"/>
                  </a:cubicBezTo>
                  <a:cubicBezTo>
                    <a:pt x="948665" y="271992"/>
                    <a:pt x="948449" y="274366"/>
                    <a:pt x="950176" y="278253"/>
                  </a:cubicBezTo>
                  <a:cubicBezTo>
                    <a:pt x="952335" y="286457"/>
                    <a:pt x="951039" y="295741"/>
                    <a:pt x="946290" y="306104"/>
                  </a:cubicBezTo>
                  <a:cubicBezTo>
                    <a:pt x="944563" y="310422"/>
                    <a:pt x="943483" y="313013"/>
                    <a:pt x="943052" y="313876"/>
                  </a:cubicBezTo>
                  <a:cubicBezTo>
                    <a:pt x="943052" y="314308"/>
                    <a:pt x="944347" y="313876"/>
                    <a:pt x="946937" y="312581"/>
                  </a:cubicBezTo>
                  <a:cubicBezTo>
                    <a:pt x="950392" y="310422"/>
                    <a:pt x="955573" y="307399"/>
                    <a:pt x="962482" y="303513"/>
                  </a:cubicBezTo>
                  <a:cubicBezTo>
                    <a:pt x="977595" y="295309"/>
                    <a:pt x="989686" y="285593"/>
                    <a:pt x="998753" y="274366"/>
                  </a:cubicBezTo>
                  <a:cubicBezTo>
                    <a:pt x="1005663" y="267458"/>
                    <a:pt x="1010628" y="263356"/>
                    <a:pt x="1013651" y="262060"/>
                  </a:cubicBezTo>
                  <a:cubicBezTo>
                    <a:pt x="1014082" y="262492"/>
                    <a:pt x="1014730" y="262492"/>
                    <a:pt x="1015593" y="262060"/>
                  </a:cubicBezTo>
                  <a:cubicBezTo>
                    <a:pt x="1017752" y="260765"/>
                    <a:pt x="1019264" y="260765"/>
                    <a:pt x="1020127" y="262060"/>
                  </a:cubicBezTo>
                  <a:cubicBezTo>
                    <a:pt x="1020560" y="262492"/>
                    <a:pt x="1021423" y="262708"/>
                    <a:pt x="1022718" y="262708"/>
                  </a:cubicBezTo>
                  <a:cubicBezTo>
                    <a:pt x="1025741" y="262708"/>
                    <a:pt x="1033297" y="266594"/>
                    <a:pt x="1045388" y="274366"/>
                  </a:cubicBezTo>
                  <a:cubicBezTo>
                    <a:pt x="1049274" y="279116"/>
                    <a:pt x="1051218" y="282571"/>
                    <a:pt x="1051218" y="284730"/>
                  </a:cubicBezTo>
                  <a:cubicBezTo>
                    <a:pt x="1051218" y="285162"/>
                    <a:pt x="1052081" y="286889"/>
                    <a:pt x="1053808" y="289911"/>
                  </a:cubicBezTo>
                  <a:cubicBezTo>
                    <a:pt x="1055967" y="292502"/>
                    <a:pt x="1056830" y="295309"/>
                    <a:pt x="1056399" y="298331"/>
                  </a:cubicBezTo>
                  <a:cubicBezTo>
                    <a:pt x="1057262" y="303081"/>
                    <a:pt x="1053808" y="309342"/>
                    <a:pt x="1046035" y="317115"/>
                  </a:cubicBezTo>
                  <a:cubicBezTo>
                    <a:pt x="1042149" y="321433"/>
                    <a:pt x="1038371" y="325859"/>
                    <a:pt x="1034701" y="330392"/>
                  </a:cubicBezTo>
                  <a:cubicBezTo>
                    <a:pt x="1031031" y="334926"/>
                    <a:pt x="1029195" y="337409"/>
                    <a:pt x="1029195" y="337841"/>
                  </a:cubicBezTo>
                  <a:cubicBezTo>
                    <a:pt x="1029195" y="338273"/>
                    <a:pt x="1028116" y="340000"/>
                    <a:pt x="1025957" y="343023"/>
                  </a:cubicBezTo>
                  <a:cubicBezTo>
                    <a:pt x="1023798" y="346477"/>
                    <a:pt x="1022718" y="348420"/>
                    <a:pt x="1022718" y="348852"/>
                  </a:cubicBezTo>
                  <a:cubicBezTo>
                    <a:pt x="1022718" y="349715"/>
                    <a:pt x="1022070" y="350579"/>
                    <a:pt x="1020776" y="351443"/>
                  </a:cubicBezTo>
                  <a:cubicBezTo>
                    <a:pt x="1019911" y="352306"/>
                    <a:pt x="1019480" y="352954"/>
                    <a:pt x="1019480" y="353386"/>
                  </a:cubicBezTo>
                  <a:cubicBezTo>
                    <a:pt x="1019480" y="354249"/>
                    <a:pt x="1018400" y="356840"/>
                    <a:pt x="1016241" y="361158"/>
                  </a:cubicBezTo>
                  <a:cubicBezTo>
                    <a:pt x="1013651" y="366340"/>
                    <a:pt x="1011276" y="371306"/>
                    <a:pt x="1009117" y="376055"/>
                  </a:cubicBezTo>
                  <a:cubicBezTo>
                    <a:pt x="1007821" y="380373"/>
                    <a:pt x="1006742" y="383180"/>
                    <a:pt x="1005878" y="384475"/>
                  </a:cubicBezTo>
                  <a:cubicBezTo>
                    <a:pt x="998969" y="404338"/>
                    <a:pt x="996378" y="430462"/>
                    <a:pt x="998106" y="462847"/>
                  </a:cubicBezTo>
                  <a:cubicBezTo>
                    <a:pt x="1001560" y="481846"/>
                    <a:pt x="1006957" y="496096"/>
                    <a:pt x="1014298" y="505595"/>
                  </a:cubicBezTo>
                  <a:cubicBezTo>
                    <a:pt x="1018184" y="509050"/>
                    <a:pt x="1022718" y="511641"/>
                    <a:pt x="1027900" y="513368"/>
                  </a:cubicBezTo>
                  <a:cubicBezTo>
                    <a:pt x="1028764" y="513368"/>
                    <a:pt x="1029627" y="513584"/>
                    <a:pt x="1030491" y="514015"/>
                  </a:cubicBezTo>
                  <a:cubicBezTo>
                    <a:pt x="1037399" y="516174"/>
                    <a:pt x="1044740" y="517902"/>
                    <a:pt x="1052512" y="519197"/>
                  </a:cubicBezTo>
                  <a:cubicBezTo>
                    <a:pt x="1065035" y="520492"/>
                    <a:pt x="1077341" y="521140"/>
                    <a:pt x="1089431" y="521140"/>
                  </a:cubicBezTo>
                  <a:cubicBezTo>
                    <a:pt x="1101522" y="521140"/>
                    <a:pt x="1110590" y="521032"/>
                    <a:pt x="1116635" y="520816"/>
                  </a:cubicBezTo>
                  <a:cubicBezTo>
                    <a:pt x="1122680" y="520600"/>
                    <a:pt x="1125918" y="520277"/>
                    <a:pt x="1126350" y="519845"/>
                  </a:cubicBezTo>
                  <a:cubicBezTo>
                    <a:pt x="1127646" y="519413"/>
                    <a:pt x="1130453" y="518981"/>
                    <a:pt x="1134770" y="518549"/>
                  </a:cubicBezTo>
                  <a:cubicBezTo>
                    <a:pt x="1139088" y="518118"/>
                    <a:pt x="1143190" y="517470"/>
                    <a:pt x="1147077" y="516606"/>
                  </a:cubicBezTo>
                  <a:cubicBezTo>
                    <a:pt x="1150963" y="515311"/>
                    <a:pt x="1155497" y="514231"/>
                    <a:pt x="1160678" y="513368"/>
                  </a:cubicBezTo>
                  <a:cubicBezTo>
                    <a:pt x="1175360" y="509913"/>
                    <a:pt x="1185939" y="506459"/>
                    <a:pt x="1192416" y="503005"/>
                  </a:cubicBezTo>
                  <a:cubicBezTo>
                    <a:pt x="1194143" y="502141"/>
                    <a:pt x="1195438" y="501709"/>
                    <a:pt x="1196302" y="501709"/>
                  </a:cubicBezTo>
                  <a:cubicBezTo>
                    <a:pt x="1198029" y="501709"/>
                    <a:pt x="1201699" y="499766"/>
                    <a:pt x="1207313" y="495880"/>
                  </a:cubicBezTo>
                  <a:cubicBezTo>
                    <a:pt x="1207744" y="495016"/>
                    <a:pt x="1208393" y="494584"/>
                    <a:pt x="1209256" y="494584"/>
                  </a:cubicBezTo>
                  <a:cubicBezTo>
                    <a:pt x="1211415" y="494584"/>
                    <a:pt x="1215301" y="490482"/>
                    <a:pt x="1220914" y="482278"/>
                  </a:cubicBezTo>
                  <a:cubicBezTo>
                    <a:pt x="1225233" y="471915"/>
                    <a:pt x="1229766" y="458745"/>
                    <a:pt x="1234516" y="442768"/>
                  </a:cubicBezTo>
                  <a:cubicBezTo>
                    <a:pt x="1235380" y="439746"/>
                    <a:pt x="1236027" y="435860"/>
                    <a:pt x="1236459" y="431110"/>
                  </a:cubicBezTo>
                  <a:cubicBezTo>
                    <a:pt x="1236891" y="426360"/>
                    <a:pt x="1237323" y="417940"/>
                    <a:pt x="1237755" y="405850"/>
                  </a:cubicBezTo>
                  <a:lnTo>
                    <a:pt x="1238402" y="377998"/>
                  </a:lnTo>
                  <a:lnTo>
                    <a:pt x="1240346" y="389009"/>
                  </a:lnTo>
                  <a:cubicBezTo>
                    <a:pt x="1245527" y="416645"/>
                    <a:pt x="1252868" y="440609"/>
                    <a:pt x="1262367" y="460904"/>
                  </a:cubicBezTo>
                  <a:cubicBezTo>
                    <a:pt x="1270140" y="479903"/>
                    <a:pt x="1276185" y="496743"/>
                    <a:pt x="1280503" y="511425"/>
                  </a:cubicBezTo>
                  <a:cubicBezTo>
                    <a:pt x="1281366" y="514447"/>
                    <a:pt x="1282014" y="516390"/>
                    <a:pt x="1282446" y="517254"/>
                  </a:cubicBezTo>
                  <a:cubicBezTo>
                    <a:pt x="1284606" y="523299"/>
                    <a:pt x="1286117" y="532583"/>
                    <a:pt x="1286980" y="545105"/>
                  </a:cubicBezTo>
                  <a:cubicBezTo>
                    <a:pt x="1286980" y="555036"/>
                    <a:pt x="1281582" y="561513"/>
                    <a:pt x="1270788" y="564536"/>
                  </a:cubicBezTo>
                  <a:cubicBezTo>
                    <a:pt x="1264310" y="567127"/>
                    <a:pt x="1252004" y="569070"/>
                    <a:pt x="1233868" y="570365"/>
                  </a:cubicBezTo>
                  <a:cubicBezTo>
                    <a:pt x="1226096" y="571229"/>
                    <a:pt x="1220483" y="571877"/>
                    <a:pt x="1217028" y="572308"/>
                  </a:cubicBezTo>
                  <a:cubicBezTo>
                    <a:pt x="1214006" y="572308"/>
                    <a:pt x="1207960" y="572524"/>
                    <a:pt x="1198893" y="572956"/>
                  </a:cubicBezTo>
                  <a:cubicBezTo>
                    <a:pt x="1189825" y="573388"/>
                    <a:pt x="1183564" y="573604"/>
                    <a:pt x="1180109" y="573604"/>
                  </a:cubicBezTo>
                  <a:cubicBezTo>
                    <a:pt x="1176224" y="574467"/>
                    <a:pt x="1166939" y="575331"/>
                    <a:pt x="1152258" y="576195"/>
                  </a:cubicBezTo>
                  <a:cubicBezTo>
                    <a:pt x="1130236" y="576626"/>
                    <a:pt x="1112102" y="576626"/>
                    <a:pt x="1097851" y="576195"/>
                  </a:cubicBezTo>
                  <a:cubicBezTo>
                    <a:pt x="1096124" y="575763"/>
                    <a:pt x="1092670" y="575331"/>
                    <a:pt x="1087488" y="574899"/>
                  </a:cubicBezTo>
                  <a:cubicBezTo>
                    <a:pt x="1072807" y="574036"/>
                    <a:pt x="1059853" y="570797"/>
                    <a:pt x="1048626" y="565184"/>
                  </a:cubicBezTo>
                  <a:cubicBezTo>
                    <a:pt x="1010628" y="545753"/>
                    <a:pt x="984720" y="518549"/>
                    <a:pt x="970902" y="483574"/>
                  </a:cubicBezTo>
                  <a:cubicBezTo>
                    <a:pt x="968743" y="477528"/>
                    <a:pt x="967448" y="471915"/>
                    <a:pt x="967016" y="466733"/>
                  </a:cubicBezTo>
                  <a:cubicBezTo>
                    <a:pt x="966584" y="461552"/>
                    <a:pt x="966368" y="451189"/>
                    <a:pt x="966368" y="435644"/>
                  </a:cubicBezTo>
                  <a:cubicBezTo>
                    <a:pt x="966368" y="404122"/>
                    <a:pt x="968095" y="383396"/>
                    <a:pt x="971551" y="373465"/>
                  </a:cubicBezTo>
                  <a:cubicBezTo>
                    <a:pt x="972845" y="367419"/>
                    <a:pt x="973925" y="362885"/>
                    <a:pt x="974788" y="359863"/>
                  </a:cubicBezTo>
                  <a:cubicBezTo>
                    <a:pt x="976516" y="351227"/>
                    <a:pt x="978027" y="343886"/>
                    <a:pt x="979322" y="337841"/>
                  </a:cubicBezTo>
                  <a:cubicBezTo>
                    <a:pt x="980618" y="331796"/>
                    <a:pt x="981265" y="328126"/>
                    <a:pt x="981265" y="326830"/>
                  </a:cubicBezTo>
                  <a:cubicBezTo>
                    <a:pt x="982129" y="325535"/>
                    <a:pt x="982561" y="323376"/>
                    <a:pt x="982561" y="320353"/>
                  </a:cubicBezTo>
                  <a:cubicBezTo>
                    <a:pt x="982561" y="316467"/>
                    <a:pt x="981481" y="314524"/>
                    <a:pt x="979322" y="314524"/>
                  </a:cubicBezTo>
                  <a:cubicBezTo>
                    <a:pt x="977595" y="313660"/>
                    <a:pt x="975328" y="313660"/>
                    <a:pt x="972521" y="314524"/>
                  </a:cubicBezTo>
                  <a:cubicBezTo>
                    <a:pt x="969715" y="315387"/>
                    <a:pt x="964641" y="317762"/>
                    <a:pt x="957300" y="321649"/>
                  </a:cubicBezTo>
                  <a:cubicBezTo>
                    <a:pt x="945210" y="327694"/>
                    <a:pt x="936790" y="332120"/>
                    <a:pt x="932040" y="334926"/>
                  </a:cubicBezTo>
                  <a:cubicBezTo>
                    <a:pt x="927290" y="337733"/>
                    <a:pt x="924484" y="340648"/>
                    <a:pt x="923620" y="343670"/>
                  </a:cubicBezTo>
                  <a:cubicBezTo>
                    <a:pt x="921893" y="346261"/>
                    <a:pt x="920813" y="347556"/>
                    <a:pt x="920382" y="347556"/>
                  </a:cubicBezTo>
                  <a:cubicBezTo>
                    <a:pt x="919950" y="347556"/>
                    <a:pt x="919734" y="347988"/>
                    <a:pt x="919734" y="348852"/>
                  </a:cubicBezTo>
                  <a:cubicBezTo>
                    <a:pt x="919734" y="349284"/>
                    <a:pt x="918870" y="351011"/>
                    <a:pt x="917143" y="354034"/>
                  </a:cubicBezTo>
                  <a:cubicBezTo>
                    <a:pt x="915416" y="357056"/>
                    <a:pt x="913257" y="360511"/>
                    <a:pt x="910666" y="364397"/>
                  </a:cubicBezTo>
                  <a:cubicBezTo>
                    <a:pt x="904621" y="372601"/>
                    <a:pt x="900951" y="377567"/>
                    <a:pt x="899655" y="379294"/>
                  </a:cubicBezTo>
                  <a:cubicBezTo>
                    <a:pt x="898792" y="380589"/>
                    <a:pt x="895985" y="384691"/>
                    <a:pt x="891235" y="391600"/>
                  </a:cubicBezTo>
                  <a:cubicBezTo>
                    <a:pt x="886485" y="398509"/>
                    <a:pt x="881843" y="405310"/>
                    <a:pt x="877310" y="412003"/>
                  </a:cubicBezTo>
                  <a:cubicBezTo>
                    <a:pt x="872776" y="418696"/>
                    <a:pt x="869105" y="424309"/>
                    <a:pt x="866299" y="428843"/>
                  </a:cubicBezTo>
                  <a:cubicBezTo>
                    <a:pt x="863492" y="433377"/>
                    <a:pt x="862089" y="435644"/>
                    <a:pt x="862089" y="435644"/>
                  </a:cubicBezTo>
                  <a:cubicBezTo>
                    <a:pt x="862089" y="436507"/>
                    <a:pt x="861873" y="436939"/>
                    <a:pt x="861441" y="436939"/>
                  </a:cubicBezTo>
                  <a:cubicBezTo>
                    <a:pt x="861009" y="436939"/>
                    <a:pt x="859498" y="438882"/>
                    <a:pt x="856907" y="442768"/>
                  </a:cubicBezTo>
                  <a:cubicBezTo>
                    <a:pt x="855180" y="447086"/>
                    <a:pt x="853237" y="450541"/>
                    <a:pt x="851078" y="453132"/>
                  </a:cubicBezTo>
                  <a:cubicBezTo>
                    <a:pt x="839419" y="474722"/>
                    <a:pt x="827545" y="498471"/>
                    <a:pt x="815454" y="524379"/>
                  </a:cubicBezTo>
                  <a:cubicBezTo>
                    <a:pt x="813295" y="529128"/>
                    <a:pt x="811784" y="531935"/>
                    <a:pt x="810920" y="532799"/>
                  </a:cubicBezTo>
                  <a:cubicBezTo>
                    <a:pt x="809193" y="535390"/>
                    <a:pt x="807682" y="539708"/>
                    <a:pt x="806386" y="545753"/>
                  </a:cubicBezTo>
                  <a:cubicBezTo>
                    <a:pt x="805955" y="553093"/>
                    <a:pt x="804228" y="557627"/>
                    <a:pt x="801206" y="559354"/>
                  </a:cubicBezTo>
                  <a:cubicBezTo>
                    <a:pt x="799478" y="561082"/>
                    <a:pt x="796887" y="561513"/>
                    <a:pt x="793432" y="560650"/>
                  </a:cubicBezTo>
                  <a:cubicBezTo>
                    <a:pt x="790842" y="560650"/>
                    <a:pt x="785661" y="558275"/>
                    <a:pt x="777888" y="553525"/>
                  </a:cubicBezTo>
                  <a:cubicBezTo>
                    <a:pt x="775297" y="551798"/>
                    <a:pt x="771627" y="548559"/>
                    <a:pt x="766877" y="543810"/>
                  </a:cubicBezTo>
                  <a:cubicBezTo>
                    <a:pt x="762127" y="539060"/>
                    <a:pt x="759752" y="536253"/>
                    <a:pt x="759752" y="535390"/>
                  </a:cubicBezTo>
                  <a:cubicBezTo>
                    <a:pt x="759752" y="534958"/>
                    <a:pt x="758241" y="532583"/>
                    <a:pt x="755219" y="528265"/>
                  </a:cubicBezTo>
                  <a:cubicBezTo>
                    <a:pt x="749173" y="520924"/>
                    <a:pt x="746150" y="509266"/>
                    <a:pt x="746150" y="493289"/>
                  </a:cubicBezTo>
                  <a:cubicBezTo>
                    <a:pt x="746150" y="483358"/>
                    <a:pt x="744855" y="473858"/>
                    <a:pt x="742264" y="464790"/>
                  </a:cubicBezTo>
                  <a:cubicBezTo>
                    <a:pt x="740537" y="456154"/>
                    <a:pt x="739673" y="450757"/>
                    <a:pt x="739673" y="448598"/>
                  </a:cubicBezTo>
                  <a:cubicBezTo>
                    <a:pt x="740106" y="447302"/>
                    <a:pt x="742264" y="450757"/>
                    <a:pt x="746150" y="458961"/>
                  </a:cubicBezTo>
                  <a:cubicBezTo>
                    <a:pt x="754355" y="474937"/>
                    <a:pt x="762559" y="487892"/>
                    <a:pt x="770764" y="497823"/>
                  </a:cubicBezTo>
                  <a:cubicBezTo>
                    <a:pt x="774217" y="502141"/>
                    <a:pt x="777672" y="503220"/>
                    <a:pt x="781126" y="501061"/>
                  </a:cubicBezTo>
                  <a:cubicBezTo>
                    <a:pt x="784149" y="499334"/>
                    <a:pt x="787819" y="495664"/>
                    <a:pt x="792137" y="490051"/>
                  </a:cubicBezTo>
                  <a:cubicBezTo>
                    <a:pt x="796455" y="484437"/>
                    <a:pt x="803148" y="474506"/>
                    <a:pt x="812216" y="460256"/>
                  </a:cubicBezTo>
                  <a:cubicBezTo>
                    <a:pt x="816103" y="454211"/>
                    <a:pt x="818693" y="450109"/>
                    <a:pt x="819988" y="447950"/>
                  </a:cubicBezTo>
                  <a:cubicBezTo>
                    <a:pt x="821284" y="445791"/>
                    <a:pt x="823443" y="442121"/>
                    <a:pt x="826465" y="436939"/>
                  </a:cubicBezTo>
                  <a:cubicBezTo>
                    <a:pt x="829488" y="431758"/>
                    <a:pt x="832078" y="427224"/>
                    <a:pt x="834237" y="423337"/>
                  </a:cubicBezTo>
                  <a:cubicBezTo>
                    <a:pt x="836397" y="419883"/>
                    <a:pt x="838772" y="415565"/>
                    <a:pt x="841362" y="410383"/>
                  </a:cubicBezTo>
                  <a:cubicBezTo>
                    <a:pt x="844385" y="405202"/>
                    <a:pt x="846976" y="400668"/>
                    <a:pt x="849135" y="396782"/>
                  </a:cubicBezTo>
                  <a:cubicBezTo>
                    <a:pt x="851294" y="392895"/>
                    <a:pt x="852373" y="390737"/>
                    <a:pt x="852373" y="390305"/>
                  </a:cubicBezTo>
                  <a:cubicBezTo>
                    <a:pt x="852373" y="390305"/>
                    <a:pt x="851186" y="391168"/>
                    <a:pt x="848811" y="392895"/>
                  </a:cubicBezTo>
                  <a:cubicBezTo>
                    <a:pt x="846436" y="394623"/>
                    <a:pt x="843521" y="397214"/>
                    <a:pt x="840067" y="400668"/>
                  </a:cubicBezTo>
                  <a:cubicBezTo>
                    <a:pt x="836613" y="404122"/>
                    <a:pt x="832943" y="407361"/>
                    <a:pt x="829056" y="410383"/>
                  </a:cubicBezTo>
                  <a:cubicBezTo>
                    <a:pt x="825601" y="413406"/>
                    <a:pt x="821931" y="416645"/>
                    <a:pt x="818046" y="420099"/>
                  </a:cubicBezTo>
                  <a:cubicBezTo>
                    <a:pt x="802932" y="433917"/>
                    <a:pt x="791921" y="440825"/>
                    <a:pt x="785012" y="440825"/>
                  </a:cubicBezTo>
                  <a:cubicBezTo>
                    <a:pt x="781990" y="440825"/>
                    <a:pt x="775945" y="438019"/>
                    <a:pt x="766877" y="432405"/>
                  </a:cubicBezTo>
                  <a:cubicBezTo>
                    <a:pt x="760832" y="429814"/>
                    <a:pt x="756298" y="424849"/>
                    <a:pt x="753275" y="417508"/>
                  </a:cubicBezTo>
                  <a:cubicBezTo>
                    <a:pt x="745071" y="405418"/>
                    <a:pt x="744423" y="397645"/>
                    <a:pt x="751332" y="394191"/>
                  </a:cubicBezTo>
                  <a:cubicBezTo>
                    <a:pt x="762127" y="386850"/>
                    <a:pt x="770871" y="381237"/>
                    <a:pt x="777564" y="377351"/>
                  </a:cubicBezTo>
                  <a:cubicBezTo>
                    <a:pt x="784257" y="373465"/>
                    <a:pt x="788467" y="371521"/>
                    <a:pt x="790194" y="371521"/>
                  </a:cubicBezTo>
                  <a:cubicBezTo>
                    <a:pt x="790626" y="371521"/>
                    <a:pt x="791058" y="371090"/>
                    <a:pt x="791489" y="370226"/>
                  </a:cubicBezTo>
                  <a:cubicBezTo>
                    <a:pt x="791489" y="369794"/>
                    <a:pt x="794080" y="369147"/>
                    <a:pt x="799262" y="368283"/>
                  </a:cubicBezTo>
                  <a:cubicBezTo>
                    <a:pt x="804444" y="367419"/>
                    <a:pt x="808330" y="366772"/>
                    <a:pt x="810920" y="366340"/>
                  </a:cubicBezTo>
                  <a:cubicBezTo>
                    <a:pt x="812216" y="365908"/>
                    <a:pt x="812540" y="366232"/>
                    <a:pt x="811892" y="367311"/>
                  </a:cubicBezTo>
                  <a:cubicBezTo>
                    <a:pt x="811245" y="368391"/>
                    <a:pt x="808977" y="371090"/>
                    <a:pt x="805091" y="375408"/>
                  </a:cubicBezTo>
                  <a:cubicBezTo>
                    <a:pt x="799046" y="381453"/>
                    <a:pt x="796023" y="384907"/>
                    <a:pt x="796023" y="385771"/>
                  </a:cubicBezTo>
                  <a:cubicBezTo>
                    <a:pt x="796023" y="387498"/>
                    <a:pt x="798614" y="388146"/>
                    <a:pt x="803796" y="387714"/>
                  </a:cubicBezTo>
                  <a:cubicBezTo>
                    <a:pt x="815454" y="384260"/>
                    <a:pt x="834022" y="375624"/>
                    <a:pt x="859498" y="361806"/>
                  </a:cubicBezTo>
                  <a:cubicBezTo>
                    <a:pt x="866407" y="358352"/>
                    <a:pt x="870509" y="354249"/>
                    <a:pt x="871804" y="349500"/>
                  </a:cubicBezTo>
                  <a:cubicBezTo>
                    <a:pt x="873963" y="344750"/>
                    <a:pt x="876122" y="339352"/>
                    <a:pt x="878281" y="333307"/>
                  </a:cubicBezTo>
                  <a:cubicBezTo>
                    <a:pt x="880872" y="327262"/>
                    <a:pt x="883247" y="321433"/>
                    <a:pt x="885406" y="315819"/>
                  </a:cubicBezTo>
                  <a:cubicBezTo>
                    <a:pt x="888860" y="309342"/>
                    <a:pt x="891451" y="303297"/>
                    <a:pt x="893178" y="297684"/>
                  </a:cubicBezTo>
                  <a:cubicBezTo>
                    <a:pt x="894905" y="293366"/>
                    <a:pt x="896848" y="288832"/>
                    <a:pt x="899008" y="284082"/>
                  </a:cubicBezTo>
                  <a:cubicBezTo>
                    <a:pt x="901598" y="278900"/>
                    <a:pt x="902894" y="276094"/>
                    <a:pt x="902894" y="275662"/>
                  </a:cubicBezTo>
                  <a:cubicBezTo>
                    <a:pt x="902894" y="275230"/>
                    <a:pt x="903326" y="274582"/>
                    <a:pt x="904189" y="273719"/>
                  </a:cubicBezTo>
                  <a:cubicBezTo>
                    <a:pt x="905053" y="273287"/>
                    <a:pt x="905916" y="271560"/>
                    <a:pt x="906780" y="268537"/>
                  </a:cubicBezTo>
                  <a:cubicBezTo>
                    <a:pt x="907643" y="265083"/>
                    <a:pt x="908723" y="261844"/>
                    <a:pt x="910018" y="258822"/>
                  </a:cubicBezTo>
                  <a:cubicBezTo>
                    <a:pt x="912610" y="254504"/>
                    <a:pt x="912177" y="250833"/>
                    <a:pt x="908723" y="247811"/>
                  </a:cubicBezTo>
                  <a:cubicBezTo>
                    <a:pt x="907428" y="246515"/>
                    <a:pt x="906564" y="245220"/>
                    <a:pt x="906132" y="243925"/>
                  </a:cubicBezTo>
                  <a:cubicBezTo>
                    <a:pt x="905700" y="242629"/>
                    <a:pt x="905916" y="241981"/>
                    <a:pt x="906780" y="241981"/>
                  </a:cubicBezTo>
                  <a:cubicBezTo>
                    <a:pt x="907212" y="241981"/>
                    <a:pt x="909371" y="242413"/>
                    <a:pt x="913257" y="243277"/>
                  </a:cubicBezTo>
                  <a:cubicBezTo>
                    <a:pt x="928802" y="248890"/>
                    <a:pt x="939597" y="256878"/>
                    <a:pt x="945642" y="267242"/>
                  </a:cubicBezTo>
                  <a:lnTo>
                    <a:pt x="947585" y="271776"/>
                  </a:lnTo>
                  <a:lnTo>
                    <a:pt x="950824" y="269185"/>
                  </a:lnTo>
                  <a:cubicBezTo>
                    <a:pt x="968959" y="254072"/>
                    <a:pt x="981697" y="241550"/>
                    <a:pt x="989038" y="231618"/>
                  </a:cubicBezTo>
                  <a:cubicBezTo>
                    <a:pt x="994219" y="225141"/>
                    <a:pt x="996810" y="221471"/>
                    <a:pt x="996810" y="220607"/>
                  </a:cubicBezTo>
                  <a:cubicBezTo>
                    <a:pt x="996810" y="218017"/>
                    <a:pt x="992492" y="214346"/>
                    <a:pt x="983856" y="209596"/>
                  </a:cubicBezTo>
                  <a:cubicBezTo>
                    <a:pt x="970902" y="203119"/>
                    <a:pt x="962698" y="194915"/>
                    <a:pt x="959244" y="184984"/>
                  </a:cubicBezTo>
                  <a:cubicBezTo>
                    <a:pt x="956653" y="180234"/>
                    <a:pt x="955357" y="175484"/>
                    <a:pt x="955357" y="170734"/>
                  </a:cubicBezTo>
                  <a:cubicBezTo>
                    <a:pt x="955357" y="166416"/>
                    <a:pt x="956005" y="162962"/>
                    <a:pt x="957300" y="160371"/>
                  </a:cubicBezTo>
                  <a:cubicBezTo>
                    <a:pt x="962914" y="145690"/>
                    <a:pt x="965721" y="136838"/>
                    <a:pt x="965721" y="133816"/>
                  </a:cubicBezTo>
                  <a:cubicBezTo>
                    <a:pt x="965721" y="132952"/>
                    <a:pt x="965289" y="132088"/>
                    <a:pt x="964425" y="131225"/>
                  </a:cubicBezTo>
                  <a:cubicBezTo>
                    <a:pt x="963130" y="131225"/>
                    <a:pt x="962914" y="129497"/>
                    <a:pt x="963778" y="126043"/>
                  </a:cubicBezTo>
                  <a:close/>
                  <a:moveTo>
                    <a:pt x="758457" y="108555"/>
                  </a:moveTo>
                  <a:cubicBezTo>
                    <a:pt x="759320" y="108555"/>
                    <a:pt x="761047" y="109743"/>
                    <a:pt x="763638" y="112118"/>
                  </a:cubicBezTo>
                  <a:cubicBezTo>
                    <a:pt x="766229" y="114493"/>
                    <a:pt x="768388" y="116759"/>
                    <a:pt x="770115" y="118918"/>
                  </a:cubicBezTo>
                  <a:cubicBezTo>
                    <a:pt x="774002" y="126259"/>
                    <a:pt x="777024" y="135759"/>
                    <a:pt x="779183" y="147417"/>
                  </a:cubicBezTo>
                  <a:cubicBezTo>
                    <a:pt x="780047" y="153894"/>
                    <a:pt x="780694" y="167928"/>
                    <a:pt x="781126" y="189518"/>
                  </a:cubicBezTo>
                  <a:cubicBezTo>
                    <a:pt x="781126" y="211108"/>
                    <a:pt x="781342" y="224709"/>
                    <a:pt x="781774" y="230323"/>
                  </a:cubicBezTo>
                  <a:cubicBezTo>
                    <a:pt x="782206" y="238959"/>
                    <a:pt x="780910" y="244572"/>
                    <a:pt x="777888" y="247163"/>
                  </a:cubicBezTo>
                  <a:cubicBezTo>
                    <a:pt x="774865" y="248458"/>
                    <a:pt x="770548" y="247811"/>
                    <a:pt x="764934" y="245220"/>
                  </a:cubicBezTo>
                  <a:cubicBezTo>
                    <a:pt x="761911" y="243925"/>
                    <a:pt x="759104" y="242629"/>
                    <a:pt x="756514" y="241334"/>
                  </a:cubicBezTo>
                  <a:cubicBezTo>
                    <a:pt x="751764" y="239607"/>
                    <a:pt x="746150" y="231834"/>
                    <a:pt x="739673" y="218017"/>
                  </a:cubicBezTo>
                  <a:cubicBezTo>
                    <a:pt x="735787" y="209812"/>
                    <a:pt x="735571" y="203119"/>
                    <a:pt x="739026" y="197938"/>
                  </a:cubicBezTo>
                  <a:cubicBezTo>
                    <a:pt x="745934" y="181529"/>
                    <a:pt x="749389" y="171382"/>
                    <a:pt x="749389" y="167496"/>
                  </a:cubicBezTo>
                  <a:cubicBezTo>
                    <a:pt x="749389" y="166201"/>
                    <a:pt x="749821" y="164473"/>
                    <a:pt x="750684" y="162314"/>
                  </a:cubicBezTo>
                  <a:cubicBezTo>
                    <a:pt x="754139" y="152815"/>
                    <a:pt x="756298" y="139861"/>
                    <a:pt x="757162" y="123452"/>
                  </a:cubicBezTo>
                  <a:cubicBezTo>
                    <a:pt x="757162" y="119134"/>
                    <a:pt x="757377" y="115572"/>
                    <a:pt x="757809" y="112765"/>
                  </a:cubicBezTo>
                  <a:cubicBezTo>
                    <a:pt x="758241" y="109959"/>
                    <a:pt x="758457" y="108555"/>
                    <a:pt x="758457" y="108555"/>
                  </a:cubicBezTo>
                  <a:close/>
                  <a:moveTo>
                    <a:pt x="1705232" y="79247"/>
                  </a:moveTo>
                  <a:cubicBezTo>
                    <a:pt x="1704476" y="79355"/>
                    <a:pt x="1704098" y="79840"/>
                    <a:pt x="1704098" y="80704"/>
                  </a:cubicBezTo>
                  <a:cubicBezTo>
                    <a:pt x="1704098" y="82431"/>
                    <a:pt x="1706042" y="83079"/>
                    <a:pt x="1709928" y="82647"/>
                  </a:cubicBezTo>
                  <a:cubicBezTo>
                    <a:pt x="1710791" y="81784"/>
                    <a:pt x="1710360" y="80920"/>
                    <a:pt x="1708633" y="80056"/>
                  </a:cubicBezTo>
                  <a:cubicBezTo>
                    <a:pt x="1707121" y="79409"/>
                    <a:pt x="1705988" y="79139"/>
                    <a:pt x="1705232" y="79247"/>
                  </a:cubicBezTo>
                  <a:close/>
                  <a:moveTo>
                    <a:pt x="219570" y="65159"/>
                  </a:moveTo>
                  <a:cubicBezTo>
                    <a:pt x="222161" y="64296"/>
                    <a:pt x="225831" y="64296"/>
                    <a:pt x="230581" y="65159"/>
                  </a:cubicBezTo>
                  <a:cubicBezTo>
                    <a:pt x="241808" y="69046"/>
                    <a:pt x="251739" y="74443"/>
                    <a:pt x="260375" y="81352"/>
                  </a:cubicBezTo>
                  <a:cubicBezTo>
                    <a:pt x="261671" y="83079"/>
                    <a:pt x="264046" y="87397"/>
                    <a:pt x="267500" y="94306"/>
                  </a:cubicBezTo>
                  <a:cubicBezTo>
                    <a:pt x="272682" y="102510"/>
                    <a:pt x="275057" y="108555"/>
                    <a:pt x="274625" y="112441"/>
                  </a:cubicBezTo>
                  <a:cubicBezTo>
                    <a:pt x="274625" y="115464"/>
                    <a:pt x="273437" y="118811"/>
                    <a:pt x="271062" y="122481"/>
                  </a:cubicBezTo>
                  <a:cubicBezTo>
                    <a:pt x="268688" y="126151"/>
                    <a:pt x="262750" y="132736"/>
                    <a:pt x="253251" y="142236"/>
                  </a:cubicBezTo>
                  <a:cubicBezTo>
                    <a:pt x="236410" y="160371"/>
                    <a:pt x="222809" y="175916"/>
                    <a:pt x="212446" y="188870"/>
                  </a:cubicBezTo>
                  <a:cubicBezTo>
                    <a:pt x="208559" y="193620"/>
                    <a:pt x="205321" y="197722"/>
                    <a:pt x="202730" y="201176"/>
                  </a:cubicBezTo>
                  <a:cubicBezTo>
                    <a:pt x="189344" y="219744"/>
                    <a:pt x="179629" y="233777"/>
                    <a:pt x="173584" y="243277"/>
                  </a:cubicBezTo>
                  <a:cubicBezTo>
                    <a:pt x="171425" y="246731"/>
                    <a:pt x="167754" y="252561"/>
                    <a:pt x="162573" y="260765"/>
                  </a:cubicBezTo>
                  <a:cubicBezTo>
                    <a:pt x="158686" y="266378"/>
                    <a:pt x="154800" y="272100"/>
                    <a:pt x="150914" y="277929"/>
                  </a:cubicBezTo>
                  <a:cubicBezTo>
                    <a:pt x="147028" y="283758"/>
                    <a:pt x="144005" y="288724"/>
                    <a:pt x="141846" y="292826"/>
                  </a:cubicBezTo>
                  <a:cubicBezTo>
                    <a:pt x="139687" y="296928"/>
                    <a:pt x="138608" y="299195"/>
                    <a:pt x="138608" y="299627"/>
                  </a:cubicBezTo>
                  <a:cubicBezTo>
                    <a:pt x="145948" y="296604"/>
                    <a:pt x="154368" y="292286"/>
                    <a:pt x="163869" y="286673"/>
                  </a:cubicBezTo>
                  <a:cubicBezTo>
                    <a:pt x="164732" y="285809"/>
                    <a:pt x="165596" y="285377"/>
                    <a:pt x="166459" y="285377"/>
                  </a:cubicBezTo>
                  <a:cubicBezTo>
                    <a:pt x="166891" y="285377"/>
                    <a:pt x="167323" y="284946"/>
                    <a:pt x="167754" y="284082"/>
                  </a:cubicBezTo>
                  <a:cubicBezTo>
                    <a:pt x="167754" y="283650"/>
                    <a:pt x="168834" y="282787"/>
                    <a:pt x="170993" y="281491"/>
                  </a:cubicBezTo>
                  <a:cubicBezTo>
                    <a:pt x="173584" y="280628"/>
                    <a:pt x="176606" y="278253"/>
                    <a:pt x="180061" y="274366"/>
                  </a:cubicBezTo>
                  <a:cubicBezTo>
                    <a:pt x="183515" y="271344"/>
                    <a:pt x="186322" y="269401"/>
                    <a:pt x="188481" y="268537"/>
                  </a:cubicBezTo>
                  <a:cubicBezTo>
                    <a:pt x="190208" y="267674"/>
                    <a:pt x="191935" y="266162"/>
                    <a:pt x="193662" y="264003"/>
                  </a:cubicBezTo>
                  <a:cubicBezTo>
                    <a:pt x="195822" y="262276"/>
                    <a:pt x="199923" y="259253"/>
                    <a:pt x="205969" y="254935"/>
                  </a:cubicBezTo>
                  <a:cubicBezTo>
                    <a:pt x="212446" y="249754"/>
                    <a:pt x="219570" y="243277"/>
                    <a:pt x="227343" y="235504"/>
                  </a:cubicBezTo>
                  <a:lnTo>
                    <a:pt x="239001" y="223846"/>
                  </a:lnTo>
                  <a:lnTo>
                    <a:pt x="244183" y="224493"/>
                  </a:lnTo>
                  <a:cubicBezTo>
                    <a:pt x="256273" y="227948"/>
                    <a:pt x="264046" y="232914"/>
                    <a:pt x="267500" y="239391"/>
                  </a:cubicBezTo>
                  <a:cubicBezTo>
                    <a:pt x="268364" y="241550"/>
                    <a:pt x="269659" y="243709"/>
                    <a:pt x="271386" y="245868"/>
                  </a:cubicBezTo>
                  <a:cubicBezTo>
                    <a:pt x="273113" y="248458"/>
                    <a:pt x="274193" y="251481"/>
                    <a:pt x="274625" y="254935"/>
                  </a:cubicBezTo>
                  <a:cubicBezTo>
                    <a:pt x="275920" y="258822"/>
                    <a:pt x="275489" y="262276"/>
                    <a:pt x="273329" y="265299"/>
                  </a:cubicBezTo>
                  <a:cubicBezTo>
                    <a:pt x="266421" y="274366"/>
                    <a:pt x="259296" y="285269"/>
                    <a:pt x="251955" y="298007"/>
                  </a:cubicBezTo>
                  <a:cubicBezTo>
                    <a:pt x="244615" y="310746"/>
                    <a:pt x="240944" y="318194"/>
                    <a:pt x="240944" y="320353"/>
                  </a:cubicBezTo>
                  <a:cubicBezTo>
                    <a:pt x="240944" y="321217"/>
                    <a:pt x="240513" y="323160"/>
                    <a:pt x="239649" y="326182"/>
                  </a:cubicBezTo>
                  <a:cubicBezTo>
                    <a:pt x="238354" y="328341"/>
                    <a:pt x="237706" y="330932"/>
                    <a:pt x="237706" y="333955"/>
                  </a:cubicBezTo>
                  <a:lnTo>
                    <a:pt x="237058" y="340432"/>
                  </a:lnTo>
                  <a:lnTo>
                    <a:pt x="240297" y="340432"/>
                  </a:lnTo>
                  <a:cubicBezTo>
                    <a:pt x="242456" y="340432"/>
                    <a:pt x="246558" y="337625"/>
                    <a:pt x="252603" y="332012"/>
                  </a:cubicBezTo>
                  <a:cubicBezTo>
                    <a:pt x="266421" y="320353"/>
                    <a:pt x="281965" y="305240"/>
                    <a:pt x="299237" y="286673"/>
                  </a:cubicBezTo>
                  <a:lnTo>
                    <a:pt x="308953" y="276957"/>
                  </a:lnTo>
                  <a:lnTo>
                    <a:pt x="297294" y="294445"/>
                  </a:lnTo>
                  <a:cubicBezTo>
                    <a:pt x="289954" y="305240"/>
                    <a:pt x="285636" y="312149"/>
                    <a:pt x="284340" y="315172"/>
                  </a:cubicBezTo>
                  <a:cubicBezTo>
                    <a:pt x="282613" y="317762"/>
                    <a:pt x="278079" y="325535"/>
                    <a:pt x="270739" y="338489"/>
                  </a:cubicBezTo>
                  <a:cubicBezTo>
                    <a:pt x="265125" y="347556"/>
                    <a:pt x="258649" y="359863"/>
                    <a:pt x="251308" y="375408"/>
                  </a:cubicBezTo>
                  <a:cubicBezTo>
                    <a:pt x="246126" y="385339"/>
                    <a:pt x="239217" y="394839"/>
                    <a:pt x="230581" y="403906"/>
                  </a:cubicBezTo>
                  <a:cubicBezTo>
                    <a:pt x="226264" y="409520"/>
                    <a:pt x="222809" y="411679"/>
                    <a:pt x="220218" y="410383"/>
                  </a:cubicBezTo>
                  <a:cubicBezTo>
                    <a:pt x="217195" y="409952"/>
                    <a:pt x="213093" y="408224"/>
                    <a:pt x="207912" y="405202"/>
                  </a:cubicBezTo>
                  <a:cubicBezTo>
                    <a:pt x="202298" y="402179"/>
                    <a:pt x="197549" y="397645"/>
                    <a:pt x="193662" y="391600"/>
                  </a:cubicBezTo>
                  <a:cubicBezTo>
                    <a:pt x="188049" y="383396"/>
                    <a:pt x="185890" y="377783"/>
                    <a:pt x="187185" y="374760"/>
                  </a:cubicBezTo>
                  <a:cubicBezTo>
                    <a:pt x="188049" y="372601"/>
                    <a:pt x="189992" y="369362"/>
                    <a:pt x="193015" y="365044"/>
                  </a:cubicBezTo>
                  <a:cubicBezTo>
                    <a:pt x="197765" y="358999"/>
                    <a:pt x="202082" y="352090"/>
                    <a:pt x="205969" y="344318"/>
                  </a:cubicBezTo>
                  <a:cubicBezTo>
                    <a:pt x="215900" y="325319"/>
                    <a:pt x="222809" y="307399"/>
                    <a:pt x="226695" y="290559"/>
                  </a:cubicBezTo>
                  <a:cubicBezTo>
                    <a:pt x="227559" y="282355"/>
                    <a:pt x="226480" y="278684"/>
                    <a:pt x="223456" y="279548"/>
                  </a:cubicBezTo>
                  <a:cubicBezTo>
                    <a:pt x="221297" y="279980"/>
                    <a:pt x="218923" y="280628"/>
                    <a:pt x="216332" y="281491"/>
                  </a:cubicBezTo>
                  <a:cubicBezTo>
                    <a:pt x="213741" y="282355"/>
                    <a:pt x="210287" y="284082"/>
                    <a:pt x="205969" y="286673"/>
                  </a:cubicBezTo>
                  <a:cubicBezTo>
                    <a:pt x="202082" y="290127"/>
                    <a:pt x="198844" y="292718"/>
                    <a:pt x="196253" y="294445"/>
                  </a:cubicBezTo>
                  <a:cubicBezTo>
                    <a:pt x="194526" y="295309"/>
                    <a:pt x="191935" y="297144"/>
                    <a:pt x="188481" y="299951"/>
                  </a:cubicBezTo>
                  <a:cubicBezTo>
                    <a:pt x="185026" y="302757"/>
                    <a:pt x="178333" y="308263"/>
                    <a:pt x="168402" y="316467"/>
                  </a:cubicBezTo>
                  <a:cubicBezTo>
                    <a:pt x="158471" y="325103"/>
                    <a:pt x="151562" y="330500"/>
                    <a:pt x="147676" y="332659"/>
                  </a:cubicBezTo>
                  <a:cubicBezTo>
                    <a:pt x="144221" y="334387"/>
                    <a:pt x="142710" y="337409"/>
                    <a:pt x="143142" y="341727"/>
                  </a:cubicBezTo>
                  <a:cubicBezTo>
                    <a:pt x="142710" y="346909"/>
                    <a:pt x="142818" y="352306"/>
                    <a:pt x="143466" y="357920"/>
                  </a:cubicBezTo>
                  <a:cubicBezTo>
                    <a:pt x="144113" y="363533"/>
                    <a:pt x="145732" y="374328"/>
                    <a:pt x="148323" y="390305"/>
                  </a:cubicBezTo>
                  <a:cubicBezTo>
                    <a:pt x="150050" y="399373"/>
                    <a:pt x="151346" y="408009"/>
                    <a:pt x="152209" y="416213"/>
                  </a:cubicBezTo>
                  <a:cubicBezTo>
                    <a:pt x="153937" y="430462"/>
                    <a:pt x="151994" y="437371"/>
                    <a:pt x="146380" y="436939"/>
                  </a:cubicBezTo>
                  <a:cubicBezTo>
                    <a:pt x="144653" y="437371"/>
                    <a:pt x="140335" y="435644"/>
                    <a:pt x="133427" y="431758"/>
                  </a:cubicBezTo>
                  <a:cubicBezTo>
                    <a:pt x="126517" y="428735"/>
                    <a:pt x="121336" y="424417"/>
                    <a:pt x="117881" y="418804"/>
                  </a:cubicBezTo>
                  <a:cubicBezTo>
                    <a:pt x="110109" y="408440"/>
                    <a:pt x="105575" y="400452"/>
                    <a:pt x="104280" y="394839"/>
                  </a:cubicBezTo>
                  <a:cubicBezTo>
                    <a:pt x="102552" y="389657"/>
                    <a:pt x="102337" y="383180"/>
                    <a:pt x="103632" y="375408"/>
                  </a:cubicBezTo>
                  <a:cubicBezTo>
                    <a:pt x="104496" y="365908"/>
                    <a:pt x="104927" y="360187"/>
                    <a:pt x="104927" y="358244"/>
                  </a:cubicBezTo>
                  <a:cubicBezTo>
                    <a:pt x="104927" y="356300"/>
                    <a:pt x="104712" y="355977"/>
                    <a:pt x="104280" y="357272"/>
                  </a:cubicBezTo>
                  <a:cubicBezTo>
                    <a:pt x="102552" y="358999"/>
                    <a:pt x="99962" y="363317"/>
                    <a:pt x="96507" y="370226"/>
                  </a:cubicBezTo>
                  <a:cubicBezTo>
                    <a:pt x="93485" y="376703"/>
                    <a:pt x="90894" y="381237"/>
                    <a:pt x="88735" y="383828"/>
                  </a:cubicBezTo>
                  <a:cubicBezTo>
                    <a:pt x="80531" y="398509"/>
                    <a:pt x="71247" y="417508"/>
                    <a:pt x="60884" y="440825"/>
                  </a:cubicBezTo>
                  <a:cubicBezTo>
                    <a:pt x="56566" y="451189"/>
                    <a:pt x="53327" y="458097"/>
                    <a:pt x="51168" y="461552"/>
                  </a:cubicBezTo>
                  <a:cubicBezTo>
                    <a:pt x="47714" y="471051"/>
                    <a:pt x="44044" y="480983"/>
                    <a:pt x="40157" y="491346"/>
                  </a:cubicBezTo>
                  <a:cubicBezTo>
                    <a:pt x="39294" y="494368"/>
                    <a:pt x="38214" y="496743"/>
                    <a:pt x="36919" y="498471"/>
                  </a:cubicBezTo>
                  <a:cubicBezTo>
                    <a:pt x="33896" y="500630"/>
                    <a:pt x="29794" y="500414"/>
                    <a:pt x="24613" y="497823"/>
                  </a:cubicBezTo>
                  <a:cubicBezTo>
                    <a:pt x="22454" y="496959"/>
                    <a:pt x="21374" y="496528"/>
                    <a:pt x="21374" y="496528"/>
                  </a:cubicBezTo>
                  <a:cubicBezTo>
                    <a:pt x="21374" y="496959"/>
                    <a:pt x="20726" y="496743"/>
                    <a:pt x="19431" y="495880"/>
                  </a:cubicBezTo>
                  <a:cubicBezTo>
                    <a:pt x="18136" y="495448"/>
                    <a:pt x="17488" y="495448"/>
                    <a:pt x="17488" y="495880"/>
                  </a:cubicBezTo>
                  <a:cubicBezTo>
                    <a:pt x="17488" y="495880"/>
                    <a:pt x="16624" y="495232"/>
                    <a:pt x="14897" y="493937"/>
                  </a:cubicBezTo>
                  <a:cubicBezTo>
                    <a:pt x="4966" y="481415"/>
                    <a:pt x="0" y="472131"/>
                    <a:pt x="0" y="466086"/>
                  </a:cubicBezTo>
                  <a:cubicBezTo>
                    <a:pt x="0" y="464358"/>
                    <a:pt x="1079" y="460472"/>
                    <a:pt x="3239" y="454427"/>
                  </a:cubicBezTo>
                  <a:cubicBezTo>
                    <a:pt x="5397" y="448814"/>
                    <a:pt x="7556" y="442768"/>
                    <a:pt x="9715" y="436291"/>
                  </a:cubicBezTo>
                  <a:cubicBezTo>
                    <a:pt x="11443" y="430246"/>
                    <a:pt x="12738" y="426576"/>
                    <a:pt x="13602" y="425280"/>
                  </a:cubicBezTo>
                  <a:cubicBezTo>
                    <a:pt x="14033" y="423985"/>
                    <a:pt x="15329" y="419451"/>
                    <a:pt x="17488" y="411679"/>
                  </a:cubicBezTo>
                  <a:lnTo>
                    <a:pt x="22022" y="400020"/>
                  </a:lnTo>
                  <a:lnTo>
                    <a:pt x="22022" y="406497"/>
                  </a:lnTo>
                  <a:cubicBezTo>
                    <a:pt x="22022" y="418156"/>
                    <a:pt x="23101" y="430030"/>
                    <a:pt x="25261" y="442121"/>
                  </a:cubicBezTo>
                  <a:cubicBezTo>
                    <a:pt x="27419" y="445575"/>
                    <a:pt x="30010" y="445791"/>
                    <a:pt x="33033" y="442768"/>
                  </a:cubicBezTo>
                  <a:cubicBezTo>
                    <a:pt x="34328" y="441905"/>
                    <a:pt x="36595" y="438666"/>
                    <a:pt x="39834" y="433053"/>
                  </a:cubicBezTo>
                  <a:cubicBezTo>
                    <a:pt x="43072" y="427440"/>
                    <a:pt x="47175" y="419775"/>
                    <a:pt x="52140" y="410060"/>
                  </a:cubicBezTo>
                  <a:cubicBezTo>
                    <a:pt x="57106" y="400344"/>
                    <a:pt x="62827" y="389225"/>
                    <a:pt x="69304" y="376703"/>
                  </a:cubicBezTo>
                  <a:cubicBezTo>
                    <a:pt x="80962" y="352954"/>
                    <a:pt x="90030" y="334387"/>
                    <a:pt x="96507" y="321001"/>
                  </a:cubicBezTo>
                  <a:cubicBezTo>
                    <a:pt x="102552" y="310206"/>
                    <a:pt x="105575" y="303729"/>
                    <a:pt x="105575" y="301570"/>
                  </a:cubicBezTo>
                  <a:cubicBezTo>
                    <a:pt x="102121" y="283434"/>
                    <a:pt x="97587" y="272639"/>
                    <a:pt x="91973" y="269185"/>
                  </a:cubicBezTo>
                  <a:cubicBezTo>
                    <a:pt x="88951" y="267458"/>
                    <a:pt x="87008" y="266594"/>
                    <a:pt x="86145" y="266594"/>
                  </a:cubicBezTo>
                  <a:cubicBezTo>
                    <a:pt x="85712" y="266594"/>
                    <a:pt x="85496" y="266162"/>
                    <a:pt x="85496" y="265299"/>
                  </a:cubicBezTo>
                  <a:cubicBezTo>
                    <a:pt x="87656" y="263571"/>
                    <a:pt x="90894" y="264003"/>
                    <a:pt x="95212" y="266594"/>
                  </a:cubicBezTo>
                  <a:cubicBezTo>
                    <a:pt x="97371" y="267889"/>
                    <a:pt x="101041" y="271344"/>
                    <a:pt x="106223" y="276957"/>
                  </a:cubicBezTo>
                  <a:cubicBezTo>
                    <a:pt x="111836" y="282571"/>
                    <a:pt x="114643" y="285377"/>
                    <a:pt x="114643" y="285377"/>
                  </a:cubicBezTo>
                  <a:cubicBezTo>
                    <a:pt x="115075" y="285377"/>
                    <a:pt x="116586" y="282787"/>
                    <a:pt x="119177" y="277605"/>
                  </a:cubicBezTo>
                  <a:cubicBezTo>
                    <a:pt x="121768" y="272855"/>
                    <a:pt x="123711" y="269185"/>
                    <a:pt x="125006" y="266594"/>
                  </a:cubicBezTo>
                  <a:cubicBezTo>
                    <a:pt x="139255" y="239822"/>
                    <a:pt x="153289" y="211971"/>
                    <a:pt x="167107" y="183041"/>
                  </a:cubicBezTo>
                  <a:cubicBezTo>
                    <a:pt x="174015" y="165769"/>
                    <a:pt x="173368" y="156053"/>
                    <a:pt x="165163" y="153894"/>
                  </a:cubicBezTo>
                  <a:cubicBezTo>
                    <a:pt x="162141" y="153031"/>
                    <a:pt x="159334" y="152383"/>
                    <a:pt x="156743" y="151951"/>
                  </a:cubicBezTo>
                  <a:cubicBezTo>
                    <a:pt x="143789" y="149360"/>
                    <a:pt x="128460" y="140508"/>
                    <a:pt x="110757" y="125395"/>
                  </a:cubicBezTo>
                  <a:cubicBezTo>
                    <a:pt x="103848" y="119350"/>
                    <a:pt x="98126" y="114600"/>
                    <a:pt x="93593" y="111146"/>
                  </a:cubicBezTo>
                  <a:cubicBezTo>
                    <a:pt x="89059" y="107692"/>
                    <a:pt x="86360" y="105964"/>
                    <a:pt x="85496" y="105964"/>
                  </a:cubicBezTo>
                  <a:cubicBezTo>
                    <a:pt x="83769" y="105964"/>
                    <a:pt x="82906" y="104669"/>
                    <a:pt x="82906" y="102078"/>
                  </a:cubicBezTo>
                  <a:cubicBezTo>
                    <a:pt x="85496" y="101215"/>
                    <a:pt x="93485" y="102294"/>
                    <a:pt x="106870" y="105317"/>
                  </a:cubicBezTo>
                  <a:cubicBezTo>
                    <a:pt x="118098" y="108339"/>
                    <a:pt x="129108" y="108771"/>
                    <a:pt x="139903" y="106612"/>
                  </a:cubicBezTo>
                  <a:cubicBezTo>
                    <a:pt x="145085" y="105317"/>
                    <a:pt x="148971" y="104453"/>
                    <a:pt x="151562" y="104021"/>
                  </a:cubicBezTo>
                  <a:cubicBezTo>
                    <a:pt x="154153" y="103590"/>
                    <a:pt x="156312" y="102942"/>
                    <a:pt x="158039" y="102078"/>
                  </a:cubicBezTo>
                  <a:cubicBezTo>
                    <a:pt x="160198" y="101215"/>
                    <a:pt x="163004" y="100567"/>
                    <a:pt x="166459" y="100135"/>
                  </a:cubicBezTo>
                  <a:cubicBezTo>
                    <a:pt x="173799" y="97976"/>
                    <a:pt x="179413" y="95169"/>
                    <a:pt x="183299" y="91715"/>
                  </a:cubicBezTo>
                  <a:cubicBezTo>
                    <a:pt x="184163" y="90851"/>
                    <a:pt x="184810" y="90636"/>
                    <a:pt x="185242" y="91067"/>
                  </a:cubicBezTo>
                  <a:cubicBezTo>
                    <a:pt x="186106" y="91067"/>
                    <a:pt x="186753" y="90851"/>
                    <a:pt x="187185" y="90420"/>
                  </a:cubicBezTo>
                  <a:cubicBezTo>
                    <a:pt x="188049" y="89556"/>
                    <a:pt x="189776" y="88261"/>
                    <a:pt x="192367" y="86533"/>
                  </a:cubicBezTo>
                  <a:cubicBezTo>
                    <a:pt x="195822" y="83943"/>
                    <a:pt x="199707" y="80704"/>
                    <a:pt x="204025" y="76818"/>
                  </a:cubicBezTo>
                  <a:cubicBezTo>
                    <a:pt x="210935" y="69909"/>
                    <a:pt x="216116" y="66023"/>
                    <a:pt x="219570" y="65159"/>
                  </a:cubicBezTo>
                  <a:close/>
                  <a:moveTo>
                    <a:pt x="1107567" y="43137"/>
                  </a:moveTo>
                  <a:cubicBezTo>
                    <a:pt x="1114908" y="44433"/>
                    <a:pt x="1123112" y="48535"/>
                    <a:pt x="1132180" y="55444"/>
                  </a:cubicBezTo>
                  <a:cubicBezTo>
                    <a:pt x="1136498" y="58466"/>
                    <a:pt x="1140600" y="61489"/>
                    <a:pt x="1144486" y="64512"/>
                  </a:cubicBezTo>
                  <a:cubicBezTo>
                    <a:pt x="1151395" y="68830"/>
                    <a:pt x="1155928" y="74011"/>
                    <a:pt x="1158087" y="80056"/>
                  </a:cubicBezTo>
                  <a:cubicBezTo>
                    <a:pt x="1158951" y="82647"/>
                    <a:pt x="1160678" y="86318"/>
                    <a:pt x="1163269" y="91067"/>
                  </a:cubicBezTo>
                  <a:cubicBezTo>
                    <a:pt x="1168451" y="100567"/>
                    <a:pt x="1169314" y="107476"/>
                    <a:pt x="1165860" y="111794"/>
                  </a:cubicBezTo>
                  <a:cubicBezTo>
                    <a:pt x="1164565" y="113953"/>
                    <a:pt x="1163053" y="115248"/>
                    <a:pt x="1161326" y="115680"/>
                  </a:cubicBezTo>
                  <a:cubicBezTo>
                    <a:pt x="1154849" y="117839"/>
                    <a:pt x="1150315" y="118918"/>
                    <a:pt x="1147725" y="118918"/>
                  </a:cubicBezTo>
                  <a:cubicBezTo>
                    <a:pt x="1146429" y="118918"/>
                    <a:pt x="1145349" y="119350"/>
                    <a:pt x="1144486" y="120214"/>
                  </a:cubicBezTo>
                  <a:cubicBezTo>
                    <a:pt x="1144055" y="120646"/>
                    <a:pt x="1143622" y="120862"/>
                    <a:pt x="1143190" y="120862"/>
                  </a:cubicBezTo>
                  <a:cubicBezTo>
                    <a:pt x="1142327" y="120430"/>
                    <a:pt x="1141463" y="120430"/>
                    <a:pt x="1140600" y="120862"/>
                  </a:cubicBezTo>
                  <a:cubicBezTo>
                    <a:pt x="1139736" y="121293"/>
                    <a:pt x="1138225" y="121509"/>
                    <a:pt x="1136066" y="121509"/>
                  </a:cubicBezTo>
                  <a:cubicBezTo>
                    <a:pt x="1133907" y="121941"/>
                    <a:pt x="1132180" y="122373"/>
                    <a:pt x="1130884" y="122805"/>
                  </a:cubicBezTo>
                  <a:cubicBezTo>
                    <a:pt x="1129589" y="123236"/>
                    <a:pt x="1128725" y="123236"/>
                    <a:pt x="1128293" y="122805"/>
                  </a:cubicBezTo>
                  <a:cubicBezTo>
                    <a:pt x="1127862" y="122373"/>
                    <a:pt x="1127215" y="122373"/>
                    <a:pt x="1126350" y="122805"/>
                  </a:cubicBezTo>
                  <a:cubicBezTo>
                    <a:pt x="1125487" y="123668"/>
                    <a:pt x="1122680" y="124316"/>
                    <a:pt x="1117930" y="124748"/>
                  </a:cubicBezTo>
                  <a:cubicBezTo>
                    <a:pt x="1098067" y="126475"/>
                    <a:pt x="1082091" y="128850"/>
                    <a:pt x="1070000" y="131872"/>
                  </a:cubicBezTo>
                  <a:cubicBezTo>
                    <a:pt x="1054456" y="137054"/>
                    <a:pt x="1038047" y="143747"/>
                    <a:pt x="1020776" y="151951"/>
                  </a:cubicBezTo>
                  <a:cubicBezTo>
                    <a:pt x="1015593" y="154542"/>
                    <a:pt x="1013003" y="155621"/>
                    <a:pt x="1013003" y="155190"/>
                  </a:cubicBezTo>
                  <a:cubicBezTo>
                    <a:pt x="1018184" y="150440"/>
                    <a:pt x="1027684" y="142020"/>
                    <a:pt x="1041502" y="129929"/>
                  </a:cubicBezTo>
                  <a:cubicBezTo>
                    <a:pt x="1054456" y="119134"/>
                    <a:pt x="1063955" y="109419"/>
                    <a:pt x="1070000" y="100783"/>
                  </a:cubicBezTo>
                  <a:cubicBezTo>
                    <a:pt x="1079068" y="88692"/>
                    <a:pt x="1083387" y="80272"/>
                    <a:pt x="1082954" y="75523"/>
                  </a:cubicBezTo>
                  <a:cubicBezTo>
                    <a:pt x="1081660" y="71636"/>
                    <a:pt x="1075290" y="70125"/>
                    <a:pt x="1063847" y="70989"/>
                  </a:cubicBezTo>
                  <a:cubicBezTo>
                    <a:pt x="1052404" y="71852"/>
                    <a:pt x="1035672" y="75307"/>
                    <a:pt x="1013651" y="81352"/>
                  </a:cubicBezTo>
                  <a:cubicBezTo>
                    <a:pt x="986447" y="89124"/>
                    <a:pt x="961403" y="97760"/>
                    <a:pt x="938517" y="107260"/>
                  </a:cubicBezTo>
                  <a:cubicBezTo>
                    <a:pt x="932472" y="109851"/>
                    <a:pt x="926212" y="112441"/>
                    <a:pt x="919734" y="115032"/>
                  </a:cubicBezTo>
                  <a:cubicBezTo>
                    <a:pt x="913257" y="117623"/>
                    <a:pt x="909802" y="118918"/>
                    <a:pt x="909371" y="118918"/>
                  </a:cubicBezTo>
                  <a:cubicBezTo>
                    <a:pt x="908507" y="118918"/>
                    <a:pt x="907643" y="119566"/>
                    <a:pt x="906780" y="120862"/>
                  </a:cubicBezTo>
                  <a:cubicBezTo>
                    <a:pt x="905916" y="121725"/>
                    <a:pt x="905269" y="121941"/>
                    <a:pt x="904837" y="121509"/>
                  </a:cubicBezTo>
                  <a:cubicBezTo>
                    <a:pt x="904405" y="121509"/>
                    <a:pt x="904189" y="121725"/>
                    <a:pt x="904189" y="122157"/>
                  </a:cubicBezTo>
                  <a:cubicBezTo>
                    <a:pt x="904189" y="122589"/>
                    <a:pt x="900951" y="124316"/>
                    <a:pt x="894474" y="127338"/>
                  </a:cubicBezTo>
                  <a:cubicBezTo>
                    <a:pt x="888860" y="129929"/>
                    <a:pt x="885838" y="131657"/>
                    <a:pt x="885406" y="132520"/>
                  </a:cubicBezTo>
                  <a:cubicBezTo>
                    <a:pt x="884974" y="132952"/>
                    <a:pt x="884326" y="133168"/>
                    <a:pt x="883463" y="133168"/>
                  </a:cubicBezTo>
                  <a:cubicBezTo>
                    <a:pt x="882599" y="133168"/>
                    <a:pt x="880224" y="134247"/>
                    <a:pt x="876338" y="136406"/>
                  </a:cubicBezTo>
                  <a:cubicBezTo>
                    <a:pt x="872452" y="138565"/>
                    <a:pt x="867918" y="140940"/>
                    <a:pt x="862736" y="143531"/>
                  </a:cubicBezTo>
                  <a:cubicBezTo>
                    <a:pt x="857123" y="146122"/>
                    <a:pt x="851294" y="149144"/>
                    <a:pt x="845249" y="152599"/>
                  </a:cubicBezTo>
                  <a:cubicBezTo>
                    <a:pt x="837044" y="157349"/>
                    <a:pt x="828192" y="160587"/>
                    <a:pt x="818693" y="162314"/>
                  </a:cubicBezTo>
                  <a:cubicBezTo>
                    <a:pt x="814375" y="163610"/>
                    <a:pt x="810057" y="162962"/>
                    <a:pt x="805739" y="160371"/>
                  </a:cubicBezTo>
                  <a:cubicBezTo>
                    <a:pt x="801853" y="158212"/>
                    <a:pt x="798398" y="155837"/>
                    <a:pt x="795376" y="153247"/>
                  </a:cubicBezTo>
                  <a:cubicBezTo>
                    <a:pt x="789762" y="147201"/>
                    <a:pt x="786740" y="142668"/>
                    <a:pt x="786308" y="139645"/>
                  </a:cubicBezTo>
                  <a:cubicBezTo>
                    <a:pt x="787171" y="139213"/>
                    <a:pt x="788899" y="139645"/>
                    <a:pt x="791489" y="140940"/>
                  </a:cubicBezTo>
                  <a:cubicBezTo>
                    <a:pt x="797103" y="144826"/>
                    <a:pt x="810057" y="143531"/>
                    <a:pt x="830351" y="137054"/>
                  </a:cubicBezTo>
                  <a:cubicBezTo>
                    <a:pt x="848488" y="131441"/>
                    <a:pt x="860361" y="127338"/>
                    <a:pt x="865975" y="124748"/>
                  </a:cubicBezTo>
                  <a:cubicBezTo>
                    <a:pt x="866839" y="124316"/>
                    <a:pt x="867270" y="124316"/>
                    <a:pt x="867270" y="124748"/>
                  </a:cubicBezTo>
                  <a:cubicBezTo>
                    <a:pt x="867270" y="125180"/>
                    <a:pt x="867702" y="124964"/>
                    <a:pt x="868566" y="124100"/>
                  </a:cubicBezTo>
                  <a:cubicBezTo>
                    <a:pt x="869429" y="123668"/>
                    <a:pt x="870077" y="123668"/>
                    <a:pt x="870509" y="124100"/>
                  </a:cubicBezTo>
                  <a:cubicBezTo>
                    <a:pt x="870940" y="124100"/>
                    <a:pt x="871804" y="123668"/>
                    <a:pt x="873099" y="122805"/>
                  </a:cubicBezTo>
                  <a:cubicBezTo>
                    <a:pt x="874827" y="121941"/>
                    <a:pt x="875690" y="121509"/>
                    <a:pt x="875690" y="121509"/>
                  </a:cubicBezTo>
                  <a:cubicBezTo>
                    <a:pt x="876554" y="121509"/>
                    <a:pt x="879361" y="120646"/>
                    <a:pt x="884110" y="118918"/>
                  </a:cubicBezTo>
                  <a:cubicBezTo>
                    <a:pt x="898792" y="113305"/>
                    <a:pt x="914121" y="107692"/>
                    <a:pt x="930097" y="102078"/>
                  </a:cubicBezTo>
                  <a:cubicBezTo>
                    <a:pt x="936142" y="100351"/>
                    <a:pt x="941108" y="98624"/>
                    <a:pt x="944994" y="96897"/>
                  </a:cubicBezTo>
                  <a:cubicBezTo>
                    <a:pt x="987742" y="80920"/>
                    <a:pt x="1024445" y="68830"/>
                    <a:pt x="1055103" y="60625"/>
                  </a:cubicBezTo>
                  <a:cubicBezTo>
                    <a:pt x="1064603" y="58035"/>
                    <a:pt x="1070648" y="56092"/>
                    <a:pt x="1073239" y="54796"/>
                  </a:cubicBezTo>
                  <a:cubicBezTo>
                    <a:pt x="1074534" y="53933"/>
                    <a:pt x="1075182" y="53717"/>
                    <a:pt x="1075182" y="54148"/>
                  </a:cubicBezTo>
                  <a:cubicBezTo>
                    <a:pt x="1075182" y="54580"/>
                    <a:pt x="1075614" y="54364"/>
                    <a:pt x="1076477" y="53501"/>
                  </a:cubicBezTo>
                  <a:cubicBezTo>
                    <a:pt x="1077773" y="52637"/>
                    <a:pt x="1078636" y="52421"/>
                    <a:pt x="1079068" y="52853"/>
                  </a:cubicBezTo>
                  <a:cubicBezTo>
                    <a:pt x="1079500" y="52853"/>
                    <a:pt x="1082523" y="51558"/>
                    <a:pt x="1088136" y="48967"/>
                  </a:cubicBezTo>
                  <a:cubicBezTo>
                    <a:pt x="1093317" y="45944"/>
                    <a:pt x="1097420" y="44217"/>
                    <a:pt x="1100442" y="43785"/>
                  </a:cubicBezTo>
                  <a:cubicBezTo>
                    <a:pt x="1102601" y="42922"/>
                    <a:pt x="1104976" y="42706"/>
                    <a:pt x="1107567" y="43137"/>
                  </a:cubicBezTo>
                  <a:close/>
                  <a:moveTo>
                    <a:pt x="2143482" y="41518"/>
                  </a:moveTo>
                  <a:cubicBezTo>
                    <a:pt x="2147206" y="40871"/>
                    <a:pt x="2153602" y="43137"/>
                    <a:pt x="2162670" y="48319"/>
                  </a:cubicBezTo>
                  <a:cubicBezTo>
                    <a:pt x="2173033" y="53069"/>
                    <a:pt x="2180590" y="60410"/>
                    <a:pt x="2185340" y="70341"/>
                  </a:cubicBezTo>
                  <a:cubicBezTo>
                    <a:pt x="2196998" y="88477"/>
                    <a:pt x="2202612" y="106180"/>
                    <a:pt x="2202180" y="123452"/>
                  </a:cubicBezTo>
                  <a:cubicBezTo>
                    <a:pt x="2203475" y="132952"/>
                    <a:pt x="2204555" y="138565"/>
                    <a:pt x="2205418" y="140293"/>
                  </a:cubicBezTo>
                  <a:cubicBezTo>
                    <a:pt x="2210168" y="157996"/>
                    <a:pt x="2214918" y="178291"/>
                    <a:pt x="2219668" y="201176"/>
                  </a:cubicBezTo>
                  <a:cubicBezTo>
                    <a:pt x="2221395" y="212835"/>
                    <a:pt x="2215566" y="214994"/>
                    <a:pt x="2202180" y="207653"/>
                  </a:cubicBezTo>
                  <a:cubicBezTo>
                    <a:pt x="2196998" y="205926"/>
                    <a:pt x="2192032" y="201176"/>
                    <a:pt x="2187283" y="193404"/>
                  </a:cubicBezTo>
                  <a:cubicBezTo>
                    <a:pt x="2179079" y="183904"/>
                    <a:pt x="2173897" y="172030"/>
                    <a:pt x="2171738" y="157780"/>
                  </a:cubicBezTo>
                  <a:cubicBezTo>
                    <a:pt x="2170011" y="148713"/>
                    <a:pt x="2168931" y="142668"/>
                    <a:pt x="2168500" y="139645"/>
                  </a:cubicBezTo>
                  <a:cubicBezTo>
                    <a:pt x="2168068" y="137486"/>
                    <a:pt x="2167636" y="135543"/>
                    <a:pt x="2167204" y="133816"/>
                  </a:cubicBezTo>
                  <a:cubicBezTo>
                    <a:pt x="2160727" y="110930"/>
                    <a:pt x="2154682" y="90420"/>
                    <a:pt x="2149068" y="72284"/>
                  </a:cubicBezTo>
                  <a:cubicBezTo>
                    <a:pt x="2146046" y="67534"/>
                    <a:pt x="2142376" y="64296"/>
                    <a:pt x="2138058" y="62569"/>
                  </a:cubicBezTo>
                  <a:cubicBezTo>
                    <a:pt x="2132444" y="60841"/>
                    <a:pt x="2128774" y="58250"/>
                    <a:pt x="2127047" y="54796"/>
                  </a:cubicBezTo>
                  <a:cubicBezTo>
                    <a:pt x="2126183" y="52637"/>
                    <a:pt x="2127694" y="51342"/>
                    <a:pt x="2131581" y="50910"/>
                  </a:cubicBezTo>
                  <a:cubicBezTo>
                    <a:pt x="2133739" y="50478"/>
                    <a:pt x="2136762" y="47887"/>
                    <a:pt x="2140648" y="43137"/>
                  </a:cubicBezTo>
                  <a:cubicBezTo>
                    <a:pt x="2141296" y="42274"/>
                    <a:pt x="2142240" y="41734"/>
                    <a:pt x="2143482" y="41518"/>
                  </a:cubicBezTo>
                  <a:close/>
                  <a:moveTo>
                    <a:pt x="1659407" y="33422"/>
                  </a:moveTo>
                  <a:cubicBezTo>
                    <a:pt x="1658544" y="33854"/>
                    <a:pt x="1658112" y="35797"/>
                    <a:pt x="1658112" y="39251"/>
                  </a:cubicBezTo>
                  <a:cubicBezTo>
                    <a:pt x="1658112" y="44433"/>
                    <a:pt x="1660055" y="49183"/>
                    <a:pt x="1663941" y="53501"/>
                  </a:cubicBezTo>
                  <a:cubicBezTo>
                    <a:pt x="1664805" y="53501"/>
                    <a:pt x="1665236" y="53285"/>
                    <a:pt x="1665236" y="52853"/>
                  </a:cubicBezTo>
                  <a:cubicBezTo>
                    <a:pt x="1664805" y="51989"/>
                    <a:pt x="1664373" y="49614"/>
                    <a:pt x="1663941" y="45728"/>
                  </a:cubicBezTo>
                  <a:cubicBezTo>
                    <a:pt x="1663941" y="42274"/>
                    <a:pt x="1663509" y="39251"/>
                    <a:pt x="1662646" y="36661"/>
                  </a:cubicBezTo>
                  <a:cubicBezTo>
                    <a:pt x="1661350" y="34070"/>
                    <a:pt x="1660271" y="32990"/>
                    <a:pt x="1659407" y="33422"/>
                  </a:cubicBezTo>
                  <a:close/>
                  <a:moveTo>
                    <a:pt x="495977" y="30507"/>
                  </a:moveTo>
                  <a:cubicBezTo>
                    <a:pt x="499754" y="30939"/>
                    <a:pt x="503911" y="32342"/>
                    <a:pt x="508445" y="34717"/>
                  </a:cubicBezTo>
                  <a:cubicBezTo>
                    <a:pt x="514058" y="37740"/>
                    <a:pt x="519239" y="40331"/>
                    <a:pt x="523990" y="42490"/>
                  </a:cubicBezTo>
                  <a:cubicBezTo>
                    <a:pt x="531762" y="47240"/>
                    <a:pt x="536727" y="52637"/>
                    <a:pt x="538887" y="58682"/>
                  </a:cubicBezTo>
                  <a:cubicBezTo>
                    <a:pt x="539750" y="62137"/>
                    <a:pt x="541045" y="65807"/>
                    <a:pt x="542773" y="69693"/>
                  </a:cubicBezTo>
                  <a:cubicBezTo>
                    <a:pt x="545795" y="76602"/>
                    <a:pt x="546227" y="81784"/>
                    <a:pt x="544068" y="85238"/>
                  </a:cubicBezTo>
                  <a:cubicBezTo>
                    <a:pt x="540614" y="88261"/>
                    <a:pt x="536943" y="89988"/>
                    <a:pt x="533057" y="90420"/>
                  </a:cubicBezTo>
                  <a:cubicBezTo>
                    <a:pt x="532625" y="90420"/>
                    <a:pt x="531978" y="90851"/>
                    <a:pt x="531114" y="91715"/>
                  </a:cubicBezTo>
                  <a:cubicBezTo>
                    <a:pt x="530250" y="92147"/>
                    <a:pt x="529387" y="92363"/>
                    <a:pt x="528523" y="92363"/>
                  </a:cubicBezTo>
                  <a:cubicBezTo>
                    <a:pt x="527660" y="92363"/>
                    <a:pt x="526580" y="92579"/>
                    <a:pt x="525285" y="93010"/>
                  </a:cubicBezTo>
                  <a:cubicBezTo>
                    <a:pt x="519239" y="95601"/>
                    <a:pt x="509956" y="99056"/>
                    <a:pt x="497434" y="103374"/>
                  </a:cubicBezTo>
                  <a:cubicBezTo>
                    <a:pt x="486639" y="108123"/>
                    <a:pt x="473469" y="118055"/>
                    <a:pt x="457924" y="133168"/>
                  </a:cubicBezTo>
                  <a:cubicBezTo>
                    <a:pt x="446266" y="144395"/>
                    <a:pt x="425971" y="166416"/>
                    <a:pt x="397041" y="199233"/>
                  </a:cubicBezTo>
                  <a:lnTo>
                    <a:pt x="377609" y="221255"/>
                  </a:lnTo>
                  <a:lnTo>
                    <a:pt x="382143" y="223846"/>
                  </a:lnTo>
                  <a:cubicBezTo>
                    <a:pt x="385166" y="225573"/>
                    <a:pt x="387109" y="228272"/>
                    <a:pt x="387972" y="231942"/>
                  </a:cubicBezTo>
                  <a:cubicBezTo>
                    <a:pt x="388836" y="235612"/>
                    <a:pt x="389268" y="243493"/>
                    <a:pt x="389268" y="255583"/>
                  </a:cubicBezTo>
                  <a:cubicBezTo>
                    <a:pt x="389268" y="263356"/>
                    <a:pt x="389376" y="268645"/>
                    <a:pt x="389592" y="271452"/>
                  </a:cubicBezTo>
                  <a:cubicBezTo>
                    <a:pt x="389807" y="274259"/>
                    <a:pt x="390347" y="275446"/>
                    <a:pt x="391211" y="275014"/>
                  </a:cubicBezTo>
                  <a:cubicBezTo>
                    <a:pt x="392506" y="274582"/>
                    <a:pt x="394881" y="273719"/>
                    <a:pt x="398335" y="272423"/>
                  </a:cubicBezTo>
                  <a:cubicBezTo>
                    <a:pt x="403085" y="270264"/>
                    <a:pt x="407835" y="268321"/>
                    <a:pt x="412585" y="266594"/>
                  </a:cubicBezTo>
                  <a:cubicBezTo>
                    <a:pt x="417766" y="264003"/>
                    <a:pt x="420789" y="262276"/>
                    <a:pt x="421653" y="261412"/>
                  </a:cubicBezTo>
                  <a:cubicBezTo>
                    <a:pt x="422516" y="260117"/>
                    <a:pt x="424243" y="256447"/>
                    <a:pt x="426834" y="250401"/>
                  </a:cubicBezTo>
                  <a:cubicBezTo>
                    <a:pt x="428994" y="243061"/>
                    <a:pt x="432016" y="233777"/>
                    <a:pt x="435902" y="222550"/>
                  </a:cubicBezTo>
                  <a:cubicBezTo>
                    <a:pt x="440220" y="211324"/>
                    <a:pt x="443243" y="203119"/>
                    <a:pt x="444970" y="197938"/>
                  </a:cubicBezTo>
                  <a:cubicBezTo>
                    <a:pt x="447129" y="190597"/>
                    <a:pt x="449288" y="184552"/>
                    <a:pt x="451447" y="179802"/>
                  </a:cubicBezTo>
                  <a:cubicBezTo>
                    <a:pt x="453606" y="175052"/>
                    <a:pt x="454901" y="172246"/>
                    <a:pt x="455333" y="171382"/>
                  </a:cubicBezTo>
                  <a:cubicBezTo>
                    <a:pt x="456197" y="169223"/>
                    <a:pt x="457276" y="166201"/>
                    <a:pt x="458572" y="162314"/>
                  </a:cubicBezTo>
                  <a:cubicBezTo>
                    <a:pt x="460299" y="157565"/>
                    <a:pt x="461810" y="154110"/>
                    <a:pt x="463106" y="151951"/>
                  </a:cubicBezTo>
                  <a:cubicBezTo>
                    <a:pt x="463969" y="149792"/>
                    <a:pt x="464833" y="147417"/>
                    <a:pt x="465696" y="144826"/>
                  </a:cubicBezTo>
                  <a:cubicBezTo>
                    <a:pt x="466128" y="141804"/>
                    <a:pt x="466992" y="139645"/>
                    <a:pt x="468287" y="138349"/>
                  </a:cubicBezTo>
                  <a:cubicBezTo>
                    <a:pt x="470878" y="136190"/>
                    <a:pt x="475844" y="136406"/>
                    <a:pt x="483184" y="138997"/>
                  </a:cubicBezTo>
                  <a:cubicBezTo>
                    <a:pt x="487070" y="140724"/>
                    <a:pt x="490741" y="142236"/>
                    <a:pt x="494195" y="143531"/>
                  </a:cubicBezTo>
                  <a:cubicBezTo>
                    <a:pt x="501104" y="145690"/>
                    <a:pt x="508661" y="155190"/>
                    <a:pt x="516865" y="172030"/>
                  </a:cubicBezTo>
                  <a:cubicBezTo>
                    <a:pt x="524205" y="183688"/>
                    <a:pt x="527875" y="197290"/>
                    <a:pt x="527875" y="212835"/>
                  </a:cubicBezTo>
                  <a:cubicBezTo>
                    <a:pt x="528307" y="218017"/>
                    <a:pt x="528739" y="221039"/>
                    <a:pt x="529171" y="221903"/>
                  </a:cubicBezTo>
                  <a:cubicBezTo>
                    <a:pt x="530034" y="221903"/>
                    <a:pt x="533705" y="220823"/>
                    <a:pt x="540182" y="218664"/>
                  </a:cubicBezTo>
                  <a:cubicBezTo>
                    <a:pt x="547091" y="216073"/>
                    <a:pt x="551409" y="214562"/>
                    <a:pt x="553136" y="214130"/>
                  </a:cubicBezTo>
                  <a:cubicBezTo>
                    <a:pt x="554432" y="213699"/>
                    <a:pt x="555727" y="212835"/>
                    <a:pt x="557022" y="211540"/>
                  </a:cubicBezTo>
                  <a:cubicBezTo>
                    <a:pt x="558317" y="211108"/>
                    <a:pt x="559829" y="210676"/>
                    <a:pt x="561556" y="210244"/>
                  </a:cubicBezTo>
                  <a:cubicBezTo>
                    <a:pt x="562851" y="209812"/>
                    <a:pt x="565010" y="208517"/>
                    <a:pt x="568033" y="206358"/>
                  </a:cubicBezTo>
                  <a:cubicBezTo>
                    <a:pt x="571056" y="203767"/>
                    <a:pt x="572351" y="201716"/>
                    <a:pt x="571919" y="200205"/>
                  </a:cubicBezTo>
                  <a:cubicBezTo>
                    <a:pt x="571487" y="198693"/>
                    <a:pt x="568896" y="194915"/>
                    <a:pt x="564147" y="188870"/>
                  </a:cubicBezTo>
                  <a:cubicBezTo>
                    <a:pt x="560692" y="182825"/>
                    <a:pt x="556374" y="176348"/>
                    <a:pt x="551193" y="169439"/>
                  </a:cubicBezTo>
                  <a:cubicBezTo>
                    <a:pt x="547306" y="164257"/>
                    <a:pt x="545255" y="161235"/>
                    <a:pt x="545040" y="160371"/>
                  </a:cubicBezTo>
                  <a:cubicBezTo>
                    <a:pt x="544824" y="159508"/>
                    <a:pt x="545795" y="160155"/>
                    <a:pt x="547954" y="162314"/>
                  </a:cubicBezTo>
                  <a:cubicBezTo>
                    <a:pt x="550977" y="165337"/>
                    <a:pt x="553352" y="168575"/>
                    <a:pt x="555079" y="172030"/>
                  </a:cubicBezTo>
                  <a:cubicBezTo>
                    <a:pt x="558101" y="175052"/>
                    <a:pt x="562419" y="179155"/>
                    <a:pt x="568033" y="184336"/>
                  </a:cubicBezTo>
                  <a:cubicBezTo>
                    <a:pt x="574510" y="190381"/>
                    <a:pt x="581203" y="194915"/>
                    <a:pt x="588112" y="197938"/>
                  </a:cubicBezTo>
                  <a:cubicBezTo>
                    <a:pt x="603225" y="205710"/>
                    <a:pt x="614883" y="213914"/>
                    <a:pt x="623087" y="222550"/>
                  </a:cubicBezTo>
                  <a:cubicBezTo>
                    <a:pt x="627837" y="229459"/>
                    <a:pt x="631940" y="237016"/>
                    <a:pt x="635394" y="245220"/>
                  </a:cubicBezTo>
                  <a:cubicBezTo>
                    <a:pt x="638416" y="255151"/>
                    <a:pt x="636257" y="262060"/>
                    <a:pt x="628917" y="265946"/>
                  </a:cubicBezTo>
                  <a:cubicBezTo>
                    <a:pt x="627621" y="265946"/>
                    <a:pt x="623412" y="266162"/>
                    <a:pt x="616287" y="266594"/>
                  </a:cubicBezTo>
                  <a:cubicBezTo>
                    <a:pt x="609162" y="267026"/>
                    <a:pt x="600202" y="267242"/>
                    <a:pt x="589407" y="267242"/>
                  </a:cubicBezTo>
                  <a:cubicBezTo>
                    <a:pt x="579044" y="267242"/>
                    <a:pt x="569976" y="267350"/>
                    <a:pt x="562204" y="267566"/>
                  </a:cubicBezTo>
                  <a:cubicBezTo>
                    <a:pt x="554432" y="267781"/>
                    <a:pt x="549897" y="267889"/>
                    <a:pt x="548602" y="267889"/>
                  </a:cubicBezTo>
                  <a:cubicBezTo>
                    <a:pt x="545579" y="268321"/>
                    <a:pt x="541477" y="268969"/>
                    <a:pt x="536296" y="269833"/>
                  </a:cubicBezTo>
                  <a:lnTo>
                    <a:pt x="527228" y="271128"/>
                  </a:lnTo>
                  <a:lnTo>
                    <a:pt x="525932" y="281491"/>
                  </a:lnTo>
                  <a:cubicBezTo>
                    <a:pt x="525069" y="288400"/>
                    <a:pt x="524421" y="294445"/>
                    <a:pt x="523990" y="299627"/>
                  </a:cubicBezTo>
                  <a:cubicBezTo>
                    <a:pt x="523557" y="309990"/>
                    <a:pt x="522478" y="319058"/>
                    <a:pt x="520751" y="326830"/>
                  </a:cubicBezTo>
                  <a:cubicBezTo>
                    <a:pt x="520320" y="331148"/>
                    <a:pt x="519887" y="335250"/>
                    <a:pt x="519455" y="339136"/>
                  </a:cubicBezTo>
                  <a:cubicBezTo>
                    <a:pt x="519024" y="342591"/>
                    <a:pt x="518592" y="346045"/>
                    <a:pt x="518160" y="349500"/>
                  </a:cubicBezTo>
                  <a:cubicBezTo>
                    <a:pt x="517728" y="353386"/>
                    <a:pt x="517080" y="360726"/>
                    <a:pt x="516217" y="371521"/>
                  </a:cubicBezTo>
                  <a:cubicBezTo>
                    <a:pt x="516217" y="377567"/>
                    <a:pt x="515785" y="383180"/>
                    <a:pt x="514921" y="388362"/>
                  </a:cubicBezTo>
                  <a:cubicBezTo>
                    <a:pt x="514490" y="393543"/>
                    <a:pt x="514274" y="398725"/>
                    <a:pt x="514274" y="403906"/>
                  </a:cubicBezTo>
                  <a:cubicBezTo>
                    <a:pt x="513842" y="408656"/>
                    <a:pt x="513626" y="412326"/>
                    <a:pt x="513626" y="414917"/>
                  </a:cubicBezTo>
                  <a:cubicBezTo>
                    <a:pt x="513194" y="417508"/>
                    <a:pt x="512762" y="421826"/>
                    <a:pt x="512331" y="427871"/>
                  </a:cubicBezTo>
                  <a:cubicBezTo>
                    <a:pt x="511899" y="433917"/>
                    <a:pt x="511467" y="438235"/>
                    <a:pt x="511035" y="440825"/>
                  </a:cubicBezTo>
                  <a:cubicBezTo>
                    <a:pt x="510172" y="443848"/>
                    <a:pt x="509524" y="448382"/>
                    <a:pt x="509092" y="454427"/>
                  </a:cubicBezTo>
                  <a:cubicBezTo>
                    <a:pt x="508229" y="468245"/>
                    <a:pt x="507581" y="479040"/>
                    <a:pt x="507149" y="486812"/>
                  </a:cubicBezTo>
                  <a:cubicBezTo>
                    <a:pt x="505854" y="500198"/>
                    <a:pt x="504990" y="507754"/>
                    <a:pt x="504558" y="509482"/>
                  </a:cubicBezTo>
                  <a:cubicBezTo>
                    <a:pt x="504558" y="511641"/>
                    <a:pt x="504342" y="514879"/>
                    <a:pt x="503911" y="519197"/>
                  </a:cubicBezTo>
                  <a:cubicBezTo>
                    <a:pt x="503479" y="523515"/>
                    <a:pt x="503047" y="526322"/>
                    <a:pt x="502615" y="527617"/>
                  </a:cubicBezTo>
                  <a:cubicBezTo>
                    <a:pt x="502615" y="529776"/>
                    <a:pt x="502399" y="532583"/>
                    <a:pt x="501967" y="536037"/>
                  </a:cubicBezTo>
                  <a:cubicBezTo>
                    <a:pt x="498945" y="552877"/>
                    <a:pt x="495922" y="566911"/>
                    <a:pt x="492900" y="578138"/>
                  </a:cubicBezTo>
                  <a:cubicBezTo>
                    <a:pt x="491172" y="581592"/>
                    <a:pt x="487934" y="591308"/>
                    <a:pt x="483184" y="607284"/>
                  </a:cubicBezTo>
                  <a:cubicBezTo>
                    <a:pt x="480593" y="617647"/>
                    <a:pt x="478003" y="630817"/>
                    <a:pt x="475412" y="646794"/>
                  </a:cubicBezTo>
                  <a:lnTo>
                    <a:pt x="473469" y="652623"/>
                  </a:lnTo>
                  <a:lnTo>
                    <a:pt x="473469" y="648089"/>
                  </a:lnTo>
                  <a:cubicBezTo>
                    <a:pt x="473469" y="645067"/>
                    <a:pt x="473253" y="641612"/>
                    <a:pt x="472821" y="637726"/>
                  </a:cubicBezTo>
                  <a:cubicBezTo>
                    <a:pt x="471957" y="632976"/>
                    <a:pt x="471094" y="625636"/>
                    <a:pt x="470230" y="615704"/>
                  </a:cubicBezTo>
                  <a:cubicBezTo>
                    <a:pt x="468935" y="604477"/>
                    <a:pt x="467208" y="590876"/>
                    <a:pt x="465049" y="574899"/>
                  </a:cubicBezTo>
                  <a:cubicBezTo>
                    <a:pt x="460731" y="553741"/>
                    <a:pt x="458572" y="513368"/>
                    <a:pt x="458572" y="453779"/>
                  </a:cubicBezTo>
                  <a:cubicBezTo>
                    <a:pt x="459003" y="419667"/>
                    <a:pt x="459867" y="382316"/>
                    <a:pt x="461163" y="341727"/>
                  </a:cubicBezTo>
                  <a:cubicBezTo>
                    <a:pt x="461594" y="334387"/>
                    <a:pt x="462242" y="326182"/>
                    <a:pt x="463106" y="317115"/>
                  </a:cubicBezTo>
                  <a:cubicBezTo>
                    <a:pt x="463537" y="308047"/>
                    <a:pt x="463969" y="300922"/>
                    <a:pt x="464401" y="295741"/>
                  </a:cubicBezTo>
                  <a:lnTo>
                    <a:pt x="465049" y="289911"/>
                  </a:lnTo>
                  <a:lnTo>
                    <a:pt x="454685" y="293150"/>
                  </a:lnTo>
                  <a:cubicBezTo>
                    <a:pt x="447777" y="295309"/>
                    <a:pt x="443674" y="296604"/>
                    <a:pt x="442379" y="297036"/>
                  </a:cubicBezTo>
                  <a:cubicBezTo>
                    <a:pt x="442379" y="297036"/>
                    <a:pt x="440652" y="297900"/>
                    <a:pt x="437197" y="299627"/>
                  </a:cubicBezTo>
                  <a:cubicBezTo>
                    <a:pt x="433743" y="301354"/>
                    <a:pt x="429641" y="303297"/>
                    <a:pt x="424891" y="305456"/>
                  </a:cubicBezTo>
                  <a:lnTo>
                    <a:pt x="409346" y="313228"/>
                  </a:lnTo>
                  <a:lnTo>
                    <a:pt x="405460" y="331364"/>
                  </a:lnTo>
                  <a:cubicBezTo>
                    <a:pt x="402438" y="343454"/>
                    <a:pt x="400495" y="352090"/>
                    <a:pt x="399631" y="357272"/>
                  </a:cubicBezTo>
                  <a:cubicBezTo>
                    <a:pt x="397041" y="369794"/>
                    <a:pt x="395313" y="389009"/>
                    <a:pt x="394449" y="414917"/>
                  </a:cubicBezTo>
                  <a:cubicBezTo>
                    <a:pt x="394017" y="427871"/>
                    <a:pt x="393370" y="435860"/>
                    <a:pt x="392506" y="438882"/>
                  </a:cubicBezTo>
                  <a:cubicBezTo>
                    <a:pt x="390347" y="446655"/>
                    <a:pt x="383007" y="447086"/>
                    <a:pt x="370484" y="440178"/>
                  </a:cubicBezTo>
                  <a:cubicBezTo>
                    <a:pt x="362280" y="437155"/>
                    <a:pt x="354940" y="430894"/>
                    <a:pt x="348463" y="421394"/>
                  </a:cubicBezTo>
                  <a:cubicBezTo>
                    <a:pt x="335077" y="403691"/>
                    <a:pt x="331191" y="387714"/>
                    <a:pt x="336804" y="373465"/>
                  </a:cubicBezTo>
                  <a:cubicBezTo>
                    <a:pt x="338100" y="369147"/>
                    <a:pt x="339395" y="364397"/>
                    <a:pt x="340690" y="359215"/>
                  </a:cubicBezTo>
                  <a:lnTo>
                    <a:pt x="343281" y="352090"/>
                  </a:lnTo>
                  <a:lnTo>
                    <a:pt x="338747" y="354681"/>
                  </a:lnTo>
                  <a:cubicBezTo>
                    <a:pt x="335724" y="356840"/>
                    <a:pt x="331406" y="359647"/>
                    <a:pt x="325793" y="363101"/>
                  </a:cubicBezTo>
                  <a:cubicBezTo>
                    <a:pt x="321044" y="366124"/>
                    <a:pt x="317805" y="368067"/>
                    <a:pt x="316078" y="368931"/>
                  </a:cubicBezTo>
                  <a:cubicBezTo>
                    <a:pt x="303988" y="375839"/>
                    <a:pt x="295351" y="379294"/>
                    <a:pt x="290170" y="379294"/>
                  </a:cubicBezTo>
                  <a:cubicBezTo>
                    <a:pt x="288011" y="379294"/>
                    <a:pt x="283261" y="376487"/>
                    <a:pt x="275920" y="370874"/>
                  </a:cubicBezTo>
                  <a:cubicBezTo>
                    <a:pt x="274625" y="369147"/>
                    <a:pt x="272898" y="366772"/>
                    <a:pt x="270739" y="363749"/>
                  </a:cubicBezTo>
                  <a:lnTo>
                    <a:pt x="266852" y="357920"/>
                  </a:lnTo>
                  <a:lnTo>
                    <a:pt x="271386" y="354034"/>
                  </a:lnTo>
                  <a:cubicBezTo>
                    <a:pt x="273546" y="351443"/>
                    <a:pt x="275273" y="349068"/>
                    <a:pt x="276568" y="346909"/>
                  </a:cubicBezTo>
                  <a:cubicBezTo>
                    <a:pt x="278295" y="344750"/>
                    <a:pt x="281965" y="340000"/>
                    <a:pt x="287579" y="332659"/>
                  </a:cubicBezTo>
                  <a:cubicBezTo>
                    <a:pt x="310464" y="304161"/>
                    <a:pt x="326657" y="283002"/>
                    <a:pt x="336157" y="269185"/>
                  </a:cubicBezTo>
                  <a:cubicBezTo>
                    <a:pt x="338747" y="264435"/>
                    <a:pt x="341986" y="260333"/>
                    <a:pt x="345872" y="256878"/>
                  </a:cubicBezTo>
                  <a:cubicBezTo>
                    <a:pt x="347167" y="255151"/>
                    <a:pt x="350406" y="250617"/>
                    <a:pt x="355587" y="243277"/>
                  </a:cubicBezTo>
                  <a:cubicBezTo>
                    <a:pt x="360769" y="235073"/>
                    <a:pt x="366382" y="226653"/>
                    <a:pt x="372427" y="218017"/>
                  </a:cubicBezTo>
                  <a:cubicBezTo>
                    <a:pt x="390563" y="191245"/>
                    <a:pt x="404165" y="169871"/>
                    <a:pt x="413233" y="153894"/>
                  </a:cubicBezTo>
                  <a:cubicBezTo>
                    <a:pt x="415392" y="151303"/>
                    <a:pt x="417119" y="149144"/>
                    <a:pt x="418414" y="147417"/>
                  </a:cubicBezTo>
                  <a:cubicBezTo>
                    <a:pt x="422732" y="141372"/>
                    <a:pt x="424891" y="137918"/>
                    <a:pt x="424891" y="137054"/>
                  </a:cubicBezTo>
                  <a:cubicBezTo>
                    <a:pt x="424891" y="135759"/>
                    <a:pt x="427050" y="132088"/>
                    <a:pt x="431368" y="126043"/>
                  </a:cubicBezTo>
                  <a:cubicBezTo>
                    <a:pt x="432232" y="125180"/>
                    <a:pt x="433527" y="121077"/>
                    <a:pt x="435254" y="113737"/>
                  </a:cubicBezTo>
                  <a:cubicBezTo>
                    <a:pt x="435686" y="112441"/>
                    <a:pt x="435038" y="111362"/>
                    <a:pt x="433311" y="110498"/>
                  </a:cubicBezTo>
                  <a:cubicBezTo>
                    <a:pt x="431584" y="107044"/>
                    <a:pt x="424459" y="108771"/>
                    <a:pt x="411937" y="115680"/>
                  </a:cubicBezTo>
                  <a:cubicBezTo>
                    <a:pt x="405028" y="119566"/>
                    <a:pt x="401142" y="121509"/>
                    <a:pt x="400279" y="121509"/>
                  </a:cubicBezTo>
                  <a:cubicBezTo>
                    <a:pt x="399415" y="121509"/>
                    <a:pt x="398552" y="121725"/>
                    <a:pt x="397688" y="122157"/>
                  </a:cubicBezTo>
                  <a:cubicBezTo>
                    <a:pt x="394233" y="123884"/>
                    <a:pt x="388188" y="124964"/>
                    <a:pt x="379552" y="125395"/>
                  </a:cubicBezTo>
                  <a:cubicBezTo>
                    <a:pt x="370053" y="126259"/>
                    <a:pt x="359689" y="121941"/>
                    <a:pt x="348463" y="112441"/>
                  </a:cubicBezTo>
                  <a:cubicBezTo>
                    <a:pt x="345872" y="109419"/>
                    <a:pt x="342958" y="106288"/>
                    <a:pt x="339719" y="103050"/>
                  </a:cubicBezTo>
                  <a:cubicBezTo>
                    <a:pt x="336480" y="99811"/>
                    <a:pt x="334861" y="97760"/>
                    <a:pt x="334861" y="96897"/>
                  </a:cubicBezTo>
                  <a:cubicBezTo>
                    <a:pt x="334861" y="96033"/>
                    <a:pt x="334213" y="94522"/>
                    <a:pt x="332918" y="92363"/>
                  </a:cubicBezTo>
                  <a:cubicBezTo>
                    <a:pt x="331622" y="90204"/>
                    <a:pt x="330111" y="88261"/>
                    <a:pt x="328384" y="86533"/>
                  </a:cubicBezTo>
                  <a:cubicBezTo>
                    <a:pt x="327088" y="83943"/>
                    <a:pt x="326657" y="82647"/>
                    <a:pt x="327088" y="82647"/>
                  </a:cubicBezTo>
                  <a:cubicBezTo>
                    <a:pt x="327520" y="82647"/>
                    <a:pt x="330111" y="84590"/>
                    <a:pt x="334861" y="88477"/>
                  </a:cubicBezTo>
                  <a:cubicBezTo>
                    <a:pt x="341770" y="94090"/>
                    <a:pt x="347815" y="96897"/>
                    <a:pt x="352997" y="96897"/>
                  </a:cubicBezTo>
                  <a:cubicBezTo>
                    <a:pt x="358178" y="96897"/>
                    <a:pt x="365735" y="94954"/>
                    <a:pt x="375666" y="91067"/>
                  </a:cubicBezTo>
                  <a:cubicBezTo>
                    <a:pt x="376530" y="90636"/>
                    <a:pt x="376961" y="90636"/>
                    <a:pt x="376961" y="91067"/>
                  </a:cubicBezTo>
                  <a:cubicBezTo>
                    <a:pt x="376961" y="91499"/>
                    <a:pt x="377609" y="91283"/>
                    <a:pt x="378904" y="90420"/>
                  </a:cubicBezTo>
                  <a:cubicBezTo>
                    <a:pt x="379768" y="89556"/>
                    <a:pt x="380200" y="89340"/>
                    <a:pt x="380200" y="89772"/>
                  </a:cubicBezTo>
                  <a:cubicBezTo>
                    <a:pt x="380200" y="90204"/>
                    <a:pt x="380632" y="90204"/>
                    <a:pt x="381495" y="89772"/>
                  </a:cubicBezTo>
                  <a:cubicBezTo>
                    <a:pt x="382791" y="88908"/>
                    <a:pt x="383870" y="88477"/>
                    <a:pt x="384734" y="88477"/>
                  </a:cubicBezTo>
                  <a:cubicBezTo>
                    <a:pt x="386029" y="88477"/>
                    <a:pt x="387109" y="88261"/>
                    <a:pt x="387972" y="87829"/>
                  </a:cubicBezTo>
                  <a:cubicBezTo>
                    <a:pt x="388404" y="86965"/>
                    <a:pt x="389699" y="86318"/>
                    <a:pt x="391858" y="85886"/>
                  </a:cubicBezTo>
                  <a:cubicBezTo>
                    <a:pt x="394017" y="85454"/>
                    <a:pt x="398120" y="83727"/>
                    <a:pt x="404165" y="80704"/>
                  </a:cubicBezTo>
                  <a:cubicBezTo>
                    <a:pt x="409778" y="78113"/>
                    <a:pt x="414528" y="75954"/>
                    <a:pt x="418414" y="74227"/>
                  </a:cubicBezTo>
                  <a:cubicBezTo>
                    <a:pt x="436118" y="66886"/>
                    <a:pt x="455765" y="55012"/>
                    <a:pt x="477355" y="38604"/>
                  </a:cubicBezTo>
                  <a:cubicBezTo>
                    <a:pt x="480809" y="35149"/>
                    <a:pt x="483616" y="32990"/>
                    <a:pt x="485775" y="32127"/>
                  </a:cubicBezTo>
                  <a:cubicBezTo>
                    <a:pt x="488798" y="30615"/>
                    <a:pt x="492198" y="30076"/>
                    <a:pt x="495977" y="30507"/>
                  </a:cubicBezTo>
                  <a:close/>
                  <a:moveTo>
                    <a:pt x="2336294" y="15367"/>
                  </a:moveTo>
                  <a:cubicBezTo>
                    <a:pt x="2341557" y="15205"/>
                    <a:pt x="2348884" y="18201"/>
                    <a:pt x="2358275" y="24354"/>
                  </a:cubicBezTo>
                  <a:cubicBezTo>
                    <a:pt x="2365616" y="27809"/>
                    <a:pt x="2371877" y="34501"/>
                    <a:pt x="2377059" y="44433"/>
                  </a:cubicBezTo>
                  <a:cubicBezTo>
                    <a:pt x="2382672" y="53933"/>
                    <a:pt x="2385263" y="61705"/>
                    <a:pt x="2384831" y="67750"/>
                  </a:cubicBezTo>
                  <a:cubicBezTo>
                    <a:pt x="2384831" y="72068"/>
                    <a:pt x="2383320" y="75738"/>
                    <a:pt x="2380297" y="78761"/>
                  </a:cubicBezTo>
                  <a:cubicBezTo>
                    <a:pt x="2376843" y="83079"/>
                    <a:pt x="2375116" y="85454"/>
                    <a:pt x="2375116" y="85886"/>
                  </a:cubicBezTo>
                  <a:cubicBezTo>
                    <a:pt x="2375116" y="86318"/>
                    <a:pt x="2373173" y="90420"/>
                    <a:pt x="2369286" y="98192"/>
                  </a:cubicBezTo>
                  <a:cubicBezTo>
                    <a:pt x="2365400" y="105964"/>
                    <a:pt x="2362810" y="111362"/>
                    <a:pt x="2361514" y="114384"/>
                  </a:cubicBezTo>
                  <a:cubicBezTo>
                    <a:pt x="2360651" y="116112"/>
                    <a:pt x="2360003" y="117407"/>
                    <a:pt x="2359571" y="118271"/>
                  </a:cubicBezTo>
                  <a:cubicBezTo>
                    <a:pt x="2359139" y="118703"/>
                    <a:pt x="2358275" y="120214"/>
                    <a:pt x="2356980" y="122805"/>
                  </a:cubicBezTo>
                  <a:cubicBezTo>
                    <a:pt x="2356117" y="125827"/>
                    <a:pt x="2353957" y="131225"/>
                    <a:pt x="2350503" y="138997"/>
                  </a:cubicBezTo>
                  <a:cubicBezTo>
                    <a:pt x="2348344" y="142452"/>
                    <a:pt x="2347265" y="144395"/>
                    <a:pt x="2347265" y="144826"/>
                  </a:cubicBezTo>
                  <a:cubicBezTo>
                    <a:pt x="2347265" y="145258"/>
                    <a:pt x="2346401" y="147309"/>
                    <a:pt x="2344674" y="150980"/>
                  </a:cubicBezTo>
                  <a:cubicBezTo>
                    <a:pt x="2342946" y="154650"/>
                    <a:pt x="2341004" y="158320"/>
                    <a:pt x="2338844" y="161991"/>
                  </a:cubicBezTo>
                  <a:cubicBezTo>
                    <a:pt x="2336686" y="165661"/>
                    <a:pt x="2334958" y="168360"/>
                    <a:pt x="2333663" y="170087"/>
                  </a:cubicBezTo>
                  <a:cubicBezTo>
                    <a:pt x="2327186" y="179155"/>
                    <a:pt x="2320493" y="183257"/>
                    <a:pt x="2313584" y="182393"/>
                  </a:cubicBezTo>
                  <a:cubicBezTo>
                    <a:pt x="2308835" y="180234"/>
                    <a:pt x="2304948" y="176132"/>
                    <a:pt x="2301926" y="170087"/>
                  </a:cubicBezTo>
                  <a:cubicBezTo>
                    <a:pt x="2301062" y="168360"/>
                    <a:pt x="2300846" y="167064"/>
                    <a:pt x="2301278" y="166201"/>
                  </a:cubicBezTo>
                  <a:cubicBezTo>
                    <a:pt x="2301710" y="165337"/>
                    <a:pt x="2302573" y="165337"/>
                    <a:pt x="2303869" y="166201"/>
                  </a:cubicBezTo>
                  <a:cubicBezTo>
                    <a:pt x="2305164" y="167064"/>
                    <a:pt x="2305920" y="167280"/>
                    <a:pt x="2306136" y="166848"/>
                  </a:cubicBezTo>
                  <a:cubicBezTo>
                    <a:pt x="2306352" y="166416"/>
                    <a:pt x="2306891" y="164905"/>
                    <a:pt x="2307755" y="162314"/>
                  </a:cubicBezTo>
                  <a:lnTo>
                    <a:pt x="2308403" y="157780"/>
                  </a:lnTo>
                  <a:lnTo>
                    <a:pt x="2302573" y="161667"/>
                  </a:lnTo>
                  <a:cubicBezTo>
                    <a:pt x="2298255" y="163394"/>
                    <a:pt x="2293937" y="165985"/>
                    <a:pt x="2289619" y="169439"/>
                  </a:cubicBezTo>
                  <a:cubicBezTo>
                    <a:pt x="2284870" y="173325"/>
                    <a:pt x="2280120" y="176780"/>
                    <a:pt x="2275370" y="179802"/>
                  </a:cubicBezTo>
                  <a:lnTo>
                    <a:pt x="2268893" y="184336"/>
                  </a:lnTo>
                  <a:lnTo>
                    <a:pt x="2270836" y="186279"/>
                  </a:lnTo>
                  <a:cubicBezTo>
                    <a:pt x="2282927" y="194483"/>
                    <a:pt x="2289619" y="203335"/>
                    <a:pt x="2290915" y="212835"/>
                  </a:cubicBezTo>
                  <a:cubicBezTo>
                    <a:pt x="2292210" y="217585"/>
                    <a:pt x="2293074" y="219960"/>
                    <a:pt x="2293506" y="219960"/>
                  </a:cubicBezTo>
                  <a:cubicBezTo>
                    <a:pt x="2293937" y="219960"/>
                    <a:pt x="2297392" y="219312"/>
                    <a:pt x="2303869" y="218017"/>
                  </a:cubicBezTo>
                  <a:cubicBezTo>
                    <a:pt x="2309914" y="215858"/>
                    <a:pt x="2316175" y="214130"/>
                    <a:pt x="2322652" y="212835"/>
                  </a:cubicBezTo>
                  <a:cubicBezTo>
                    <a:pt x="2328265" y="211108"/>
                    <a:pt x="2331936" y="210028"/>
                    <a:pt x="2333663" y="209596"/>
                  </a:cubicBezTo>
                  <a:cubicBezTo>
                    <a:pt x="2334526" y="209165"/>
                    <a:pt x="2335174" y="208949"/>
                    <a:pt x="2335606" y="208949"/>
                  </a:cubicBezTo>
                  <a:cubicBezTo>
                    <a:pt x="2336038" y="208949"/>
                    <a:pt x="2336470" y="208733"/>
                    <a:pt x="2336902" y="208301"/>
                  </a:cubicBezTo>
                  <a:cubicBezTo>
                    <a:pt x="2337765" y="208733"/>
                    <a:pt x="2338413" y="208949"/>
                    <a:pt x="2338844" y="208949"/>
                  </a:cubicBezTo>
                  <a:cubicBezTo>
                    <a:pt x="2339276" y="208949"/>
                    <a:pt x="2339924" y="208733"/>
                    <a:pt x="2340788" y="208301"/>
                  </a:cubicBezTo>
                  <a:cubicBezTo>
                    <a:pt x="2342083" y="207437"/>
                    <a:pt x="2342946" y="207006"/>
                    <a:pt x="2343378" y="207006"/>
                  </a:cubicBezTo>
                  <a:cubicBezTo>
                    <a:pt x="2343810" y="207437"/>
                    <a:pt x="2344674" y="207437"/>
                    <a:pt x="2345969" y="207006"/>
                  </a:cubicBezTo>
                  <a:cubicBezTo>
                    <a:pt x="2362810" y="202688"/>
                    <a:pt x="2390445" y="198154"/>
                    <a:pt x="2428875" y="193404"/>
                  </a:cubicBezTo>
                  <a:cubicBezTo>
                    <a:pt x="2450465" y="191245"/>
                    <a:pt x="2466441" y="188222"/>
                    <a:pt x="2476805" y="184336"/>
                  </a:cubicBezTo>
                  <a:cubicBezTo>
                    <a:pt x="2485009" y="181745"/>
                    <a:pt x="2492781" y="181745"/>
                    <a:pt x="2500122" y="184336"/>
                  </a:cubicBezTo>
                  <a:cubicBezTo>
                    <a:pt x="2503145" y="185632"/>
                    <a:pt x="2507462" y="188438"/>
                    <a:pt x="2513076" y="192756"/>
                  </a:cubicBezTo>
                  <a:cubicBezTo>
                    <a:pt x="2519121" y="196642"/>
                    <a:pt x="2522791" y="198801"/>
                    <a:pt x="2524087" y="199233"/>
                  </a:cubicBezTo>
                  <a:cubicBezTo>
                    <a:pt x="2524519" y="199233"/>
                    <a:pt x="2526030" y="200745"/>
                    <a:pt x="2528621" y="203767"/>
                  </a:cubicBezTo>
                  <a:cubicBezTo>
                    <a:pt x="2531211" y="207222"/>
                    <a:pt x="2533802" y="212835"/>
                    <a:pt x="2536393" y="220607"/>
                  </a:cubicBezTo>
                  <a:cubicBezTo>
                    <a:pt x="2538984" y="228380"/>
                    <a:pt x="2540279" y="232698"/>
                    <a:pt x="2540279" y="233561"/>
                  </a:cubicBezTo>
                  <a:cubicBezTo>
                    <a:pt x="2540279" y="237879"/>
                    <a:pt x="2536609" y="240686"/>
                    <a:pt x="2529268" y="241981"/>
                  </a:cubicBezTo>
                  <a:cubicBezTo>
                    <a:pt x="2511996" y="241981"/>
                    <a:pt x="2489758" y="241118"/>
                    <a:pt x="2462555" y="239391"/>
                  </a:cubicBezTo>
                  <a:cubicBezTo>
                    <a:pt x="2447442" y="238095"/>
                    <a:pt x="2432977" y="238527"/>
                    <a:pt x="2419159" y="240686"/>
                  </a:cubicBezTo>
                  <a:cubicBezTo>
                    <a:pt x="2400160" y="245004"/>
                    <a:pt x="2380945" y="250186"/>
                    <a:pt x="2361514" y="256231"/>
                  </a:cubicBezTo>
                  <a:lnTo>
                    <a:pt x="2354017" y="258373"/>
                  </a:lnTo>
                  <a:lnTo>
                    <a:pt x="2364591" y="265461"/>
                  </a:lnTo>
                  <a:cubicBezTo>
                    <a:pt x="2367937" y="268591"/>
                    <a:pt x="2369718" y="271560"/>
                    <a:pt x="2369934" y="274366"/>
                  </a:cubicBezTo>
                  <a:cubicBezTo>
                    <a:pt x="2370366" y="276525"/>
                    <a:pt x="2371445" y="279332"/>
                    <a:pt x="2373173" y="282787"/>
                  </a:cubicBezTo>
                  <a:cubicBezTo>
                    <a:pt x="2375332" y="289263"/>
                    <a:pt x="2375979" y="294661"/>
                    <a:pt x="2375116" y="298979"/>
                  </a:cubicBezTo>
                  <a:cubicBezTo>
                    <a:pt x="2369502" y="306320"/>
                    <a:pt x="2365616" y="309990"/>
                    <a:pt x="2363457" y="309990"/>
                  </a:cubicBezTo>
                  <a:cubicBezTo>
                    <a:pt x="2362594" y="309990"/>
                    <a:pt x="2362162" y="310422"/>
                    <a:pt x="2362162" y="311285"/>
                  </a:cubicBezTo>
                  <a:cubicBezTo>
                    <a:pt x="2362162" y="311717"/>
                    <a:pt x="2360003" y="312797"/>
                    <a:pt x="2355685" y="314524"/>
                  </a:cubicBezTo>
                  <a:cubicBezTo>
                    <a:pt x="2353957" y="315387"/>
                    <a:pt x="2352231" y="316683"/>
                    <a:pt x="2350503" y="318410"/>
                  </a:cubicBezTo>
                  <a:cubicBezTo>
                    <a:pt x="2348344" y="320137"/>
                    <a:pt x="2345753" y="322512"/>
                    <a:pt x="2342731" y="325535"/>
                  </a:cubicBezTo>
                  <a:cubicBezTo>
                    <a:pt x="2338844" y="328557"/>
                    <a:pt x="2337333" y="330500"/>
                    <a:pt x="2338197" y="331364"/>
                  </a:cubicBezTo>
                  <a:cubicBezTo>
                    <a:pt x="2338629" y="332659"/>
                    <a:pt x="2339060" y="335034"/>
                    <a:pt x="2339492" y="338489"/>
                  </a:cubicBezTo>
                  <a:cubicBezTo>
                    <a:pt x="2339924" y="341943"/>
                    <a:pt x="2340572" y="344534"/>
                    <a:pt x="2341435" y="346261"/>
                  </a:cubicBezTo>
                  <a:cubicBezTo>
                    <a:pt x="2342731" y="348420"/>
                    <a:pt x="2341975" y="350255"/>
                    <a:pt x="2339169" y="351767"/>
                  </a:cubicBezTo>
                  <a:cubicBezTo>
                    <a:pt x="2336362" y="353278"/>
                    <a:pt x="2329129" y="355977"/>
                    <a:pt x="2317470" y="359863"/>
                  </a:cubicBezTo>
                  <a:cubicBezTo>
                    <a:pt x="2308403" y="362454"/>
                    <a:pt x="2299983" y="365692"/>
                    <a:pt x="2292210" y="369578"/>
                  </a:cubicBezTo>
                  <a:cubicBezTo>
                    <a:pt x="2284438" y="373465"/>
                    <a:pt x="2280551" y="376271"/>
                    <a:pt x="2280551" y="377998"/>
                  </a:cubicBezTo>
                  <a:cubicBezTo>
                    <a:pt x="2280551" y="378862"/>
                    <a:pt x="2281847" y="382100"/>
                    <a:pt x="2284438" y="387714"/>
                  </a:cubicBezTo>
                  <a:cubicBezTo>
                    <a:pt x="2286597" y="392895"/>
                    <a:pt x="2288324" y="400020"/>
                    <a:pt x="2289619" y="409088"/>
                  </a:cubicBezTo>
                  <a:lnTo>
                    <a:pt x="2291562" y="422042"/>
                  </a:lnTo>
                  <a:lnTo>
                    <a:pt x="2297392" y="421394"/>
                  </a:lnTo>
                  <a:cubicBezTo>
                    <a:pt x="2317255" y="416645"/>
                    <a:pt x="2342515" y="413406"/>
                    <a:pt x="2373173" y="411679"/>
                  </a:cubicBezTo>
                  <a:cubicBezTo>
                    <a:pt x="2383536" y="411247"/>
                    <a:pt x="2393899" y="413190"/>
                    <a:pt x="2404262" y="417508"/>
                  </a:cubicBezTo>
                  <a:cubicBezTo>
                    <a:pt x="2411603" y="420099"/>
                    <a:pt x="2421318" y="426144"/>
                    <a:pt x="2433409" y="435644"/>
                  </a:cubicBezTo>
                  <a:cubicBezTo>
                    <a:pt x="2440749" y="441257"/>
                    <a:pt x="2444420" y="444064"/>
                    <a:pt x="2444420" y="444064"/>
                  </a:cubicBezTo>
                  <a:cubicBezTo>
                    <a:pt x="2445715" y="444064"/>
                    <a:pt x="2448090" y="446655"/>
                    <a:pt x="2451544" y="451836"/>
                  </a:cubicBezTo>
                  <a:cubicBezTo>
                    <a:pt x="2451544" y="452268"/>
                    <a:pt x="2452624" y="453779"/>
                    <a:pt x="2454783" y="456370"/>
                  </a:cubicBezTo>
                  <a:cubicBezTo>
                    <a:pt x="2459964" y="464574"/>
                    <a:pt x="2465362" y="473858"/>
                    <a:pt x="2470975" y="484221"/>
                  </a:cubicBezTo>
                  <a:cubicBezTo>
                    <a:pt x="2475293" y="492425"/>
                    <a:pt x="2477237" y="500414"/>
                    <a:pt x="2476805" y="508186"/>
                  </a:cubicBezTo>
                  <a:cubicBezTo>
                    <a:pt x="2476805" y="516822"/>
                    <a:pt x="2474430" y="521140"/>
                    <a:pt x="2469680" y="521140"/>
                  </a:cubicBezTo>
                  <a:cubicBezTo>
                    <a:pt x="2464066" y="523731"/>
                    <a:pt x="2449601" y="520924"/>
                    <a:pt x="2426284" y="512720"/>
                  </a:cubicBezTo>
                  <a:cubicBezTo>
                    <a:pt x="2409876" y="507970"/>
                    <a:pt x="2392820" y="505379"/>
                    <a:pt x="2375116" y="504948"/>
                  </a:cubicBezTo>
                  <a:cubicBezTo>
                    <a:pt x="2362162" y="506243"/>
                    <a:pt x="2350287" y="507754"/>
                    <a:pt x="2339492" y="509482"/>
                  </a:cubicBezTo>
                  <a:cubicBezTo>
                    <a:pt x="2337765" y="509913"/>
                    <a:pt x="2338629" y="509050"/>
                    <a:pt x="2342083" y="506891"/>
                  </a:cubicBezTo>
                  <a:cubicBezTo>
                    <a:pt x="2354605" y="499550"/>
                    <a:pt x="2363025" y="494368"/>
                    <a:pt x="2367343" y="491346"/>
                  </a:cubicBezTo>
                  <a:cubicBezTo>
                    <a:pt x="2371661" y="488323"/>
                    <a:pt x="2375116" y="485517"/>
                    <a:pt x="2377707" y="482926"/>
                  </a:cubicBezTo>
                  <a:cubicBezTo>
                    <a:pt x="2388070" y="471699"/>
                    <a:pt x="2393899" y="460904"/>
                    <a:pt x="2395194" y="450541"/>
                  </a:cubicBezTo>
                  <a:cubicBezTo>
                    <a:pt x="2395626" y="440609"/>
                    <a:pt x="2390876" y="434132"/>
                    <a:pt x="2380945" y="431110"/>
                  </a:cubicBezTo>
                  <a:cubicBezTo>
                    <a:pt x="2374036" y="427224"/>
                    <a:pt x="2361082" y="425065"/>
                    <a:pt x="2342083" y="424633"/>
                  </a:cubicBezTo>
                  <a:cubicBezTo>
                    <a:pt x="2321357" y="423769"/>
                    <a:pt x="2308403" y="424417"/>
                    <a:pt x="2303221" y="426576"/>
                  </a:cubicBezTo>
                  <a:cubicBezTo>
                    <a:pt x="2298039" y="427440"/>
                    <a:pt x="2294693" y="428195"/>
                    <a:pt x="2293182" y="428843"/>
                  </a:cubicBezTo>
                  <a:cubicBezTo>
                    <a:pt x="2291671" y="429491"/>
                    <a:pt x="2291130" y="430678"/>
                    <a:pt x="2291562" y="432405"/>
                  </a:cubicBezTo>
                  <a:cubicBezTo>
                    <a:pt x="2291994" y="432837"/>
                    <a:pt x="2292318" y="436615"/>
                    <a:pt x="2292534" y="443740"/>
                  </a:cubicBezTo>
                  <a:cubicBezTo>
                    <a:pt x="2292750" y="450865"/>
                    <a:pt x="2293074" y="460472"/>
                    <a:pt x="2293506" y="472563"/>
                  </a:cubicBezTo>
                  <a:cubicBezTo>
                    <a:pt x="2293074" y="477312"/>
                    <a:pt x="2293074" y="481630"/>
                    <a:pt x="2293506" y="485517"/>
                  </a:cubicBezTo>
                  <a:cubicBezTo>
                    <a:pt x="2293937" y="490266"/>
                    <a:pt x="2294153" y="500630"/>
                    <a:pt x="2294153" y="516606"/>
                  </a:cubicBezTo>
                  <a:cubicBezTo>
                    <a:pt x="2294153" y="527833"/>
                    <a:pt x="2293937" y="535390"/>
                    <a:pt x="2293506" y="539276"/>
                  </a:cubicBezTo>
                  <a:cubicBezTo>
                    <a:pt x="2293074" y="543162"/>
                    <a:pt x="2292426" y="546616"/>
                    <a:pt x="2291562" y="549639"/>
                  </a:cubicBezTo>
                  <a:cubicBezTo>
                    <a:pt x="2289835" y="553525"/>
                    <a:pt x="2288756" y="556332"/>
                    <a:pt x="2288324" y="558059"/>
                  </a:cubicBezTo>
                  <a:cubicBezTo>
                    <a:pt x="2287029" y="559786"/>
                    <a:pt x="2286381" y="562377"/>
                    <a:pt x="2286381" y="565831"/>
                  </a:cubicBezTo>
                  <a:cubicBezTo>
                    <a:pt x="2285085" y="574899"/>
                    <a:pt x="2282063" y="580944"/>
                    <a:pt x="2277313" y="583967"/>
                  </a:cubicBezTo>
                  <a:cubicBezTo>
                    <a:pt x="2273859" y="584831"/>
                    <a:pt x="2269972" y="583751"/>
                    <a:pt x="2265654" y="580729"/>
                  </a:cubicBezTo>
                  <a:cubicBezTo>
                    <a:pt x="2263064" y="579433"/>
                    <a:pt x="2260041" y="577922"/>
                    <a:pt x="2256587" y="576195"/>
                  </a:cubicBezTo>
                  <a:cubicBezTo>
                    <a:pt x="2253132" y="574467"/>
                    <a:pt x="2250110" y="571877"/>
                    <a:pt x="2247519" y="568422"/>
                  </a:cubicBezTo>
                  <a:cubicBezTo>
                    <a:pt x="2245360" y="565400"/>
                    <a:pt x="2243201" y="562809"/>
                    <a:pt x="2241042" y="560650"/>
                  </a:cubicBezTo>
                  <a:cubicBezTo>
                    <a:pt x="2239315" y="558491"/>
                    <a:pt x="2236940" y="555036"/>
                    <a:pt x="2233917" y="550287"/>
                  </a:cubicBezTo>
                  <a:cubicBezTo>
                    <a:pt x="2230031" y="542082"/>
                    <a:pt x="2223770" y="535605"/>
                    <a:pt x="2215134" y="530856"/>
                  </a:cubicBezTo>
                  <a:cubicBezTo>
                    <a:pt x="2209952" y="527833"/>
                    <a:pt x="2206066" y="525350"/>
                    <a:pt x="2203475" y="523407"/>
                  </a:cubicBezTo>
                  <a:cubicBezTo>
                    <a:pt x="2200885" y="521464"/>
                    <a:pt x="2199589" y="520277"/>
                    <a:pt x="2199589" y="519845"/>
                  </a:cubicBezTo>
                  <a:cubicBezTo>
                    <a:pt x="2199157" y="519413"/>
                    <a:pt x="2198509" y="519197"/>
                    <a:pt x="2197646" y="519197"/>
                  </a:cubicBezTo>
                  <a:cubicBezTo>
                    <a:pt x="2196782" y="519197"/>
                    <a:pt x="2196350" y="518765"/>
                    <a:pt x="2196350" y="517902"/>
                  </a:cubicBezTo>
                  <a:cubicBezTo>
                    <a:pt x="2196350" y="517470"/>
                    <a:pt x="2195703" y="517254"/>
                    <a:pt x="2194408" y="517254"/>
                  </a:cubicBezTo>
                  <a:cubicBezTo>
                    <a:pt x="2193976" y="517254"/>
                    <a:pt x="2193760" y="516822"/>
                    <a:pt x="2193760" y="515959"/>
                  </a:cubicBezTo>
                  <a:cubicBezTo>
                    <a:pt x="2193760" y="515527"/>
                    <a:pt x="2193328" y="515311"/>
                    <a:pt x="2192464" y="515311"/>
                  </a:cubicBezTo>
                  <a:cubicBezTo>
                    <a:pt x="2192032" y="515311"/>
                    <a:pt x="2190306" y="514231"/>
                    <a:pt x="2187283" y="512072"/>
                  </a:cubicBezTo>
                  <a:cubicBezTo>
                    <a:pt x="2184692" y="509913"/>
                    <a:pt x="2181669" y="507754"/>
                    <a:pt x="2178215" y="505595"/>
                  </a:cubicBezTo>
                  <a:lnTo>
                    <a:pt x="2173033" y="503005"/>
                  </a:lnTo>
                  <a:lnTo>
                    <a:pt x="2171090" y="505595"/>
                  </a:lnTo>
                  <a:cubicBezTo>
                    <a:pt x="2169795" y="507323"/>
                    <a:pt x="2168715" y="509050"/>
                    <a:pt x="2167852" y="510777"/>
                  </a:cubicBezTo>
                  <a:cubicBezTo>
                    <a:pt x="2166988" y="512504"/>
                    <a:pt x="2164613" y="515959"/>
                    <a:pt x="2160727" y="521140"/>
                  </a:cubicBezTo>
                  <a:cubicBezTo>
                    <a:pt x="2159000" y="524163"/>
                    <a:pt x="2157273" y="527401"/>
                    <a:pt x="2155545" y="530856"/>
                  </a:cubicBezTo>
                  <a:cubicBezTo>
                    <a:pt x="2152091" y="537764"/>
                    <a:pt x="2147773" y="540787"/>
                    <a:pt x="2142592" y="539923"/>
                  </a:cubicBezTo>
                  <a:cubicBezTo>
                    <a:pt x="2139137" y="539492"/>
                    <a:pt x="2135251" y="537980"/>
                    <a:pt x="2130933" y="535390"/>
                  </a:cubicBezTo>
                  <a:cubicBezTo>
                    <a:pt x="2122729" y="530640"/>
                    <a:pt x="2116684" y="524810"/>
                    <a:pt x="2112797" y="517902"/>
                  </a:cubicBezTo>
                  <a:cubicBezTo>
                    <a:pt x="2106320" y="507538"/>
                    <a:pt x="2103514" y="499982"/>
                    <a:pt x="2104377" y="495232"/>
                  </a:cubicBezTo>
                  <a:cubicBezTo>
                    <a:pt x="2105241" y="491778"/>
                    <a:pt x="2106968" y="488755"/>
                    <a:pt x="2109559" y="486164"/>
                  </a:cubicBezTo>
                  <a:cubicBezTo>
                    <a:pt x="2117331" y="477960"/>
                    <a:pt x="2122729" y="471483"/>
                    <a:pt x="2125751" y="466733"/>
                  </a:cubicBezTo>
                  <a:cubicBezTo>
                    <a:pt x="2127047" y="463711"/>
                    <a:pt x="2128774" y="460472"/>
                    <a:pt x="2130933" y="457018"/>
                  </a:cubicBezTo>
                  <a:cubicBezTo>
                    <a:pt x="2133524" y="453563"/>
                    <a:pt x="2135467" y="450541"/>
                    <a:pt x="2136762" y="447950"/>
                  </a:cubicBezTo>
                  <a:cubicBezTo>
                    <a:pt x="2142376" y="439314"/>
                    <a:pt x="2146693" y="434996"/>
                    <a:pt x="2149716" y="434996"/>
                  </a:cubicBezTo>
                  <a:cubicBezTo>
                    <a:pt x="2153171" y="434996"/>
                    <a:pt x="2155977" y="438235"/>
                    <a:pt x="2158136" y="444711"/>
                  </a:cubicBezTo>
                  <a:cubicBezTo>
                    <a:pt x="2158136" y="446007"/>
                    <a:pt x="2157812" y="447410"/>
                    <a:pt x="2157165" y="448922"/>
                  </a:cubicBezTo>
                  <a:cubicBezTo>
                    <a:pt x="2156517" y="450433"/>
                    <a:pt x="2156193" y="450757"/>
                    <a:pt x="2156193" y="449893"/>
                  </a:cubicBezTo>
                  <a:cubicBezTo>
                    <a:pt x="2156193" y="449030"/>
                    <a:pt x="2155761" y="449030"/>
                    <a:pt x="2154898" y="449893"/>
                  </a:cubicBezTo>
                  <a:cubicBezTo>
                    <a:pt x="2154034" y="452052"/>
                    <a:pt x="2153602" y="455507"/>
                    <a:pt x="2153602" y="460256"/>
                  </a:cubicBezTo>
                  <a:cubicBezTo>
                    <a:pt x="2153602" y="464574"/>
                    <a:pt x="2153710" y="467165"/>
                    <a:pt x="2153926" y="468029"/>
                  </a:cubicBezTo>
                  <a:cubicBezTo>
                    <a:pt x="2154142" y="468892"/>
                    <a:pt x="2154898" y="469540"/>
                    <a:pt x="2156193" y="469972"/>
                  </a:cubicBezTo>
                  <a:cubicBezTo>
                    <a:pt x="2158352" y="470835"/>
                    <a:pt x="2160943" y="471051"/>
                    <a:pt x="2163966" y="470620"/>
                  </a:cubicBezTo>
                  <a:cubicBezTo>
                    <a:pt x="2171738" y="469324"/>
                    <a:pt x="2180806" y="466302"/>
                    <a:pt x="2191169" y="461552"/>
                  </a:cubicBezTo>
                  <a:cubicBezTo>
                    <a:pt x="2194192" y="459825"/>
                    <a:pt x="2195919" y="458745"/>
                    <a:pt x="2196350" y="458313"/>
                  </a:cubicBezTo>
                  <a:cubicBezTo>
                    <a:pt x="2197646" y="457881"/>
                    <a:pt x="2204555" y="454859"/>
                    <a:pt x="2217077" y="449245"/>
                  </a:cubicBezTo>
                  <a:cubicBezTo>
                    <a:pt x="2227008" y="444496"/>
                    <a:pt x="2236184" y="440394"/>
                    <a:pt x="2244604" y="436939"/>
                  </a:cubicBezTo>
                  <a:cubicBezTo>
                    <a:pt x="2253024" y="433485"/>
                    <a:pt x="2257882" y="431758"/>
                    <a:pt x="2259177" y="431758"/>
                  </a:cubicBezTo>
                  <a:cubicBezTo>
                    <a:pt x="2259609" y="431758"/>
                    <a:pt x="2260041" y="429275"/>
                    <a:pt x="2260473" y="424309"/>
                  </a:cubicBezTo>
                  <a:cubicBezTo>
                    <a:pt x="2260905" y="419343"/>
                    <a:pt x="2261336" y="413190"/>
                    <a:pt x="2261768" y="405850"/>
                  </a:cubicBezTo>
                  <a:cubicBezTo>
                    <a:pt x="2262200" y="395918"/>
                    <a:pt x="2261552" y="390521"/>
                    <a:pt x="2259825" y="389657"/>
                  </a:cubicBezTo>
                  <a:cubicBezTo>
                    <a:pt x="2258098" y="387066"/>
                    <a:pt x="2256803" y="385987"/>
                    <a:pt x="2255939" y="386419"/>
                  </a:cubicBezTo>
                  <a:cubicBezTo>
                    <a:pt x="2249894" y="388146"/>
                    <a:pt x="2243848" y="390089"/>
                    <a:pt x="2237803" y="392248"/>
                  </a:cubicBezTo>
                  <a:cubicBezTo>
                    <a:pt x="2236076" y="393111"/>
                    <a:pt x="2234997" y="395270"/>
                    <a:pt x="2234565" y="398725"/>
                  </a:cubicBezTo>
                  <a:cubicBezTo>
                    <a:pt x="2232406" y="407793"/>
                    <a:pt x="2227872" y="410815"/>
                    <a:pt x="2220963" y="407793"/>
                  </a:cubicBezTo>
                  <a:cubicBezTo>
                    <a:pt x="2214486" y="405634"/>
                    <a:pt x="2207361" y="401532"/>
                    <a:pt x="2199589" y="395486"/>
                  </a:cubicBezTo>
                  <a:cubicBezTo>
                    <a:pt x="2191385" y="387282"/>
                    <a:pt x="2183612" y="376271"/>
                    <a:pt x="2176272" y="362454"/>
                  </a:cubicBezTo>
                  <a:cubicBezTo>
                    <a:pt x="2169795" y="350795"/>
                    <a:pt x="2169579" y="335466"/>
                    <a:pt x="2175624" y="316467"/>
                  </a:cubicBezTo>
                  <a:cubicBezTo>
                    <a:pt x="2176488" y="312149"/>
                    <a:pt x="2177135" y="308479"/>
                    <a:pt x="2177567" y="305456"/>
                  </a:cubicBezTo>
                  <a:cubicBezTo>
                    <a:pt x="2178863" y="302865"/>
                    <a:pt x="2179942" y="300274"/>
                    <a:pt x="2180806" y="297684"/>
                  </a:cubicBezTo>
                  <a:cubicBezTo>
                    <a:pt x="2184260" y="289911"/>
                    <a:pt x="2187175" y="284082"/>
                    <a:pt x="2189550" y="280196"/>
                  </a:cubicBezTo>
                  <a:cubicBezTo>
                    <a:pt x="2191925" y="276310"/>
                    <a:pt x="2193544" y="274366"/>
                    <a:pt x="2194408" y="274366"/>
                  </a:cubicBezTo>
                  <a:cubicBezTo>
                    <a:pt x="2196566" y="274366"/>
                    <a:pt x="2199805" y="276741"/>
                    <a:pt x="2204123" y="281491"/>
                  </a:cubicBezTo>
                  <a:cubicBezTo>
                    <a:pt x="2205418" y="283650"/>
                    <a:pt x="2206714" y="289695"/>
                    <a:pt x="2208009" y="299627"/>
                  </a:cubicBezTo>
                  <a:cubicBezTo>
                    <a:pt x="2208441" y="305672"/>
                    <a:pt x="2209089" y="309990"/>
                    <a:pt x="2209952" y="312581"/>
                  </a:cubicBezTo>
                  <a:cubicBezTo>
                    <a:pt x="2210816" y="315172"/>
                    <a:pt x="2211679" y="316035"/>
                    <a:pt x="2212543" y="315172"/>
                  </a:cubicBezTo>
                  <a:cubicBezTo>
                    <a:pt x="2213407" y="314740"/>
                    <a:pt x="2215997" y="311717"/>
                    <a:pt x="2220315" y="306104"/>
                  </a:cubicBezTo>
                  <a:cubicBezTo>
                    <a:pt x="2228951" y="295741"/>
                    <a:pt x="2237156" y="287752"/>
                    <a:pt x="2244928" y="282139"/>
                  </a:cubicBezTo>
                  <a:cubicBezTo>
                    <a:pt x="2252269" y="276957"/>
                    <a:pt x="2257882" y="273287"/>
                    <a:pt x="2261768" y="271128"/>
                  </a:cubicBezTo>
                  <a:cubicBezTo>
                    <a:pt x="2267813" y="268537"/>
                    <a:pt x="2271700" y="267242"/>
                    <a:pt x="2273427" y="267242"/>
                  </a:cubicBezTo>
                  <a:cubicBezTo>
                    <a:pt x="2273859" y="267674"/>
                    <a:pt x="2274506" y="267458"/>
                    <a:pt x="2275370" y="266594"/>
                  </a:cubicBezTo>
                  <a:cubicBezTo>
                    <a:pt x="2276233" y="266162"/>
                    <a:pt x="2276665" y="265946"/>
                    <a:pt x="2276665" y="265946"/>
                  </a:cubicBezTo>
                  <a:cubicBezTo>
                    <a:pt x="2276665" y="266378"/>
                    <a:pt x="2277097" y="266378"/>
                    <a:pt x="2277961" y="265946"/>
                  </a:cubicBezTo>
                  <a:cubicBezTo>
                    <a:pt x="2279256" y="265083"/>
                    <a:pt x="2282279" y="264219"/>
                    <a:pt x="2287029" y="263356"/>
                  </a:cubicBezTo>
                  <a:cubicBezTo>
                    <a:pt x="2303869" y="259901"/>
                    <a:pt x="2313800" y="256447"/>
                    <a:pt x="2316823" y="252992"/>
                  </a:cubicBezTo>
                  <a:cubicBezTo>
                    <a:pt x="2318982" y="250833"/>
                    <a:pt x="2321357" y="249322"/>
                    <a:pt x="2323947" y="248458"/>
                  </a:cubicBezTo>
                  <a:cubicBezTo>
                    <a:pt x="2328697" y="245868"/>
                    <a:pt x="2337333" y="248243"/>
                    <a:pt x="2349855" y="255583"/>
                  </a:cubicBezTo>
                  <a:lnTo>
                    <a:pt x="2353644" y="258123"/>
                  </a:lnTo>
                  <a:lnTo>
                    <a:pt x="2356333" y="256555"/>
                  </a:lnTo>
                  <a:cubicBezTo>
                    <a:pt x="2358707" y="255475"/>
                    <a:pt x="2362162" y="254072"/>
                    <a:pt x="2366696" y="252345"/>
                  </a:cubicBezTo>
                  <a:cubicBezTo>
                    <a:pt x="2386990" y="243277"/>
                    <a:pt x="2403938" y="235504"/>
                    <a:pt x="2417540" y="229027"/>
                  </a:cubicBezTo>
                  <a:cubicBezTo>
                    <a:pt x="2431142" y="222550"/>
                    <a:pt x="2439670" y="217801"/>
                    <a:pt x="2443124" y="214778"/>
                  </a:cubicBezTo>
                  <a:cubicBezTo>
                    <a:pt x="2446147" y="212187"/>
                    <a:pt x="2446902" y="210028"/>
                    <a:pt x="2445391" y="208301"/>
                  </a:cubicBezTo>
                  <a:cubicBezTo>
                    <a:pt x="2443880" y="206574"/>
                    <a:pt x="2439670" y="205710"/>
                    <a:pt x="2432761" y="205710"/>
                  </a:cubicBezTo>
                  <a:cubicBezTo>
                    <a:pt x="2424125" y="205278"/>
                    <a:pt x="2413762" y="205710"/>
                    <a:pt x="2401671" y="207006"/>
                  </a:cubicBezTo>
                  <a:cubicBezTo>
                    <a:pt x="2400808" y="207437"/>
                    <a:pt x="2399513" y="207653"/>
                    <a:pt x="2397785" y="207653"/>
                  </a:cubicBezTo>
                  <a:cubicBezTo>
                    <a:pt x="2396490" y="207653"/>
                    <a:pt x="2395194" y="207869"/>
                    <a:pt x="2393899" y="208301"/>
                  </a:cubicBezTo>
                  <a:cubicBezTo>
                    <a:pt x="2393036" y="209165"/>
                    <a:pt x="2391956" y="209380"/>
                    <a:pt x="2390660" y="208949"/>
                  </a:cubicBezTo>
                  <a:cubicBezTo>
                    <a:pt x="2389797" y="208517"/>
                    <a:pt x="2389149" y="208733"/>
                    <a:pt x="2388718" y="209596"/>
                  </a:cubicBezTo>
                  <a:cubicBezTo>
                    <a:pt x="2388286" y="210028"/>
                    <a:pt x="2387206" y="210244"/>
                    <a:pt x="2385479" y="210244"/>
                  </a:cubicBezTo>
                  <a:cubicBezTo>
                    <a:pt x="2383752" y="210244"/>
                    <a:pt x="2382456" y="210244"/>
                    <a:pt x="2381593" y="210244"/>
                  </a:cubicBezTo>
                  <a:cubicBezTo>
                    <a:pt x="2381161" y="210676"/>
                    <a:pt x="2380513" y="210676"/>
                    <a:pt x="2379650" y="210244"/>
                  </a:cubicBezTo>
                  <a:cubicBezTo>
                    <a:pt x="2379218" y="210244"/>
                    <a:pt x="2378354" y="210460"/>
                    <a:pt x="2377059" y="210892"/>
                  </a:cubicBezTo>
                  <a:cubicBezTo>
                    <a:pt x="2375763" y="211324"/>
                    <a:pt x="2373173" y="211971"/>
                    <a:pt x="2369286" y="212835"/>
                  </a:cubicBezTo>
                  <a:cubicBezTo>
                    <a:pt x="2365400" y="213267"/>
                    <a:pt x="2354173" y="215426"/>
                    <a:pt x="2335606" y="219312"/>
                  </a:cubicBezTo>
                  <a:cubicBezTo>
                    <a:pt x="2328265" y="221039"/>
                    <a:pt x="2319629" y="223198"/>
                    <a:pt x="2309698" y="225789"/>
                  </a:cubicBezTo>
                  <a:cubicBezTo>
                    <a:pt x="2302789" y="227516"/>
                    <a:pt x="2298255" y="228704"/>
                    <a:pt x="2296096" y="229351"/>
                  </a:cubicBezTo>
                  <a:cubicBezTo>
                    <a:pt x="2293937" y="229999"/>
                    <a:pt x="2292642" y="230971"/>
                    <a:pt x="2292210" y="232266"/>
                  </a:cubicBezTo>
                  <a:cubicBezTo>
                    <a:pt x="2288756" y="237016"/>
                    <a:pt x="2282279" y="241550"/>
                    <a:pt x="2272779" y="245868"/>
                  </a:cubicBezTo>
                  <a:cubicBezTo>
                    <a:pt x="2265007" y="248890"/>
                    <a:pt x="2255507" y="251265"/>
                    <a:pt x="2244280" y="252992"/>
                  </a:cubicBezTo>
                  <a:cubicBezTo>
                    <a:pt x="2221395" y="256878"/>
                    <a:pt x="2204771" y="261412"/>
                    <a:pt x="2194408" y="266594"/>
                  </a:cubicBezTo>
                  <a:cubicBezTo>
                    <a:pt x="2190089" y="267889"/>
                    <a:pt x="2187715" y="268753"/>
                    <a:pt x="2187283" y="269185"/>
                  </a:cubicBezTo>
                  <a:cubicBezTo>
                    <a:pt x="2186851" y="269185"/>
                    <a:pt x="2186203" y="269401"/>
                    <a:pt x="2185340" y="269833"/>
                  </a:cubicBezTo>
                  <a:cubicBezTo>
                    <a:pt x="2184044" y="270696"/>
                    <a:pt x="2179726" y="273071"/>
                    <a:pt x="2172386" y="276957"/>
                  </a:cubicBezTo>
                  <a:cubicBezTo>
                    <a:pt x="2154682" y="284730"/>
                    <a:pt x="2138274" y="292934"/>
                    <a:pt x="2123160" y="301570"/>
                  </a:cubicBezTo>
                  <a:cubicBezTo>
                    <a:pt x="2117115" y="305024"/>
                    <a:pt x="2114093" y="306751"/>
                    <a:pt x="2114093" y="306751"/>
                  </a:cubicBezTo>
                  <a:cubicBezTo>
                    <a:pt x="2114093" y="306751"/>
                    <a:pt x="2110422" y="308695"/>
                    <a:pt x="2103082" y="312581"/>
                  </a:cubicBezTo>
                  <a:cubicBezTo>
                    <a:pt x="2096605" y="316899"/>
                    <a:pt x="2091207" y="320353"/>
                    <a:pt x="2086889" y="322944"/>
                  </a:cubicBezTo>
                  <a:cubicBezTo>
                    <a:pt x="2083003" y="324671"/>
                    <a:pt x="2079333" y="326830"/>
                    <a:pt x="2075878" y="329421"/>
                  </a:cubicBezTo>
                  <a:cubicBezTo>
                    <a:pt x="2064220" y="337193"/>
                    <a:pt x="2051698" y="344750"/>
                    <a:pt x="2038312" y="352090"/>
                  </a:cubicBezTo>
                  <a:cubicBezTo>
                    <a:pt x="2025790" y="357272"/>
                    <a:pt x="2017585" y="359647"/>
                    <a:pt x="2013699" y="359215"/>
                  </a:cubicBezTo>
                  <a:cubicBezTo>
                    <a:pt x="2010676" y="359215"/>
                    <a:pt x="2004631" y="356193"/>
                    <a:pt x="1995563" y="350147"/>
                  </a:cubicBezTo>
                  <a:cubicBezTo>
                    <a:pt x="1989086" y="340648"/>
                    <a:pt x="1985848" y="334602"/>
                    <a:pt x="1985848" y="332012"/>
                  </a:cubicBezTo>
                  <a:cubicBezTo>
                    <a:pt x="1985848" y="331148"/>
                    <a:pt x="1988007" y="329853"/>
                    <a:pt x="1992325" y="328126"/>
                  </a:cubicBezTo>
                  <a:cubicBezTo>
                    <a:pt x="1992757" y="328126"/>
                    <a:pt x="1996427" y="326614"/>
                    <a:pt x="2003336" y="323592"/>
                  </a:cubicBezTo>
                  <a:cubicBezTo>
                    <a:pt x="2029244" y="311933"/>
                    <a:pt x="2050834" y="303513"/>
                    <a:pt x="2068106" y="298331"/>
                  </a:cubicBezTo>
                  <a:cubicBezTo>
                    <a:pt x="2082787" y="294013"/>
                    <a:pt x="2092503" y="291423"/>
                    <a:pt x="2097252" y="290559"/>
                  </a:cubicBezTo>
                  <a:cubicBezTo>
                    <a:pt x="2097252" y="290991"/>
                    <a:pt x="2095093" y="291854"/>
                    <a:pt x="2090775" y="293150"/>
                  </a:cubicBezTo>
                  <a:cubicBezTo>
                    <a:pt x="2070049" y="300490"/>
                    <a:pt x="2056015" y="306536"/>
                    <a:pt x="2048675" y="311285"/>
                  </a:cubicBezTo>
                  <a:cubicBezTo>
                    <a:pt x="2052129" y="311285"/>
                    <a:pt x="2058822" y="309990"/>
                    <a:pt x="2068754" y="307399"/>
                  </a:cubicBezTo>
                  <a:cubicBezTo>
                    <a:pt x="2082571" y="302218"/>
                    <a:pt x="2097036" y="296172"/>
                    <a:pt x="2112150" y="289263"/>
                  </a:cubicBezTo>
                  <a:cubicBezTo>
                    <a:pt x="2118195" y="286673"/>
                    <a:pt x="2121649" y="285377"/>
                    <a:pt x="2122513" y="285377"/>
                  </a:cubicBezTo>
                  <a:cubicBezTo>
                    <a:pt x="2123808" y="285377"/>
                    <a:pt x="2123808" y="285162"/>
                    <a:pt x="2122513" y="284730"/>
                  </a:cubicBezTo>
                  <a:cubicBezTo>
                    <a:pt x="2121217" y="284298"/>
                    <a:pt x="2122081" y="283650"/>
                    <a:pt x="2125104" y="282787"/>
                  </a:cubicBezTo>
                  <a:cubicBezTo>
                    <a:pt x="2128558" y="282787"/>
                    <a:pt x="2137842" y="279332"/>
                    <a:pt x="2152955" y="272423"/>
                  </a:cubicBezTo>
                  <a:cubicBezTo>
                    <a:pt x="2161591" y="268537"/>
                    <a:pt x="2166556" y="266162"/>
                    <a:pt x="2167852" y="265299"/>
                  </a:cubicBezTo>
                  <a:cubicBezTo>
                    <a:pt x="2168284" y="265730"/>
                    <a:pt x="2171090" y="264651"/>
                    <a:pt x="2176272" y="262060"/>
                  </a:cubicBezTo>
                  <a:cubicBezTo>
                    <a:pt x="2188794" y="256447"/>
                    <a:pt x="2205203" y="249754"/>
                    <a:pt x="2225497" y="241981"/>
                  </a:cubicBezTo>
                  <a:cubicBezTo>
                    <a:pt x="2229383" y="241118"/>
                    <a:pt x="2232838" y="238527"/>
                    <a:pt x="2235860" y="234209"/>
                  </a:cubicBezTo>
                  <a:cubicBezTo>
                    <a:pt x="2242769" y="224278"/>
                    <a:pt x="2247303" y="215426"/>
                    <a:pt x="2249462" y="207653"/>
                  </a:cubicBezTo>
                  <a:cubicBezTo>
                    <a:pt x="2250325" y="205063"/>
                    <a:pt x="2250973" y="203119"/>
                    <a:pt x="2251405" y="201824"/>
                  </a:cubicBezTo>
                  <a:cubicBezTo>
                    <a:pt x="2251837" y="198370"/>
                    <a:pt x="2251837" y="195563"/>
                    <a:pt x="2251405" y="193404"/>
                  </a:cubicBezTo>
                  <a:cubicBezTo>
                    <a:pt x="2250541" y="193404"/>
                    <a:pt x="2248598" y="193836"/>
                    <a:pt x="2245576" y="194699"/>
                  </a:cubicBezTo>
                  <a:cubicBezTo>
                    <a:pt x="2242122" y="195995"/>
                    <a:pt x="2239099" y="195995"/>
                    <a:pt x="2236508" y="194699"/>
                  </a:cubicBezTo>
                  <a:cubicBezTo>
                    <a:pt x="2230031" y="191245"/>
                    <a:pt x="2225929" y="187359"/>
                    <a:pt x="2224202" y="183041"/>
                  </a:cubicBezTo>
                  <a:cubicBezTo>
                    <a:pt x="2221611" y="177859"/>
                    <a:pt x="2221827" y="175052"/>
                    <a:pt x="2224849" y="174621"/>
                  </a:cubicBezTo>
                  <a:cubicBezTo>
                    <a:pt x="2230463" y="171598"/>
                    <a:pt x="2238235" y="166201"/>
                    <a:pt x="2248167" y="158428"/>
                  </a:cubicBezTo>
                  <a:cubicBezTo>
                    <a:pt x="2261552" y="146338"/>
                    <a:pt x="2268677" y="137702"/>
                    <a:pt x="2269541" y="132520"/>
                  </a:cubicBezTo>
                  <a:cubicBezTo>
                    <a:pt x="2268677" y="132088"/>
                    <a:pt x="2267166" y="132088"/>
                    <a:pt x="2265007" y="132520"/>
                  </a:cubicBezTo>
                  <a:cubicBezTo>
                    <a:pt x="2262416" y="132952"/>
                    <a:pt x="2258098" y="134247"/>
                    <a:pt x="2252053" y="136406"/>
                  </a:cubicBezTo>
                  <a:cubicBezTo>
                    <a:pt x="2250757" y="137270"/>
                    <a:pt x="2249894" y="137702"/>
                    <a:pt x="2249462" y="137702"/>
                  </a:cubicBezTo>
                  <a:cubicBezTo>
                    <a:pt x="2248598" y="137702"/>
                    <a:pt x="2247951" y="137918"/>
                    <a:pt x="2247519" y="138349"/>
                  </a:cubicBezTo>
                  <a:cubicBezTo>
                    <a:pt x="2245792" y="139213"/>
                    <a:pt x="2242553" y="138134"/>
                    <a:pt x="2237803" y="135111"/>
                  </a:cubicBezTo>
                  <a:cubicBezTo>
                    <a:pt x="2231326" y="130361"/>
                    <a:pt x="2227440" y="125827"/>
                    <a:pt x="2226145" y="121509"/>
                  </a:cubicBezTo>
                  <a:cubicBezTo>
                    <a:pt x="2226577" y="120646"/>
                    <a:pt x="2228844" y="119026"/>
                    <a:pt x="2232946" y="116652"/>
                  </a:cubicBezTo>
                  <a:cubicBezTo>
                    <a:pt x="2237048" y="114277"/>
                    <a:pt x="2242553" y="111578"/>
                    <a:pt x="2249462" y="108555"/>
                  </a:cubicBezTo>
                  <a:cubicBezTo>
                    <a:pt x="2265439" y="101646"/>
                    <a:pt x="2275802" y="96897"/>
                    <a:pt x="2280551" y="94306"/>
                  </a:cubicBezTo>
                  <a:cubicBezTo>
                    <a:pt x="2285301" y="91715"/>
                    <a:pt x="2288324" y="90420"/>
                    <a:pt x="2289619" y="90420"/>
                  </a:cubicBezTo>
                  <a:cubicBezTo>
                    <a:pt x="2293074" y="90420"/>
                    <a:pt x="2298687" y="93226"/>
                    <a:pt x="2306459" y="98840"/>
                  </a:cubicBezTo>
                  <a:cubicBezTo>
                    <a:pt x="2308187" y="101862"/>
                    <a:pt x="2309914" y="106180"/>
                    <a:pt x="2311641" y="111794"/>
                  </a:cubicBezTo>
                  <a:cubicBezTo>
                    <a:pt x="2312073" y="113089"/>
                    <a:pt x="2310454" y="115572"/>
                    <a:pt x="2306783" y="119242"/>
                  </a:cubicBezTo>
                  <a:cubicBezTo>
                    <a:pt x="2303113" y="122913"/>
                    <a:pt x="2296960" y="128418"/>
                    <a:pt x="2288324" y="135759"/>
                  </a:cubicBezTo>
                  <a:cubicBezTo>
                    <a:pt x="2284438" y="138781"/>
                    <a:pt x="2281199" y="141372"/>
                    <a:pt x="2278609" y="143531"/>
                  </a:cubicBezTo>
                  <a:cubicBezTo>
                    <a:pt x="2276018" y="145690"/>
                    <a:pt x="2274722" y="146770"/>
                    <a:pt x="2274722" y="146770"/>
                  </a:cubicBezTo>
                  <a:cubicBezTo>
                    <a:pt x="2274722" y="147201"/>
                    <a:pt x="2274291" y="147633"/>
                    <a:pt x="2273427" y="148065"/>
                  </a:cubicBezTo>
                  <a:cubicBezTo>
                    <a:pt x="2271700" y="148065"/>
                    <a:pt x="2265654" y="154326"/>
                    <a:pt x="2255291" y="166848"/>
                  </a:cubicBezTo>
                  <a:cubicBezTo>
                    <a:pt x="2253996" y="168575"/>
                    <a:pt x="2253780" y="169763"/>
                    <a:pt x="2254643" y="170411"/>
                  </a:cubicBezTo>
                  <a:cubicBezTo>
                    <a:pt x="2255507" y="171058"/>
                    <a:pt x="2257450" y="170950"/>
                    <a:pt x="2260473" y="170087"/>
                  </a:cubicBezTo>
                  <a:cubicBezTo>
                    <a:pt x="2263927" y="169223"/>
                    <a:pt x="2268677" y="167928"/>
                    <a:pt x="2274722" y="166201"/>
                  </a:cubicBezTo>
                  <a:cubicBezTo>
                    <a:pt x="2281631" y="164905"/>
                    <a:pt x="2292210" y="161882"/>
                    <a:pt x="2306459" y="157133"/>
                  </a:cubicBezTo>
                  <a:cubicBezTo>
                    <a:pt x="2308187" y="156701"/>
                    <a:pt x="2309482" y="154110"/>
                    <a:pt x="2310346" y="149360"/>
                  </a:cubicBezTo>
                  <a:cubicBezTo>
                    <a:pt x="2312505" y="142883"/>
                    <a:pt x="2315743" y="132952"/>
                    <a:pt x="2320061" y="119566"/>
                  </a:cubicBezTo>
                  <a:cubicBezTo>
                    <a:pt x="2320493" y="116975"/>
                    <a:pt x="2321357" y="112873"/>
                    <a:pt x="2322652" y="107260"/>
                  </a:cubicBezTo>
                  <a:cubicBezTo>
                    <a:pt x="2324379" y="101646"/>
                    <a:pt x="2325675" y="97112"/>
                    <a:pt x="2326538" y="93658"/>
                  </a:cubicBezTo>
                  <a:cubicBezTo>
                    <a:pt x="2330425" y="75091"/>
                    <a:pt x="2330425" y="63000"/>
                    <a:pt x="2326538" y="57387"/>
                  </a:cubicBezTo>
                  <a:cubicBezTo>
                    <a:pt x="2324379" y="54796"/>
                    <a:pt x="2317686" y="53933"/>
                    <a:pt x="2306459" y="54796"/>
                  </a:cubicBezTo>
                  <a:cubicBezTo>
                    <a:pt x="2293074" y="56092"/>
                    <a:pt x="2278824" y="59978"/>
                    <a:pt x="2263711" y="66455"/>
                  </a:cubicBezTo>
                  <a:cubicBezTo>
                    <a:pt x="2257666" y="68614"/>
                    <a:pt x="2254428" y="69693"/>
                    <a:pt x="2253996" y="69693"/>
                  </a:cubicBezTo>
                  <a:cubicBezTo>
                    <a:pt x="2253132" y="69693"/>
                    <a:pt x="2251837" y="70125"/>
                    <a:pt x="2250110" y="70989"/>
                  </a:cubicBezTo>
                  <a:cubicBezTo>
                    <a:pt x="2245360" y="74443"/>
                    <a:pt x="2238667" y="78113"/>
                    <a:pt x="2230031" y="81999"/>
                  </a:cubicBezTo>
                  <a:cubicBezTo>
                    <a:pt x="2223986" y="85454"/>
                    <a:pt x="2218156" y="84806"/>
                    <a:pt x="2212543" y="80056"/>
                  </a:cubicBezTo>
                  <a:cubicBezTo>
                    <a:pt x="2208657" y="77466"/>
                    <a:pt x="2205958" y="74335"/>
                    <a:pt x="2204447" y="70665"/>
                  </a:cubicBezTo>
                  <a:cubicBezTo>
                    <a:pt x="2202936" y="66994"/>
                    <a:pt x="2203691" y="65159"/>
                    <a:pt x="2206714" y="65159"/>
                  </a:cubicBezTo>
                  <a:cubicBezTo>
                    <a:pt x="2208009" y="65159"/>
                    <a:pt x="2211248" y="64080"/>
                    <a:pt x="2216429" y="61921"/>
                  </a:cubicBezTo>
                  <a:cubicBezTo>
                    <a:pt x="2221179" y="59762"/>
                    <a:pt x="2224633" y="58250"/>
                    <a:pt x="2226793" y="57387"/>
                  </a:cubicBezTo>
                  <a:cubicBezTo>
                    <a:pt x="2229383" y="56523"/>
                    <a:pt x="2232190" y="55444"/>
                    <a:pt x="2235213" y="54148"/>
                  </a:cubicBezTo>
                  <a:cubicBezTo>
                    <a:pt x="2247303" y="49830"/>
                    <a:pt x="2254428" y="47887"/>
                    <a:pt x="2256587" y="48319"/>
                  </a:cubicBezTo>
                  <a:cubicBezTo>
                    <a:pt x="2257450" y="48319"/>
                    <a:pt x="2258530" y="47887"/>
                    <a:pt x="2259825" y="47024"/>
                  </a:cubicBezTo>
                  <a:cubicBezTo>
                    <a:pt x="2263711" y="45296"/>
                    <a:pt x="2269325" y="43353"/>
                    <a:pt x="2276665" y="41194"/>
                  </a:cubicBezTo>
                  <a:cubicBezTo>
                    <a:pt x="2288324" y="38172"/>
                    <a:pt x="2300414" y="34070"/>
                    <a:pt x="2312936" y="28888"/>
                  </a:cubicBezTo>
                  <a:cubicBezTo>
                    <a:pt x="2319845" y="26297"/>
                    <a:pt x="2324163" y="23922"/>
                    <a:pt x="2325891" y="21763"/>
                  </a:cubicBezTo>
                  <a:cubicBezTo>
                    <a:pt x="2327618" y="19604"/>
                    <a:pt x="2329561" y="17877"/>
                    <a:pt x="2331720" y="16582"/>
                  </a:cubicBezTo>
                  <a:cubicBezTo>
                    <a:pt x="2333015" y="15826"/>
                    <a:pt x="2334540" y="15421"/>
                    <a:pt x="2336294" y="15367"/>
                  </a:cubicBezTo>
                  <a:close/>
                  <a:moveTo>
                    <a:pt x="917953" y="5166"/>
                  </a:moveTo>
                  <a:cubicBezTo>
                    <a:pt x="927668" y="6623"/>
                    <a:pt x="940784" y="13667"/>
                    <a:pt x="957300" y="26297"/>
                  </a:cubicBezTo>
                  <a:cubicBezTo>
                    <a:pt x="963346" y="30183"/>
                    <a:pt x="967664" y="36445"/>
                    <a:pt x="970254" y="45081"/>
                  </a:cubicBezTo>
                  <a:cubicBezTo>
                    <a:pt x="976732" y="60194"/>
                    <a:pt x="977811" y="68614"/>
                    <a:pt x="973494" y="70341"/>
                  </a:cubicBezTo>
                  <a:cubicBezTo>
                    <a:pt x="971766" y="71205"/>
                    <a:pt x="967664" y="71636"/>
                    <a:pt x="961187" y="71636"/>
                  </a:cubicBezTo>
                  <a:cubicBezTo>
                    <a:pt x="954278" y="72068"/>
                    <a:pt x="948233" y="72716"/>
                    <a:pt x="943052" y="73579"/>
                  </a:cubicBezTo>
                  <a:cubicBezTo>
                    <a:pt x="937438" y="74875"/>
                    <a:pt x="931177" y="76170"/>
                    <a:pt x="924268" y="77466"/>
                  </a:cubicBezTo>
                  <a:cubicBezTo>
                    <a:pt x="916927" y="78761"/>
                    <a:pt x="911530" y="79841"/>
                    <a:pt x="908075" y="80704"/>
                  </a:cubicBezTo>
                  <a:cubicBezTo>
                    <a:pt x="895985" y="85454"/>
                    <a:pt x="883679" y="91715"/>
                    <a:pt x="871156" y="99487"/>
                  </a:cubicBezTo>
                  <a:cubicBezTo>
                    <a:pt x="866839" y="102078"/>
                    <a:pt x="864140" y="103590"/>
                    <a:pt x="863060" y="104021"/>
                  </a:cubicBezTo>
                  <a:cubicBezTo>
                    <a:pt x="861981" y="104453"/>
                    <a:pt x="862736" y="103590"/>
                    <a:pt x="865328" y="101431"/>
                  </a:cubicBezTo>
                  <a:cubicBezTo>
                    <a:pt x="867918" y="98840"/>
                    <a:pt x="871588" y="94306"/>
                    <a:pt x="876338" y="87829"/>
                  </a:cubicBezTo>
                  <a:cubicBezTo>
                    <a:pt x="881520" y="80920"/>
                    <a:pt x="885838" y="75307"/>
                    <a:pt x="889292" y="70989"/>
                  </a:cubicBezTo>
                  <a:cubicBezTo>
                    <a:pt x="897928" y="56739"/>
                    <a:pt x="902030" y="43785"/>
                    <a:pt x="901598" y="32127"/>
                  </a:cubicBezTo>
                  <a:cubicBezTo>
                    <a:pt x="899871" y="29104"/>
                    <a:pt x="897497" y="27377"/>
                    <a:pt x="894474" y="26945"/>
                  </a:cubicBezTo>
                  <a:cubicBezTo>
                    <a:pt x="893610" y="26945"/>
                    <a:pt x="891235" y="27377"/>
                    <a:pt x="887349" y="28240"/>
                  </a:cubicBezTo>
                  <a:cubicBezTo>
                    <a:pt x="883031" y="29104"/>
                    <a:pt x="880872" y="29104"/>
                    <a:pt x="880872" y="28240"/>
                  </a:cubicBezTo>
                  <a:cubicBezTo>
                    <a:pt x="880872" y="26081"/>
                    <a:pt x="884758" y="21979"/>
                    <a:pt x="892531" y="15934"/>
                  </a:cubicBezTo>
                  <a:cubicBezTo>
                    <a:pt x="895121" y="14639"/>
                    <a:pt x="896848" y="13775"/>
                    <a:pt x="897712" y="13343"/>
                  </a:cubicBezTo>
                  <a:cubicBezTo>
                    <a:pt x="903326" y="9025"/>
                    <a:pt x="907212" y="6435"/>
                    <a:pt x="909371" y="5571"/>
                  </a:cubicBezTo>
                  <a:cubicBezTo>
                    <a:pt x="911854" y="4815"/>
                    <a:pt x="914714" y="4680"/>
                    <a:pt x="917953" y="5166"/>
                  </a:cubicBezTo>
                  <a:close/>
                  <a:moveTo>
                    <a:pt x="1657464" y="65"/>
                  </a:moveTo>
                  <a:cubicBezTo>
                    <a:pt x="1658760" y="281"/>
                    <a:pt x="1661566" y="1469"/>
                    <a:pt x="1665884" y="3628"/>
                  </a:cubicBezTo>
                  <a:cubicBezTo>
                    <a:pt x="1674520" y="7514"/>
                    <a:pt x="1682077" y="14855"/>
                    <a:pt x="1688554" y="25650"/>
                  </a:cubicBezTo>
                  <a:cubicBezTo>
                    <a:pt x="1697622" y="38172"/>
                    <a:pt x="1702155" y="49183"/>
                    <a:pt x="1702155" y="58682"/>
                  </a:cubicBezTo>
                  <a:cubicBezTo>
                    <a:pt x="1702587" y="64296"/>
                    <a:pt x="1703019" y="67102"/>
                    <a:pt x="1703451" y="67102"/>
                  </a:cubicBezTo>
                  <a:cubicBezTo>
                    <a:pt x="1703883" y="67102"/>
                    <a:pt x="1704098" y="67750"/>
                    <a:pt x="1704098" y="69046"/>
                  </a:cubicBezTo>
                  <a:cubicBezTo>
                    <a:pt x="1704098" y="71205"/>
                    <a:pt x="1708633" y="72284"/>
                    <a:pt x="1717700" y="72284"/>
                  </a:cubicBezTo>
                  <a:cubicBezTo>
                    <a:pt x="1723745" y="72716"/>
                    <a:pt x="1734540" y="67318"/>
                    <a:pt x="1750085" y="56092"/>
                  </a:cubicBezTo>
                  <a:cubicBezTo>
                    <a:pt x="1754835" y="52205"/>
                    <a:pt x="1758937" y="50910"/>
                    <a:pt x="1762392" y="52205"/>
                  </a:cubicBezTo>
                  <a:cubicBezTo>
                    <a:pt x="1764982" y="53069"/>
                    <a:pt x="1767141" y="54148"/>
                    <a:pt x="1768868" y="55444"/>
                  </a:cubicBezTo>
                  <a:cubicBezTo>
                    <a:pt x="1770596" y="56739"/>
                    <a:pt x="1772323" y="57603"/>
                    <a:pt x="1774050" y="58035"/>
                  </a:cubicBezTo>
                  <a:cubicBezTo>
                    <a:pt x="1778368" y="60194"/>
                    <a:pt x="1781391" y="63216"/>
                    <a:pt x="1783118" y="67102"/>
                  </a:cubicBezTo>
                  <a:cubicBezTo>
                    <a:pt x="1783550" y="68398"/>
                    <a:pt x="1784413" y="70125"/>
                    <a:pt x="1785709" y="72284"/>
                  </a:cubicBezTo>
                  <a:cubicBezTo>
                    <a:pt x="1790458" y="78329"/>
                    <a:pt x="1786356" y="82647"/>
                    <a:pt x="1773402" y="85238"/>
                  </a:cubicBezTo>
                  <a:cubicBezTo>
                    <a:pt x="1763903" y="87397"/>
                    <a:pt x="1757426" y="89124"/>
                    <a:pt x="1753971" y="90420"/>
                  </a:cubicBezTo>
                  <a:cubicBezTo>
                    <a:pt x="1746199" y="93010"/>
                    <a:pt x="1740370" y="95385"/>
                    <a:pt x="1736484" y="97544"/>
                  </a:cubicBezTo>
                  <a:cubicBezTo>
                    <a:pt x="1735620" y="97976"/>
                    <a:pt x="1733461" y="98840"/>
                    <a:pt x="1730006" y="100135"/>
                  </a:cubicBezTo>
                  <a:cubicBezTo>
                    <a:pt x="1726552" y="101862"/>
                    <a:pt x="1723745" y="103374"/>
                    <a:pt x="1721586" y="104669"/>
                  </a:cubicBezTo>
                  <a:cubicBezTo>
                    <a:pt x="1719427" y="106396"/>
                    <a:pt x="1718132" y="107260"/>
                    <a:pt x="1717700" y="107260"/>
                  </a:cubicBezTo>
                  <a:cubicBezTo>
                    <a:pt x="1716405" y="107260"/>
                    <a:pt x="1711871" y="110714"/>
                    <a:pt x="1704098" y="117623"/>
                  </a:cubicBezTo>
                  <a:cubicBezTo>
                    <a:pt x="1697190" y="124100"/>
                    <a:pt x="1691792" y="134031"/>
                    <a:pt x="1687906" y="147417"/>
                  </a:cubicBezTo>
                  <a:cubicBezTo>
                    <a:pt x="1683588" y="163394"/>
                    <a:pt x="1682293" y="174621"/>
                    <a:pt x="1684020" y="181098"/>
                  </a:cubicBezTo>
                  <a:cubicBezTo>
                    <a:pt x="1685315" y="185416"/>
                    <a:pt x="1692224" y="186711"/>
                    <a:pt x="1704746" y="184984"/>
                  </a:cubicBezTo>
                  <a:cubicBezTo>
                    <a:pt x="1706473" y="184552"/>
                    <a:pt x="1711439" y="183688"/>
                    <a:pt x="1719643" y="182393"/>
                  </a:cubicBezTo>
                  <a:cubicBezTo>
                    <a:pt x="1727848" y="180666"/>
                    <a:pt x="1734756" y="179155"/>
                    <a:pt x="1740370" y="177859"/>
                  </a:cubicBezTo>
                  <a:cubicBezTo>
                    <a:pt x="1742529" y="177427"/>
                    <a:pt x="1747926" y="176564"/>
                    <a:pt x="1756562" y="175268"/>
                  </a:cubicBezTo>
                  <a:cubicBezTo>
                    <a:pt x="1766062" y="173973"/>
                    <a:pt x="1773186" y="172678"/>
                    <a:pt x="1777936" y="171382"/>
                  </a:cubicBezTo>
                  <a:cubicBezTo>
                    <a:pt x="1782686" y="170519"/>
                    <a:pt x="1788300" y="169655"/>
                    <a:pt x="1794776" y="168791"/>
                  </a:cubicBezTo>
                  <a:cubicBezTo>
                    <a:pt x="1805572" y="167496"/>
                    <a:pt x="1811833" y="165337"/>
                    <a:pt x="1813560" y="162314"/>
                  </a:cubicBezTo>
                  <a:cubicBezTo>
                    <a:pt x="1816582" y="159292"/>
                    <a:pt x="1819605" y="152599"/>
                    <a:pt x="1822628" y="142236"/>
                  </a:cubicBezTo>
                  <a:cubicBezTo>
                    <a:pt x="1824787" y="135327"/>
                    <a:pt x="1826082" y="127338"/>
                    <a:pt x="1826514" y="118271"/>
                  </a:cubicBezTo>
                  <a:lnTo>
                    <a:pt x="1827161" y="104669"/>
                  </a:lnTo>
                  <a:lnTo>
                    <a:pt x="1830400" y="120214"/>
                  </a:lnTo>
                  <a:cubicBezTo>
                    <a:pt x="1832559" y="130145"/>
                    <a:pt x="1834718" y="139429"/>
                    <a:pt x="1836877" y="148065"/>
                  </a:cubicBezTo>
                  <a:cubicBezTo>
                    <a:pt x="1839036" y="156269"/>
                    <a:pt x="1840979" y="164689"/>
                    <a:pt x="1842706" y="173325"/>
                  </a:cubicBezTo>
                  <a:cubicBezTo>
                    <a:pt x="1844433" y="184552"/>
                    <a:pt x="1845945" y="192972"/>
                    <a:pt x="1847240" y="198586"/>
                  </a:cubicBezTo>
                  <a:cubicBezTo>
                    <a:pt x="1851126" y="211540"/>
                    <a:pt x="1849615" y="219528"/>
                    <a:pt x="1842706" y="222550"/>
                  </a:cubicBezTo>
                  <a:lnTo>
                    <a:pt x="1838172" y="225141"/>
                  </a:lnTo>
                  <a:lnTo>
                    <a:pt x="1790243" y="225141"/>
                  </a:lnTo>
                  <a:cubicBezTo>
                    <a:pt x="1763903" y="224709"/>
                    <a:pt x="1743500" y="224493"/>
                    <a:pt x="1729035" y="224493"/>
                  </a:cubicBezTo>
                  <a:cubicBezTo>
                    <a:pt x="1714570" y="224493"/>
                    <a:pt x="1704422" y="224386"/>
                    <a:pt x="1698593" y="224170"/>
                  </a:cubicBezTo>
                  <a:cubicBezTo>
                    <a:pt x="1692764" y="223954"/>
                    <a:pt x="1689633" y="223630"/>
                    <a:pt x="1689201" y="223198"/>
                  </a:cubicBezTo>
                  <a:cubicBezTo>
                    <a:pt x="1687043" y="222335"/>
                    <a:pt x="1684452" y="220823"/>
                    <a:pt x="1681429" y="218664"/>
                  </a:cubicBezTo>
                  <a:cubicBezTo>
                    <a:pt x="1677975" y="216073"/>
                    <a:pt x="1676032" y="214778"/>
                    <a:pt x="1675600" y="214778"/>
                  </a:cubicBezTo>
                  <a:cubicBezTo>
                    <a:pt x="1674736" y="214778"/>
                    <a:pt x="1674304" y="214562"/>
                    <a:pt x="1674304" y="214130"/>
                  </a:cubicBezTo>
                  <a:cubicBezTo>
                    <a:pt x="1674304" y="213267"/>
                    <a:pt x="1673657" y="212619"/>
                    <a:pt x="1672361" y="212187"/>
                  </a:cubicBezTo>
                  <a:cubicBezTo>
                    <a:pt x="1668043" y="209165"/>
                    <a:pt x="1662646" y="203335"/>
                    <a:pt x="1656169" y="194699"/>
                  </a:cubicBezTo>
                  <a:cubicBezTo>
                    <a:pt x="1650124" y="187791"/>
                    <a:pt x="1647965" y="179586"/>
                    <a:pt x="1649692" y="170087"/>
                  </a:cubicBezTo>
                  <a:cubicBezTo>
                    <a:pt x="1650555" y="165337"/>
                    <a:pt x="1650124" y="162530"/>
                    <a:pt x="1648396" y="161667"/>
                  </a:cubicBezTo>
                  <a:cubicBezTo>
                    <a:pt x="1647101" y="159508"/>
                    <a:pt x="1645158" y="159076"/>
                    <a:pt x="1642567" y="160371"/>
                  </a:cubicBezTo>
                  <a:cubicBezTo>
                    <a:pt x="1639976" y="161667"/>
                    <a:pt x="1637170" y="163178"/>
                    <a:pt x="1634147" y="164905"/>
                  </a:cubicBezTo>
                  <a:cubicBezTo>
                    <a:pt x="1622488" y="172246"/>
                    <a:pt x="1615795" y="173541"/>
                    <a:pt x="1614068" y="168791"/>
                  </a:cubicBezTo>
                  <a:cubicBezTo>
                    <a:pt x="1613636" y="167064"/>
                    <a:pt x="1613421" y="165985"/>
                    <a:pt x="1613421" y="165553"/>
                  </a:cubicBezTo>
                  <a:cubicBezTo>
                    <a:pt x="1633283" y="151303"/>
                    <a:pt x="1646021" y="139645"/>
                    <a:pt x="1651635" y="130577"/>
                  </a:cubicBezTo>
                  <a:lnTo>
                    <a:pt x="1652930" y="127338"/>
                  </a:lnTo>
                  <a:lnTo>
                    <a:pt x="1649044" y="130577"/>
                  </a:lnTo>
                  <a:cubicBezTo>
                    <a:pt x="1627022" y="151303"/>
                    <a:pt x="1597012" y="180882"/>
                    <a:pt x="1559014" y="219312"/>
                  </a:cubicBezTo>
                  <a:cubicBezTo>
                    <a:pt x="1555127" y="223630"/>
                    <a:pt x="1551997" y="227192"/>
                    <a:pt x="1549622" y="229999"/>
                  </a:cubicBezTo>
                  <a:cubicBezTo>
                    <a:pt x="1547247" y="232806"/>
                    <a:pt x="1546060" y="234209"/>
                    <a:pt x="1546060" y="234209"/>
                  </a:cubicBezTo>
                  <a:cubicBezTo>
                    <a:pt x="1546492" y="234641"/>
                    <a:pt x="1546276" y="235289"/>
                    <a:pt x="1545412" y="236152"/>
                  </a:cubicBezTo>
                  <a:cubicBezTo>
                    <a:pt x="1544980" y="237016"/>
                    <a:pt x="1544980" y="237448"/>
                    <a:pt x="1545412" y="237448"/>
                  </a:cubicBezTo>
                  <a:cubicBezTo>
                    <a:pt x="1545844" y="237448"/>
                    <a:pt x="1545628" y="238095"/>
                    <a:pt x="1544764" y="239391"/>
                  </a:cubicBezTo>
                  <a:cubicBezTo>
                    <a:pt x="1543901" y="240254"/>
                    <a:pt x="1543685" y="240902"/>
                    <a:pt x="1544117" y="241334"/>
                  </a:cubicBezTo>
                  <a:cubicBezTo>
                    <a:pt x="1544548" y="242197"/>
                    <a:pt x="1544333" y="242845"/>
                    <a:pt x="1543469" y="243277"/>
                  </a:cubicBezTo>
                  <a:cubicBezTo>
                    <a:pt x="1543037" y="243709"/>
                    <a:pt x="1542821" y="244140"/>
                    <a:pt x="1542821" y="244572"/>
                  </a:cubicBezTo>
                  <a:cubicBezTo>
                    <a:pt x="1543253" y="245004"/>
                    <a:pt x="1542821" y="246515"/>
                    <a:pt x="1541526" y="249106"/>
                  </a:cubicBezTo>
                  <a:cubicBezTo>
                    <a:pt x="1537640" y="254719"/>
                    <a:pt x="1533969" y="256447"/>
                    <a:pt x="1530515" y="254288"/>
                  </a:cubicBezTo>
                  <a:cubicBezTo>
                    <a:pt x="1529219" y="253424"/>
                    <a:pt x="1528356" y="252992"/>
                    <a:pt x="1527924" y="252992"/>
                  </a:cubicBezTo>
                  <a:cubicBezTo>
                    <a:pt x="1527492" y="252992"/>
                    <a:pt x="1525118" y="254935"/>
                    <a:pt x="1520799" y="258822"/>
                  </a:cubicBezTo>
                  <a:cubicBezTo>
                    <a:pt x="1516481" y="262708"/>
                    <a:pt x="1513027" y="266378"/>
                    <a:pt x="1510436" y="269833"/>
                  </a:cubicBezTo>
                  <a:cubicBezTo>
                    <a:pt x="1499641" y="281491"/>
                    <a:pt x="1481074" y="300706"/>
                    <a:pt x="1454734" y="327478"/>
                  </a:cubicBezTo>
                  <a:cubicBezTo>
                    <a:pt x="1444803" y="336977"/>
                    <a:pt x="1436598" y="344534"/>
                    <a:pt x="1430121" y="350147"/>
                  </a:cubicBezTo>
                  <a:cubicBezTo>
                    <a:pt x="1424076" y="354897"/>
                    <a:pt x="1420406" y="357920"/>
                    <a:pt x="1419110" y="359215"/>
                  </a:cubicBezTo>
                  <a:cubicBezTo>
                    <a:pt x="1416088" y="361374"/>
                    <a:pt x="1412634" y="362022"/>
                    <a:pt x="1408747" y="361158"/>
                  </a:cubicBezTo>
                  <a:cubicBezTo>
                    <a:pt x="1406588" y="360295"/>
                    <a:pt x="1402486" y="358136"/>
                    <a:pt x="1396441" y="354681"/>
                  </a:cubicBezTo>
                  <a:cubicBezTo>
                    <a:pt x="1390396" y="350795"/>
                    <a:pt x="1386941" y="347772"/>
                    <a:pt x="1386078" y="345613"/>
                  </a:cubicBezTo>
                  <a:cubicBezTo>
                    <a:pt x="1384783" y="343023"/>
                    <a:pt x="1383703" y="341295"/>
                    <a:pt x="1382839" y="340432"/>
                  </a:cubicBezTo>
                  <a:cubicBezTo>
                    <a:pt x="1379385" y="335682"/>
                    <a:pt x="1377442" y="331148"/>
                    <a:pt x="1377010" y="326830"/>
                  </a:cubicBezTo>
                  <a:cubicBezTo>
                    <a:pt x="1377010" y="322944"/>
                    <a:pt x="1378090" y="320569"/>
                    <a:pt x="1380248" y="319705"/>
                  </a:cubicBezTo>
                  <a:cubicBezTo>
                    <a:pt x="1395793" y="306751"/>
                    <a:pt x="1407020" y="296280"/>
                    <a:pt x="1413929" y="288292"/>
                  </a:cubicBezTo>
                  <a:cubicBezTo>
                    <a:pt x="1420838" y="280304"/>
                    <a:pt x="1431849" y="265083"/>
                    <a:pt x="1446962" y="242629"/>
                  </a:cubicBezTo>
                  <a:cubicBezTo>
                    <a:pt x="1450848" y="236584"/>
                    <a:pt x="1453870" y="232050"/>
                    <a:pt x="1456029" y="229027"/>
                  </a:cubicBezTo>
                  <a:cubicBezTo>
                    <a:pt x="1462938" y="219960"/>
                    <a:pt x="1468336" y="212187"/>
                    <a:pt x="1472222" y="205710"/>
                  </a:cubicBezTo>
                  <a:cubicBezTo>
                    <a:pt x="1474381" y="202688"/>
                    <a:pt x="1476756" y="199233"/>
                    <a:pt x="1479347" y="195347"/>
                  </a:cubicBezTo>
                  <a:cubicBezTo>
                    <a:pt x="1486687" y="184120"/>
                    <a:pt x="1491653" y="173541"/>
                    <a:pt x="1494244" y="163610"/>
                  </a:cubicBezTo>
                  <a:cubicBezTo>
                    <a:pt x="1495971" y="158428"/>
                    <a:pt x="1495971" y="155621"/>
                    <a:pt x="1494244" y="155190"/>
                  </a:cubicBezTo>
                  <a:cubicBezTo>
                    <a:pt x="1493812" y="153031"/>
                    <a:pt x="1490573" y="152599"/>
                    <a:pt x="1484528" y="153894"/>
                  </a:cubicBezTo>
                  <a:cubicBezTo>
                    <a:pt x="1479347" y="154758"/>
                    <a:pt x="1475892" y="155406"/>
                    <a:pt x="1474165" y="155837"/>
                  </a:cubicBezTo>
                  <a:cubicBezTo>
                    <a:pt x="1472438" y="156701"/>
                    <a:pt x="1470063" y="157349"/>
                    <a:pt x="1467040" y="157780"/>
                  </a:cubicBezTo>
                  <a:cubicBezTo>
                    <a:pt x="1463586" y="157780"/>
                    <a:pt x="1459052" y="158212"/>
                    <a:pt x="1453439" y="159076"/>
                  </a:cubicBezTo>
                  <a:cubicBezTo>
                    <a:pt x="1447825" y="159508"/>
                    <a:pt x="1442212" y="159939"/>
                    <a:pt x="1436598" y="160371"/>
                  </a:cubicBezTo>
                  <a:cubicBezTo>
                    <a:pt x="1432280" y="160803"/>
                    <a:pt x="1430121" y="161451"/>
                    <a:pt x="1430121" y="162314"/>
                  </a:cubicBezTo>
                  <a:cubicBezTo>
                    <a:pt x="1430121" y="163178"/>
                    <a:pt x="1432280" y="164689"/>
                    <a:pt x="1436598" y="166848"/>
                  </a:cubicBezTo>
                  <a:cubicBezTo>
                    <a:pt x="1440053" y="168575"/>
                    <a:pt x="1441672" y="169547"/>
                    <a:pt x="1441456" y="169763"/>
                  </a:cubicBezTo>
                  <a:cubicBezTo>
                    <a:pt x="1441240" y="169979"/>
                    <a:pt x="1439189" y="169439"/>
                    <a:pt x="1435303" y="168144"/>
                  </a:cubicBezTo>
                  <a:cubicBezTo>
                    <a:pt x="1431417" y="166416"/>
                    <a:pt x="1427531" y="163610"/>
                    <a:pt x="1423644" y="159723"/>
                  </a:cubicBezTo>
                  <a:cubicBezTo>
                    <a:pt x="1418895" y="155837"/>
                    <a:pt x="1417167" y="153247"/>
                    <a:pt x="1418463" y="151951"/>
                  </a:cubicBezTo>
                  <a:cubicBezTo>
                    <a:pt x="1418895" y="148929"/>
                    <a:pt x="1423644" y="146338"/>
                    <a:pt x="1432712" y="144179"/>
                  </a:cubicBezTo>
                  <a:cubicBezTo>
                    <a:pt x="1446530" y="139861"/>
                    <a:pt x="1459052" y="134247"/>
                    <a:pt x="1470279" y="127338"/>
                  </a:cubicBezTo>
                  <a:cubicBezTo>
                    <a:pt x="1472006" y="126043"/>
                    <a:pt x="1473086" y="125395"/>
                    <a:pt x="1473517" y="125395"/>
                  </a:cubicBezTo>
                  <a:cubicBezTo>
                    <a:pt x="1473949" y="125395"/>
                    <a:pt x="1476108" y="124100"/>
                    <a:pt x="1479994" y="121509"/>
                  </a:cubicBezTo>
                  <a:cubicBezTo>
                    <a:pt x="1491653" y="112010"/>
                    <a:pt x="1501153" y="110714"/>
                    <a:pt x="1508493" y="117623"/>
                  </a:cubicBezTo>
                  <a:cubicBezTo>
                    <a:pt x="1511516" y="119350"/>
                    <a:pt x="1513459" y="120214"/>
                    <a:pt x="1514322" y="120214"/>
                  </a:cubicBezTo>
                  <a:cubicBezTo>
                    <a:pt x="1515186" y="120214"/>
                    <a:pt x="1516697" y="121077"/>
                    <a:pt x="1518856" y="122805"/>
                  </a:cubicBezTo>
                  <a:lnTo>
                    <a:pt x="1522095" y="125395"/>
                  </a:lnTo>
                  <a:lnTo>
                    <a:pt x="1521447" y="114384"/>
                  </a:lnTo>
                  <a:cubicBezTo>
                    <a:pt x="1521015" y="107908"/>
                    <a:pt x="1520584" y="102942"/>
                    <a:pt x="1520152" y="99487"/>
                  </a:cubicBezTo>
                  <a:cubicBezTo>
                    <a:pt x="1519720" y="96465"/>
                    <a:pt x="1519072" y="89988"/>
                    <a:pt x="1518209" y="80056"/>
                  </a:cubicBezTo>
                  <a:cubicBezTo>
                    <a:pt x="1516913" y="64512"/>
                    <a:pt x="1514862" y="54472"/>
                    <a:pt x="1512056" y="49938"/>
                  </a:cubicBezTo>
                  <a:cubicBezTo>
                    <a:pt x="1509249" y="45404"/>
                    <a:pt x="1504391" y="44001"/>
                    <a:pt x="1497482" y="45728"/>
                  </a:cubicBezTo>
                  <a:cubicBezTo>
                    <a:pt x="1488846" y="47455"/>
                    <a:pt x="1482585" y="50262"/>
                    <a:pt x="1478699" y="54148"/>
                  </a:cubicBezTo>
                  <a:cubicBezTo>
                    <a:pt x="1476972" y="56739"/>
                    <a:pt x="1476108" y="58250"/>
                    <a:pt x="1476108" y="58682"/>
                  </a:cubicBezTo>
                  <a:cubicBezTo>
                    <a:pt x="1476108" y="59114"/>
                    <a:pt x="1475676" y="59330"/>
                    <a:pt x="1474813" y="59330"/>
                  </a:cubicBezTo>
                  <a:cubicBezTo>
                    <a:pt x="1473949" y="59330"/>
                    <a:pt x="1473841" y="58143"/>
                    <a:pt x="1474489" y="55768"/>
                  </a:cubicBezTo>
                  <a:cubicBezTo>
                    <a:pt x="1475137" y="53393"/>
                    <a:pt x="1476324" y="50694"/>
                    <a:pt x="1478051" y="47671"/>
                  </a:cubicBezTo>
                  <a:cubicBezTo>
                    <a:pt x="1481937" y="40763"/>
                    <a:pt x="1487551" y="35149"/>
                    <a:pt x="1494891" y="30831"/>
                  </a:cubicBezTo>
                  <a:cubicBezTo>
                    <a:pt x="1497050" y="29104"/>
                    <a:pt x="1499641" y="26945"/>
                    <a:pt x="1502664" y="24354"/>
                  </a:cubicBezTo>
                  <a:cubicBezTo>
                    <a:pt x="1509573" y="15718"/>
                    <a:pt x="1518640" y="15071"/>
                    <a:pt x="1529867" y="22411"/>
                  </a:cubicBezTo>
                  <a:cubicBezTo>
                    <a:pt x="1535481" y="25434"/>
                    <a:pt x="1538935" y="27377"/>
                    <a:pt x="1540230" y="28240"/>
                  </a:cubicBezTo>
                  <a:cubicBezTo>
                    <a:pt x="1541526" y="29104"/>
                    <a:pt x="1542605" y="29536"/>
                    <a:pt x="1543469" y="29536"/>
                  </a:cubicBezTo>
                  <a:cubicBezTo>
                    <a:pt x="1544333" y="29536"/>
                    <a:pt x="1544764" y="29752"/>
                    <a:pt x="1544764" y="30183"/>
                  </a:cubicBezTo>
                  <a:cubicBezTo>
                    <a:pt x="1544764" y="30615"/>
                    <a:pt x="1545412" y="31263"/>
                    <a:pt x="1546708" y="32127"/>
                  </a:cubicBezTo>
                  <a:cubicBezTo>
                    <a:pt x="1552321" y="38172"/>
                    <a:pt x="1558582" y="47887"/>
                    <a:pt x="1565491" y="61273"/>
                  </a:cubicBezTo>
                  <a:cubicBezTo>
                    <a:pt x="1568513" y="66023"/>
                    <a:pt x="1568513" y="75954"/>
                    <a:pt x="1565491" y="91067"/>
                  </a:cubicBezTo>
                  <a:cubicBezTo>
                    <a:pt x="1562468" y="109203"/>
                    <a:pt x="1559661" y="129066"/>
                    <a:pt x="1557071" y="150656"/>
                  </a:cubicBezTo>
                  <a:cubicBezTo>
                    <a:pt x="1556639" y="154110"/>
                    <a:pt x="1556207" y="156701"/>
                    <a:pt x="1555775" y="158428"/>
                  </a:cubicBezTo>
                  <a:cubicBezTo>
                    <a:pt x="1555775" y="160155"/>
                    <a:pt x="1555559" y="163394"/>
                    <a:pt x="1555127" y="168144"/>
                  </a:cubicBezTo>
                  <a:cubicBezTo>
                    <a:pt x="1554696" y="174189"/>
                    <a:pt x="1554048" y="181314"/>
                    <a:pt x="1553184" y="189518"/>
                  </a:cubicBezTo>
                  <a:cubicBezTo>
                    <a:pt x="1552321" y="197722"/>
                    <a:pt x="1551889" y="202472"/>
                    <a:pt x="1551889" y="203767"/>
                  </a:cubicBezTo>
                  <a:cubicBezTo>
                    <a:pt x="1552321" y="203767"/>
                    <a:pt x="1554804" y="202040"/>
                    <a:pt x="1559338" y="198586"/>
                  </a:cubicBezTo>
                  <a:cubicBezTo>
                    <a:pt x="1563871" y="195131"/>
                    <a:pt x="1568405" y="191569"/>
                    <a:pt x="1572939" y="187898"/>
                  </a:cubicBezTo>
                  <a:cubicBezTo>
                    <a:pt x="1577473" y="184228"/>
                    <a:pt x="1579740" y="182177"/>
                    <a:pt x="1579740" y="181745"/>
                  </a:cubicBezTo>
                  <a:cubicBezTo>
                    <a:pt x="1579740" y="181314"/>
                    <a:pt x="1580172" y="181098"/>
                    <a:pt x="1581035" y="181098"/>
                  </a:cubicBezTo>
                  <a:cubicBezTo>
                    <a:pt x="1581899" y="181098"/>
                    <a:pt x="1582763" y="180450"/>
                    <a:pt x="1583626" y="179155"/>
                  </a:cubicBezTo>
                  <a:cubicBezTo>
                    <a:pt x="1584490" y="177859"/>
                    <a:pt x="1585354" y="177211"/>
                    <a:pt x="1586217" y="177211"/>
                  </a:cubicBezTo>
                  <a:cubicBezTo>
                    <a:pt x="1587081" y="177211"/>
                    <a:pt x="1587944" y="176564"/>
                    <a:pt x="1588808" y="175268"/>
                  </a:cubicBezTo>
                  <a:cubicBezTo>
                    <a:pt x="1589671" y="173973"/>
                    <a:pt x="1590535" y="173325"/>
                    <a:pt x="1591399" y="173325"/>
                  </a:cubicBezTo>
                  <a:cubicBezTo>
                    <a:pt x="1591831" y="173325"/>
                    <a:pt x="1592694" y="172462"/>
                    <a:pt x="1593990" y="170734"/>
                  </a:cubicBezTo>
                  <a:cubicBezTo>
                    <a:pt x="1594853" y="169439"/>
                    <a:pt x="1595501" y="168791"/>
                    <a:pt x="1595933" y="168791"/>
                  </a:cubicBezTo>
                  <a:cubicBezTo>
                    <a:pt x="1596796" y="168791"/>
                    <a:pt x="1597660" y="168360"/>
                    <a:pt x="1598523" y="167496"/>
                  </a:cubicBezTo>
                  <a:cubicBezTo>
                    <a:pt x="1599387" y="166201"/>
                    <a:pt x="1600467" y="165337"/>
                    <a:pt x="1601762" y="164905"/>
                  </a:cubicBezTo>
                  <a:cubicBezTo>
                    <a:pt x="1603921" y="163178"/>
                    <a:pt x="1613205" y="155837"/>
                    <a:pt x="1629613" y="142883"/>
                  </a:cubicBezTo>
                  <a:lnTo>
                    <a:pt x="1655521" y="121509"/>
                  </a:lnTo>
                  <a:lnTo>
                    <a:pt x="1658112" y="115032"/>
                  </a:lnTo>
                  <a:cubicBezTo>
                    <a:pt x="1661566" y="102942"/>
                    <a:pt x="1663725" y="88045"/>
                    <a:pt x="1664589" y="70341"/>
                  </a:cubicBezTo>
                  <a:lnTo>
                    <a:pt x="1664589" y="59330"/>
                  </a:lnTo>
                  <a:lnTo>
                    <a:pt x="1660055" y="52853"/>
                  </a:lnTo>
                  <a:cubicBezTo>
                    <a:pt x="1654441" y="45081"/>
                    <a:pt x="1651635" y="36229"/>
                    <a:pt x="1651635" y="26297"/>
                  </a:cubicBezTo>
                  <a:cubicBezTo>
                    <a:pt x="1652067" y="13775"/>
                    <a:pt x="1653146" y="5355"/>
                    <a:pt x="1654873" y="1037"/>
                  </a:cubicBezTo>
                  <a:cubicBezTo>
                    <a:pt x="1655305" y="173"/>
                    <a:pt x="1656169" y="-150"/>
                    <a:pt x="1657464" y="65"/>
                  </a:cubicBezTo>
                  <a:close/>
                </a:path>
              </a:pathLst>
            </a:custGeom>
            <a:gradFill flip="none" rotWithShape="1">
              <a:gsLst>
                <a:gs pos="37000">
                  <a:srgbClr val="F60410"/>
                </a:gs>
                <a:gs pos="100000">
                  <a:srgbClr val="F8E588"/>
                </a:gs>
              </a:gsLst>
              <a:lin ang="2700000" scaled="1"/>
              <a:tileRect/>
            </a:gradFill>
            <a:ln>
              <a:noFill/>
            </a:ln>
            <a:effectLst>
              <a:outerShdw blurRad="190500" dist="152400" dir="2700000" algn="tl" rotWithShape="0">
                <a:schemeClr val="accent1">
                  <a:lumMod val="75000"/>
                  <a:alpha val="20000"/>
                </a:scheme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altLang="zh-CN" sz="5076" dirty="0">
                <a:gradFill flip="none" rotWithShape="1">
                  <a:gsLst>
                    <a:gs pos="37000">
                      <a:srgbClr val="F60410"/>
                    </a:gs>
                    <a:gs pos="100000">
                      <a:srgbClr val="F8E588"/>
                    </a:gs>
                  </a:gsLst>
                  <a:lin ang="2700000" scaled="1"/>
                  <a:tileRect/>
                </a:gradFill>
                <a:effectLst>
                  <a:outerShdw blurRad="190500" dist="152400" dir="2700000" algn="tl" rotWithShape="0">
                    <a:schemeClr val="accent1">
                      <a:lumMod val="75000"/>
                      <a:alpha val="20000"/>
                    </a:schemeClr>
                  </a:outerShdw>
                </a:effectLst>
                <a:latin typeface="Arial" panose="020B0604020202020204" pitchFamily="34" charset="0"/>
                <a:ea typeface="微软雅黑" panose="020B0503020204020204" pitchFamily="34" charset="-122"/>
                <a:cs typeface="演示流云楷" panose="02000600000000000000" pitchFamily="2" charset="-122"/>
                <a:sym typeface="Arial" panose="020B0604020202020204" pitchFamily="34" charset="0"/>
              </a:endParaRPr>
            </a:p>
          </p:txBody>
        </p:sp>
      </p:grpSp>
    </p:spTree>
    <p:extLst>
      <p:ext uri="{BB962C8B-B14F-4D97-AF65-F5344CB8AC3E}">
        <p14:creationId xmlns:p14="http://schemas.microsoft.com/office/powerpoint/2010/main" val="6724953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努力1">
            <a:extLst>
              <a:ext uri="{FF2B5EF4-FFF2-40B4-BE49-F238E27FC236}">
                <a16:creationId xmlns:a16="http://schemas.microsoft.com/office/drawing/2014/main" id="{5016A2CA-A93E-3322-9D4B-29B2DA67BB2D}"/>
              </a:ext>
            </a:extLst>
          </p:cNvPr>
          <p:cNvGrpSpPr/>
          <p:nvPr/>
        </p:nvGrpSpPr>
        <p:grpSpPr>
          <a:xfrm>
            <a:off x="694541" y="989597"/>
            <a:ext cx="10802918" cy="5610326"/>
            <a:chOff x="684241" y="972765"/>
            <a:chExt cx="10802918" cy="5610326"/>
          </a:xfrm>
        </p:grpSpPr>
        <p:sp>
          <p:nvSpPr>
            <p:cNvPr id="3" name="努力1-1">
              <a:extLst>
                <a:ext uri="{FF2B5EF4-FFF2-40B4-BE49-F238E27FC236}">
                  <a16:creationId xmlns:a16="http://schemas.microsoft.com/office/drawing/2014/main" id="{3C536C72-E533-2D82-F7B3-AEDB47209350}"/>
                </a:ext>
              </a:extLst>
            </p:cNvPr>
            <p:cNvSpPr>
              <a:spLocks/>
            </p:cNvSpPr>
            <p:nvPr/>
          </p:nvSpPr>
          <p:spPr>
            <a:xfrm>
              <a:off x="684241" y="972766"/>
              <a:ext cx="5610328" cy="5610325"/>
            </a:xfrm>
            <a:prstGeom prst="donut">
              <a:avLst>
                <a:gd name="adj" fmla="val 19167"/>
              </a:avLst>
            </a:prstGeom>
            <a:gradFill>
              <a:gsLst>
                <a:gs pos="0">
                  <a:schemeClr val="accent1">
                    <a:alpha val="0"/>
                    <a:lumMod val="20000"/>
                    <a:lumOff val="80000"/>
                  </a:schemeClr>
                </a:gs>
                <a:gs pos="100000">
                  <a:schemeClr val="accent1">
                    <a:lumMod val="20000"/>
                    <a:lumOff val="80000"/>
                  </a:schemeClr>
                </a:gs>
                <a:gs pos="50000">
                  <a:schemeClr val="accent1">
                    <a:lumMod val="20000"/>
                    <a:lumOff val="80000"/>
                  </a:schemeClr>
                </a:gs>
              </a:gsLst>
              <a:lin ang="5400000" scaled="0"/>
            </a:gradFill>
            <a:ln w="12700" cap="flat" cmpd="sng" algn="ctr">
              <a:noFill/>
              <a:prstDash val="solid"/>
              <a:miter lim="800000"/>
            </a:ln>
            <a:effectLst/>
          </p:spPr>
          <p:txBody>
            <a:bodyPr lIns="105156" tIns="52578" rIns="105156" bIns="52578" rtlCol="0" anchor="ctr"/>
            <a:lstStyle/>
            <a:p>
              <a:pPr marL="0" marR="0" lvl="0" indent="0" algn="ctr" defTabSz="914400" eaLnBrk="1" fontAlgn="auto" latinLnBrk="0" hangingPunct="1">
                <a:lnSpc>
                  <a:spcPct val="100000"/>
                </a:lnSpc>
                <a:spcBef>
                  <a:spcPts val="0"/>
                </a:spcBef>
                <a:buClrTx/>
                <a:buSzTx/>
                <a:buFontTx/>
                <a:buNone/>
                <a:tabLst/>
                <a:defRPr/>
              </a:pPr>
              <a:endParaRPr kumimoji="0" lang="zh-CN" altLang="en-US" sz="207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4" name="努力1-2">
              <a:extLst>
                <a:ext uri="{FF2B5EF4-FFF2-40B4-BE49-F238E27FC236}">
                  <a16:creationId xmlns:a16="http://schemas.microsoft.com/office/drawing/2014/main" id="{17999E78-47B8-45FA-2670-D79492A5080A}"/>
                </a:ext>
              </a:extLst>
            </p:cNvPr>
            <p:cNvSpPr>
              <a:spLocks/>
            </p:cNvSpPr>
            <p:nvPr/>
          </p:nvSpPr>
          <p:spPr>
            <a:xfrm>
              <a:off x="2037018" y="2311786"/>
              <a:ext cx="2932291" cy="2932288"/>
            </a:xfrm>
            <a:prstGeom prst="ellipse">
              <a:avLst/>
            </a:prstGeom>
            <a:gradFill flip="none" rotWithShape="1">
              <a:gsLst>
                <a:gs pos="31000">
                  <a:schemeClr val="accent1">
                    <a:lumMod val="60000"/>
                    <a:lumOff val="40000"/>
                  </a:schemeClr>
                </a:gs>
                <a:gs pos="97000">
                  <a:schemeClr val="accent1"/>
                </a:gs>
              </a:gsLst>
              <a:path path="circle">
                <a:fillToRect r="100000" b="100000"/>
              </a:path>
              <a:tileRect l="-100000" t="-100000"/>
            </a:gradFill>
            <a:ln w="12700" cap="flat" cmpd="sng" algn="ctr">
              <a:noFill/>
              <a:prstDash val="solid"/>
              <a:miter lim="800000"/>
            </a:ln>
            <a:effectLst/>
          </p:spPr>
          <p:txBody>
            <a:bodyPr rot="0" spcFirstLastPara="0" vertOverflow="overflow" horzOverflow="overflow" vert="horz" wrap="square" lIns="105156" tIns="52578" rIns="105156" bIns="52578" numCol="1" spcCol="0" rtlCol="0" fromWordArt="0" anchor="ctr" anchorCtr="0" forceAA="0" compatLnSpc="1">
              <a:prstTxWarp prst="textNoShape">
                <a:avLst/>
              </a:prstTxWarp>
              <a:noAutofit/>
            </a:bodyPr>
            <a:lstStyle/>
            <a:p>
              <a:pPr algn="ctr"/>
              <a:endParaRPr lang="zh-CN" altLang="en-US" sz="2070" kern="0" dirty="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5" name="努力1-3">
              <a:extLst>
                <a:ext uri="{FF2B5EF4-FFF2-40B4-BE49-F238E27FC236}">
                  <a16:creationId xmlns:a16="http://schemas.microsoft.com/office/drawing/2014/main" id="{1752787A-F98E-1C78-7242-2AE661419506}"/>
                </a:ext>
              </a:extLst>
            </p:cNvPr>
            <p:cNvSpPr>
              <a:spLocks/>
            </p:cNvSpPr>
            <p:nvPr/>
          </p:nvSpPr>
          <p:spPr>
            <a:xfrm>
              <a:off x="1269014" y="1543782"/>
              <a:ext cx="4468297" cy="4468293"/>
            </a:xfrm>
            <a:prstGeom prst="ellipse">
              <a:avLst/>
            </a:prstGeom>
            <a:noFill/>
            <a:ln w="25559" cap="flat" cmpd="sng" algn="ctr">
              <a:gradFill>
                <a:gsLst>
                  <a:gs pos="0">
                    <a:srgbClr val="FFFFFF"/>
                  </a:gs>
                  <a:gs pos="100000">
                    <a:srgbClr val="FFFFFF">
                      <a:alpha val="0"/>
                    </a:srgbClr>
                  </a:gs>
                </a:gsLst>
                <a:lin ang="0" scaled="0"/>
              </a:gradFill>
              <a:prstDash val="solid"/>
              <a:miter lim="800000"/>
            </a:ln>
            <a:effectLst/>
          </p:spPr>
          <p:txBody>
            <a:bodyPr lIns="105156" tIns="52578" rIns="105156" bIns="52578" rtlCol="0" anchor="ctr"/>
            <a:lstStyle/>
            <a:p>
              <a:pPr marL="0" marR="0" lvl="0" indent="0" algn="ctr" defTabSz="914400" eaLnBrk="1" fontAlgn="auto" latinLnBrk="0" hangingPunct="1">
                <a:lnSpc>
                  <a:spcPct val="100000"/>
                </a:lnSpc>
                <a:spcBef>
                  <a:spcPts val="0"/>
                </a:spcBef>
                <a:buClrTx/>
                <a:buSzTx/>
                <a:buFontTx/>
                <a:buNone/>
                <a:tabLst/>
                <a:defRPr/>
              </a:pPr>
              <a:endParaRPr kumimoji="0" lang="zh-CN" altLang="en-US" sz="2070" b="0" i="0" u="none" strike="noStrike" kern="0" cap="none" spc="0" normalizeH="0" baseline="0" noProof="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8" name="努力1-4">
              <a:extLst>
                <a:ext uri="{FF2B5EF4-FFF2-40B4-BE49-F238E27FC236}">
                  <a16:creationId xmlns:a16="http://schemas.microsoft.com/office/drawing/2014/main" id="{17DFAF9C-A7D0-5BC9-856D-A739BACBED9C}"/>
                </a:ext>
              </a:extLst>
            </p:cNvPr>
            <p:cNvSpPr txBox="1">
              <a:spLocks/>
            </p:cNvSpPr>
            <p:nvPr/>
          </p:nvSpPr>
          <p:spPr>
            <a:xfrm>
              <a:off x="2425526" y="2914310"/>
              <a:ext cx="2127760" cy="596045"/>
            </a:xfrm>
            <a:prstGeom prst="rect">
              <a:avLst/>
            </a:prstGeom>
            <a:noFill/>
            <a:effectLst/>
          </p:spPr>
          <p:txBody>
            <a:bodyPr wrap="square" lIns="105156" tIns="52578" rIns="105156" bIns="52578" rtlCol="0">
              <a:spAutoFit/>
            </a:bodyPr>
            <a:lstStyle/>
            <a:p>
              <a:pPr algn="ctr">
                <a:defRPr/>
              </a:pPr>
              <a:r>
                <a:rPr lang="zh-CN" altLang="en-US" sz="3220" b="1" dirty="0">
                  <a:solidFill>
                    <a:srgbClr val="FFFFFF"/>
                  </a:solidFill>
                  <a:latin typeface="Arial" panose="020B0604020202020204" pitchFamily="34" charset="0"/>
                  <a:ea typeface="微软雅黑" panose="020B0503020204020204" pitchFamily="34" charset="-122"/>
                  <a:sym typeface="Arial" panose="020B0604020202020204" pitchFamily="34" charset="0"/>
                </a:rPr>
                <a:t>小标题</a:t>
              </a:r>
            </a:p>
          </p:txBody>
        </p:sp>
        <p:sp>
          <p:nvSpPr>
            <p:cNvPr id="14" name="努力1-5">
              <a:extLst>
                <a:ext uri="{FF2B5EF4-FFF2-40B4-BE49-F238E27FC236}">
                  <a16:creationId xmlns:a16="http://schemas.microsoft.com/office/drawing/2014/main" id="{EF1E1F01-5535-4F57-617F-06B7BC0D3DBD}"/>
                </a:ext>
              </a:extLst>
            </p:cNvPr>
            <p:cNvSpPr txBox="1">
              <a:spLocks/>
            </p:cNvSpPr>
            <p:nvPr/>
          </p:nvSpPr>
          <p:spPr>
            <a:xfrm>
              <a:off x="2274275" y="3761404"/>
              <a:ext cx="2457778" cy="727870"/>
            </a:xfrm>
            <a:prstGeom prst="rect">
              <a:avLst/>
            </a:prstGeom>
            <a:noFill/>
            <a:effectLst/>
          </p:spPr>
          <p:txBody>
            <a:bodyPr wrap="square" lIns="105156" tIns="52578" rIns="105156" bIns="52578">
              <a:spAutoFit/>
            </a:bodyPr>
            <a:lstStyle/>
            <a:p>
              <a:pPr algn="ctr">
                <a:lnSpc>
                  <a:spcPct val="120000"/>
                </a:lnSpc>
                <a:defRPr/>
              </a:pPr>
              <a:r>
                <a:rPr lang="zh-CN" altLang="en-US" sz="1725" dirty="0">
                  <a:solidFill>
                    <a:srgbClr val="FFFFFF"/>
                  </a:solidFill>
                  <a:latin typeface="Arial" panose="020B0604020202020204" pitchFamily="34" charset="0"/>
                  <a:ea typeface="微软雅黑" panose="020B0503020204020204" pitchFamily="34" charset="-122"/>
                  <a:sym typeface="Arial" panose="020B0604020202020204" pitchFamily="34" charset="0"/>
                </a:rPr>
                <a:t>点击此处请输入您想要输入的内容</a:t>
              </a:r>
            </a:p>
          </p:txBody>
        </p:sp>
        <p:cxnSp>
          <p:nvCxnSpPr>
            <p:cNvPr id="15" name="努力1-6">
              <a:extLst>
                <a:ext uri="{FF2B5EF4-FFF2-40B4-BE49-F238E27FC236}">
                  <a16:creationId xmlns:a16="http://schemas.microsoft.com/office/drawing/2014/main" id="{BEAD12D3-B6B3-A462-12E6-B812178C0210}"/>
                </a:ext>
              </a:extLst>
            </p:cNvPr>
            <p:cNvCxnSpPr>
              <a:cxnSpLocks/>
            </p:cNvCxnSpPr>
            <p:nvPr/>
          </p:nvCxnSpPr>
          <p:spPr>
            <a:xfrm>
              <a:off x="3343111" y="3694883"/>
              <a:ext cx="320105" cy="0"/>
            </a:xfrm>
            <a:prstGeom prst="line">
              <a:avLst/>
            </a:prstGeom>
            <a:noFill/>
            <a:ln w="14605" cap="flat" cmpd="sng" algn="ctr">
              <a:solidFill>
                <a:srgbClr val="FFFFFF"/>
              </a:solidFill>
              <a:prstDash val="solid"/>
              <a:miter lim="800000"/>
            </a:ln>
            <a:effectLst/>
          </p:spPr>
        </p:cxnSp>
        <p:sp>
          <p:nvSpPr>
            <p:cNvPr id="16" name="努力1-7">
              <a:extLst>
                <a:ext uri="{FF2B5EF4-FFF2-40B4-BE49-F238E27FC236}">
                  <a16:creationId xmlns:a16="http://schemas.microsoft.com/office/drawing/2014/main" id="{EF85E050-3C21-B88D-5D2D-CF6DFBBAA600}"/>
                </a:ext>
              </a:extLst>
            </p:cNvPr>
            <p:cNvSpPr>
              <a:spLocks/>
            </p:cNvSpPr>
            <p:nvPr/>
          </p:nvSpPr>
          <p:spPr>
            <a:xfrm>
              <a:off x="5876831" y="972765"/>
              <a:ext cx="5610328" cy="5610324"/>
            </a:xfrm>
            <a:prstGeom prst="donut">
              <a:avLst>
                <a:gd name="adj" fmla="val 19167"/>
              </a:avLst>
            </a:prstGeom>
            <a:gradFill>
              <a:gsLst>
                <a:gs pos="0">
                  <a:schemeClr val="accent1">
                    <a:alpha val="0"/>
                    <a:lumMod val="20000"/>
                    <a:lumOff val="80000"/>
                  </a:schemeClr>
                </a:gs>
                <a:gs pos="100000">
                  <a:schemeClr val="accent1">
                    <a:lumMod val="20000"/>
                    <a:lumOff val="80000"/>
                  </a:schemeClr>
                </a:gs>
                <a:gs pos="50000">
                  <a:schemeClr val="accent1">
                    <a:lumMod val="20000"/>
                    <a:lumOff val="80000"/>
                  </a:schemeClr>
                </a:gs>
              </a:gsLst>
              <a:lin ang="5400000" scaled="0"/>
            </a:gradFill>
            <a:ln w="12700" cap="flat" cmpd="sng" algn="ctr">
              <a:noFill/>
              <a:prstDash val="solid"/>
              <a:miter lim="800000"/>
            </a:ln>
            <a:effectLst/>
          </p:spPr>
          <p:txBody>
            <a:bodyPr lIns="105156" tIns="52578" rIns="105156" bIns="52578" rtlCol="0" anchor="ctr"/>
            <a:lstStyle/>
            <a:p>
              <a:pPr algn="ctr"/>
              <a:endParaRPr lang="zh-CN" altLang="en-US" sz="2070" kern="0" dirty="0">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20" name="努力1-8">
              <a:extLst>
                <a:ext uri="{FF2B5EF4-FFF2-40B4-BE49-F238E27FC236}">
                  <a16:creationId xmlns:a16="http://schemas.microsoft.com/office/drawing/2014/main" id="{0E9C7ACC-EDCB-7545-13C0-4DED45B190FD}"/>
                </a:ext>
              </a:extLst>
            </p:cNvPr>
            <p:cNvSpPr>
              <a:spLocks/>
            </p:cNvSpPr>
            <p:nvPr/>
          </p:nvSpPr>
          <p:spPr>
            <a:xfrm>
              <a:off x="7206767" y="2302702"/>
              <a:ext cx="2950458" cy="2950455"/>
            </a:xfrm>
            <a:prstGeom prst="ellipse">
              <a:avLst/>
            </a:prstGeom>
            <a:gradFill flip="none" rotWithShape="1">
              <a:gsLst>
                <a:gs pos="31000">
                  <a:schemeClr val="accent1">
                    <a:lumMod val="60000"/>
                    <a:lumOff val="40000"/>
                  </a:schemeClr>
                </a:gs>
                <a:gs pos="97000">
                  <a:schemeClr val="accent1"/>
                </a:gs>
              </a:gsLst>
              <a:path path="circle">
                <a:fillToRect r="100000" b="100000"/>
              </a:path>
              <a:tileRect l="-100000" t="-100000"/>
            </a:gradFill>
            <a:ln w="12700" cap="flat" cmpd="sng" algn="ctr">
              <a:noFill/>
              <a:prstDash val="solid"/>
              <a:miter lim="800000"/>
            </a:ln>
            <a:effectLst/>
          </p:spPr>
          <p:txBody>
            <a:bodyPr rot="0" spcFirstLastPara="0" vertOverflow="overflow" horzOverflow="overflow" vert="horz" wrap="square" lIns="105156" tIns="52578" rIns="105156" bIns="52578"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buClrTx/>
                <a:buSzTx/>
                <a:buFontTx/>
                <a:buNone/>
                <a:tabLst/>
                <a:defRPr/>
              </a:pPr>
              <a:endParaRPr kumimoji="0" lang="zh-CN" altLang="en-US" sz="2070" b="0" i="0" u="none" strike="noStrike" kern="0" cap="none" spc="0" normalizeH="0" baseline="0" noProof="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4" name="努力1-9">
              <a:extLst>
                <a:ext uri="{FF2B5EF4-FFF2-40B4-BE49-F238E27FC236}">
                  <a16:creationId xmlns:a16="http://schemas.microsoft.com/office/drawing/2014/main" id="{0CEC1A83-15A5-56CF-7B4D-B6577C9C6370}"/>
                </a:ext>
              </a:extLst>
            </p:cNvPr>
            <p:cNvSpPr>
              <a:spLocks/>
            </p:cNvSpPr>
            <p:nvPr/>
          </p:nvSpPr>
          <p:spPr>
            <a:xfrm flipH="1">
              <a:off x="6447848" y="1543780"/>
              <a:ext cx="4468297" cy="4468292"/>
            </a:xfrm>
            <a:prstGeom prst="ellipse">
              <a:avLst/>
            </a:prstGeom>
            <a:noFill/>
            <a:ln w="25559" cap="flat" cmpd="sng" algn="ctr">
              <a:gradFill>
                <a:gsLst>
                  <a:gs pos="4000">
                    <a:srgbClr val="FFFFFF"/>
                  </a:gs>
                  <a:gs pos="84000">
                    <a:srgbClr val="FFFFFF">
                      <a:alpha val="0"/>
                    </a:srgbClr>
                  </a:gs>
                </a:gsLst>
                <a:lin ang="0" scaled="0"/>
              </a:gradFill>
              <a:prstDash val="solid"/>
              <a:miter lim="800000"/>
            </a:ln>
            <a:effectLst/>
          </p:spPr>
          <p:txBody>
            <a:bodyPr lIns="105156" tIns="52578" rIns="105156" bIns="52578" rtlCol="0" anchor="ctr"/>
            <a:lstStyle/>
            <a:p>
              <a:pPr marL="0" marR="0" lvl="0" indent="0" algn="ctr" defTabSz="914400" eaLnBrk="1" fontAlgn="auto" latinLnBrk="0" hangingPunct="1">
                <a:lnSpc>
                  <a:spcPct val="100000"/>
                </a:lnSpc>
                <a:spcBef>
                  <a:spcPts val="0"/>
                </a:spcBef>
                <a:buClrTx/>
                <a:buSzTx/>
                <a:buFontTx/>
                <a:buNone/>
                <a:tabLst/>
                <a:defRPr/>
              </a:pPr>
              <a:endParaRPr kumimoji="0" lang="zh-CN" altLang="en-US" sz="2070" b="0" i="0" u="none" strike="noStrike" kern="0" cap="none" spc="0" normalizeH="0" baseline="0" noProof="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5" name="努力1-10">
              <a:extLst>
                <a:ext uri="{FF2B5EF4-FFF2-40B4-BE49-F238E27FC236}">
                  <a16:creationId xmlns:a16="http://schemas.microsoft.com/office/drawing/2014/main" id="{68C792F1-EA0F-F705-380F-76EDD8D37D97}"/>
                </a:ext>
              </a:extLst>
            </p:cNvPr>
            <p:cNvSpPr txBox="1">
              <a:spLocks/>
            </p:cNvSpPr>
            <p:nvPr/>
          </p:nvSpPr>
          <p:spPr>
            <a:xfrm>
              <a:off x="7631875" y="2914310"/>
              <a:ext cx="2127760" cy="601703"/>
            </a:xfrm>
            <a:prstGeom prst="rect">
              <a:avLst/>
            </a:prstGeom>
            <a:noFill/>
            <a:effectLst/>
          </p:spPr>
          <p:txBody>
            <a:bodyPr wrap="square" lIns="105156" tIns="52578" rIns="105156" bIns="52578" rtlCol="0">
              <a:spAutoFit/>
            </a:bodyPr>
            <a:lstStyle/>
            <a:p>
              <a:pPr algn="ctr">
                <a:defRPr/>
              </a:pPr>
              <a:r>
                <a:rPr lang="zh-CN" altLang="en-US" sz="3220" b="1" dirty="0">
                  <a:solidFill>
                    <a:srgbClr val="FFFFFF"/>
                  </a:solidFill>
                  <a:latin typeface="Arial" panose="020B0604020202020204" pitchFamily="34" charset="0"/>
                  <a:ea typeface="微软雅黑" panose="020B0503020204020204" pitchFamily="34" charset="-122"/>
                  <a:sym typeface="Arial" panose="020B0604020202020204" pitchFamily="34" charset="0"/>
                </a:rPr>
                <a:t>小标题</a:t>
              </a:r>
            </a:p>
          </p:txBody>
        </p:sp>
        <p:sp>
          <p:nvSpPr>
            <p:cNvPr id="26" name="努力1-11">
              <a:extLst>
                <a:ext uri="{FF2B5EF4-FFF2-40B4-BE49-F238E27FC236}">
                  <a16:creationId xmlns:a16="http://schemas.microsoft.com/office/drawing/2014/main" id="{0E541A34-E380-3FA3-20AF-F01DEC92C073}"/>
                </a:ext>
              </a:extLst>
            </p:cNvPr>
            <p:cNvSpPr txBox="1">
              <a:spLocks/>
            </p:cNvSpPr>
            <p:nvPr/>
          </p:nvSpPr>
          <p:spPr>
            <a:xfrm>
              <a:off x="7423958" y="3761404"/>
              <a:ext cx="2516076" cy="727870"/>
            </a:xfrm>
            <a:prstGeom prst="rect">
              <a:avLst/>
            </a:prstGeom>
            <a:noFill/>
            <a:effectLst/>
          </p:spPr>
          <p:txBody>
            <a:bodyPr wrap="square" lIns="105156" tIns="52578" rIns="105156" bIns="52578">
              <a:spAutoFit/>
            </a:bodyPr>
            <a:lstStyle/>
            <a:p>
              <a:pPr algn="ctr">
                <a:lnSpc>
                  <a:spcPct val="120000"/>
                </a:lnSpc>
                <a:defRPr/>
              </a:pPr>
              <a:r>
                <a:rPr lang="zh-CN" altLang="en-US" sz="1725" dirty="0">
                  <a:solidFill>
                    <a:srgbClr val="FFFFFF"/>
                  </a:solidFill>
                  <a:latin typeface="Arial" panose="020B0604020202020204" pitchFamily="34" charset="0"/>
                  <a:ea typeface="微软雅黑" panose="020B0503020204020204" pitchFamily="34" charset="-122"/>
                  <a:sym typeface="Arial" panose="020B0604020202020204" pitchFamily="34" charset="0"/>
                </a:rPr>
                <a:t>点击此处请输入您想要输入的内容</a:t>
              </a:r>
            </a:p>
          </p:txBody>
        </p:sp>
        <p:grpSp>
          <p:nvGrpSpPr>
            <p:cNvPr id="27" name="组合 26">
              <a:extLst>
                <a:ext uri="{FF2B5EF4-FFF2-40B4-BE49-F238E27FC236}">
                  <a16:creationId xmlns:a16="http://schemas.microsoft.com/office/drawing/2014/main" id="{0B9236B5-0D00-52BC-5816-06E20A1FD72A}"/>
                </a:ext>
              </a:extLst>
            </p:cNvPr>
            <p:cNvGrpSpPr>
              <a:grpSpLocks/>
            </p:cNvGrpSpPr>
            <p:nvPr/>
          </p:nvGrpSpPr>
          <p:grpSpPr>
            <a:xfrm>
              <a:off x="4866849" y="3175234"/>
              <a:ext cx="2239183" cy="138124"/>
              <a:chOff x="4844947" y="3156653"/>
              <a:chExt cx="2260441" cy="139430"/>
            </a:xfrm>
            <a:gradFill>
              <a:gsLst>
                <a:gs pos="0">
                  <a:schemeClr val="accent1"/>
                </a:gs>
                <a:gs pos="100000">
                  <a:schemeClr val="accent1">
                    <a:lumMod val="60000"/>
                    <a:lumOff val="40000"/>
                  </a:schemeClr>
                </a:gs>
              </a:gsLst>
              <a:lin ang="0" scaled="0"/>
            </a:gradFill>
          </p:grpSpPr>
          <p:sp>
            <p:nvSpPr>
              <p:cNvPr id="28" name="努力1-12">
                <a:extLst>
                  <a:ext uri="{FF2B5EF4-FFF2-40B4-BE49-F238E27FC236}">
                    <a16:creationId xmlns:a16="http://schemas.microsoft.com/office/drawing/2014/main" id="{0263A82D-7BFE-8A8A-0A10-939AE4C1FBE0}"/>
                  </a:ext>
                </a:extLst>
              </p:cNvPr>
              <p:cNvSpPr>
                <a:spLocks/>
              </p:cNvSpPr>
              <p:nvPr/>
            </p:nvSpPr>
            <p:spPr>
              <a:xfrm>
                <a:off x="4844947" y="3243508"/>
                <a:ext cx="1999265" cy="52575"/>
              </a:xfrm>
              <a:prstGeom prst="rect">
                <a:avLst/>
              </a:prstGeom>
              <a:grpFill/>
              <a:ln w="12700" cap="flat" cmpd="sng" algn="ctr">
                <a:noFill/>
                <a:prstDash val="solid"/>
                <a:miter lim="800000"/>
              </a:ln>
              <a:effectLst/>
            </p:spPr>
            <p:txBody>
              <a:bodyPr lIns="105156" tIns="52578" rIns="105156" bIns="52578" rtlCol="0" anchor="ctr"/>
              <a:lstStyle/>
              <a:p>
                <a:pPr marL="0" marR="0" lvl="0" indent="0" algn="ctr" defTabSz="914400" eaLnBrk="1" fontAlgn="auto" latinLnBrk="0" hangingPunct="1">
                  <a:lnSpc>
                    <a:spcPct val="100000"/>
                  </a:lnSpc>
                  <a:spcBef>
                    <a:spcPts val="0"/>
                  </a:spcBef>
                  <a:buClrTx/>
                  <a:buSzTx/>
                  <a:buFontTx/>
                  <a:buNone/>
                  <a:tabLst/>
                  <a:defRPr/>
                </a:pPr>
                <a:endParaRPr kumimoji="0" lang="zh-CN" altLang="en-US" sz="2070" b="0" i="0" u="none" strike="noStrike" kern="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32" name="努力1-13">
                <a:extLst>
                  <a:ext uri="{FF2B5EF4-FFF2-40B4-BE49-F238E27FC236}">
                    <a16:creationId xmlns:a16="http://schemas.microsoft.com/office/drawing/2014/main" id="{16C4296C-00E6-4E10-FEF5-C9088BC65F4C}"/>
                  </a:ext>
                </a:extLst>
              </p:cNvPr>
              <p:cNvSpPr>
                <a:spLocks/>
              </p:cNvSpPr>
              <p:nvPr/>
            </p:nvSpPr>
            <p:spPr>
              <a:xfrm>
                <a:off x="6775486" y="3156653"/>
                <a:ext cx="329902" cy="139423"/>
              </a:xfrm>
              <a:prstGeom prst="triangle">
                <a:avLst>
                  <a:gd name="adj" fmla="val 0"/>
                </a:avLst>
              </a:prstGeom>
              <a:grpFill/>
              <a:ln w="12700" cap="flat" cmpd="sng" algn="ctr">
                <a:noFill/>
                <a:prstDash val="solid"/>
                <a:miter lim="800000"/>
              </a:ln>
              <a:effectLst/>
            </p:spPr>
            <p:txBody>
              <a:bodyPr lIns="105156" tIns="52578" rIns="105156" bIns="52578" rtlCol="0" anchor="ctr"/>
              <a:lstStyle/>
              <a:p>
                <a:pPr marL="0" marR="0" lvl="0" indent="0" algn="ctr" defTabSz="914400" eaLnBrk="1" fontAlgn="auto" latinLnBrk="0" hangingPunct="1">
                  <a:lnSpc>
                    <a:spcPct val="100000"/>
                  </a:lnSpc>
                  <a:spcBef>
                    <a:spcPts val="0"/>
                  </a:spcBef>
                  <a:buClrTx/>
                  <a:buSzTx/>
                  <a:buFontTx/>
                  <a:buNone/>
                  <a:tabLst/>
                  <a:defRPr/>
                </a:pPr>
                <a:endParaRPr kumimoji="0" lang="zh-CN" altLang="en-US" sz="2070" b="0" i="0" u="none" strike="noStrike" kern="0" cap="none" spc="0" normalizeH="0" baseline="0" noProof="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grpSp>
        <p:grpSp>
          <p:nvGrpSpPr>
            <p:cNvPr id="41" name="组合 40">
              <a:extLst>
                <a:ext uri="{FF2B5EF4-FFF2-40B4-BE49-F238E27FC236}">
                  <a16:creationId xmlns:a16="http://schemas.microsoft.com/office/drawing/2014/main" id="{71015A44-EC60-7EEF-2C2E-8D661E0D2FC2}"/>
                </a:ext>
              </a:extLst>
            </p:cNvPr>
            <p:cNvGrpSpPr/>
            <p:nvPr/>
          </p:nvGrpSpPr>
          <p:grpSpPr>
            <a:xfrm>
              <a:off x="5566828" y="3396961"/>
              <a:ext cx="1071864" cy="318549"/>
              <a:chOff x="5566828" y="3396961"/>
              <a:chExt cx="1071864" cy="318549"/>
            </a:xfrm>
          </p:grpSpPr>
          <p:sp>
            <p:nvSpPr>
              <p:cNvPr id="40" name="努力1-14">
                <a:extLst>
                  <a:ext uri="{FF2B5EF4-FFF2-40B4-BE49-F238E27FC236}">
                    <a16:creationId xmlns:a16="http://schemas.microsoft.com/office/drawing/2014/main" id="{22949D41-E996-2849-CB07-FA94F9429659}"/>
                  </a:ext>
                </a:extLst>
              </p:cNvPr>
              <p:cNvSpPr/>
              <p:nvPr>
                <p:custDataLst>
                  <p:tags r:id="rId4"/>
                </p:custDataLst>
              </p:nvPr>
            </p:nvSpPr>
            <p:spPr>
              <a:xfrm>
                <a:off x="5566828" y="3396961"/>
                <a:ext cx="1071864" cy="318549"/>
              </a:xfrm>
              <a:prstGeom prst="roundRect">
                <a:avLst>
                  <a:gd name="adj" fmla="val 50000"/>
                </a:avLst>
              </a:prstGeom>
              <a:solidFill>
                <a:schemeClr val="bg1"/>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lIns="105156" tIns="52578" rIns="105156" bIns="52578" rtlCol="0" anchor="ctr"/>
              <a:lstStyle/>
              <a:p>
                <a:pPr algn="ctr"/>
                <a:endParaRPr lang="zh-CN" altLang="en-US" sz="2070">
                  <a:latin typeface="Arial" panose="020B0604020202020204" pitchFamily="34" charset="0"/>
                  <a:ea typeface="微软雅黑" panose="020B0503020204020204" pitchFamily="34" charset="-122"/>
                  <a:sym typeface="Arial" panose="020B0604020202020204" pitchFamily="34" charset="0"/>
                </a:endParaRPr>
              </a:p>
            </p:txBody>
          </p:sp>
          <p:sp>
            <p:nvSpPr>
              <p:cNvPr id="35" name="努力1-15">
                <a:extLst>
                  <a:ext uri="{FF2B5EF4-FFF2-40B4-BE49-F238E27FC236}">
                    <a16:creationId xmlns:a16="http://schemas.microsoft.com/office/drawing/2014/main" id="{BF6A863B-BE02-85FF-FFE5-CD13786E068D}"/>
                  </a:ext>
                </a:extLst>
              </p:cNvPr>
              <p:cNvSpPr txBox="1">
                <a:spLocks/>
              </p:cNvSpPr>
              <p:nvPr/>
            </p:nvSpPr>
            <p:spPr>
              <a:xfrm>
                <a:off x="5581478" y="3396961"/>
                <a:ext cx="1042562" cy="318549"/>
              </a:xfrm>
              <a:prstGeom prst="rect">
                <a:avLst/>
              </a:prstGeom>
              <a:noFill/>
              <a:effectLst/>
            </p:spPr>
            <p:txBody>
              <a:bodyPr wrap="square" lIns="105156" tIns="52578" rIns="105156" bIns="52578">
                <a:spAutoFit/>
              </a:bodyPr>
              <a:lstStyle/>
              <a:p>
                <a:pPr algn="ctr">
                  <a:defRPr/>
                </a:pPr>
                <a:r>
                  <a:rPr lang="zh-CN" altLang="en-US" sz="1380" dirty="0">
                    <a:solidFill>
                      <a:srgbClr val="000000">
                        <a:lumMod val="75000"/>
                        <a:lumOff val="25000"/>
                      </a:srgbClr>
                    </a:solidFill>
                    <a:latin typeface="Arial" panose="020B0604020202020204" pitchFamily="34" charset="0"/>
                    <a:ea typeface="微软雅黑" panose="020B0503020204020204" pitchFamily="34" charset="-122"/>
                    <a:sym typeface="Arial" panose="020B0604020202020204" pitchFamily="34" charset="0"/>
                  </a:rPr>
                  <a:t>交互点</a:t>
                </a:r>
              </a:p>
            </p:txBody>
          </p:sp>
        </p:grpSp>
        <p:grpSp>
          <p:nvGrpSpPr>
            <p:cNvPr id="37" name="组合 36">
              <a:extLst>
                <a:ext uri="{FF2B5EF4-FFF2-40B4-BE49-F238E27FC236}">
                  <a16:creationId xmlns:a16="http://schemas.microsoft.com/office/drawing/2014/main" id="{0AF3F465-548C-2D47-D624-86EF788EEB8E}"/>
                </a:ext>
              </a:extLst>
            </p:cNvPr>
            <p:cNvGrpSpPr>
              <a:grpSpLocks/>
            </p:cNvGrpSpPr>
            <p:nvPr/>
          </p:nvGrpSpPr>
          <p:grpSpPr>
            <a:xfrm flipV="1">
              <a:off x="4866849" y="4259894"/>
              <a:ext cx="2239183" cy="138118"/>
              <a:chOff x="4844947" y="3154343"/>
              <a:chExt cx="2260441" cy="139423"/>
            </a:xfrm>
            <a:gradFill>
              <a:gsLst>
                <a:gs pos="0">
                  <a:schemeClr val="accent1"/>
                </a:gs>
                <a:gs pos="100000">
                  <a:schemeClr val="accent1">
                    <a:lumMod val="60000"/>
                    <a:lumOff val="40000"/>
                  </a:schemeClr>
                </a:gs>
              </a:gsLst>
              <a:lin ang="0" scaled="0"/>
            </a:gradFill>
          </p:grpSpPr>
          <p:sp>
            <p:nvSpPr>
              <p:cNvPr id="38" name="努力1-16">
                <a:extLst>
                  <a:ext uri="{FF2B5EF4-FFF2-40B4-BE49-F238E27FC236}">
                    <a16:creationId xmlns:a16="http://schemas.microsoft.com/office/drawing/2014/main" id="{E97E3957-5C55-0ABA-EB1F-1D876619192D}"/>
                  </a:ext>
                </a:extLst>
              </p:cNvPr>
              <p:cNvSpPr>
                <a:spLocks/>
              </p:cNvSpPr>
              <p:nvPr/>
            </p:nvSpPr>
            <p:spPr>
              <a:xfrm>
                <a:off x="4844947" y="3241192"/>
                <a:ext cx="1999265" cy="52574"/>
              </a:xfrm>
              <a:prstGeom prst="rect">
                <a:avLst/>
              </a:prstGeom>
              <a:grpFill/>
              <a:ln w="12700" cap="flat" cmpd="sng" algn="ctr">
                <a:noFill/>
                <a:prstDash val="solid"/>
                <a:miter lim="800000"/>
              </a:ln>
              <a:effectLst/>
            </p:spPr>
            <p:txBody>
              <a:bodyPr lIns="105156" tIns="52578" rIns="105156" bIns="52578" rtlCol="0" anchor="ctr"/>
              <a:lstStyle/>
              <a:p>
                <a:pPr marL="0" marR="0" lvl="0" indent="0" algn="ctr" defTabSz="914400" eaLnBrk="1" fontAlgn="auto" latinLnBrk="0" hangingPunct="1">
                  <a:lnSpc>
                    <a:spcPct val="100000"/>
                  </a:lnSpc>
                  <a:spcBef>
                    <a:spcPts val="0"/>
                  </a:spcBef>
                  <a:buClrTx/>
                  <a:buSzTx/>
                  <a:buFontTx/>
                  <a:buNone/>
                  <a:tabLst/>
                  <a:defRPr/>
                </a:pPr>
                <a:endParaRPr kumimoji="0" lang="zh-CN" altLang="en-US" sz="2070" b="0" i="0" u="none" strike="noStrike" kern="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39" name="努力1-17">
                <a:extLst>
                  <a:ext uri="{FF2B5EF4-FFF2-40B4-BE49-F238E27FC236}">
                    <a16:creationId xmlns:a16="http://schemas.microsoft.com/office/drawing/2014/main" id="{89F2F74F-F299-6698-CF23-D1028C13D95B}"/>
                  </a:ext>
                </a:extLst>
              </p:cNvPr>
              <p:cNvSpPr>
                <a:spLocks/>
              </p:cNvSpPr>
              <p:nvPr/>
            </p:nvSpPr>
            <p:spPr>
              <a:xfrm>
                <a:off x="6775486" y="3154343"/>
                <a:ext cx="329902" cy="139422"/>
              </a:xfrm>
              <a:prstGeom prst="triangle">
                <a:avLst>
                  <a:gd name="adj" fmla="val 0"/>
                </a:avLst>
              </a:prstGeom>
              <a:grpFill/>
              <a:ln w="12700" cap="flat" cmpd="sng" algn="ctr">
                <a:noFill/>
                <a:prstDash val="solid"/>
                <a:miter lim="800000"/>
              </a:ln>
              <a:effectLst/>
            </p:spPr>
            <p:txBody>
              <a:bodyPr lIns="105156" tIns="52578" rIns="105156" bIns="52578" rtlCol="0" anchor="ctr"/>
              <a:lstStyle/>
              <a:p>
                <a:pPr marL="0" marR="0" lvl="0" indent="0" algn="ctr" defTabSz="914400" eaLnBrk="1" fontAlgn="auto" latinLnBrk="0" hangingPunct="1">
                  <a:lnSpc>
                    <a:spcPct val="100000"/>
                  </a:lnSpc>
                  <a:spcBef>
                    <a:spcPts val="0"/>
                  </a:spcBef>
                  <a:buClrTx/>
                  <a:buSzTx/>
                  <a:buFontTx/>
                  <a:buNone/>
                  <a:tabLst/>
                  <a:defRPr/>
                </a:pPr>
                <a:endParaRPr kumimoji="0" lang="zh-CN" altLang="en-US" sz="2070" b="0" i="0" u="none" strike="noStrike" kern="0" cap="none" spc="0" normalizeH="0" baseline="0" noProof="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grpSp>
        <p:grpSp>
          <p:nvGrpSpPr>
            <p:cNvPr id="42" name="组合 41">
              <a:extLst>
                <a:ext uri="{FF2B5EF4-FFF2-40B4-BE49-F238E27FC236}">
                  <a16:creationId xmlns:a16="http://schemas.microsoft.com/office/drawing/2014/main" id="{174304E9-3D90-8073-EE70-9880E4E117A6}"/>
                </a:ext>
              </a:extLst>
            </p:cNvPr>
            <p:cNvGrpSpPr/>
            <p:nvPr/>
          </p:nvGrpSpPr>
          <p:grpSpPr>
            <a:xfrm>
              <a:off x="5566828" y="3799119"/>
              <a:ext cx="1071864" cy="318549"/>
              <a:chOff x="5566828" y="3449416"/>
              <a:chExt cx="1071864" cy="318549"/>
            </a:xfrm>
          </p:grpSpPr>
          <p:sp>
            <p:nvSpPr>
              <p:cNvPr id="43" name="努力1-18">
                <a:extLst>
                  <a:ext uri="{FF2B5EF4-FFF2-40B4-BE49-F238E27FC236}">
                    <a16:creationId xmlns:a16="http://schemas.microsoft.com/office/drawing/2014/main" id="{F08BC19C-C22F-9A0C-6947-7DB0BD22195E}"/>
                  </a:ext>
                </a:extLst>
              </p:cNvPr>
              <p:cNvSpPr/>
              <p:nvPr>
                <p:custDataLst>
                  <p:tags r:id="rId3"/>
                </p:custDataLst>
              </p:nvPr>
            </p:nvSpPr>
            <p:spPr>
              <a:xfrm>
                <a:off x="5566828" y="3449416"/>
                <a:ext cx="1071864" cy="318549"/>
              </a:xfrm>
              <a:prstGeom prst="roundRect">
                <a:avLst>
                  <a:gd name="adj" fmla="val 50000"/>
                </a:avLst>
              </a:prstGeom>
              <a:solidFill>
                <a:schemeClr val="bg1"/>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lIns="105156" tIns="52578" rIns="105156" bIns="52578" rtlCol="0" anchor="ctr"/>
              <a:lstStyle/>
              <a:p>
                <a:pPr algn="ctr"/>
                <a:endParaRPr lang="zh-CN" altLang="en-US" sz="2070">
                  <a:latin typeface="Arial" panose="020B0604020202020204" pitchFamily="34" charset="0"/>
                  <a:ea typeface="微软雅黑" panose="020B0503020204020204" pitchFamily="34" charset="-122"/>
                  <a:sym typeface="Arial" panose="020B0604020202020204" pitchFamily="34" charset="0"/>
                </a:endParaRPr>
              </a:p>
            </p:txBody>
          </p:sp>
          <p:sp>
            <p:nvSpPr>
              <p:cNvPr id="44" name="努力1-19">
                <a:extLst>
                  <a:ext uri="{FF2B5EF4-FFF2-40B4-BE49-F238E27FC236}">
                    <a16:creationId xmlns:a16="http://schemas.microsoft.com/office/drawing/2014/main" id="{34AA0375-6467-2256-5FBF-C1D3B4350D9C}"/>
                  </a:ext>
                </a:extLst>
              </p:cNvPr>
              <p:cNvSpPr txBox="1">
                <a:spLocks/>
              </p:cNvSpPr>
              <p:nvPr/>
            </p:nvSpPr>
            <p:spPr>
              <a:xfrm>
                <a:off x="5581478" y="3449416"/>
                <a:ext cx="1042562" cy="318549"/>
              </a:xfrm>
              <a:prstGeom prst="rect">
                <a:avLst/>
              </a:prstGeom>
              <a:noFill/>
              <a:effectLst/>
            </p:spPr>
            <p:txBody>
              <a:bodyPr wrap="square" lIns="105156" tIns="52578" rIns="105156" bIns="52578">
                <a:spAutoFit/>
              </a:bodyPr>
              <a:lstStyle/>
              <a:p>
                <a:pPr algn="ctr">
                  <a:defRPr/>
                </a:pPr>
                <a:r>
                  <a:rPr lang="zh-CN" altLang="en-US" sz="1380" dirty="0">
                    <a:solidFill>
                      <a:srgbClr val="000000">
                        <a:lumMod val="75000"/>
                        <a:lumOff val="25000"/>
                      </a:srgbClr>
                    </a:solidFill>
                    <a:latin typeface="Arial" panose="020B0604020202020204" pitchFamily="34" charset="0"/>
                    <a:ea typeface="微软雅黑" panose="020B0503020204020204" pitchFamily="34" charset="-122"/>
                    <a:sym typeface="Arial" panose="020B0604020202020204" pitchFamily="34" charset="0"/>
                  </a:rPr>
                  <a:t>交互点</a:t>
                </a:r>
              </a:p>
            </p:txBody>
          </p:sp>
        </p:grpSp>
      </p:grpSp>
      <p:pic>
        <p:nvPicPr>
          <p:cNvPr id="2" name="努力2" descr="查看图片">
            <a:extLst>
              <a:ext uri="{FF2B5EF4-FFF2-40B4-BE49-F238E27FC236}">
                <a16:creationId xmlns:a16="http://schemas.microsoft.com/office/drawing/2014/main" id="{6CD7C122-0836-5AE8-CC28-462FEDA21C85}"/>
              </a:ext>
            </a:extLst>
          </p:cNvPr>
          <p:cNvPicPr>
            <a:picLocks noChangeAspect="1" noChangeArrowheads="1"/>
          </p:cNvPicPr>
          <p:nvPr/>
        </p:nvPicPr>
        <p:blipFill rotWithShape="1">
          <a:blip r:embed="rId7" cstate="email">
            <a:extLst>
              <a:ext uri="{BEBA8EAE-BF5A-486C-A8C5-ECC9F3942E4B}">
                <a14:imgProps xmlns:a14="http://schemas.microsoft.com/office/drawing/2010/main">
                  <a14:imgLayer r:embed="rId8">
                    <a14:imgEffect>
                      <a14:saturation sat="66000"/>
                    </a14:imgEffect>
                    <a14:imgEffect>
                      <a14:brightnessContrast contrast="40000"/>
                    </a14:imgEffect>
                  </a14:imgLayer>
                </a14:imgProps>
              </a:ext>
              <a:ext uri="{28A0092B-C50C-407E-A947-70E740481C1C}">
                <a14:useLocalDpi xmlns:a14="http://schemas.microsoft.com/office/drawing/2010/main"/>
              </a:ext>
            </a:extLst>
          </a:blip>
          <a:srcRect/>
          <a:stretch/>
        </p:blipFill>
        <p:spPr bwMode="auto">
          <a:xfrm rot="10800000">
            <a:off x="0" y="5943600"/>
            <a:ext cx="12192000" cy="1028064"/>
          </a:xfrm>
          <a:prstGeom prst="rect">
            <a:avLst/>
          </a:prstGeom>
          <a:noFill/>
          <a:extLst>
            <a:ext uri="{909E8E84-426E-40DD-AFC4-6F175D3DCCD1}">
              <a14:hiddenFill xmlns:a14="http://schemas.microsoft.com/office/drawing/2010/main">
                <a:solidFill>
                  <a:srgbClr val="FFFFFF"/>
                </a:solidFill>
              </a14:hiddenFill>
            </a:ext>
          </a:extLst>
        </p:spPr>
      </p:pic>
      <p:pic>
        <p:nvPicPr>
          <p:cNvPr id="29" name="努力3">
            <a:extLst>
              <a:ext uri="{FF2B5EF4-FFF2-40B4-BE49-F238E27FC236}">
                <a16:creationId xmlns:a16="http://schemas.microsoft.com/office/drawing/2014/main" id="{1C222A3C-2084-9E35-E22F-6A39D9AEE74D}"/>
              </a:ext>
            </a:extLst>
          </p:cNvPr>
          <p:cNvPicPr>
            <a:picLocks noChangeAspect="1"/>
          </p:cNvPicPr>
          <p:nvPr/>
        </p:nvPicPr>
        <p:blipFill rotWithShape="1">
          <a:blip r:embed="rId9" cstate="email">
            <a:duotone>
              <a:schemeClr val="accent1">
                <a:shade val="45000"/>
                <a:satMod val="135000"/>
              </a:schemeClr>
              <a:prstClr val="white"/>
            </a:duotone>
            <a:extLst>
              <a:ext uri="{28A0092B-C50C-407E-A947-70E740481C1C}">
                <a14:useLocalDpi xmlns:a14="http://schemas.microsoft.com/office/drawing/2010/main"/>
              </a:ext>
            </a:extLst>
          </a:blip>
          <a:srcRect/>
          <a:stretch/>
        </p:blipFill>
        <p:spPr>
          <a:xfrm rot="203427">
            <a:off x="780780" y="5999554"/>
            <a:ext cx="955226" cy="693795"/>
          </a:xfrm>
          <a:prstGeom prst="rect">
            <a:avLst/>
          </a:prstGeom>
        </p:spPr>
      </p:pic>
      <p:grpSp>
        <p:nvGrpSpPr>
          <p:cNvPr id="11" name="组合 10">
            <a:extLst>
              <a:ext uri="{FF2B5EF4-FFF2-40B4-BE49-F238E27FC236}">
                <a16:creationId xmlns:a16="http://schemas.microsoft.com/office/drawing/2014/main" id="{7C23603C-28B7-FC22-24E6-A43BB928A370}"/>
              </a:ext>
            </a:extLst>
          </p:cNvPr>
          <p:cNvGrpSpPr/>
          <p:nvPr/>
        </p:nvGrpSpPr>
        <p:grpSpPr>
          <a:xfrm>
            <a:off x="3989003" y="233774"/>
            <a:ext cx="4213994" cy="652623"/>
            <a:chOff x="3989003" y="233774"/>
            <a:chExt cx="4213994" cy="652623"/>
          </a:xfrm>
        </p:grpSpPr>
        <p:grpSp>
          <p:nvGrpSpPr>
            <p:cNvPr id="12" name="努力5">
              <a:extLst>
                <a:ext uri="{FF2B5EF4-FFF2-40B4-BE49-F238E27FC236}">
                  <a16:creationId xmlns:a16="http://schemas.microsoft.com/office/drawing/2014/main" id="{9A0EF513-00C1-D6AD-5239-2D4E96314087}"/>
                </a:ext>
              </a:extLst>
            </p:cNvPr>
            <p:cNvGrpSpPr/>
            <p:nvPr/>
          </p:nvGrpSpPr>
          <p:grpSpPr>
            <a:xfrm>
              <a:off x="3989003" y="376447"/>
              <a:ext cx="4213994" cy="288597"/>
              <a:chOff x="3884852" y="376447"/>
              <a:chExt cx="4213994" cy="288597"/>
            </a:xfrm>
          </p:grpSpPr>
          <p:sp>
            <p:nvSpPr>
              <p:cNvPr id="17" name="努力5-2">
                <a:extLst>
                  <a:ext uri="{FF2B5EF4-FFF2-40B4-BE49-F238E27FC236}">
                    <a16:creationId xmlns:a16="http://schemas.microsoft.com/office/drawing/2014/main" id="{764AF3D2-9DE5-355C-05AE-EE3F7FDD1846}"/>
                  </a:ext>
                </a:extLst>
              </p:cNvPr>
              <p:cNvSpPr/>
              <p:nvPr>
                <p:custDataLst>
                  <p:tags r:id="rId1"/>
                </p:custDataLst>
              </p:nvPr>
            </p:nvSpPr>
            <p:spPr>
              <a:xfrm>
                <a:off x="3884852" y="376447"/>
                <a:ext cx="665681" cy="288597"/>
              </a:xfrm>
              <a:custGeom>
                <a:avLst/>
                <a:gdLst>
                  <a:gd name="connsiteX0" fmla="*/ 0 w 1781175"/>
                  <a:gd name="connsiteY0" fmla="*/ 488950 h 695325"/>
                  <a:gd name="connsiteX1" fmla="*/ 663575 w 1781175"/>
                  <a:gd name="connsiteY1" fmla="*/ 488950 h 695325"/>
                  <a:gd name="connsiteX2" fmla="*/ 815975 w 1781175"/>
                  <a:gd name="connsiteY2" fmla="*/ 0 h 695325"/>
                  <a:gd name="connsiteX3" fmla="*/ 965200 w 1781175"/>
                  <a:gd name="connsiteY3" fmla="*/ 695325 h 695325"/>
                  <a:gd name="connsiteX4" fmla="*/ 1057275 w 1781175"/>
                  <a:gd name="connsiteY4" fmla="*/ 298450 h 695325"/>
                  <a:gd name="connsiteX5" fmla="*/ 1781175 w 1781175"/>
                  <a:gd name="connsiteY5" fmla="*/ 298450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81175" h="695325">
                    <a:moveTo>
                      <a:pt x="0" y="488950"/>
                    </a:moveTo>
                    <a:lnTo>
                      <a:pt x="663575" y="488950"/>
                    </a:lnTo>
                    <a:lnTo>
                      <a:pt x="815975" y="0"/>
                    </a:lnTo>
                    <a:lnTo>
                      <a:pt x="965200" y="695325"/>
                    </a:lnTo>
                    <a:lnTo>
                      <a:pt x="1057275" y="298450"/>
                    </a:lnTo>
                    <a:lnTo>
                      <a:pt x="1781175" y="298450"/>
                    </a:lnTo>
                  </a:path>
                </a:pathLst>
              </a:custGeom>
              <a:ln w="12700" cap="rnd">
                <a:gradFill>
                  <a:gsLst>
                    <a:gs pos="0">
                      <a:schemeClr val="accent1">
                        <a:alpha val="0"/>
                      </a:schemeClr>
                    </a:gs>
                    <a:gs pos="100000">
                      <a:schemeClr val="accent1"/>
                    </a:gs>
                  </a:gsLst>
                  <a:lin ang="0" scaled="0"/>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18" name="努力5-3">
                <a:extLst>
                  <a:ext uri="{FF2B5EF4-FFF2-40B4-BE49-F238E27FC236}">
                    <a16:creationId xmlns:a16="http://schemas.microsoft.com/office/drawing/2014/main" id="{B350596F-4485-8C7C-831F-BFD4AFEFECE1}"/>
                  </a:ext>
                </a:extLst>
              </p:cNvPr>
              <p:cNvSpPr/>
              <p:nvPr>
                <p:custDataLst>
                  <p:tags r:id="rId2"/>
                </p:custDataLst>
              </p:nvPr>
            </p:nvSpPr>
            <p:spPr>
              <a:xfrm flipH="1">
                <a:off x="7433165" y="376447"/>
                <a:ext cx="665681" cy="288597"/>
              </a:xfrm>
              <a:custGeom>
                <a:avLst/>
                <a:gdLst>
                  <a:gd name="connsiteX0" fmla="*/ 0 w 1781175"/>
                  <a:gd name="connsiteY0" fmla="*/ 488950 h 695325"/>
                  <a:gd name="connsiteX1" fmla="*/ 663575 w 1781175"/>
                  <a:gd name="connsiteY1" fmla="*/ 488950 h 695325"/>
                  <a:gd name="connsiteX2" fmla="*/ 815975 w 1781175"/>
                  <a:gd name="connsiteY2" fmla="*/ 0 h 695325"/>
                  <a:gd name="connsiteX3" fmla="*/ 965200 w 1781175"/>
                  <a:gd name="connsiteY3" fmla="*/ 695325 h 695325"/>
                  <a:gd name="connsiteX4" fmla="*/ 1057275 w 1781175"/>
                  <a:gd name="connsiteY4" fmla="*/ 298450 h 695325"/>
                  <a:gd name="connsiteX5" fmla="*/ 1781175 w 1781175"/>
                  <a:gd name="connsiteY5" fmla="*/ 298450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81175" h="695325">
                    <a:moveTo>
                      <a:pt x="0" y="488950"/>
                    </a:moveTo>
                    <a:lnTo>
                      <a:pt x="663575" y="488950"/>
                    </a:lnTo>
                    <a:lnTo>
                      <a:pt x="815975" y="0"/>
                    </a:lnTo>
                    <a:lnTo>
                      <a:pt x="965200" y="695325"/>
                    </a:lnTo>
                    <a:lnTo>
                      <a:pt x="1057275" y="298450"/>
                    </a:lnTo>
                    <a:lnTo>
                      <a:pt x="1781175" y="298450"/>
                    </a:lnTo>
                  </a:path>
                </a:pathLst>
              </a:custGeom>
              <a:ln w="12700" cap="rnd">
                <a:gradFill flip="none" rotWithShape="1">
                  <a:gsLst>
                    <a:gs pos="0">
                      <a:schemeClr val="accent1">
                        <a:alpha val="0"/>
                      </a:schemeClr>
                    </a:gs>
                    <a:gs pos="100000">
                      <a:schemeClr val="accent1"/>
                    </a:gs>
                  </a:gsLst>
                  <a:lin ang="0" scaled="0"/>
                  <a:tileRect/>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13" name="文本框 12">
              <a:extLst>
                <a:ext uri="{FF2B5EF4-FFF2-40B4-BE49-F238E27FC236}">
                  <a16:creationId xmlns:a16="http://schemas.microsoft.com/office/drawing/2014/main" id="{D6DA2A1E-A2C2-792B-E53B-AB72F5455EC9}"/>
                </a:ext>
              </a:extLst>
            </p:cNvPr>
            <p:cNvSpPr txBox="1"/>
            <p:nvPr/>
          </p:nvSpPr>
          <p:spPr>
            <a:xfrm>
              <a:off x="4798137" y="233774"/>
              <a:ext cx="2540279" cy="652623"/>
            </a:xfrm>
            <a:custGeom>
              <a:avLst/>
              <a:gdLst/>
              <a:ahLst/>
              <a:cxnLst/>
              <a:rect l="l" t="t" r="r" b="b"/>
              <a:pathLst>
                <a:path w="2540279" h="652623">
                  <a:moveTo>
                    <a:pt x="2258530" y="440178"/>
                  </a:moveTo>
                  <a:cubicBezTo>
                    <a:pt x="2258530" y="439314"/>
                    <a:pt x="2256803" y="439530"/>
                    <a:pt x="2253348" y="440825"/>
                  </a:cubicBezTo>
                  <a:cubicBezTo>
                    <a:pt x="2237803" y="447734"/>
                    <a:pt x="2227008" y="452484"/>
                    <a:pt x="2220963" y="455075"/>
                  </a:cubicBezTo>
                  <a:cubicBezTo>
                    <a:pt x="2220531" y="455938"/>
                    <a:pt x="2220100" y="456370"/>
                    <a:pt x="2219668" y="456370"/>
                  </a:cubicBezTo>
                  <a:cubicBezTo>
                    <a:pt x="2218804" y="456370"/>
                    <a:pt x="2218156" y="456802"/>
                    <a:pt x="2217725" y="457666"/>
                  </a:cubicBezTo>
                  <a:cubicBezTo>
                    <a:pt x="2217293" y="458529"/>
                    <a:pt x="2216645" y="458745"/>
                    <a:pt x="2215782" y="458313"/>
                  </a:cubicBezTo>
                  <a:cubicBezTo>
                    <a:pt x="2215350" y="458313"/>
                    <a:pt x="2215134" y="458529"/>
                    <a:pt x="2215134" y="458961"/>
                  </a:cubicBezTo>
                  <a:cubicBezTo>
                    <a:pt x="2215134" y="459393"/>
                    <a:pt x="2213407" y="460904"/>
                    <a:pt x="2209952" y="463495"/>
                  </a:cubicBezTo>
                  <a:cubicBezTo>
                    <a:pt x="2205203" y="466949"/>
                    <a:pt x="2197214" y="474506"/>
                    <a:pt x="2185987" y="486164"/>
                  </a:cubicBezTo>
                  <a:cubicBezTo>
                    <a:pt x="2183397" y="488323"/>
                    <a:pt x="2181237" y="490698"/>
                    <a:pt x="2179510" y="493289"/>
                  </a:cubicBezTo>
                  <a:lnTo>
                    <a:pt x="2176919" y="496528"/>
                  </a:lnTo>
                  <a:lnTo>
                    <a:pt x="2182749" y="497175"/>
                  </a:lnTo>
                  <a:cubicBezTo>
                    <a:pt x="2188362" y="498039"/>
                    <a:pt x="2195703" y="498471"/>
                    <a:pt x="2204771" y="498471"/>
                  </a:cubicBezTo>
                  <a:cubicBezTo>
                    <a:pt x="2219884" y="501061"/>
                    <a:pt x="2232406" y="497175"/>
                    <a:pt x="2242337" y="486812"/>
                  </a:cubicBezTo>
                  <a:cubicBezTo>
                    <a:pt x="2243633" y="485948"/>
                    <a:pt x="2245144" y="484653"/>
                    <a:pt x="2246871" y="482926"/>
                  </a:cubicBezTo>
                  <a:cubicBezTo>
                    <a:pt x="2249030" y="482062"/>
                    <a:pt x="2250757" y="479040"/>
                    <a:pt x="2252053" y="473858"/>
                  </a:cubicBezTo>
                  <a:cubicBezTo>
                    <a:pt x="2252916" y="470404"/>
                    <a:pt x="2254212" y="464143"/>
                    <a:pt x="2255939" y="455075"/>
                  </a:cubicBezTo>
                  <a:cubicBezTo>
                    <a:pt x="2257666" y="446007"/>
                    <a:pt x="2258530" y="441041"/>
                    <a:pt x="2258530" y="440178"/>
                  </a:cubicBezTo>
                  <a:close/>
                  <a:moveTo>
                    <a:pt x="1669123" y="414917"/>
                  </a:moveTo>
                  <a:cubicBezTo>
                    <a:pt x="1668691" y="414917"/>
                    <a:pt x="1666748" y="416860"/>
                    <a:pt x="1663293" y="420747"/>
                  </a:cubicBezTo>
                  <a:cubicBezTo>
                    <a:pt x="1649476" y="434564"/>
                    <a:pt x="1635442" y="448166"/>
                    <a:pt x="1621193" y="461552"/>
                  </a:cubicBezTo>
                  <a:cubicBezTo>
                    <a:pt x="1616011" y="466302"/>
                    <a:pt x="1609103" y="471915"/>
                    <a:pt x="1600467" y="478392"/>
                  </a:cubicBezTo>
                  <a:lnTo>
                    <a:pt x="1598523" y="480335"/>
                  </a:lnTo>
                  <a:lnTo>
                    <a:pt x="1605000" y="488107"/>
                  </a:lnTo>
                  <a:cubicBezTo>
                    <a:pt x="1618818" y="503652"/>
                    <a:pt x="1632420" y="511425"/>
                    <a:pt x="1645806" y="511425"/>
                  </a:cubicBezTo>
                  <a:cubicBezTo>
                    <a:pt x="1650124" y="511425"/>
                    <a:pt x="1652930" y="510561"/>
                    <a:pt x="1654226" y="508834"/>
                  </a:cubicBezTo>
                  <a:cubicBezTo>
                    <a:pt x="1657680" y="507538"/>
                    <a:pt x="1660271" y="500630"/>
                    <a:pt x="1661998" y="488107"/>
                  </a:cubicBezTo>
                  <a:cubicBezTo>
                    <a:pt x="1663293" y="481199"/>
                    <a:pt x="1664157" y="474074"/>
                    <a:pt x="1664589" y="466733"/>
                  </a:cubicBezTo>
                  <a:cubicBezTo>
                    <a:pt x="1665021" y="462847"/>
                    <a:pt x="1665452" y="460256"/>
                    <a:pt x="1665884" y="458961"/>
                  </a:cubicBezTo>
                  <a:cubicBezTo>
                    <a:pt x="1666316" y="457666"/>
                    <a:pt x="1666748" y="455722"/>
                    <a:pt x="1667180" y="453132"/>
                  </a:cubicBezTo>
                  <a:cubicBezTo>
                    <a:pt x="1667611" y="445359"/>
                    <a:pt x="1668043" y="439530"/>
                    <a:pt x="1668475" y="435644"/>
                  </a:cubicBezTo>
                  <a:cubicBezTo>
                    <a:pt x="1668907" y="432621"/>
                    <a:pt x="1669339" y="428519"/>
                    <a:pt x="1669770" y="423337"/>
                  </a:cubicBezTo>
                  <a:cubicBezTo>
                    <a:pt x="1669770" y="417724"/>
                    <a:pt x="1669555" y="414917"/>
                    <a:pt x="1669123" y="414917"/>
                  </a:cubicBezTo>
                  <a:close/>
                  <a:moveTo>
                    <a:pt x="1551241" y="394839"/>
                  </a:moveTo>
                  <a:cubicBezTo>
                    <a:pt x="1550809" y="394839"/>
                    <a:pt x="1550378" y="395270"/>
                    <a:pt x="1549946" y="396134"/>
                  </a:cubicBezTo>
                  <a:cubicBezTo>
                    <a:pt x="1549946" y="396998"/>
                    <a:pt x="1550162" y="397429"/>
                    <a:pt x="1550594" y="397429"/>
                  </a:cubicBezTo>
                  <a:cubicBezTo>
                    <a:pt x="1551026" y="397429"/>
                    <a:pt x="1551457" y="396998"/>
                    <a:pt x="1551889" y="396134"/>
                  </a:cubicBezTo>
                  <a:cubicBezTo>
                    <a:pt x="1551889" y="395702"/>
                    <a:pt x="1551673" y="395270"/>
                    <a:pt x="1551241" y="394839"/>
                  </a:cubicBezTo>
                  <a:close/>
                  <a:moveTo>
                    <a:pt x="395097" y="319705"/>
                  </a:moveTo>
                  <a:cubicBezTo>
                    <a:pt x="392506" y="321433"/>
                    <a:pt x="391211" y="322728"/>
                    <a:pt x="391211" y="323592"/>
                  </a:cubicBezTo>
                  <a:cubicBezTo>
                    <a:pt x="391211" y="324887"/>
                    <a:pt x="391535" y="325319"/>
                    <a:pt x="392183" y="324887"/>
                  </a:cubicBezTo>
                  <a:cubicBezTo>
                    <a:pt x="392830" y="324455"/>
                    <a:pt x="393586" y="323592"/>
                    <a:pt x="394449" y="322296"/>
                  </a:cubicBezTo>
                  <a:cubicBezTo>
                    <a:pt x="395745" y="320569"/>
                    <a:pt x="395961" y="319705"/>
                    <a:pt x="395097" y="319705"/>
                  </a:cubicBezTo>
                  <a:close/>
                  <a:moveTo>
                    <a:pt x="2287190" y="278253"/>
                  </a:moveTo>
                  <a:cubicBezTo>
                    <a:pt x="2281685" y="278684"/>
                    <a:pt x="2275370" y="280412"/>
                    <a:pt x="2268245" y="283434"/>
                  </a:cubicBezTo>
                  <a:cubicBezTo>
                    <a:pt x="2255723" y="289911"/>
                    <a:pt x="2245792" y="300274"/>
                    <a:pt x="2238451" y="314524"/>
                  </a:cubicBezTo>
                  <a:cubicBezTo>
                    <a:pt x="2236292" y="317115"/>
                    <a:pt x="2234997" y="324023"/>
                    <a:pt x="2234565" y="335250"/>
                  </a:cubicBezTo>
                  <a:cubicBezTo>
                    <a:pt x="2234565" y="341727"/>
                    <a:pt x="2234781" y="345829"/>
                    <a:pt x="2235213" y="347556"/>
                  </a:cubicBezTo>
                  <a:cubicBezTo>
                    <a:pt x="2239962" y="350579"/>
                    <a:pt x="2250973" y="345829"/>
                    <a:pt x="2268245" y="333307"/>
                  </a:cubicBezTo>
                  <a:cubicBezTo>
                    <a:pt x="2278177" y="326830"/>
                    <a:pt x="2285733" y="319921"/>
                    <a:pt x="2290915" y="312581"/>
                  </a:cubicBezTo>
                  <a:cubicBezTo>
                    <a:pt x="2299119" y="302218"/>
                    <a:pt x="2303221" y="294013"/>
                    <a:pt x="2303221" y="287968"/>
                  </a:cubicBezTo>
                  <a:cubicBezTo>
                    <a:pt x="2304085" y="284514"/>
                    <a:pt x="2303437" y="282139"/>
                    <a:pt x="2301278" y="280843"/>
                  </a:cubicBezTo>
                  <a:cubicBezTo>
                    <a:pt x="2297392" y="278684"/>
                    <a:pt x="2292696" y="277821"/>
                    <a:pt x="2287190" y="278253"/>
                  </a:cubicBezTo>
                  <a:close/>
                  <a:moveTo>
                    <a:pt x="1647263" y="257364"/>
                  </a:moveTo>
                  <a:cubicBezTo>
                    <a:pt x="1643485" y="257040"/>
                    <a:pt x="1639760" y="257094"/>
                    <a:pt x="1636090" y="257526"/>
                  </a:cubicBezTo>
                  <a:cubicBezTo>
                    <a:pt x="1625727" y="260549"/>
                    <a:pt x="1618170" y="263356"/>
                    <a:pt x="1613421" y="265946"/>
                  </a:cubicBezTo>
                  <a:cubicBezTo>
                    <a:pt x="1612989" y="266378"/>
                    <a:pt x="1612557" y="266594"/>
                    <a:pt x="1612125" y="266594"/>
                  </a:cubicBezTo>
                  <a:cubicBezTo>
                    <a:pt x="1611262" y="266594"/>
                    <a:pt x="1610398" y="267026"/>
                    <a:pt x="1609534" y="267889"/>
                  </a:cubicBezTo>
                  <a:cubicBezTo>
                    <a:pt x="1608239" y="268753"/>
                    <a:pt x="1606728" y="269617"/>
                    <a:pt x="1605000" y="270480"/>
                  </a:cubicBezTo>
                  <a:cubicBezTo>
                    <a:pt x="1602841" y="271344"/>
                    <a:pt x="1601762" y="271992"/>
                    <a:pt x="1601762" y="272423"/>
                  </a:cubicBezTo>
                  <a:cubicBezTo>
                    <a:pt x="1601762" y="273287"/>
                    <a:pt x="1601114" y="273719"/>
                    <a:pt x="1599819" y="273719"/>
                  </a:cubicBezTo>
                  <a:cubicBezTo>
                    <a:pt x="1599387" y="273719"/>
                    <a:pt x="1597660" y="274798"/>
                    <a:pt x="1594637" y="276957"/>
                  </a:cubicBezTo>
                  <a:cubicBezTo>
                    <a:pt x="1592046" y="279548"/>
                    <a:pt x="1590751" y="280843"/>
                    <a:pt x="1590751" y="280843"/>
                  </a:cubicBezTo>
                  <a:cubicBezTo>
                    <a:pt x="1590319" y="280843"/>
                    <a:pt x="1587944" y="282679"/>
                    <a:pt x="1583626" y="286349"/>
                  </a:cubicBezTo>
                  <a:cubicBezTo>
                    <a:pt x="1579308" y="290019"/>
                    <a:pt x="1576070" y="292934"/>
                    <a:pt x="1573911" y="295093"/>
                  </a:cubicBezTo>
                  <a:cubicBezTo>
                    <a:pt x="1572184" y="297684"/>
                    <a:pt x="1570025" y="300274"/>
                    <a:pt x="1567434" y="302865"/>
                  </a:cubicBezTo>
                  <a:lnTo>
                    <a:pt x="1563548" y="306751"/>
                  </a:lnTo>
                  <a:lnTo>
                    <a:pt x="1564843" y="311285"/>
                  </a:lnTo>
                  <a:cubicBezTo>
                    <a:pt x="1567002" y="320353"/>
                    <a:pt x="1567002" y="330500"/>
                    <a:pt x="1564843" y="341727"/>
                  </a:cubicBezTo>
                  <a:cubicBezTo>
                    <a:pt x="1563979" y="343886"/>
                    <a:pt x="1563548" y="345829"/>
                    <a:pt x="1563548" y="347556"/>
                  </a:cubicBezTo>
                  <a:cubicBezTo>
                    <a:pt x="1563548" y="349284"/>
                    <a:pt x="1562900" y="352090"/>
                    <a:pt x="1561605" y="355977"/>
                  </a:cubicBezTo>
                  <a:cubicBezTo>
                    <a:pt x="1560741" y="358999"/>
                    <a:pt x="1560201" y="360942"/>
                    <a:pt x="1559985" y="361806"/>
                  </a:cubicBezTo>
                  <a:cubicBezTo>
                    <a:pt x="1559769" y="362669"/>
                    <a:pt x="1559877" y="362669"/>
                    <a:pt x="1560309" y="361806"/>
                  </a:cubicBezTo>
                  <a:cubicBezTo>
                    <a:pt x="1561173" y="360942"/>
                    <a:pt x="1563548" y="358999"/>
                    <a:pt x="1567434" y="355977"/>
                  </a:cubicBezTo>
                  <a:cubicBezTo>
                    <a:pt x="1571752" y="353386"/>
                    <a:pt x="1575638" y="350579"/>
                    <a:pt x="1579092" y="347556"/>
                  </a:cubicBezTo>
                  <a:cubicBezTo>
                    <a:pt x="1582979" y="344966"/>
                    <a:pt x="1585138" y="343670"/>
                    <a:pt x="1585569" y="343670"/>
                  </a:cubicBezTo>
                  <a:cubicBezTo>
                    <a:pt x="1586001" y="343670"/>
                    <a:pt x="1587728" y="342159"/>
                    <a:pt x="1590751" y="339136"/>
                  </a:cubicBezTo>
                  <a:cubicBezTo>
                    <a:pt x="1593774" y="336114"/>
                    <a:pt x="1596904" y="332983"/>
                    <a:pt x="1600143" y="329745"/>
                  </a:cubicBezTo>
                  <a:cubicBezTo>
                    <a:pt x="1603381" y="326506"/>
                    <a:pt x="1605648" y="324023"/>
                    <a:pt x="1606944" y="322296"/>
                  </a:cubicBezTo>
                  <a:cubicBezTo>
                    <a:pt x="1608239" y="319705"/>
                    <a:pt x="1610614" y="318626"/>
                    <a:pt x="1614068" y="319058"/>
                  </a:cubicBezTo>
                  <a:cubicBezTo>
                    <a:pt x="1617523" y="319058"/>
                    <a:pt x="1621409" y="320137"/>
                    <a:pt x="1625727" y="322296"/>
                  </a:cubicBezTo>
                  <a:cubicBezTo>
                    <a:pt x="1630045" y="324455"/>
                    <a:pt x="1632636" y="325535"/>
                    <a:pt x="1633499" y="325535"/>
                  </a:cubicBezTo>
                  <a:cubicBezTo>
                    <a:pt x="1634795" y="325535"/>
                    <a:pt x="1638033" y="328557"/>
                    <a:pt x="1643215" y="334602"/>
                  </a:cubicBezTo>
                  <a:cubicBezTo>
                    <a:pt x="1643215" y="335466"/>
                    <a:pt x="1644510" y="338273"/>
                    <a:pt x="1647101" y="343023"/>
                  </a:cubicBezTo>
                  <a:cubicBezTo>
                    <a:pt x="1649260" y="347772"/>
                    <a:pt x="1650339" y="351443"/>
                    <a:pt x="1650339" y="354034"/>
                  </a:cubicBezTo>
                  <a:cubicBezTo>
                    <a:pt x="1650339" y="357488"/>
                    <a:pt x="1648612" y="360511"/>
                    <a:pt x="1645158" y="363101"/>
                  </a:cubicBezTo>
                  <a:cubicBezTo>
                    <a:pt x="1641272" y="367419"/>
                    <a:pt x="1635658" y="373896"/>
                    <a:pt x="1628318" y="382532"/>
                  </a:cubicBezTo>
                  <a:cubicBezTo>
                    <a:pt x="1620545" y="391600"/>
                    <a:pt x="1614932" y="398293"/>
                    <a:pt x="1611477" y="402611"/>
                  </a:cubicBezTo>
                  <a:cubicBezTo>
                    <a:pt x="1598955" y="418156"/>
                    <a:pt x="1589671" y="433053"/>
                    <a:pt x="1583626" y="447302"/>
                  </a:cubicBezTo>
                  <a:cubicBezTo>
                    <a:pt x="1581899" y="452052"/>
                    <a:pt x="1583195" y="453563"/>
                    <a:pt x="1587513" y="451836"/>
                  </a:cubicBezTo>
                  <a:cubicBezTo>
                    <a:pt x="1594421" y="448382"/>
                    <a:pt x="1601330" y="444064"/>
                    <a:pt x="1608239" y="438882"/>
                  </a:cubicBezTo>
                  <a:cubicBezTo>
                    <a:pt x="1609966" y="437155"/>
                    <a:pt x="1614932" y="433269"/>
                    <a:pt x="1623136" y="427224"/>
                  </a:cubicBezTo>
                  <a:cubicBezTo>
                    <a:pt x="1631340" y="421178"/>
                    <a:pt x="1637817" y="416429"/>
                    <a:pt x="1642567" y="412974"/>
                  </a:cubicBezTo>
                  <a:cubicBezTo>
                    <a:pt x="1646453" y="409520"/>
                    <a:pt x="1649044" y="407361"/>
                    <a:pt x="1650339" y="406497"/>
                  </a:cubicBezTo>
                  <a:cubicBezTo>
                    <a:pt x="1652067" y="405634"/>
                    <a:pt x="1655737" y="402827"/>
                    <a:pt x="1661350" y="398077"/>
                  </a:cubicBezTo>
                  <a:lnTo>
                    <a:pt x="1671066" y="390952"/>
                  </a:lnTo>
                  <a:lnTo>
                    <a:pt x="1671066" y="384475"/>
                  </a:lnTo>
                  <a:cubicBezTo>
                    <a:pt x="1671066" y="380589"/>
                    <a:pt x="1671282" y="375624"/>
                    <a:pt x="1671714" y="369578"/>
                  </a:cubicBezTo>
                  <a:cubicBezTo>
                    <a:pt x="1671714" y="362669"/>
                    <a:pt x="1672145" y="348420"/>
                    <a:pt x="1673009" y="326830"/>
                  </a:cubicBezTo>
                  <a:cubicBezTo>
                    <a:pt x="1673009" y="308695"/>
                    <a:pt x="1672793" y="296172"/>
                    <a:pt x="1672361" y="289263"/>
                  </a:cubicBezTo>
                  <a:cubicBezTo>
                    <a:pt x="1671929" y="282355"/>
                    <a:pt x="1670850" y="277173"/>
                    <a:pt x="1669123" y="273719"/>
                  </a:cubicBezTo>
                  <a:cubicBezTo>
                    <a:pt x="1667827" y="271128"/>
                    <a:pt x="1666964" y="269185"/>
                    <a:pt x="1666532" y="267889"/>
                  </a:cubicBezTo>
                  <a:cubicBezTo>
                    <a:pt x="1666100" y="264003"/>
                    <a:pt x="1663509" y="261197"/>
                    <a:pt x="1658760" y="259469"/>
                  </a:cubicBezTo>
                  <a:cubicBezTo>
                    <a:pt x="1654873" y="258390"/>
                    <a:pt x="1651041" y="257688"/>
                    <a:pt x="1647263" y="257364"/>
                  </a:cubicBezTo>
                  <a:close/>
                  <a:moveTo>
                    <a:pt x="374371" y="226437"/>
                  </a:moveTo>
                  <a:cubicBezTo>
                    <a:pt x="368757" y="232050"/>
                    <a:pt x="365950" y="235289"/>
                    <a:pt x="365950" y="236152"/>
                  </a:cubicBezTo>
                  <a:cubicBezTo>
                    <a:pt x="365950" y="236152"/>
                    <a:pt x="364763" y="237879"/>
                    <a:pt x="362388" y="241334"/>
                  </a:cubicBezTo>
                  <a:cubicBezTo>
                    <a:pt x="360014" y="244788"/>
                    <a:pt x="356883" y="248890"/>
                    <a:pt x="352997" y="253640"/>
                  </a:cubicBezTo>
                  <a:cubicBezTo>
                    <a:pt x="332702" y="279980"/>
                    <a:pt x="319100" y="300059"/>
                    <a:pt x="312191" y="313876"/>
                  </a:cubicBezTo>
                  <a:cubicBezTo>
                    <a:pt x="310032" y="317331"/>
                    <a:pt x="308845" y="319598"/>
                    <a:pt x="308629" y="320677"/>
                  </a:cubicBezTo>
                  <a:cubicBezTo>
                    <a:pt x="308413" y="321757"/>
                    <a:pt x="308737" y="322512"/>
                    <a:pt x="309601" y="322944"/>
                  </a:cubicBezTo>
                  <a:cubicBezTo>
                    <a:pt x="314350" y="322512"/>
                    <a:pt x="316725" y="321433"/>
                    <a:pt x="316725" y="319705"/>
                  </a:cubicBezTo>
                  <a:cubicBezTo>
                    <a:pt x="316725" y="319274"/>
                    <a:pt x="317373" y="319058"/>
                    <a:pt x="318668" y="319058"/>
                  </a:cubicBezTo>
                  <a:cubicBezTo>
                    <a:pt x="319100" y="319058"/>
                    <a:pt x="320828" y="317978"/>
                    <a:pt x="323850" y="315819"/>
                  </a:cubicBezTo>
                  <a:cubicBezTo>
                    <a:pt x="326009" y="313228"/>
                    <a:pt x="327304" y="311933"/>
                    <a:pt x="327736" y="311933"/>
                  </a:cubicBezTo>
                  <a:cubicBezTo>
                    <a:pt x="328168" y="312797"/>
                    <a:pt x="328384" y="312581"/>
                    <a:pt x="328384" y="311285"/>
                  </a:cubicBezTo>
                  <a:cubicBezTo>
                    <a:pt x="328384" y="310854"/>
                    <a:pt x="328816" y="310638"/>
                    <a:pt x="329679" y="310638"/>
                  </a:cubicBezTo>
                  <a:cubicBezTo>
                    <a:pt x="330975" y="310638"/>
                    <a:pt x="331622" y="310206"/>
                    <a:pt x="331622" y="309342"/>
                  </a:cubicBezTo>
                  <a:cubicBezTo>
                    <a:pt x="331622" y="308910"/>
                    <a:pt x="332270" y="308479"/>
                    <a:pt x="333565" y="308047"/>
                  </a:cubicBezTo>
                  <a:cubicBezTo>
                    <a:pt x="334430" y="308047"/>
                    <a:pt x="335077" y="307615"/>
                    <a:pt x="335509" y="306751"/>
                  </a:cubicBezTo>
                  <a:cubicBezTo>
                    <a:pt x="335940" y="305888"/>
                    <a:pt x="336588" y="305456"/>
                    <a:pt x="337452" y="305456"/>
                  </a:cubicBezTo>
                  <a:cubicBezTo>
                    <a:pt x="338315" y="305456"/>
                    <a:pt x="338963" y="305240"/>
                    <a:pt x="339395" y="304808"/>
                  </a:cubicBezTo>
                  <a:cubicBezTo>
                    <a:pt x="339827" y="303945"/>
                    <a:pt x="341554" y="302865"/>
                    <a:pt x="344576" y="301570"/>
                  </a:cubicBezTo>
                  <a:cubicBezTo>
                    <a:pt x="354940" y="298115"/>
                    <a:pt x="359905" y="291638"/>
                    <a:pt x="359473" y="282139"/>
                  </a:cubicBezTo>
                  <a:cubicBezTo>
                    <a:pt x="361201" y="274366"/>
                    <a:pt x="362496" y="269185"/>
                    <a:pt x="363360" y="266594"/>
                  </a:cubicBezTo>
                  <a:cubicBezTo>
                    <a:pt x="366815" y="253208"/>
                    <a:pt x="369189" y="245220"/>
                    <a:pt x="370484" y="242629"/>
                  </a:cubicBezTo>
                  <a:cubicBezTo>
                    <a:pt x="371348" y="240470"/>
                    <a:pt x="372212" y="237448"/>
                    <a:pt x="373075" y="233561"/>
                  </a:cubicBezTo>
                  <a:cubicBezTo>
                    <a:pt x="373939" y="229243"/>
                    <a:pt x="374371" y="226868"/>
                    <a:pt x="374371" y="226437"/>
                  </a:cubicBezTo>
                  <a:close/>
                  <a:moveTo>
                    <a:pt x="1652849" y="225829"/>
                  </a:moveTo>
                  <a:cubicBezTo>
                    <a:pt x="1659812" y="226234"/>
                    <a:pt x="1668475" y="229675"/>
                    <a:pt x="1678838" y="236152"/>
                  </a:cubicBezTo>
                  <a:cubicBezTo>
                    <a:pt x="1686611" y="241334"/>
                    <a:pt x="1693303" y="248674"/>
                    <a:pt x="1698917" y="258174"/>
                  </a:cubicBezTo>
                  <a:cubicBezTo>
                    <a:pt x="1704530" y="267242"/>
                    <a:pt x="1706258" y="273071"/>
                    <a:pt x="1704098" y="275662"/>
                  </a:cubicBezTo>
                  <a:cubicBezTo>
                    <a:pt x="1703235" y="278684"/>
                    <a:pt x="1703451" y="282787"/>
                    <a:pt x="1704746" y="287968"/>
                  </a:cubicBezTo>
                  <a:cubicBezTo>
                    <a:pt x="1708201" y="303081"/>
                    <a:pt x="1711007" y="324455"/>
                    <a:pt x="1713166" y="352090"/>
                  </a:cubicBezTo>
                  <a:cubicBezTo>
                    <a:pt x="1713598" y="354249"/>
                    <a:pt x="1713814" y="355329"/>
                    <a:pt x="1713814" y="355329"/>
                  </a:cubicBezTo>
                  <a:cubicBezTo>
                    <a:pt x="1714246" y="355329"/>
                    <a:pt x="1715433" y="354465"/>
                    <a:pt x="1717376" y="352738"/>
                  </a:cubicBezTo>
                  <a:cubicBezTo>
                    <a:pt x="1719319" y="351011"/>
                    <a:pt x="1721802" y="348852"/>
                    <a:pt x="1724825" y="346261"/>
                  </a:cubicBezTo>
                  <a:cubicBezTo>
                    <a:pt x="1734756" y="337625"/>
                    <a:pt x="1742637" y="330824"/>
                    <a:pt x="1748466" y="325859"/>
                  </a:cubicBezTo>
                  <a:cubicBezTo>
                    <a:pt x="1754295" y="320893"/>
                    <a:pt x="1758182" y="317654"/>
                    <a:pt x="1760125" y="316143"/>
                  </a:cubicBezTo>
                  <a:cubicBezTo>
                    <a:pt x="1762068" y="314632"/>
                    <a:pt x="1762068" y="314956"/>
                    <a:pt x="1760125" y="317115"/>
                  </a:cubicBezTo>
                  <a:cubicBezTo>
                    <a:pt x="1758182" y="319274"/>
                    <a:pt x="1754835" y="322944"/>
                    <a:pt x="1750085" y="328126"/>
                  </a:cubicBezTo>
                  <a:cubicBezTo>
                    <a:pt x="1735404" y="342807"/>
                    <a:pt x="1725581" y="352846"/>
                    <a:pt x="1720615" y="358244"/>
                  </a:cubicBezTo>
                  <a:cubicBezTo>
                    <a:pt x="1715649" y="363641"/>
                    <a:pt x="1713382" y="366556"/>
                    <a:pt x="1713814" y="366987"/>
                  </a:cubicBezTo>
                  <a:cubicBezTo>
                    <a:pt x="1713814" y="411895"/>
                    <a:pt x="1714678" y="449893"/>
                    <a:pt x="1716405" y="480983"/>
                  </a:cubicBezTo>
                  <a:cubicBezTo>
                    <a:pt x="1716837" y="482278"/>
                    <a:pt x="1716621" y="483142"/>
                    <a:pt x="1715757" y="483574"/>
                  </a:cubicBezTo>
                  <a:cubicBezTo>
                    <a:pt x="1715325" y="484005"/>
                    <a:pt x="1715325" y="487460"/>
                    <a:pt x="1715757" y="493937"/>
                  </a:cubicBezTo>
                  <a:cubicBezTo>
                    <a:pt x="1716189" y="507323"/>
                    <a:pt x="1716621" y="514015"/>
                    <a:pt x="1717052" y="514015"/>
                  </a:cubicBezTo>
                  <a:cubicBezTo>
                    <a:pt x="1717052" y="514015"/>
                    <a:pt x="1717376" y="517254"/>
                    <a:pt x="1718024" y="523731"/>
                  </a:cubicBezTo>
                  <a:cubicBezTo>
                    <a:pt x="1718672" y="530208"/>
                    <a:pt x="1718996" y="536469"/>
                    <a:pt x="1718996" y="542514"/>
                  </a:cubicBezTo>
                  <a:cubicBezTo>
                    <a:pt x="1719427" y="548128"/>
                    <a:pt x="1719859" y="551366"/>
                    <a:pt x="1720291" y="552230"/>
                  </a:cubicBezTo>
                  <a:cubicBezTo>
                    <a:pt x="1721586" y="564320"/>
                    <a:pt x="1721586" y="576195"/>
                    <a:pt x="1720291" y="587853"/>
                  </a:cubicBezTo>
                  <a:cubicBezTo>
                    <a:pt x="1719427" y="588717"/>
                    <a:pt x="1719212" y="589365"/>
                    <a:pt x="1719643" y="589796"/>
                  </a:cubicBezTo>
                  <a:cubicBezTo>
                    <a:pt x="1719212" y="592819"/>
                    <a:pt x="1717268" y="596489"/>
                    <a:pt x="1713814" y="600807"/>
                  </a:cubicBezTo>
                  <a:cubicBezTo>
                    <a:pt x="1706473" y="604262"/>
                    <a:pt x="1695247" y="599080"/>
                    <a:pt x="1680134" y="585262"/>
                  </a:cubicBezTo>
                  <a:cubicBezTo>
                    <a:pt x="1674952" y="580513"/>
                    <a:pt x="1669986" y="573820"/>
                    <a:pt x="1665236" y="565184"/>
                  </a:cubicBezTo>
                  <a:cubicBezTo>
                    <a:pt x="1660918" y="557411"/>
                    <a:pt x="1657896" y="551582"/>
                    <a:pt x="1656169" y="547696"/>
                  </a:cubicBezTo>
                  <a:cubicBezTo>
                    <a:pt x="1656169" y="544673"/>
                    <a:pt x="1651635" y="539276"/>
                    <a:pt x="1642567" y="531503"/>
                  </a:cubicBezTo>
                  <a:cubicBezTo>
                    <a:pt x="1626159" y="517254"/>
                    <a:pt x="1613421" y="503868"/>
                    <a:pt x="1604353" y="491346"/>
                  </a:cubicBezTo>
                  <a:lnTo>
                    <a:pt x="1595933" y="480983"/>
                  </a:lnTo>
                  <a:lnTo>
                    <a:pt x="1592694" y="483574"/>
                  </a:lnTo>
                  <a:cubicBezTo>
                    <a:pt x="1590103" y="484869"/>
                    <a:pt x="1587944" y="485948"/>
                    <a:pt x="1586217" y="486812"/>
                  </a:cubicBezTo>
                  <a:cubicBezTo>
                    <a:pt x="1584922" y="487676"/>
                    <a:pt x="1583195" y="488539"/>
                    <a:pt x="1581035" y="489403"/>
                  </a:cubicBezTo>
                  <a:cubicBezTo>
                    <a:pt x="1578013" y="491994"/>
                    <a:pt x="1573479" y="491130"/>
                    <a:pt x="1567434" y="486812"/>
                  </a:cubicBezTo>
                  <a:cubicBezTo>
                    <a:pt x="1563116" y="483789"/>
                    <a:pt x="1559661" y="480119"/>
                    <a:pt x="1557071" y="475801"/>
                  </a:cubicBezTo>
                  <a:lnTo>
                    <a:pt x="1553184" y="468676"/>
                  </a:lnTo>
                  <a:lnTo>
                    <a:pt x="1557718" y="460256"/>
                  </a:lnTo>
                  <a:cubicBezTo>
                    <a:pt x="1559877" y="454643"/>
                    <a:pt x="1567002" y="442768"/>
                    <a:pt x="1579092" y="424633"/>
                  </a:cubicBezTo>
                  <a:cubicBezTo>
                    <a:pt x="1582115" y="420747"/>
                    <a:pt x="1584058" y="417508"/>
                    <a:pt x="1584922" y="414917"/>
                  </a:cubicBezTo>
                  <a:cubicBezTo>
                    <a:pt x="1586217" y="412326"/>
                    <a:pt x="1587728" y="409304"/>
                    <a:pt x="1589456" y="405850"/>
                  </a:cubicBezTo>
                  <a:cubicBezTo>
                    <a:pt x="1595069" y="395918"/>
                    <a:pt x="1599603" y="385771"/>
                    <a:pt x="1603057" y="375408"/>
                  </a:cubicBezTo>
                  <a:cubicBezTo>
                    <a:pt x="1606944" y="362454"/>
                    <a:pt x="1600682" y="358567"/>
                    <a:pt x="1584274" y="363749"/>
                  </a:cubicBezTo>
                  <a:cubicBezTo>
                    <a:pt x="1576502" y="365908"/>
                    <a:pt x="1569161" y="367635"/>
                    <a:pt x="1562252" y="368931"/>
                  </a:cubicBezTo>
                  <a:cubicBezTo>
                    <a:pt x="1557934" y="369362"/>
                    <a:pt x="1555991" y="370442"/>
                    <a:pt x="1556423" y="372169"/>
                  </a:cubicBezTo>
                  <a:cubicBezTo>
                    <a:pt x="1556423" y="373465"/>
                    <a:pt x="1555559" y="377135"/>
                    <a:pt x="1553832" y="383180"/>
                  </a:cubicBezTo>
                  <a:cubicBezTo>
                    <a:pt x="1552537" y="387066"/>
                    <a:pt x="1551781" y="389981"/>
                    <a:pt x="1551565" y="391924"/>
                  </a:cubicBezTo>
                  <a:cubicBezTo>
                    <a:pt x="1551349" y="393867"/>
                    <a:pt x="1551673" y="394407"/>
                    <a:pt x="1552537" y="393543"/>
                  </a:cubicBezTo>
                  <a:cubicBezTo>
                    <a:pt x="1553400" y="393111"/>
                    <a:pt x="1553832" y="392464"/>
                    <a:pt x="1553832" y="391600"/>
                  </a:cubicBezTo>
                  <a:cubicBezTo>
                    <a:pt x="1553832" y="390305"/>
                    <a:pt x="1554696" y="387714"/>
                    <a:pt x="1556423" y="383828"/>
                  </a:cubicBezTo>
                  <a:cubicBezTo>
                    <a:pt x="1558582" y="379510"/>
                    <a:pt x="1559661" y="377135"/>
                    <a:pt x="1559661" y="376703"/>
                  </a:cubicBezTo>
                  <a:cubicBezTo>
                    <a:pt x="1559661" y="376271"/>
                    <a:pt x="1560093" y="375408"/>
                    <a:pt x="1560957" y="374112"/>
                  </a:cubicBezTo>
                  <a:cubicBezTo>
                    <a:pt x="1562252" y="372817"/>
                    <a:pt x="1562036" y="374544"/>
                    <a:pt x="1560309" y="379294"/>
                  </a:cubicBezTo>
                  <a:cubicBezTo>
                    <a:pt x="1559014" y="383180"/>
                    <a:pt x="1558150" y="385987"/>
                    <a:pt x="1557718" y="387714"/>
                  </a:cubicBezTo>
                  <a:cubicBezTo>
                    <a:pt x="1555559" y="393759"/>
                    <a:pt x="1552753" y="403475"/>
                    <a:pt x="1549298" y="416860"/>
                  </a:cubicBezTo>
                  <a:cubicBezTo>
                    <a:pt x="1547571" y="422906"/>
                    <a:pt x="1546492" y="427224"/>
                    <a:pt x="1546060" y="429814"/>
                  </a:cubicBezTo>
                  <a:cubicBezTo>
                    <a:pt x="1545196" y="432405"/>
                    <a:pt x="1544548" y="435212"/>
                    <a:pt x="1544117" y="438235"/>
                  </a:cubicBezTo>
                  <a:cubicBezTo>
                    <a:pt x="1544117" y="439962"/>
                    <a:pt x="1543901" y="441041"/>
                    <a:pt x="1543469" y="441473"/>
                  </a:cubicBezTo>
                  <a:cubicBezTo>
                    <a:pt x="1543037" y="441905"/>
                    <a:pt x="1542497" y="444064"/>
                    <a:pt x="1541850" y="447950"/>
                  </a:cubicBezTo>
                  <a:cubicBezTo>
                    <a:pt x="1541202" y="451836"/>
                    <a:pt x="1540662" y="456370"/>
                    <a:pt x="1540230" y="461552"/>
                  </a:cubicBezTo>
                  <a:cubicBezTo>
                    <a:pt x="1538072" y="471915"/>
                    <a:pt x="1536992" y="489403"/>
                    <a:pt x="1536992" y="514015"/>
                  </a:cubicBezTo>
                  <a:cubicBezTo>
                    <a:pt x="1536992" y="532583"/>
                    <a:pt x="1536776" y="544457"/>
                    <a:pt x="1536344" y="549639"/>
                  </a:cubicBezTo>
                  <a:cubicBezTo>
                    <a:pt x="1534617" y="551366"/>
                    <a:pt x="1529651" y="550287"/>
                    <a:pt x="1521447" y="546400"/>
                  </a:cubicBezTo>
                  <a:cubicBezTo>
                    <a:pt x="1517129" y="544241"/>
                    <a:pt x="1512811" y="540139"/>
                    <a:pt x="1508493" y="534094"/>
                  </a:cubicBezTo>
                  <a:cubicBezTo>
                    <a:pt x="1500721" y="524594"/>
                    <a:pt x="1497050" y="515743"/>
                    <a:pt x="1497482" y="507538"/>
                  </a:cubicBezTo>
                  <a:cubicBezTo>
                    <a:pt x="1497482" y="501493"/>
                    <a:pt x="1498130" y="491994"/>
                    <a:pt x="1499425" y="479040"/>
                  </a:cubicBezTo>
                  <a:cubicBezTo>
                    <a:pt x="1500721" y="466086"/>
                    <a:pt x="1503311" y="446223"/>
                    <a:pt x="1507198" y="419451"/>
                  </a:cubicBezTo>
                  <a:cubicBezTo>
                    <a:pt x="1509357" y="403906"/>
                    <a:pt x="1511084" y="389873"/>
                    <a:pt x="1512379" y="377351"/>
                  </a:cubicBezTo>
                  <a:cubicBezTo>
                    <a:pt x="1514538" y="357920"/>
                    <a:pt x="1517129" y="339136"/>
                    <a:pt x="1520152" y="321001"/>
                  </a:cubicBezTo>
                  <a:cubicBezTo>
                    <a:pt x="1524038" y="303297"/>
                    <a:pt x="1525333" y="292502"/>
                    <a:pt x="1524038" y="288616"/>
                  </a:cubicBezTo>
                  <a:cubicBezTo>
                    <a:pt x="1523174" y="287320"/>
                    <a:pt x="1521663" y="286241"/>
                    <a:pt x="1519504" y="285377"/>
                  </a:cubicBezTo>
                  <a:cubicBezTo>
                    <a:pt x="1516050" y="283218"/>
                    <a:pt x="1515618" y="280196"/>
                    <a:pt x="1518209" y="276310"/>
                  </a:cubicBezTo>
                  <a:cubicBezTo>
                    <a:pt x="1520799" y="270264"/>
                    <a:pt x="1526629" y="270264"/>
                    <a:pt x="1535697" y="276310"/>
                  </a:cubicBezTo>
                  <a:cubicBezTo>
                    <a:pt x="1545196" y="281059"/>
                    <a:pt x="1552105" y="287320"/>
                    <a:pt x="1556423" y="295093"/>
                  </a:cubicBezTo>
                  <a:cubicBezTo>
                    <a:pt x="1558582" y="298547"/>
                    <a:pt x="1559877" y="300274"/>
                    <a:pt x="1560309" y="300274"/>
                  </a:cubicBezTo>
                  <a:cubicBezTo>
                    <a:pt x="1560741" y="299843"/>
                    <a:pt x="1562252" y="297468"/>
                    <a:pt x="1564843" y="293150"/>
                  </a:cubicBezTo>
                  <a:cubicBezTo>
                    <a:pt x="1586433" y="261628"/>
                    <a:pt x="1608887" y="241334"/>
                    <a:pt x="1632204" y="232266"/>
                  </a:cubicBezTo>
                  <a:cubicBezTo>
                    <a:pt x="1633931" y="231402"/>
                    <a:pt x="1636090" y="230323"/>
                    <a:pt x="1638681" y="229027"/>
                  </a:cubicBezTo>
                  <a:cubicBezTo>
                    <a:pt x="1641703" y="228164"/>
                    <a:pt x="1644294" y="227300"/>
                    <a:pt x="1646453" y="226437"/>
                  </a:cubicBezTo>
                  <a:cubicBezTo>
                    <a:pt x="1648396" y="225897"/>
                    <a:pt x="1650528" y="225694"/>
                    <a:pt x="1652849" y="225829"/>
                  </a:cubicBezTo>
                  <a:close/>
                  <a:moveTo>
                    <a:pt x="461810" y="196642"/>
                  </a:moveTo>
                  <a:cubicBezTo>
                    <a:pt x="454038" y="198370"/>
                    <a:pt x="442811" y="218232"/>
                    <a:pt x="428130" y="256231"/>
                  </a:cubicBezTo>
                  <a:lnTo>
                    <a:pt x="426834" y="260117"/>
                  </a:lnTo>
                  <a:lnTo>
                    <a:pt x="430073" y="258174"/>
                  </a:lnTo>
                  <a:cubicBezTo>
                    <a:pt x="441300" y="253424"/>
                    <a:pt x="450799" y="249754"/>
                    <a:pt x="458572" y="247163"/>
                  </a:cubicBezTo>
                  <a:cubicBezTo>
                    <a:pt x="463321" y="245868"/>
                    <a:pt x="466128" y="244788"/>
                    <a:pt x="466992" y="243925"/>
                  </a:cubicBezTo>
                  <a:cubicBezTo>
                    <a:pt x="466992" y="243493"/>
                    <a:pt x="466992" y="236584"/>
                    <a:pt x="466992" y="223198"/>
                  </a:cubicBezTo>
                  <a:cubicBezTo>
                    <a:pt x="467423" y="208949"/>
                    <a:pt x="466992" y="201392"/>
                    <a:pt x="465696" y="200529"/>
                  </a:cubicBezTo>
                  <a:cubicBezTo>
                    <a:pt x="464833" y="198801"/>
                    <a:pt x="463537" y="197506"/>
                    <a:pt x="461810" y="196642"/>
                  </a:cubicBezTo>
                  <a:close/>
                  <a:moveTo>
                    <a:pt x="857231" y="176726"/>
                  </a:moveTo>
                  <a:cubicBezTo>
                    <a:pt x="860901" y="177265"/>
                    <a:pt x="865328" y="178939"/>
                    <a:pt x="870509" y="181745"/>
                  </a:cubicBezTo>
                  <a:cubicBezTo>
                    <a:pt x="881735" y="186495"/>
                    <a:pt x="889292" y="194052"/>
                    <a:pt x="893178" y="204415"/>
                  </a:cubicBezTo>
                  <a:cubicBezTo>
                    <a:pt x="897928" y="214778"/>
                    <a:pt x="899224" y="222335"/>
                    <a:pt x="897064" y="227084"/>
                  </a:cubicBezTo>
                  <a:cubicBezTo>
                    <a:pt x="896201" y="230539"/>
                    <a:pt x="894690" y="233561"/>
                    <a:pt x="892531" y="236152"/>
                  </a:cubicBezTo>
                  <a:cubicBezTo>
                    <a:pt x="890372" y="239175"/>
                    <a:pt x="889076" y="241334"/>
                    <a:pt x="888644" y="242629"/>
                  </a:cubicBezTo>
                  <a:cubicBezTo>
                    <a:pt x="887349" y="244356"/>
                    <a:pt x="885406" y="246731"/>
                    <a:pt x="882815" y="249754"/>
                  </a:cubicBezTo>
                  <a:cubicBezTo>
                    <a:pt x="879792" y="252776"/>
                    <a:pt x="877202" y="255799"/>
                    <a:pt x="875043" y="258822"/>
                  </a:cubicBezTo>
                  <a:cubicBezTo>
                    <a:pt x="859066" y="277821"/>
                    <a:pt x="842442" y="295309"/>
                    <a:pt x="825170" y="311285"/>
                  </a:cubicBezTo>
                  <a:cubicBezTo>
                    <a:pt x="820852" y="314740"/>
                    <a:pt x="816318" y="318302"/>
                    <a:pt x="811568" y="321972"/>
                  </a:cubicBezTo>
                  <a:cubicBezTo>
                    <a:pt x="806818" y="325643"/>
                    <a:pt x="802608" y="328665"/>
                    <a:pt x="798938" y="331040"/>
                  </a:cubicBezTo>
                  <a:cubicBezTo>
                    <a:pt x="795268" y="333415"/>
                    <a:pt x="793432" y="334387"/>
                    <a:pt x="793432" y="333955"/>
                  </a:cubicBezTo>
                  <a:cubicBezTo>
                    <a:pt x="793432" y="333523"/>
                    <a:pt x="794728" y="332012"/>
                    <a:pt x="797319" y="329421"/>
                  </a:cubicBezTo>
                  <a:cubicBezTo>
                    <a:pt x="802932" y="325103"/>
                    <a:pt x="810057" y="314308"/>
                    <a:pt x="818693" y="297036"/>
                  </a:cubicBezTo>
                  <a:cubicBezTo>
                    <a:pt x="824738" y="284946"/>
                    <a:pt x="829056" y="275014"/>
                    <a:pt x="831647" y="267242"/>
                  </a:cubicBezTo>
                  <a:cubicBezTo>
                    <a:pt x="833806" y="259901"/>
                    <a:pt x="835533" y="255151"/>
                    <a:pt x="836828" y="252992"/>
                  </a:cubicBezTo>
                  <a:cubicBezTo>
                    <a:pt x="837692" y="250833"/>
                    <a:pt x="838555" y="247163"/>
                    <a:pt x="839419" y="241981"/>
                  </a:cubicBezTo>
                  <a:cubicBezTo>
                    <a:pt x="840715" y="236800"/>
                    <a:pt x="842226" y="231834"/>
                    <a:pt x="843953" y="227084"/>
                  </a:cubicBezTo>
                  <a:cubicBezTo>
                    <a:pt x="845680" y="222766"/>
                    <a:pt x="847623" y="214778"/>
                    <a:pt x="849782" y="203119"/>
                  </a:cubicBezTo>
                  <a:cubicBezTo>
                    <a:pt x="850646" y="200529"/>
                    <a:pt x="851078" y="197938"/>
                    <a:pt x="851078" y="195347"/>
                  </a:cubicBezTo>
                  <a:cubicBezTo>
                    <a:pt x="851078" y="191461"/>
                    <a:pt x="849999" y="189302"/>
                    <a:pt x="847839" y="188870"/>
                  </a:cubicBezTo>
                  <a:cubicBezTo>
                    <a:pt x="845249" y="187575"/>
                    <a:pt x="843629" y="186603"/>
                    <a:pt x="842982" y="185955"/>
                  </a:cubicBezTo>
                  <a:cubicBezTo>
                    <a:pt x="842334" y="185308"/>
                    <a:pt x="842226" y="184552"/>
                    <a:pt x="842658" y="183688"/>
                  </a:cubicBezTo>
                  <a:cubicBezTo>
                    <a:pt x="843521" y="182393"/>
                    <a:pt x="845464" y="180666"/>
                    <a:pt x="848488" y="178507"/>
                  </a:cubicBezTo>
                  <a:cubicBezTo>
                    <a:pt x="850646" y="176780"/>
                    <a:pt x="853561" y="176186"/>
                    <a:pt x="857231" y="176726"/>
                  </a:cubicBezTo>
                  <a:close/>
                  <a:moveTo>
                    <a:pt x="1522014" y="154866"/>
                  </a:moveTo>
                  <a:cubicBezTo>
                    <a:pt x="1521528" y="155082"/>
                    <a:pt x="1520799" y="155621"/>
                    <a:pt x="1519828" y="156485"/>
                  </a:cubicBezTo>
                  <a:cubicBezTo>
                    <a:pt x="1517885" y="158212"/>
                    <a:pt x="1514754" y="161451"/>
                    <a:pt x="1510436" y="166201"/>
                  </a:cubicBezTo>
                  <a:cubicBezTo>
                    <a:pt x="1500937" y="176995"/>
                    <a:pt x="1492085" y="188654"/>
                    <a:pt x="1483881" y="201176"/>
                  </a:cubicBezTo>
                  <a:cubicBezTo>
                    <a:pt x="1478699" y="208085"/>
                    <a:pt x="1474921" y="213483"/>
                    <a:pt x="1472546" y="217369"/>
                  </a:cubicBezTo>
                  <a:cubicBezTo>
                    <a:pt x="1470171" y="221255"/>
                    <a:pt x="1468983" y="223414"/>
                    <a:pt x="1468983" y="223846"/>
                  </a:cubicBezTo>
                  <a:cubicBezTo>
                    <a:pt x="1468983" y="224278"/>
                    <a:pt x="1468768" y="224493"/>
                    <a:pt x="1468336" y="224493"/>
                  </a:cubicBezTo>
                  <a:cubicBezTo>
                    <a:pt x="1467904" y="224493"/>
                    <a:pt x="1466824" y="225789"/>
                    <a:pt x="1465097" y="228380"/>
                  </a:cubicBezTo>
                  <a:cubicBezTo>
                    <a:pt x="1464234" y="230971"/>
                    <a:pt x="1463586" y="232482"/>
                    <a:pt x="1463154" y="232914"/>
                  </a:cubicBezTo>
                  <a:cubicBezTo>
                    <a:pt x="1460132" y="236800"/>
                    <a:pt x="1455598" y="244356"/>
                    <a:pt x="1449552" y="255583"/>
                  </a:cubicBezTo>
                  <a:cubicBezTo>
                    <a:pt x="1447394" y="259901"/>
                    <a:pt x="1446314" y="262276"/>
                    <a:pt x="1446314" y="262708"/>
                  </a:cubicBezTo>
                  <a:cubicBezTo>
                    <a:pt x="1446314" y="263571"/>
                    <a:pt x="1445666" y="265083"/>
                    <a:pt x="1444371" y="267242"/>
                  </a:cubicBezTo>
                  <a:cubicBezTo>
                    <a:pt x="1440916" y="273287"/>
                    <a:pt x="1439189" y="277821"/>
                    <a:pt x="1439189" y="280843"/>
                  </a:cubicBezTo>
                  <a:cubicBezTo>
                    <a:pt x="1439189" y="284298"/>
                    <a:pt x="1442644" y="284298"/>
                    <a:pt x="1449552" y="280843"/>
                  </a:cubicBezTo>
                  <a:cubicBezTo>
                    <a:pt x="1453007" y="278684"/>
                    <a:pt x="1455382" y="277173"/>
                    <a:pt x="1456677" y="276310"/>
                  </a:cubicBezTo>
                  <a:cubicBezTo>
                    <a:pt x="1457973" y="275446"/>
                    <a:pt x="1461859" y="272423"/>
                    <a:pt x="1468336" y="267242"/>
                  </a:cubicBezTo>
                  <a:cubicBezTo>
                    <a:pt x="1486903" y="253856"/>
                    <a:pt x="1498130" y="245652"/>
                    <a:pt x="1502016" y="242629"/>
                  </a:cubicBezTo>
                  <a:cubicBezTo>
                    <a:pt x="1506766" y="238743"/>
                    <a:pt x="1510868" y="235504"/>
                    <a:pt x="1514322" y="232914"/>
                  </a:cubicBezTo>
                  <a:cubicBezTo>
                    <a:pt x="1517345" y="231186"/>
                    <a:pt x="1519396" y="229567"/>
                    <a:pt x="1520476" y="228056"/>
                  </a:cubicBezTo>
                  <a:cubicBezTo>
                    <a:pt x="1521555" y="226545"/>
                    <a:pt x="1522203" y="222442"/>
                    <a:pt x="1522419" y="215750"/>
                  </a:cubicBezTo>
                  <a:cubicBezTo>
                    <a:pt x="1522635" y="209057"/>
                    <a:pt x="1522743" y="197290"/>
                    <a:pt x="1522743" y="180450"/>
                  </a:cubicBezTo>
                  <a:cubicBezTo>
                    <a:pt x="1523174" y="173973"/>
                    <a:pt x="1523390" y="168252"/>
                    <a:pt x="1523390" y="163286"/>
                  </a:cubicBezTo>
                  <a:cubicBezTo>
                    <a:pt x="1523390" y="158320"/>
                    <a:pt x="1523174" y="155621"/>
                    <a:pt x="1522743" y="155190"/>
                  </a:cubicBezTo>
                  <a:cubicBezTo>
                    <a:pt x="1522743" y="154758"/>
                    <a:pt x="1522500" y="154650"/>
                    <a:pt x="1522014" y="154866"/>
                  </a:cubicBezTo>
                  <a:close/>
                  <a:moveTo>
                    <a:pt x="965073" y="121509"/>
                  </a:moveTo>
                  <a:lnTo>
                    <a:pt x="968959" y="124100"/>
                  </a:lnTo>
                  <a:cubicBezTo>
                    <a:pt x="975436" y="127554"/>
                    <a:pt x="980186" y="135975"/>
                    <a:pt x="983209" y="149360"/>
                  </a:cubicBezTo>
                  <a:cubicBezTo>
                    <a:pt x="985368" y="161882"/>
                    <a:pt x="988823" y="166848"/>
                    <a:pt x="993572" y="164257"/>
                  </a:cubicBezTo>
                  <a:cubicBezTo>
                    <a:pt x="999185" y="163826"/>
                    <a:pt x="1002208" y="163394"/>
                    <a:pt x="1002639" y="162962"/>
                  </a:cubicBezTo>
                  <a:cubicBezTo>
                    <a:pt x="1003503" y="162530"/>
                    <a:pt x="1005230" y="161882"/>
                    <a:pt x="1007821" y="161019"/>
                  </a:cubicBezTo>
                  <a:cubicBezTo>
                    <a:pt x="1010844" y="160587"/>
                    <a:pt x="1015162" y="159292"/>
                    <a:pt x="1020776" y="157133"/>
                  </a:cubicBezTo>
                  <a:cubicBezTo>
                    <a:pt x="1030275" y="152383"/>
                    <a:pt x="1040638" y="153462"/>
                    <a:pt x="1051865" y="160371"/>
                  </a:cubicBezTo>
                  <a:cubicBezTo>
                    <a:pt x="1063523" y="166416"/>
                    <a:pt x="1069785" y="171598"/>
                    <a:pt x="1070648" y="175916"/>
                  </a:cubicBezTo>
                  <a:cubicBezTo>
                    <a:pt x="1071512" y="178507"/>
                    <a:pt x="1072807" y="181745"/>
                    <a:pt x="1074534" y="185632"/>
                  </a:cubicBezTo>
                  <a:cubicBezTo>
                    <a:pt x="1079284" y="193404"/>
                    <a:pt x="1079284" y="199233"/>
                    <a:pt x="1074534" y="203119"/>
                  </a:cubicBezTo>
                  <a:cubicBezTo>
                    <a:pt x="1071943" y="205278"/>
                    <a:pt x="1069569" y="207006"/>
                    <a:pt x="1067410" y="208301"/>
                  </a:cubicBezTo>
                  <a:cubicBezTo>
                    <a:pt x="1064387" y="209596"/>
                    <a:pt x="1058773" y="212187"/>
                    <a:pt x="1050569" y="216073"/>
                  </a:cubicBezTo>
                  <a:cubicBezTo>
                    <a:pt x="1041502" y="220391"/>
                    <a:pt x="1033729" y="224062"/>
                    <a:pt x="1027252" y="227084"/>
                  </a:cubicBezTo>
                  <a:cubicBezTo>
                    <a:pt x="1021207" y="230107"/>
                    <a:pt x="1017105" y="232266"/>
                    <a:pt x="1014946" y="233561"/>
                  </a:cubicBezTo>
                  <a:cubicBezTo>
                    <a:pt x="1012355" y="235289"/>
                    <a:pt x="1007821" y="237663"/>
                    <a:pt x="1001344" y="240686"/>
                  </a:cubicBezTo>
                  <a:cubicBezTo>
                    <a:pt x="986231" y="248890"/>
                    <a:pt x="974141" y="256015"/>
                    <a:pt x="965073" y="262060"/>
                  </a:cubicBezTo>
                  <a:cubicBezTo>
                    <a:pt x="962050" y="264651"/>
                    <a:pt x="960323" y="265946"/>
                    <a:pt x="959892" y="265946"/>
                  </a:cubicBezTo>
                  <a:cubicBezTo>
                    <a:pt x="959028" y="265946"/>
                    <a:pt x="958596" y="266162"/>
                    <a:pt x="958596" y="266594"/>
                  </a:cubicBezTo>
                  <a:cubicBezTo>
                    <a:pt x="958596" y="267026"/>
                    <a:pt x="957732" y="267674"/>
                    <a:pt x="956005" y="268537"/>
                  </a:cubicBezTo>
                  <a:cubicBezTo>
                    <a:pt x="954278" y="269401"/>
                    <a:pt x="952551" y="270264"/>
                    <a:pt x="950824" y="271128"/>
                  </a:cubicBezTo>
                  <a:cubicBezTo>
                    <a:pt x="948665" y="271992"/>
                    <a:pt x="948449" y="274366"/>
                    <a:pt x="950176" y="278253"/>
                  </a:cubicBezTo>
                  <a:cubicBezTo>
                    <a:pt x="952335" y="286457"/>
                    <a:pt x="951039" y="295741"/>
                    <a:pt x="946290" y="306104"/>
                  </a:cubicBezTo>
                  <a:cubicBezTo>
                    <a:pt x="944563" y="310422"/>
                    <a:pt x="943483" y="313013"/>
                    <a:pt x="943052" y="313876"/>
                  </a:cubicBezTo>
                  <a:cubicBezTo>
                    <a:pt x="943052" y="314308"/>
                    <a:pt x="944347" y="313876"/>
                    <a:pt x="946937" y="312581"/>
                  </a:cubicBezTo>
                  <a:cubicBezTo>
                    <a:pt x="950392" y="310422"/>
                    <a:pt x="955573" y="307399"/>
                    <a:pt x="962482" y="303513"/>
                  </a:cubicBezTo>
                  <a:cubicBezTo>
                    <a:pt x="977595" y="295309"/>
                    <a:pt x="989686" y="285593"/>
                    <a:pt x="998753" y="274366"/>
                  </a:cubicBezTo>
                  <a:cubicBezTo>
                    <a:pt x="1005663" y="267458"/>
                    <a:pt x="1010628" y="263356"/>
                    <a:pt x="1013651" y="262060"/>
                  </a:cubicBezTo>
                  <a:cubicBezTo>
                    <a:pt x="1014082" y="262492"/>
                    <a:pt x="1014730" y="262492"/>
                    <a:pt x="1015593" y="262060"/>
                  </a:cubicBezTo>
                  <a:cubicBezTo>
                    <a:pt x="1017752" y="260765"/>
                    <a:pt x="1019264" y="260765"/>
                    <a:pt x="1020127" y="262060"/>
                  </a:cubicBezTo>
                  <a:cubicBezTo>
                    <a:pt x="1020560" y="262492"/>
                    <a:pt x="1021423" y="262708"/>
                    <a:pt x="1022718" y="262708"/>
                  </a:cubicBezTo>
                  <a:cubicBezTo>
                    <a:pt x="1025741" y="262708"/>
                    <a:pt x="1033297" y="266594"/>
                    <a:pt x="1045388" y="274366"/>
                  </a:cubicBezTo>
                  <a:cubicBezTo>
                    <a:pt x="1049274" y="279116"/>
                    <a:pt x="1051218" y="282571"/>
                    <a:pt x="1051218" y="284730"/>
                  </a:cubicBezTo>
                  <a:cubicBezTo>
                    <a:pt x="1051218" y="285162"/>
                    <a:pt x="1052081" y="286889"/>
                    <a:pt x="1053808" y="289911"/>
                  </a:cubicBezTo>
                  <a:cubicBezTo>
                    <a:pt x="1055967" y="292502"/>
                    <a:pt x="1056830" y="295309"/>
                    <a:pt x="1056399" y="298331"/>
                  </a:cubicBezTo>
                  <a:cubicBezTo>
                    <a:pt x="1057262" y="303081"/>
                    <a:pt x="1053808" y="309342"/>
                    <a:pt x="1046035" y="317115"/>
                  </a:cubicBezTo>
                  <a:cubicBezTo>
                    <a:pt x="1042149" y="321433"/>
                    <a:pt x="1038371" y="325859"/>
                    <a:pt x="1034701" y="330392"/>
                  </a:cubicBezTo>
                  <a:cubicBezTo>
                    <a:pt x="1031031" y="334926"/>
                    <a:pt x="1029195" y="337409"/>
                    <a:pt x="1029195" y="337841"/>
                  </a:cubicBezTo>
                  <a:cubicBezTo>
                    <a:pt x="1029195" y="338273"/>
                    <a:pt x="1028116" y="340000"/>
                    <a:pt x="1025957" y="343023"/>
                  </a:cubicBezTo>
                  <a:cubicBezTo>
                    <a:pt x="1023798" y="346477"/>
                    <a:pt x="1022718" y="348420"/>
                    <a:pt x="1022718" y="348852"/>
                  </a:cubicBezTo>
                  <a:cubicBezTo>
                    <a:pt x="1022718" y="349715"/>
                    <a:pt x="1022070" y="350579"/>
                    <a:pt x="1020776" y="351443"/>
                  </a:cubicBezTo>
                  <a:cubicBezTo>
                    <a:pt x="1019911" y="352306"/>
                    <a:pt x="1019480" y="352954"/>
                    <a:pt x="1019480" y="353386"/>
                  </a:cubicBezTo>
                  <a:cubicBezTo>
                    <a:pt x="1019480" y="354249"/>
                    <a:pt x="1018400" y="356840"/>
                    <a:pt x="1016241" y="361158"/>
                  </a:cubicBezTo>
                  <a:cubicBezTo>
                    <a:pt x="1013651" y="366340"/>
                    <a:pt x="1011276" y="371306"/>
                    <a:pt x="1009117" y="376055"/>
                  </a:cubicBezTo>
                  <a:cubicBezTo>
                    <a:pt x="1007821" y="380373"/>
                    <a:pt x="1006742" y="383180"/>
                    <a:pt x="1005878" y="384475"/>
                  </a:cubicBezTo>
                  <a:cubicBezTo>
                    <a:pt x="998969" y="404338"/>
                    <a:pt x="996378" y="430462"/>
                    <a:pt x="998106" y="462847"/>
                  </a:cubicBezTo>
                  <a:cubicBezTo>
                    <a:pt x="1001560" y="481846"/>
                    <a:pt x="1006957" y="496096"/>
                    <a:pt x="1014298" y="505595"/>
                  </a:cubicBezTo>
                  <a:cubicBezTo>
                    <a:pt x="1018184" y="509050"/>
                    <a:pt x="1022718" y="511641"/>
                    <a:pt x="1027900" y="513368"/>
                  </a:cubicBezTo>
                  <a:cubicBezTo>
                    <a:pt x="1028764" y="513368"/>
                    <a:pt x="1029627" y="513584"/>
                    <a:pt x="1030491" y="514015"/>
                  </a:cubicBezTo>
                  <a:cubicBezTo>
                    <a:pt x="1037399" y="516174"/>
                    <a:pt x="1044740" y="517902"/>
                    <a:pt x="1052512" y="519197"/>
                  </a:cubicBezTo>
                  <a:cubicBezTo>
                    <a:pt x="1065035" y="520492"/>
                    <a:pt x="1077341" y="521140"/>
                    <a:pt x="1089431" y="521140"/>
                  </a:cubicBezTo>
                  <a:cubicBezTo>
                    <a:pt x="1101522" y="521140"/>
                    <a:pt x="1110590" y="521032"/>
                    <a:pt x="1116635" y="520816"/>
                  </a:cubicBezTo>
                  <a:cubicBezTo>
                    <a:pt x="1122680" y="520600"/>
                    <a:pt x="1125918" y="520277"/>
                    <a:pt x="1126350" y="519845"/>
                  </a:cubicBezTo>
                  <a:cubicBezTo>
                    <a:pt x="1127646" y="519413"/>
                    <a:pt x="1130453" y="518981"/>
                    <a:pt x="1134770" y="518549"/>
                  </a:cubicBezTo>
                  <a:cubicBezTo>
                    <a:pt x="1139088" y="518118"/>
                    <a:pt x="1143190" y="517470"/>
                    <a:pt x="1147077" y="516606"/>
                  </a:cubicBezTo>
                  <a:cubicBezTo>
                    <a:pt x="1150963" y="515311"/>
                    <a:pt x="1155497" y="514231"/>
                    <a:pt x="1160678" y="513368"/>
                  </a:cubicBezTo>
                  <a:cubicBezTo>
                    <a:pt x="1175360" y="509913"/>
                    <a:pt x="1185939" y="506459"/>
                    <a:pt x="1192416" y="503005"/>
                  </a:cubicBezTo>
                  <a:cubicBezTo>
                    <a:pt x="1194143" y="502141"/>
                    <a:pt x="1195438" y="501709"/>
                    <a:pt x="1196302" y="501709"/>
                  </a:cubicBezTo>
                  <a:cubicBezTo>
                    <a:pt x="1198029" y="501709"/>
                    <a:pt x="1201699" y="499766"/>
                    <a:pt x="1207313" y="495880"/>
                  </a:cubicBezTo>
                  <a:cubicBezTo>
                    <a:pt x="1207744" y="495016"/>
                    <a:pt x="1208393" y="494584"/>
                    <a:pt x="1209256" y="494584"/>
                  </a:cubicBezTo>
                  <a:cubicBezTo>
                    <a:pt x="1211415" y="494584"/>
                    <a:pt x="1215301" y="490482"/>
                    <a:pt x="1220914" y="482278"/>
                  </a:cubicBezTo>
                  <a:cubicBezTo>
                    <a:pt x="1225233" y="471915"/>
                    <a:pt x="1229766" y="458745"/>
                    <a:pt x="1234516" y="442768"/>
                  </a:cubicBezTo>
                  <a:cubicBezTo>
                    <a:pt x="1235380" y="439746"/>
                    <a:pt x="1236027" y="435860"/>
                    <a:pt x="1236459" y="431110"/>
                  </a:cubicBezTo>
                  <a:cubicBezTo>
                    <a:pt x="1236891" y="426360"/>
                    <a:pt x="1237323" y="417940"/>
                    <a:pt x="1237755" y="405850"/>
                  </a:cubicBezTo>
                  <a:lnTo>
                    <a:pt x="1238402" y="377998"/>
                  </a:lnTo>
                  <a:lnTo>
                    <a:pt x="1240346" y="389009"/>
                  </a:lnTo>
                  <a:cubicBezTo>
                    <a:pt x="1245527" y="416645"/>
                    <a:pt x="1252868" y="440609"/>
                    <a:pt x="1262367" y="460904"/>
                  </a:cubicBezTo>
                  <a:cubicBezTo>
                    <a:pt x="1270140" y="479903"/>
                    <a:pt x="1276185" y="496743"/>
                    <a:pt x="1280503" y="511425"/>
                  </a:cubicBezTo>
                  <a:cubicBezTo>
                    <a:pt x="1281366" y="514447"/>
                    <a:pt x="1282014" y="516390"/>
                    <a:pt x="1282446" y="517254"/>
                  </a:cubicBezTo>
                  <a:cubicBezTo>
                    <a:pt x="1284606" y="523299"/>
                    <a:pt x="1286117" y="532583"/>
                    <a:pt x="1286980" y="545105"/>
                  </a:cubicBezTo>
                  <a:cubicBezTo>
                    <a:pt x="1286980" y="555036"/>
                    <a:pt x="1281582" y="561513"/>
                    <a:pt x="1270788" y="564536"/>
                  </a:cubicBezTo>
                  <a:cubicBezTo>
                    <a:pt x="1264310" y="567127"/>
                    <a:pt x="1252004" y="569070"/>
                    <a:pt x="1233868" y="570365"/>
                  </a:cubicBezTo>
                  <a:cubicBezTo>
                    <a:pt x="1226096" y="571229"/>
                    <a:pt x="1220483" y="571877"/>
                    <a:pt x="1217028" y="572308"/>
                  </a:cubicBezTo>
                  <a:cubicBezTo>
                    <a:pt x="1214006" y="572308"/>
                    <a:pt x="1207960" y="572524"/>
                    <a:pt x="1198893" y="572956"/>
                  </a:cubicBezTo>
                  <a:cubicBezTo>
                    <a:pt x="1189825" y="573388"/>
                    <a:pt x="1183564" y="573604"/>
                    <a:pt x="1180109" y="573604"/>
                  </a:cubicBezTo>
                  <a:cubicBezTo>
                    <a:pt x="1176224" y="574467"/>
                    <a:pt x="1166939" y="575331"/>
                    <a:pt x="1152258" y="576195"/>
                  </a:cubicBezTo>
                  <a:cubicBezTo>
                    <a:pt x="1130236" y="576626"/>
                    <a:pt x="1112102" y="576626"/>
                    <a:pt x="1097851" y="576195"/>
                  </a:cubicBezTo>
                  <a:cubicBezTo>
                    <a:pt x="1096124" y="575763"/>
                    <a:pt x="1092670" y="575331"/>
                    <a:pt x="1087488" y="574899"/>
                  </a:cubicBezTo>
                  <a:cubicBezTo>
                    <a:pt x="1072807" y="574036"/>
                    <a:pt x="1059853" y="570797"/>
                    <a:pt x="1048626" y="565184"/>
                  </a:cubicBezTo>
                  <a:cubicBezTo>
                    <a:pt x="1010628" y="545753"/>
                    <a:pt x="984720" y="518549"/>
                    <a:pt x="970902" y="483574"/>
                  </a:cubicBezTo>
                  <a:cubicBezTo>
                    <a:pt x="968743" y="477528"/>
                    <a:pt x="967448" y="471915"/>
                    <a:pt x="967016" y="466733"/>
                  </a:cubicBezTo>
                  <a:cubicBezTo>
                    <a:pt x="966584" y="461552"/>
                    <a:pt x="966368" y="451189"/>
                    <a:pt x="966368" y="435644"/>
                  </a:cubicBezTo>
                  <a:cubicBezTo>
                    <a:pt x="966368" y="404122"/>
                    <a:pt x="968095" y="383396"/>
                    <a:pt x="971551" y="373465"/>
                  </a:cubicBezTo>
                  <a:cubicBezTo>
                    <a:pt x="972845" y="367419"/>
                    <a:pt x="973925" y="362885"/>
                    <a:pt x="974788" y="359863"/>
                  </a:cubicBezTo>
                  <a:cubicBezTo>
                    <a:pt x="976516" y="351227"/>
                    <a:pt x="978027" y="343886"/>
                    <a:pt x="979322" y="337841"/>
                  </a:cubicBezTo>
                  <a:cubicBezTo>
                    <a:pt x="980618" y="331796"/>
                    <a:pt x="981265" y="328126"/>
                    <a:pt x="981265" y="326830"/>
                  </a:cubicBezTo>
                  <a:cubicBezTo>
                    <a:pt x="982129" y="325535"/>
                    <a:pt x="982561" y="323376"/>
                    <a:pt x="982561" y="320353"/>
                  </a:cubicBezTo>
                  <a:cubicBezTo>
                    <a:pt x="982561" y="316467"/>
                    <a:pt x="981481" y="314524"/>
                    <a:pt x="979322" y="314524"/>
                  </a:cubicBezTo>
                  <a:cubicBezTo>
                    <a:pt x="977595" y="313660"/>
                    <a:pt x="975328" y="313660"/>
                    <a:pt x="972521" y="314524"/>
                  </a:cubicBezTo>
                  <a:cubicBezTo>
                    <a:pt x="969715" y="315387"/>
                    <a:pt x="964641" y="317762"/>
                    <a:pt x="957300" y="321649"/>
                  </a:cubicBezTo>
                  <a:cubicBezTo>
                    <a:pt x="945210" y="327694"/>
                    <a:pt x="936790" y="332120"/>
                    <a:pt x="932040" y="334926"/>
                  </a:cubicBezTo>
                  <a:cubicBezTo>
                    <a:pt x="927290" y="337733"/>
                    <a:pt x="924484" y="340648"/>
                    <a:pt x="923620" y="343670"/>
                  </a:cubicBezTo>
                  <a:cubicBezTo>
                    <a:pt x="921893" y="346261"/>
                    <a:pt x="920813" y="347556"/>
                    <a:pt x="920382" y="347556"/>
                  </a:cubicBezTo>
                  <a:cubicBezTo>
                    <a:pt x="919950" y="347556"/>
                    <a:pt x="919734" y="347988"/>
                    <a:pt x="919734" y="348852"/>
                  </a:cubicBezTo>
                  <a:cubicBezTo>
                    <a:pt x="919734" y="349284"/>
                    <a:pt x="918870" y="351011"/>
                    <a:pt x="917143" y="354034"/>
                  </a:cubicBezTo>
                  <a:cubicBezTo>
                    <a:pt x="915416" y="357056"/>
                    <a:pt x="913257" y="360511"/>
                    <a:pt x="910666" y="364397"/>
                  </a:cubicBezTo>
                  <a:cubicBezTo>
                    <a:pt x="904621" y="372601"/>
                    <a:pt x="900951" y="377567"/>
                    <a:pt x="899655" y="379294"/>
                  </a:cubicBezTo>
                  <a:cubicBezTo>
                    <a:pt x="898792" y="380589"/>
                    <a:pt x="895985" y="384691"/>
                    <a:pt x="891235" y="391600"/>
                  </a:cubicBezTo>
                  <a:cubicBezTo>
                    <a:pt x="886485" y="398509"/>
                    <a:pt x="881843" y="405310"/>
                    <a:pt x="877310" y="412003"/>
                  </a:cubicBezTo>
                  <a:cubicBezTo>
                    <a:pt x="872776" y="418696"/>
                    <a:pt x="869105" y="424309"/>
                    <a:pt x="866299" y="428843"/>
                  </a:cubicBezTo>
                  <a:cubicBezTo>
                    <a:pt x="863492" y="433377"/>
                    <a:pt x="862089" y="435644"/>
                    <a:pt x="862089" y="435644"/>
                  </a:cubicBezTo>
                  <a:cubicBezTo>
                    <a:pt x="862089" y="436507"/>
                    <a:pt x="861873" y="436939"/>
                    <a:pt x="861441" y="436939"/>
                  </a:cubicBezTo>
                  <a:cubicBezTo>
                    <a:pt x="861009" y="436939"/>
                    <a:pt x="859498" y="438882"/>
                    <a:pt x="856907" y="442768"/>
                  </a:cubicBezTo>
                  <a:cubicBezTo>
                    <a:pt x="855180" y="447086"/>
                    <a:pt x="853237" y="450541"/>
                    <a:pt x="851078" y="453132"/>
                  </a:cubicBezTo>
                  <a:cubicBezTo>
                    <a:pt x="839419" y="474722"/>
                    <a:pt x="827545" y="498471"/>
                    <a:pt x="815454" y="524379"/>
                  </a:cubicBezTo>
                  <a:cubicBezTo>
                    <a:pt x="813295" y="529128"/>
                    <a:pt x="811784" y="531935"/>
                    <a:pt x="810920" y="532799"/>
                  </a:cubicBezTo>
                  <a:cubicBezTo>
                    <a:pt x="809193" y="535390"/>
                    <a:pt x="807682" y="539708"/>
                    <a:pt x="806386" y="545753"/>
                  </a:cubicBezTo>
                  <a:cubicBezTo>
                    <a:pt x="805955" y="553093"/>
                    <a:pt x="804228" y="557627"/>
                    <a:pt x="801206" y="559354"/>
                  </a:cubicBezTo>
                  <a:cubicBezTo>
                    <a:pt x="799478" y="561082"/>
                    <a:pt x="796887" y="561513"/>
                    <a:pt x="793432" y="560650"/>
                  </a:cubicBezTo>
                  <a:cubicBezTo>
                    <a:pt x="790842" y="560650"/>
                    <a:pt x="785661" y="558275"/>
                    <a:pt x="777888" y="553525"/>
                  </a:cubicBezTo>
                  <a:cubicBezTo>
                    <a:pt x="775297" y="551798"/>
                    <a:pt x="771627" y="548559"/>
                    <a:pt x="766877" y="543810"/>
                  </a:cubicBezTo>
                  <a:cubicBezTo>
                    <a:pt x="762127" y="539060"/>
                    <a:pt x="759752" y="536253"/>
                    <a:pt x="759752" y="535390"/>
                  </a:cubicBezTo>
                  <a:cubicBezTo>
                    <a:pt x="759752" y="534958"/>
                    <a:pt x="758241" y="532583"/>
                    <a:pt x="755219" y="528265"/>
                  </a:cubicBezTo>
                  <a:cubicBezTo>
                    <a:pt x="749173" y="520924"/>
                    <a:pt x="746150" y="509266"/>
                    <a:pt x="746150" y="493289"/>
                  </a:cubicBezTo>
                  <a:cubicBezTo>
                    <a:pt x="746150" y="483358"/>
                    <a:pt x="744855" y="473858"/>
                    <a:pt x="742264" y="464790"/>
                  </a:cubicBezTo>
                  <a:cubicBezTo>
                    <a:pt x="740537" y="456154"/>
                    <a:pt x="739673" y="450757"/>
                    <a:pt x="739673" y="448598"/>
                  </a:cubicBezTo>
                  <a:cubicBezTo>
                    <a:pt x="740106" y="447302"/>
                    <a:pt x="742264" y="450757"/>
                    <a:pt x="746150" y="458961"/>
                  </a:cubicBezTo>
                  <a:cubicBezTo>
                    <a:pt x="754355" y="474937"/>
                    <a:pt x="762559" y="487892"/>
                    <a:pt x="770764" y="497823"/>
                  </a:cubicBezTo>
                  <a:cubicBezTo>
                    <a:pt x="774217" y="502141"/>
                    <a:pt x="777672" y="503220"/>
                    <a:pt x="781126" y="501061"/>
                  </a:cubicBezTo>
                  <a:cubicBezTo>
                    <a:pt x="784149" y="499334"/>
                    <a:pt x="787819" y="495664"/>
                    <a:pt x="792137" y="490051"/>
                  </a:cubicBezTo>
                  <a:cubicBezTo>
                    <a:pt x="796455" y="484437"/>
                    <a:pt x="803148" y="474506"/>
                    <a:pt x="812216" y="460256"/>
                  </a:cubicBezTo>
                  <a:cubicBezTo>
                    <a:pt x="816103" y="454211"/>
                    <a:pt x="818693" y="450109"/>
                    <a:pt x="819988" y="447950"/>
                  </a:cubicBezTo>
                  <a:cubicBezTo>
                    <a:pt x="821284" y="445791"/>
                    <a:pt x="823443" y="442121"/>
                    <a:pt x="826465" y="436939"/>
                  </a:cubicBezTo>
                  <a:cubicBezTo>
                    <a:pt x="829488" y="431758"/>
                    <a:pt x="832078" y="427224"/>
                    <a:pt x="834237" y="423337"/>
                  </a:cubicBezTo>
                  <a:cubicBezTo>
                    <a:pt x="836397" y="419883"/>
                    <a:pt x="838772" y="415565"/>
                    <a:pt x="841362" y="410383"/>
                  </a:cubicBezTo>
                  <a:cubicBezTo>
                    <a:pt x="844385" y="405202"/>
                    <a:pt x="846976" y="400668"/>
                    <a:pt x="849135" y="396782"/>
                  </a:cubicBezTo>
                  <a:cubicBezTo>
                    <a:pt x="851294" y="392895"/>
                    <a:pt x="852373" y="390737"/>
                    <a:pt x="852373" y="390305"/>
                  </a:cubicBezTo>
                  <a:cubicBezTo>
                    <a:pt x="852373" y="390305"/>
                    <a:pt x="851186" y="391168"/>
                    <a:pt x="848811" y="392895"/>
                  </a:cubicBezTo>
                  <a:cubicBezTo>
                    <a:pt x="846436" y="394623"/>
                    <a:pt x="843521" y="397214"/>
                    <a:pt x="840067" y="400668"/>
                  </a:cubicBezTo>
                  <a:cubicBezTo>
                    <a:pt x="836613" y="404122"/>
                    <a:pt x="832943" y="407361"/>
                    <a:pt x="829056" y="410383"/>
                  </a:cubicBezTo>
                  <a:cubicBezTo>
                    <a:pt x="825601" y="413406"/>
                    <a:pt x="821931" y="416645"/>
                    <a:pt x="818046" y="420099"/>
                  </a:cubicBezTo>
                  <a:cubicBezTo>
                    <a:pt x="802932" y="433917"/>
                    <a:pt x="791921" y="440825"/>
                    <a:pt x="785012" y="440825"/>
                  </a:cubicBezTo>
                  <a:cubicBezTo>
                    <a:pt x="781990" y="440825"/>
                    <a:pt x="775945" y="438019"/>
                    <a:pt x="766877" y="432405"/>
                  </a:cubicBezTo>
                  <a:cubicBezTo>
                    <a:pt x="760832" y="429814"/>
                    <a:pt x="756298" y="424849"/>
                    <a:pt x="753275" y="417508"/>
                  </a:cubicBezTo>
                  <a:cubicBezTo>
                    <a:pt x="745071" y="405418"/>
                    <a:pt x="744423" y="397645"/>
                    <a:pt x="751332" y="394191"/>
                  </a:cubicBezTo>
                  <a:cubicBezTo>
                    <a:pt x="762127" y="386850"/>
                    <a:pt x="770871" y="381237"/>
                    <a:pt x="777564" y="377351"/>
                  </a:cubicBezTo>
                  <a:cubicBezTo>
                    <a:pt x="784257" y="373465"/>
                    <a:pt x="788467" y="371521"/>
                    <a:pt x="790194" y="371521"/>
                  </a:cubicBezTo>
                  <a:cubicBezTo>
                    <a:pt x="790626" y="371521"/>
                    <a:pt x="791058" y="371090"/>
                    <a:pt x="791489" y="370226"/>
                  </a:cubicBezTo>
                  <a:cubicBezTo>
                    <a:pt x="791489" y="369794"/>
                    <a:pt x="794080" y="369147"/>
                    <a:pt x="799262" y="368283"/>
                  </a:cubicBezTo>
                  <a:cubicBezTo>
                    <a:pt x="804444" y="367419"/>
                    <a:pt x="808330" y="366772"/>
                    <a:pt x="810920" y="366340"/>
                  </a:cubicBezTo>
                  <a:cubicBezTo>
                    <a:pt x="812216" y="365908"/>
                    <a:pt x="812540" y="366232"/>
                    <a:pt x="811892" y="367311"/>
                  </a:cubicBezTo>
                  <a:cubicBezTo>
                    <a:pt x="811245" y="368391"/>
                    <a:pt x="808977" y="371090"/>
                    <a:pt x="805091" y="375408"/>
                  </a:cubicBezTo>
                  <a:cubicBezTo>
                    <a:pt x="799046" y="381453"/>
                    <a:pt x="796023" y="384907"/>
                    <a:pt x="796023" y="385771"/>
                  </a:cubicBezTo>
                  <a:cubicBezTo>
                    <a:pt x="796023" y="387498"/>
                    <a:pt x="798614" y="388146"/>
                    <a:pt x="803796" y="387714"/>
                  </a:cubicBezTo>
                  <a:cubicBezTo>
                    <a:pt x="815454" y="384260"/>
                    <a:pt x="834022" y="375624"/>
                    <a:pt x="859498" y="361806"/>
                  </a:cubicBezTo>
                  <a:cubicBezTo>
                    <a:pt x="866407" y="358352"/>
                    <a:pt x="870509" y="354249"/>
                    <a:pt x="871804" y="349500"/>
                  </a:cubicBezTo>
                  <a:cubicBezTo>
                    <a:pt x="873963" y="344750"/>
                    <a:pt x="876122" y="339352"/>
                    <a:pt x="878281" y="333307"/>
                  </a:cubicBezTo>
                  <a:cubicBezTo>
                    <a:pt x="880872" y="327262"/>
                    <a:pt x="883247" y="321433"/>
                    <a:pt x="885406" y="315819"/>
                  </a:cubicBezTo>
                  <a:cubicBezTo>
                    <a:pt x="888860" y="309342"/>
                    <a:pt x="891451" y="303297"/>
                    <a:pt x="893178" y="297684"/>
                  </a:cubicBezTo>
                  <a:cubicBezTo>
                    <a:pt x="894905" y="293366"/>
                    <a:pt x="896848" y="288832"/>
                    <a:pt x="899008" y="284082"/>
                  </a:cubicBezTo>
                  <a:cubicBezTo>
                    <a:pt x="901598" y="278900"/>
                    <a:pt x="902894" y="276094"/>
                    <a:pt x="902894" y="275662"/>
                  </a:cubicBezTo>
                  <a:cubicBezTo>
                    <a:pt x="902894" y="275230"/>
                    <a:pt x="903326" y="274582"/>
                    <a:pt x="904189" y="273719"/>
                  </a:cubicBezTo>
                  <a:cubicBezTo>
                    <a:pt x="905053" y="273287"/>
                    <a:pt x="905916" y="271560"/>
                    <a:pt x="906780" y="268537"/>
                  </a:cubicBezTo>
                  <a:cubicBezTo>
                    <a:pt x="907643" y="265083"/>
                    <a:pt x="908723" y="261844"/>
                    <a:pt x="910018" y="258822"/>
                  </a:cubicBezTo>
                  <a:cubicBezTo>
                    <a:pt x="912610" y="254504"/>
                    <a:pt x="912177" y="250833"/>
                    <a:pt x="908723" y="247811"/>
                  </a:cubicBezTo>
                  <a:cubicBezTo>
                    <a:pt x="907428" y="246515"/>
                    <a:pt x="906564" y="245220"/>
                    <a:pt x="906132" y="243925"/>
                  </a:cubicBezTo>
                  <a:cubicBezTo>
                    <a:pt x="905700" y="242629"/>
                    <a:pt x="905916" y="241981"/>
                    <a:pt x="906780" y="241981"/>
                  </a:cubicBezTo>
                  <a:cubicBezTo>
                    <a:pt x="907212" y="241981"/>
                    <a:pt x="909371" y="242413"/>
                    <a:pt x="913257" y="243277"/>
                  </a:cubicBezTo>
                  <a:cubicBezTo>
                    <a:pt x="928802" y="248890"/>
                    <a:pt x="939597" y="256878"/>
                    <a:pt x="945642" y="267242"/>
                  </a:cubicBezTo>
                  <a:lnTo>
                    <a:pt x="947585" y="271776"/>
                  </a:lnTo>
                  <a:lnTo>
                    <a:pt x="950824" y="269185"/>
                  </a:lnTo>
                  <a:cubicBezTo>
                    <a:pt x="968959" y="254072"/>
                    <a:pt x="981697" y="241550"/>
                    <a:pt x="989038" y="231618"/>
                  </a:cubicBezTo>
                  <a:cubicBezTo>
                    <a:pt x="994219" y="225141"/>
                    <a:pt x="996810" y="221471"/>
                    <a:pt x="996810" y="220607"/>
                  </a:cubicBezTo>
                  <a:cubicBezTo>
                    <a:pt x="996810" y="218017"/>
                    <a:pt x="992492" y="214346"/>
                    <a:pt x="983856" y="209596"/>
                  </a:cubicBezTo>
                  <a:cubicBezTo>
                    <a:pt x="970902" y="203119"/>
                    <a:pt x="962698" y="194915"/>
                    <a:pt x="959244" y="184984"/>
                  </a:cubicBezTo>
                  <a:cubicBezTo>
                    <a:pt x="956653" y="180234"/>
                    <a:pt x="955357" y="175484"/>
                    <a:pt x="955357" y="170734"/>
                  </a:cubicBezTo>
                  <a:cubicBezTo>
                    <a:pt x="955357" y="166416"/>
                    <a:pt x="956005" y="162962"/>
                    <a:pt x="957300" y="160371"/>
                  </a:cubicBezTo>
                  <a:cubicBezTo>
                    <a:pt x="962914" y="145690"/>
                    <a:pt x="965721" y="136838"/>
                    <a:pt x="965721" y="133816"/>
                  </a:cubicBezTo>
                  <a:cubicBezTo>
                    <a:pt x="965721" y="132952"/>
                    <a:pt x="965289" y="132088"/>
                    <a:pt x="964425" y="131225"/>
                  </a:cubicBezTo>
                  <a:cubicBezTo>
                    <a:pt x="963130" y="131225"/>
                    <a:pt x="962914" y="129497"/>
                    <a:pt x="963778" y="126043"/>
                  </a:cubicBezTo>
                  <a:close/>
                  <a:moveTo>
                    <a:pt x="758457" y="108555"/>
                  </a:moveTo>
                  <a:cubicBezTo>
                    <a:pt x="759320" y="108555"/>
                    <a:pt x="761047" y="109743"/>
                    <a:pt x="763638" y="112118"/>
                  </a:cubicBezTo>
                  <a:cubicBezTo>
                    <a:pt x="766229" y="114493"/>
                    <a:pt x="768388" y="116759"/>
                    <a:pt x="770115" y="118918"/>
                  </a:cubicBezTo>
                  <a:cubicBezTo>
                    <a:pt x="774002" y="126259"/>
                    <a:pt x="777024" y="135759"/>
                    <a:pt x="779183" y="147417"/>
                  </a:cubicBezTo>
                  <a:cubicBezTo>
                    <a:pt x="780047" y="153894"/>
                    <a:pt x="780694" y="167928"/>
                    <a:pt x="781126" y="189518"/>
                  </a:cubicBezTo>
                  <a:cubicBezTo>
                    <a:pt x="781126" y="211108"/>
                    <a:pt x="781342" y="224709"/>
                    <a:pt x="781774" y="230323"/>
                  </a:cubicBezTo>
                  <a:cubicBezTo>
                    <a:pt x="782206" y="238959"/>
                    <a:pt x="780910" y="244572"/>
                    <a:pt x="777888" y="247163"/>
                  </a:cubicBezTo>
                  <a:cubicBezTo>
                    <a:pt x="774865" y="248458"/>
                    <a:pt x="770548" y="247811"/>
                    <a:pt x="764934" y="245220"/>
                  </a:cubicBezTo>
                  <a:cubicBezTo>
                    <a:pt x="761911" y="243925"/>
                    <a:pt x="759104" y="242629"/>
                    <a:pt x="756514" y="241334"/>
                  </a:cubicBezTo>
                  <a:cubicBezTo>
                    <a:pt x="751764" y="239607"/>
                    <a:pt x="746150" y="231834"/>
                    <a:pt x="739673" y="218017"/>
                  </a:cubicBezTo>
                  <a:cubicBezTo>
                    <a:pt x="735787" y="209812"/>
                    <a:pt x="735571" y="203119"/>
                    <a:pt x="739026" y="197938"/>
                  </a:cubicBezTo>
                  <a:cubicBezTo>
                    <a:pt x="745934" y="181529"/>
                    <a:pt x="749389" y="171382"/>
                    <a:pt x="749389" y="167496"/>
                  </a:cubicBezTo>
                  <a:cubicBezTo>
                    <a:pt x="749389" y="166201"/>
                    <a:pt x="749821" y="164473"/>
                    <a:pt x="750684" y="162314"/>
                  </a:cubicBezTo>
                  <a:cubicBezTo>
                    <a:pt x="754139" y="152815"/>
                    <a:pt x="756298" y="139861"/>
                    <a:pt x="757162" y="123452"/>
                  </a:cubicBezTo>
                  <a:cubicBezTo>
                    <a:pt x="757162" y="119134"/>
                    <a:pt x="757377" y="115572"/>
                    <a:pt x="757809" y="112765"/>
                  </a:cubicBezTo>
                  <a:cubicBezTo>
                    <a:pt x="758241" y="109959"/>
                    <a:pt x="758457" y="108555"/>
                    <a:pt x="758457" y="108555"/>
                  </a:cubicBezTo>
                  <a:close/>
                  <a:moveTo>
                    <a:pt x="1705232" y="79247"/>
                  </a:moveTo>
                  <a:cubicBezTo>
                    <a:pt x="1704476" y="79355"/>
                    <a:pt x="1704098" y="79840"/>
                    <a:pt x="1704098" y="80704"/>
                  </a:cubicBezTo>
                  <a:cubicBezTo>
                    <a:pt x="1704098" y="82431"/>
                    <a:pt x="1706042" y="83079"/>
                    <a:pt x="1709928" y="82647"/>
                  </a:cubicBezTo>
                  <a:cubicBezTo>
                    <a:pt x="1710791" y="81784"/>
                    <a:pt x="1710360" y="80920"/>
                    <a:pt x="1708633" y="80056"/>
                  </a:cubicBezTo>
                  <a:cubicBezTo>
                    <a:pt x="1707121" y="79409"/>
                    <a:pt x="1705988" y="79139"/>
                    <a:pt x="1705232" y="79247"/>
                  </a:cubicBezTo>
                  <a:close/>
                  <a:moveTo>
                    <a:pt x="219570" y="65159"/>
                  </a:moveTo>
                  <a:cubicBezTo>
                    <a:pt x="222161" y="64296"/>
                    <a:pt x="225831" y="64296"/>
                    <a:pt x="230581" y="65159"/>
                  </a:cubicBezTo>
                  <a:cubicBezTo>
                    <a:pt x="241808" y="69046"/>
                    <a:pt x="251739" y="74443"/>
                    <a:pt x="260375" y="81352"/>
                  </a:cubicBezTo>
                  <a:cubicBezTo>
                    <a:pt x="261671" y="83079"/>
                    <a:pt x="264046" y="87397"/>
                    <a:pt x="267500" y="94306"/>
                  </a:cubicBezTo>
                  <a:cubicBezTo>
                    <a:pt x="272682" y="102510"/>
                    <a:pt x="275057" y="108555"/>
                    <a:pt x="274625" y="112441"/>
                  </a:cubicBezTo>
                  <a:cubicBezTo>
                    <a:pt x="274625" y="115464"/>
                    <a:pt x="273437" y="118811"/>
                    <a:pt x="271062" y="122481"/>
                  </a:cubicBezTo>
                  <a:cubicBezTo>
                    <a:pt x="268688" y="126151"/>
                    <a:pt x="262750" y="132736"/>
                    <a:pt x="253251" y="142236"/>
                  </a:cubicBezTo>
                  <a:cubicBezTo>
                    <a:pt x="236410" y="160371"/>
                    <a:pt x="222809" y="175916"/>
                    <a:pt x="212446" y="188870"/>
                  </a:cubicBezTo>
                  <a:cubicBezTo>
                    <a:pt x="208559" y="193620"/>
                    <a:pt x="205321" y="197722"/>
                    <a:pt x="202730" y="201176"/>
                  </a:cubicBezTo>
                  <a:cubicBezTo>
                    <a:pt x="189344" y="219744"/>
                    <a:pt x="179629" y="233777"/>
                    <a:pt x="173584" y="243277"/>
                  </a:cubicBezTo>
                  <a:cubicBezTo>
                    <a:pt x="171425" y="246731"/>
                    <a:pt x="167754" y="252561"/>
                    <a:pt x="162573" y="260765"/>
                  </a:cubicBezTo>
                  <a:cubicBezTo>
                    <a:pt x="158686" y="266378"/>
                    <a:pt x="154800" y="272100"/>
                    <a:pt x="150914" y="277929"/>
                  </a:cubicBezTo>
                  <a:cubicBezTo>
                    <a:pt x="147028" y="283758"/>
                    <a:pt x="144005" y="288724"/>
                    <a:pt x="141846" y="292826"/>
                  </a:cubicBezTo>
                  <a:cubicBezTo>
                    <a:pt x="139687" y="296928"/>
                    <a:pt x="138608" y="299195"/>
                    <a:pt x="138608" y="299627"/>
                  </a:cubicBezTo>
                  <a:cubicBezTo>
                    <a:pt x="145948" y="296604"/>
                    <a:pt x="154368" y="292286"/>
                    <a:pt x="163869" y="286673"/>
                  </a:cubicBezTo>
                  <a:cubicBezTo>
                    <a:pt x="164732" y="285809"/>
                    <a:pt x="165596" y="285377"/>
                    <a:pt x="166459" y="285377"/>
                  </a:cubicBezTo>
                  <a:cubicBezTo>
                    <a:pt x="166891" y="285377"/>
                    <a:pt x="167323" y="284946"/>
                    <a:pt x="167754" y="284082"/>
                  </a:cubicBezTo>
                  <a:cubicBezTo>
                    <a:pt x="167754" y="283650"/>
                    <a:pt x="168834" y="282787"/>
                    <a:pt x="170993" y="281491"/>
                  </a:cubicBezTo>
                  <a:cubicBezTo>
                    <a:pt x="173584" y="280628"/>
                    <a:pt x="176606" y="278253"/>
                    <a:pt x="180061" y="274366"/>
                  </a:cubicBezTo>
                  <a:cubicBezTo>
                    <a:pt x="183515" y="271344"/>
                    <a:pt x="186322" y="269401"/>
                    <a:pt x="188481" y="268537"/>
                  </a:cubicBezTo>
                  <a:cubicBezTo>
                    <a:pt x="190208" y="267674"/>
                    <a:pt x="191935" y="266162"/>
                    <a:pt x="193662" y="264003"/>
                  </a:cubicBezTo>
                  <a:cubicBezTo>
                    <a:pt x="195822" y="262276"/>
                    <a:pt x="199923" y="259253"/>
                    <a:pt x="205969" y="254935"/>
                  </a:cubicBezTo>
                  <a:cubicBezTo>
                    <a:pt x="212446" y="249754"/>
                    <a:pt x="219570" y="243277"/>
                    <a:pt x="227343" y="235504"/>
                  </a:cubicBezTo>
                  <a:lnTo>
                    <a:pt x="239001" y="223846"/>
                  </a:lnTo>
                  <a:lnTo>
                    <a:pt x="244183" y="224493"/>
                  </a:lnTo>
                  <a:cubicBezTo>
                    <a:pt x="256273" y="227948"/>
                    <a:pt x="264046" y="232914"/>
                    <a:pt x="267500" y="239391"/>
                  </a:cubicBezTo>
                  <a:cubicBezTo>
                    <a:pt x="268364" y="241550"/>
                    <a:pt x="269659" y="243709"/>
                    <a:pt x="271386" y="245868"/>
                  </a:cubicBezTo>
                  <a:cubicBezTo>
                    <a:pt x="273113" y="248458"/>
                    <a:pt x="274193" y="251481"/>
                    <a:pt x="274625" y="254935"/>
                  </a:cubicBezTo>
                  <a:cubicBezTo>
                    <a:pt x="275920" y="258822"/>
                    <a:pt x="275489" y="262276"/>
                    <a:pt x="273329" y="265299"/>
                  </a:cubicBezTo>
                  <a:cubicBezTo>
                    <a:pt x="266421" y="274366"/>
                    <a:pt x="259296" y="285269"/>
                    <a:pt x="251955" y="298007"/>
                  </a:cubicBezTo>
                  <a:cubicBezTo>
                    <a:pt x="244615" y="310746"/>
                    <a:pt x="240944" y="318194"/>
                    <a:pt x="240944" y="320353"/>
                  </a:cubicBezTo>
                  <a:cubicBezTo>
                    <a:pt x="240944" y="321217"/>
                    <a:pt x="240513" y="323160"/>
                    <a:pt x="239649" y="326182"/>
                  </a:cubicBezTo>
                  <a:cubicBezTo>
                    <a:pt x="238354" y="328341"/>
                    <a:pt x="237706" y="330932"/>
                    <a:pt x="237706" y="333955"/>
                  </a:cubicBezTo>
                  <a:lnTo>
                    <a:pt x="237058" y="340432"/>
                  </a:lnTo>
                  <a:lnTo>
                    <a:pt x="240297" y="340432"/>
                  </a:lnTo>
                  <a:cubicBezTo>
                    <a:pt x="242456" y="340432"/>
                    <a:pt x="246558" y="337625"/>
                    <a:pt x="252603" y="332012"/>
                  </a:cubicBezTo>
                  <a:cubicBezTo>
                    <a:pt x="266421" y="320353"/>
                    <a:pt x="281965" y="305240"/>
                    <a:pt x="299237" y="286673"/>
                  </a:cubicBezTo>
                  <a:lnTo>
                    <a:pt x="308953" y="276957"/>
                  </a:lnTo>
                  <a:lnTo>
                    <a:pt x="297294" y="294445"/>
                  </a:lnTo>
                  <a:cubicBezTo>
                    <a:pt x="289954" y="305240"/>
                    <a:pt x="285636" y="312149"/>
                    <a:pt x="284340" y="315172"/>
                  </a:cubicBezTo>
                  <a:cubicBezTo>
                    <a:pt x="282613" y="317762"/>
                    <a:pt x="278079" y="325535"/>
                    <a:pt x="270739" y="338489"/>
                  </a:cubicBezTo>
                  <a:cubicBezTo>
                    <a:pt x="265125" y="347556"/>
                    <a:pt x="258649" y="359863"/>
                    <a:pt x="251308" y="375408"/>
                  </a:cubicBezTo>
                  <a:cubicBezTo>
                    <a:pt x="246126" y="385339"/>
                    <a:pt x="239217" y="394839"/>
                    <a:pt x="230581" y="403906"/>
                  </a:cubicBezTo>
                  <a:cubicBezTo>
                    <a:pt x="226264" y="409520"/>
                    <a:pt x="222809" y="411679"/>
                    <a:pt x="220218" y="410383"/>
                  </a:cubicBezTo>
                  <a:cubicBezTo>
                    <a:pt x="217195" y="409952"/>
                    <a:pt x="213093" y="408224"/>
                    <a:pt x="207912" y="405202"/>
                  </a:cubicBezTo>
                  <a:cubicBezTo>
                    <a:pt x="202298" y="402179"/>
                    <a:pt x="197549" y="397645"/>
                    <a:pt x="193662" y="391600"/>
                  </a:cubicBezTo>
                  <a:cubicBezTo>
                    <a:pt x="188049" y="383396"/>
                    <a:pt x="185890" y="377783"/>
                    <a:pt x="187185" y="374760"/>
                  </a:cubicBezTo>
                  <a:cubicBezTo>
                    <a:pt x="188049" y="372601"/>
                    <a:pt x="189992" y="369362"/>
                    <a:pt x="193015" y="365044"/>
                  </a:cubicBezTo>
                  <a:cubicBezTo>
                    <a:pt x="197765" y="358999"/>
                    <a:pt x="202082" y="352090"/>
                    <a:pt x="205969" y="344318"/>
                  </a:cubicBezTo>
                  <a:cubicBezTo>
                    <a:pt x="215900" y="325319"/>
                    <a:pt x="222809" y="307399"/>
                    <a:pt x="226695" y="290559"/>
                  </a:cubicBezTo>
                  <a:cubicBezTo>
                    <a:pt x="227559" y="282355"/>
                    <a:pt x="226480" y="278684"/>
                    <a:pt x="223456" y="279548"/>
                  </a:cubicBezTo>
                  <a:cubicBezTo>
                    <a:pt x="221297" y="279980"/>
                    <a:pt x="218923" y="280628"/>
                    <a:pt x="216332" y="281491"/>
                  </a:cubicBezTo>
                  <a:cubicBezTo>
                    <a:pt x="213741" y="282355"/>
                    <a:pt x="210287" y="284082"/>
                    <a:pt x="205969" y="286673"/>
                  </a:cubicBezTo>
                  <a:cubicBezTo>
                    <a:pt x="202082" y="290127"/>
                    <a:pt x="198844" y="292718"/>
                    <a:pt x="196253" y="294445"/>
                  </a:cubicBezTo>
                  <a:cubicBezTo>
                    <a:pt x="194526" y="295309"/>
                    <a:pt x="191935" y="297144"/>
                    <a:pt x="188481" y="299951"/>
                  </a:cubicBezTo>
                  <a:cubicBezTo>
                    <a:pt x="185026" y="302757"/>
                    <a:pt x="178333" y="308263"/>
                    <a:pt x="168402" y="316467"/>
                  </a:cubicBezTo>
                  <a:cubicBezTo>
                    <a:pt x="158471" y="325103"/>
                    <a:pt x="151562" y="330500"/>
                    <a:pt x="147676" y="332659"/>
                  </a:cubicBezTo>
                  <a:cubicBezTo>
                    <a:pt x="144221" y="334387"/>
                    <a:pt x="142710" y="337409"/>
                    <a:pt x="143142" y="341727"/>
                  </a:cubicBezTo>
                  <a:cubicBezTo>
                    <a:pt x="142710" y="346909"/>
                    <a:pt x="142818" y="352306"/>
                    <a:pt x="143466" y="357920"/>
                  </a:cubicBezTo>
                  <a:cubicBezTo>
                    <a:pt x="144113" y="363533"/>
                    <a:pt x="145732" y="374328"/>
                    <a:pt x="148323" y="390305"/>
                  </a:cubicBezTo>
                  <a:cubicBezTo>
                    <a:pt x="150050" y="399373"/>
                    <a:pt x="151346" y="408009"/>
                    <a:pt x="152209" y="416213"/>
                  </a:cubicBezTo>
                  <a:cubicBezTo>
                    <a:pt x="153937" y="430462"/>
                    <a:pt x="151994" y="437371"/>
                    <a:pt x="146380" y="436939"/>
                  </a:cubicBezTo>
                  <a:cubicBezTo>
                    <a:pt x="144653" y="437371"/>
                    <a:pt x="140335" y="435644"/>
                    <a:pt x="133427" y="431758"/>
                  </a:cubicBezTo>
                  <a:cubicBezTo>
                    <a:pt x="126517" y="428735"/>
                    <a:pt x="121336" y="424417"/>
                    <a:pt x="117881" y="418804"/>
                  </a:cubicBezTo>
                  <a:cubicBezTo>
                    <a:pt x="110109" y="408440"/>
                    <a:pt x="105575" y="400452"/>
                    <a:pt x="104280" y="394839"/>
                  </a:cubicBezTo>
                  <a:cubicBezTo>
                    <a:pt x="102552" y="389657"/>
                    <a:pt x="102337" y="383180"/>
                    <a:pt x="103632" y="375408"/>
                  </a:cubicBezTo>
                  <a:cubicBezTo>
                    <a:pt x="104496" y="365908"/>
                    <a:pt x="104927" y="360187"/>
                    <a:pt x="104927" y="358244"/>
                  </a:cubicBezTo>
                  <a:cubicBezTo>
                    <a:pt x="104927" y="356300"/>
                    <a:pt x="104712" y="355977"/>
                    <a:pt x="104280" y="357272"/>
                  </a:cubicBezTo>
                  <a:cubicBezTo>
                    <a:pt x="102552" y="358999"/>
                    <a:pt x="99962" y="363317"/>
                    <a:pt x="96507" y="370226"/>
                  </a:cubicBezTo>
                  <a:cubicBezTo>
                    <a:pt x="93485" y="376703"/>
                    <a:pt x="90894" y="381237"/>
                    <a:pt x="88735" y="383828"/>
                  </a:cubicBezTo>
                  <a:cubicBezTo>
                    <a:pt x="80531" y="398509"/>
                    <a:pt x="71247" y="417508"/>
                    <a:pt x="60884" y="440825"/>
                  </a:cubicBezTo>
                  <a:cubicBezTo>
                    <a:pt x="56566" y="451189"/>
                    <a:pt x="53327" y="458097"/>
                    <a:pt x="51168" y="461552"/>
                  </a:cubicBezTo>
                  <a:cubicBezTo>
                    <a:pt x="47714" y="471051"/>
                    <a:pt x="44044" y="480983"/>
                    <a:pt x="40157" y="491346"/>
                  </a:cubicBezTo>
                  <a:cubicBezTo>
                    <a:pt x="39294" y="494368"/>
                    <a:pt x="38214" y="496743"/>
                    <a:pt x="36919" y="498471"/>
                  </a:cubicBezTo>
                  <a:cubicBezTo>
                    <a:pt x="33896" y="500630"/>
                    <a:pt x="29794" y="500414"/>
                    <a:pt x="24613" y="497823"/>
                  </a:cubicBezTo>
                  <a:cubicBezTo>
                    <a:pt x="22454" y="496959"/>
                    <a:pt x="21374" y="496528"/>
                    <a:pt x="21374" y="496528"/>
                  </a:cubicBezTo>
                  <a:cubicBezTo>
                    <a:pt x="21374" y="496959"/>
                    <a:pt x="20726" y="496743"/>
                    <a:pt x="19431" y="495880"/>
                  </a:cubicBezTo>
                  <a:cubicBezTo>
                    <a:pt x="18136" y="495448"/>
                    <a:pt x="17488" y="495448"/>
                    <a:pt x="17488" y="495880"/>
                  </a:cubicBezTo>
                  <a:cubicBezTo>
                    <a:pt x="17488" y="495880"/>
                    <a:pt x="16624" y="495232"/>
                    <a:pt x="14897" y="493937"/>
                  </a:cubicBezTo>
                  <a:cubicBezTo>
                    <a:pt x="4966" y="481415"/>
                    <a:pt x="0" y="472131"/>
                    <a:pt x="0" y="466086"/>
                  </a:cubicBezTo>
                  <a:cubicBezTo>
                    <a:pt x="0" y="464358"/>
                    <a:pt x="1079" y="460472"/>
                    <a:pt x="3239" y="454427"/>
                  </a:cubicBezTo>
                  <a:cubicBezTo>
                    <a:pt x="5397" y="448814"/>
                    <a:pt x="7556" y="442768"/>
                    <a:pt x="9715" y="436291"/>
                  </a:cubicBezTo>
                  <a:cubicBezTo>
                    <a:pt x="11443" y="430246"/>
                    <a:pt x="12738" y="426576"/>
                    <a:pt x="13602" y="425280"/>
                  </a:cubicBezTo>
                  <a:cubicBezTo>
                    <a:pt x="14033" y="423985"/>
                    <a:pt x="15329" y="419451"/>
                    <a:pt x="17488" y="411679"/>
                  </a:cubicBezTo>
                  <a:lnTo>
                    <a:pt x="22022" y="400020"/>
                  </a:lnTo>
                  <a:lnTo>
                    <a:pt x="22022" y="406497"/>
                  </a:lnTo>
                  <a:cubicBezTo>
                    <a:pt x="22022" y="418156"/>
                    <a:pt x="23101" y="430030"/>
                    <a:pt x="25261" y="442121"/>
                  </a:cubicBezTo>
                  <a:cubicBezTo>
                    <a:pt x="27419" y="445575"/>
                    <a:pt x="30010" y="445791"/>
                    <a:pt x="33033" y="442768"/>
                  </a:cubicBezTo>
                  <a:cubicBezTo>
                    <a:pt x="34328" y="441905"/>
                    <a:pt x="36595" y="438666"/>
                    <a:pt x="39834" y="433053"/>
                  </a:cubicBezTo>
                  <a:cubicBezTo>
                    <a:pt x="43072" y="427440"/>
                    <a:pt x="47175" y="419775"/>
                    <a:pt x="52140" y="410060"/>
                  </a:cubicBezTo>
                  <a:cubicBezTo>
                    <a:pt x="57106" y="400344"/>
                    <a:pt x="62827" y="389225"/>
                    <a:pt x="69304" y="376703"/>
                  </a:cubicBezTo>
                  <a:cubicBezTo>
                    <a:pt x="80962" y="352954"/>
                    <a:pt x="90030" y="334387"/>
                    <a:pt x="96507" y="321001"/>
                  </a:cubicBezTo>
                  <a:cubicBezTo>
                    <a:pt x="102552" y="310206"/>
                    <a:pt x="105575" y="303729"/>
                    <a:pt x="105575" y="301570"/>
                  </a:cubicBezTo>
                  <a:cubicBezTo>
                    <a:pt x="102121" y="283434"/>
                    <a:pt x="97587" y="272639"/>
                    <a:pt x="91973" y="269185"/>
                  </a:cubicBezTo>
                  <a:cubicBezTo>
                    <a:pt x="88951" y="267458"/>
                    <a:pt x="87008" y="266594"/>
                    <a:pt x="86145" y="266594"/>
                  </a:cubicBezTo>
                  <a:cubicBezTo>
                    <a:pt x="85712" y="266594"/>
                    <a:pt x="85496" y="266162"/>
                    <a:pt x="85496" y="265299"/>
                  </a:cubicBezTo>
                  <a:cubicBezTo>
                    <a:pt x="87656" y="263571"/>
                    <a:pt x="90894" y="264003"/>
                    <a:pt x="95212" y="266594"/>
                  </a:cubicBezTo>
                  <a:cubicBezTo>
                    <a:pt x="97371" y="267889"/>
                    <a:pt x="101041" y="271344"/>
                    <a:pt x="106223" y="276957"/>
                  </a:cubicBezTo>
                  <a:cubicBezTo>
                    <a:pt x="111836" y="282571"/>
                    <a:pt x="114643" y="285377"/>
                    <a:pt x="114643" y="285377"/>
                  </a:cubicBezTo>
                  <a:cubicBezTo>
                    <a:pt x="115075" y="285377"/>
                    <a:pt x="116586" y="282787"/>
                    <a:pt x="119177" y="277605"/>
                  </a:cubicBezTo>
                  <a:cubicBezTo>
                    <a:pt x="121768" y="272855"/>
                    <a:pt x="123711" y="269185"/>
                    <a:pt x="125006" y="266594"/>
                  </a:cubicBezTo>
                  <a:cubicBezTo>
                    <a:pt x="139255" y="239822"/>
                    <a:pt x="153289" y="211971"/>
                    <a:pt x="167107" y="183041"/>
                  </a:cubicBezTo>
                  <a:cubicBezTo>
                    <a:pt x="174015" y="165769"/>
                    <a:pt x="173368" y="156053"/>
                    <a:pt x="165163" y="153894"/>
                  </a:cubicBezTo>
                  <a:cubicBezTo>
                    <a:pt x="162141" y="153031"/>
                    <a:pt x="159334" y="152383"/>
                    <a:pt x="156743" y="151951"/>
                  </a:cubicBezTo>
                  <a:cubicBezTo>
                    <a:pt x="143789" y="149360"/>
                    <a:pt x="128460" y="140508"/>
                    <a:pt x="110757" y="125395"/>
                  </a:cubicBezTo>
                  <a:cubicBezTo>
                    <a:pt x="103848" y="119350"/>
                    <a:pt x="98126" y="114600"/>
                    <a:pt x="93593" y="111146"/>
                  </a:cubicBezTo>
                  <a:cubicBezTo>
                    <a:pt x="89059" y="107692"/>
                    <a:pt x="86360" y="105964"/>
                    <a:pt x="85496" y="105964"/>
                  </a:cubicBezTo>
                  <a:cubicBezTo>
                    <a:pt x="83769" y="105964"/>
                    <a:pt x="82906" y="104669"/>
                    <a:pt x="82906" y="102078"/>
                  </a:cubicBezTo>
                  <a:cubicBezTo>
                    <a:pt x="85496" y="101215"/>
                    <a:pt x="93485" y="102294"/>
                    <a:pt x="106870" y="105317"/>
                  </a:cubicBezTo>
                  <a:cubicBezTo>
                    <a:pt x="118098" y="108339"/>
                    <a:pt x="129108" y="108771"/>
                    <a:pt x="139903" y="106612"/>
                  </a:cubicBezTo>
                  <a:cubicBezTo>
                    <a:pt x="145085" y="105317"/>
                    <a:pt x="148971" y="104453"/>
                    <a:pt x="151562" y="104021"/>
                  </a:cubicBezTo>
                  <a:cubicBezTo>
                    <a:pt x="154153" y="103590"/>
                    <a:pt x="156312" y="102942"/>
                    <a:pt x="158039" y="102078"/>
                  </a:cubicBezTo>
                  <a:cubicBezTo>
                    <a:pt x="160198" y="101215"/>
                    <a:pt x="163004" y="100567"/>
                    <a:pt x="166459" y="100135"/>
                  </a:cubicBezTo>
                  <a:cubicBezTo>
                    <a:pt x="173799" y="97976"/>
                    <a:pt x="179413" y="95169"/>
                    <a:pt x="183299" y="91715"/>
                  </a:cubicBezTo>
                  <a:cubicBezTo>
                    <a:pt x="184163" y="90851"/>
                    <a:pt x="184810" y="90636"/>
                    <a:pt x="185242" y="91067"/>
                  </a:cubicBezTo>
                  <a:cubicBezTo>
                    <a:pt x="186106" y="91067"/>
                    <a:pt x="186753" y="90851"/>
                    <a:pt x="187185" y="90420"/>
                  </a:cubicBezTo>
                  <a:cubicBezTo>
                    <a:pt x="188049" y="89556"/>
                    <a:pt x="189776" y="88261"/>
                    <a:pt x="192367" y="86533"/>
                  </a:cubicBezTo>
                  <a:cubicBezTo>
                    <a:pt x="195822" y="83943"/>
                    <a:pt x="199707" y="80704"/>
                    <a:pt x="204025" y="76818"/>
                  </a:cubicBezTo>
                  <a:cubicBezTo>
                    <a:pt x="210935" y="69909"/>
                    <a:pt x="216116" y="66023"/>
                    <a:pt x="219570" y="65159"/>
                  </a:cubicBezTo>
                  <a:close/>
                  <a:moveTo>
                    <a:pt x="1107567" y="43137"/>
                  </a:moveTo>
                  <a:cubicBezTo>
                    <a:pt x="1114908" y="44433"/>
                    <a:pt x="1123112" y="48535"/>
                    <a:pt x="1132180" y="55444"/>
                  </a:cubicBezTo>
                  <a:cubicBezTo>
                    <a:pt x="1136498" y="58466"/>
                    <a:pt x="1140600" y="61489"/>
                    <a:pt x="1144486" y="64512"/>
                  </a:cubicBezTo>
                  <a:cubicBezTo>
                    <a:pt x="1151395" y="68830"/>
                    <a:pt x="1155928" y="74011"/>
                    <a:pt x="1158087" y="80056"/>
                  </a:cubicBezTo>
                  <a:cubicBezTo>
                    <a:pt x="1158951" y="82647"/>
                    <a:pt x="1160678" y="86318"/>
                    <a:pt x="1163269" y="91067"/>
                  </a:cubicBezTo>
                  <a:cubicBezTo>
                    <a:pt x="1168451" y="100567"/>
                    <a:pt x="1169314" y="107476"/>
                    <a:pt x="1165860" y="111794"/>
                  </a:cubicBezTo>
                  <a:cubicBezTo>
                    <a:pt x="1164565" y="113953"/>
                    <a:pt x="1163053" y="115248"/>
                    <a:pt x="1161326" y="115680"/>
                  </a:cubicBezTo>
                  <a:cubicBezTo>
                    <a:pt x="1154849" y="117839"/>
                    <a:pt x="1150315" y="118918"/>
                    <a:pt x="1147725" y="118918"/>
                  </a:cubicBezTo>
                  <a:cubicBezTo>
                    <a:pt x="1146429" y="118918"/>
                    <a:pt x="1145349" y="119350"/>
                    <a:pt x="1144486" y="120214"/>
                  </a:cubicBezTo>
                  <a:cubicBezTo>
                    <a:pt x="1144055" y="120646"/>
                    <a:pt x="1143622" y="120862"/>
                    <a:pt x="1143190" y="120862"/>
                  </a:cubicBezTo>
                  <a:cubicBezTo>
                    <a:pt x="1142327" y="120430"/>
                    <a:pt x="1141463" y="120430"/>
                    <a:pt x="1140600" y="120862"/>
                  </a:cubicBezTo>
                  <a:cubicBezTo>
                    <a:pt x="1139736" y="121293"/>
                    <a:pt x="1138225" y="121509"/>
                    <a:pt x="1136066" y="121509"/>
                  </a:cubicBezTo>
                  <a:cubicBezTo>
                    <a:pt x="1133907" y="121941"/>
                    <a:pt x="1132180" y="122373"/>
                    <a:pt x="1130884" y="122805"/>
                  </a:cubicBezTo>
                  <a:cubicBezTo>
                    <a:pt x="1129589" y="123236"/>
                    <a:pt x="1128725" y="123236"/>
                    <a:pt x="1128293" y="122805"/>
                  </a:cubicBezTo>
                  <a:cubicBezTo>
                    <a:pt x="1127862" y="122373"/>
                    <a:pt x="1127215" y="122373"/>
                    <a:pt x="1126350" y="122805"/>
                  </a:cubicBezTo>
                  <a:cubicBezTo>
                    <a:pt x="1125487" y="123668"/>
                    <a:pt x="1122680" y="124316"/>
                    <a:pt x="1117930" y="124748"/>
                  </a:cubicBezTo>
                  <a:cubicBezTo>
                    <a:pt x="1098067" y="126475"/>
                    <a:pt x="1082091" y="128850"/>
                    <a:pt x="1070000" y="131872"/>
                  </a:cubicBezTo>
                  <a:cubicBezTo>
                    <a:pt x="1054456" y="137054"/>
                    <a:pt x="1038047" y="143747"/>
                    <a:pt x="1020776" y="151951"/>
                  </a:cubicBezTo>
                  <a:cubicBezTo>
                    <a:pt x="1015593" y="154542"/>
                    <a:pt x="1013003" y="155621"/>
                    <a:pt x="1013003" y="155190"/>
                  </a:cubicBezTo>
                  <a:cubicBezTo>
                    <a:pt x="1018184" y="150440"/>
                    <a:pt x="1027684" y="142020"/>
                    <a:pt x="1041502" y="129929"/>
                  </a:cubicBezTo>
                  <a:cubicBezTo>
                    <a:pt x="1054456" y="119134"/>
                    <a:pt x="1063955" y="109419"/>
                    <a:pt x="1070000" y="100783"/>
                  </a:cubicBezTo>
                  <a:cubicBezTo>
                    <a:pt x="1079068" y="88692"/>
                    <a:pt x="1083387" y="80272"/>
                    <a:pt x="1082954" y="75523"/>
                  </a:cubicBezTo>
                  <a:cubicBezTo>
                    <a:pt x="1081660" y="71636"/>
                    <a:pt x="1075290" y="70125"/>
                    <a:pt x="1063847" y="70989"/>
                  </a:cubicBezTo>
                  <a:cubicBezTo>
                    <a:pt x="1052404" y="71852"/>
                    <a:pt x="1035672" y="75307"/>
                    <a:pt x="1013651" y="81352"/>
                  </a:cubicBezTo>
                  <a:cubicBezTo>
                    <a:pt x="986447" y="89124"/>
                    <a:pt x="961403" y="97760"/>
                    <a:pt x="938517" y="107260"/>
                  </a:cubicBezTo>
                  <a:cubicBezTo>
                    <a:pt x="932472" y="109851"/>
                    <a:pt x="926212" y="112441"/>
                    <a:pt x="919734" y="115032"/>
                  </a:cubicBezTo>
                  <a:cubicBezTo>
                    <a:pt x="913257" y="117623"/>
                    <a:pt x="909802" y="118918"/>
                    <a:pt x="909371" y="118918"/>
                  </a:cubicBezTo>
                  <a:cubicBezTo>
                    <a:pt x="908507" y="118918"/>
                    <a:pt x="907643" y="119566"/>
                    <a:pt x="906780" y="120862"/>
                  </a:cubicBezTo>
                  <a:cubicBezTo>
                    <a:pt x="905916" y="121725"/>
                    <a:pt x="905269" y="121941"/>
                    <a:pt x="904837" y="121509"/>
                  </a:cubicBezTo>
                  <a:cubicBezTo>
                    <a:pt x="904405" y="121509"/>
                    <a:pt x="904189" y="121725"/>
                    <a:pt x="904189" y="122157"/>
                  </a:cubicBezTo>
                  <a:cubicBezTo>
                    <a:pt x="904189" y="122589"/>
                    <a:pt x="900951" y="124316"/>
                    <a:pt x="894474" y="127338"/>
                  </a:cubicBezTo>
                  <a:cubicBezTo>
                    <a:pt x="888860" y="129929"/>
                    <a:pt x="885838" y="131657"/>
                    <a:pt x="885406" y="132520"/>
                  </a:cubicBezTo>
                  <a:cubicBezTo>
                    <a:pt x="884974" y="132952"/>
                    <a:pt x="884326" y="133168"/>
                    <a:pt x="883463" y="133168"/>
                  </a:cubicBezTo>
                  <a:cubicBezTo>
                    <a:pt x="882599" y="133168"/>
                    <a:pt x="880224" y="134247"/>
                    <a:pt x="876338" y="136406"/>
                  </a:cubicBezTo>
                  <a:cubicBezTo>
                    <a:pt x="872452" y="138565"/>
                    <a:pt x="867918" y="140940"/>
                    <a:pt x="862736" y="143531"/>
                  </a:cubicBezTo>
                  <a:cubicBezTo>
                    <a:pt x="857123" y="146122"/>
                    <a:pt x="851294" y="149144"/>
                    <a:pt x="845249" y="152599"/>
                  </a:cubicBezTo>
                  <a:cubicBezTo>
                    <a:pt x="837044" y="157349"/>
                    <a:pt x="828192" y="160587"/>
                    <a:pt x="818693" y="162314"/>
                  </a:cubicBezTo>
                  <a:cubicBezTo>
                    <a:pt x="814375" y="163610"/>
                    <a:pt x="810057" y="162962"/>
                    <a:pt x="805739" y="160371"/>
                  </a:cubicBezTo>
                  <a:cubicBezTo>
                    <a:pt x="801853" y="158212"/>
                    <a:pt x="798398" y="155837"/>
                    <a:pt x="795376" y="153247"/>
                  </a:cubicBezTo>
                  <a:cubicBezTo>
                    <a:pt x="789762" y="147201"/>
                    <a:pt x="786740" y="142668"/>
                    <a:pt x="786308" y="139645"/>
                  </a:cubicBezTo>
                  <a:cubicBezTo>
                    <a:pt x="787171" y="139213"/>
                    <a:pt x="788899" y="139645"/>
                    <a:pt x="791489" y="140940"/>
                  </a:cubicBezTo>
                  <a:cubicBezTo>
                    <a:pt x="797103" y="144826"/>
                    <a:pt x="810057" y="143531"/>
                    <a:pt x="830351" y="137054"/>
                  </a:cubicBezTo>
                  <a:cubicBezTo>
                    <a:pt x="848488" y="131441"/>
                    <a:pt x="860361" y="127338"/>
                    <a:pt x="865975" y="124748"/>
                  </a:cubicBezTo>
                  <a:cubicBezTo>
                    <a:pt x="866839" y="124316"/>
                    <a:pt x="867270" y="124316"/>
                    <a:pt x="867270" y="124748"/>
                  </a:cubicBezTo>
                  <a:cubicBezTo>
                    <a:pt x="867270" y="125180"/>
                    <a:pt x="867702" y="124964"/>
                    <a:pt x="868566" y="124100"/>
                  </a:cubicBezTo>
                  <a:cubicBezTo>
                    <a:pt x="869429" y="123668"/>
                    <a:pt x="870077" y="123668"/>
                    <a:pt x="870509" y="124100"/>
                  </a:cubicBezTo>
                  <a:cubicBezTo>
                    <a:pt x="870940" y="124100"/>
                    <a:pt x="871804" y="123668"/>
                    <a:pt x="873099" y="122805"/>
                  </a:cubicBezTo>
                  <a:cubicBezTo>
                    <a:pt x="874827" y="121941"/>
                    <a:pt x="875690" y="121509"/>
                    <a:pt x="875690" y="121509"/>
                  </a:cubicBezTo>
                  <a:cubicBezTo>
                    <a:pt x="876554" y="121509"/>
                    <a:pt x="879361" y="120646"/>
                    <a:pt x="884110" y="118918"/>
                  </a:cubicBezTo>
                  <a:cubicBezTo>
                    <a:pt x="898792" y="113305"/>
                    <a:pt x="914121" y="107692"/>
                    <a:pt x="930097" y="102078"/>
                  </a:cubicBezTo>
                  <a:cubicBezTo>
                    <a:pt x="936142" y="100351"/>
                    <a:pt x="941108" y="98624"/>
                    <a:pt x="944994" y="96897"/>
                  </a:cubicBezTo>
                  <a:cubicBezTo>
                    <a:pt x="987742" y="80920"/>
                    <a:pt x="1024445" y="68830"/>
                    <a:pt x="1055103" y="60625"/>
                  </a:cubicBezTo>
                  <a:cubicBezTo>
                    <a:pt x="1064603" y="58035"/>
                    <a:pt x="1070648" y="56092"/>
                    <a:pt x="1073239" y="54796"/>
                  </a:cubicBezTo>
                  <a:cubicBezTo>
                    <a:pt x="1074534" y="53933"/>
                    <a:pt x="1075182" y="53717"/>
                    <a:pt x="1075182" y="54148"/>
                  </a:cubicBezTo>
                  <a:cubicBezTo>
                    <a:pt x="1075182" y="54580"/>
                    <a:pt x="1075614" y="54364"/>
                    <a:pt x="1076477" y="53501"/>
                  </a:cubicBezTo>
                  <a:cubicBezTo>
                    <a:pt x="1077773" y="52637"/>
                    <a:pt x="1078636" y="52421"/>
                    <a:pt x="1079068" y="52853"/>
                  </a:cubicBezTo>
                  <a:cubicBezTo>
                    <a:pt x="1079500" y="52853"/>
                    <a:pt x="1082523" y="51558"/>
                    <a:pt x="1088136" y="48967"/>
                  </a:cubicBezTo>
                  <a:cubicBezTo>
                    <a:pt x="1093317" y="45944"/>
                    <a:pt x="1097420" y="44217"/>
                    <a:pt x="1100442" y="43785"/>
                  </a:cubicBezTo>
                  <a:cubicBezTo>
                    <a:pt x="1102601" y="42922"/>
                    <a:pt x="1104976" y="42706"/>
                    <a:pt x="1107567" y="43137"/>
                  </a:cubicBezTo>
                  <a:close/>
                  <a:moveTo>
                    <a:pt x="2143482" y="41518"/>
                  </a:moveTo>
                  <a:cubicBezTo>
                    <a:pt x="2147206" y="40871"/>
                    <a:pt x="2153602" y="43137"/>
                    <a:pt x="2162670" y="48319"/>
                  </a:cubicBezTo>
                  <a:cubicBezTo>
                    <a:pt x="2173033" y="53069"/>
                    <a:pt x="2180590" y="60410"/>
                    <a:pt x="2185340" y="70341"/>
                  </a:cubicBezTo>
                  <a:cubicBezTo>
                    <a:pt x="2196998" y="88477"/>
                    <a:pt x="2202612" y="106180"/>
                    <a:pt x="2202180" y="123452"/>
                  </a:cubicBezTo>
                  <a:cubicBezTo>
                    <a:pt x="2203475" y="132952"/>
                    <a:pt x="2204555" y="138565"/>
                    <a:pt x="2205418" y="140293"/>
                  </a:cubicBezTo>
                  <a:cubicBezTo>
                    <a:pt x="2210168" y="157996"/>
                    <a:pt x="2214918" y="178291"/>
                    <a:pt x="2219668" y="201176"/>
                  </a:cubicBezTo>
                  <a:cubicBezTo>
                    <a:pt x="2221395" y="212835"/>
                    <a:pt x="2215566" y="214994"/>
                    <a:pt x="2202180" y="207653"/>
                  </a:cubicBezTo>
                  <a:cubicBezTo>
                    <a:pt x="2196998" y="205926"/>
                    <a:pt x="2192032" y="201176"/>
                    <a:pt x="2187283" y="193404"/>
                  </a:cubicBezTo>
                  <a:cubicBezTo>
                    <a:pt x="2179079" y="183904"/>
                    <a:pt x="2173897" y="172030"/>
                    <a:pt x="2171738" y="157780"/>
                  </a:cubicBezTo>
                  <a:cubicBezTo>
                    <a:pt x="2170011" y="148713"/>
                    <a:pt x="2168931" y="142668"/>
                    <a:pt x="2168500" y="139645"/>
                  </a:cubicBezTo>
                  <a:cubicBezTo>
                    <a:pt x="2168068" y="137486"/>
                    <a:pt x="2167636" y="135543"/>
                    <a:pt x="2167204" y="133816"/>
                  </a:cubicBezTo>
                  <a:cubicBezTo>
                    <a:pt x="2160727" y="110930"/>
                    <a:pt x="2154682" y="90420"/>
                    <a:pt x="2149068" y="72284"/>
                  </a:cubicBezTo>
                  <a:cubicBezTo>
                    <a:pt x="2146046" y="67534"/>
                    <a:pt x="2142376" y="64296"/>
                    <a:pt x="2138058" y="62569"/>
                  </a:cubicBezTo>
                  <a:cubicBezTo>
                    <a:pt x="2132444" y="60841"/>
                    <a:pt x="2128774" y="58250"/>
                    <a:pt x="2127047" y="54796"/>
                  </a:cubicBezTo>
                  <a:cubicBezTo>
                    <a:pt x="2126183" y="52637"/>
                    <a:pt x="2127694" y="51342"/>
                    <a:pt x="2131581" y="50910"/>
                  </a:cubicBezTo>
                  <a:cubicBezTo>
                    <a:pt x="2133739" y="50478"/>
                    <a:pt x="2136762" y="47887"/>
                    <a:pt x="2140648" y="43137"/>
                  </a:cubicBezTo>
                  <a:cubicBezTo>
                    <a:pt x="2141296" y="42274"/>
                    <a:pt x="2142240" y="41734"/>
                    <a:pt x="2143482" y="41518"/>
                  </a:cubicBezTo>
                  <a:close/>
                  <a:moveTo>
                    <a:pt x="1659407" y="33422"/>
                  </a:moveTo>
                  <a:cubicBezTo>
                    <a:pt x="1658544" y="33854"/>
                    <a:pt x="1658112" y="35797"/>
                    <a:pt x="1658112" y="39251"/>
                  </a:cubicBezTo>
                  <a:cubicBezTo>
                    <a:pt x="1658112" y="44433"/>
                    <a:pt x="1660055" y="49183"/>
                    <a:pt x="1663941" y="53501"/>
                  </a:cubicBezTo>
                  <a:cubicBezTo>
                    <a:pt x="1664805" y="53501"/>
                    <a:pt x="1665236" y="53285"/>
                    <a:pt x="1665236" y="52853"/>
                  </a:cubicBezTo>
                  <a:cubicBezTo>
                    <a:pt x="1664805" y="51989"/>
                    <a:pt x="1664373" y="49614"/>
                    <a:pt x="1663941" y="45728"/>
                  </a:cubicBezTo>
                  <a:cubicBezTo>
                    <a:pt x="1663941" y="42274"/>
                    <a:pt x="1663509" y="39251"/>
                    <a:pt x="1662646" y="36661"/>
                  </a:cubicBezTo>
                  <a:cubicBezTo>
                    <a:pt x="1661350" y="34070"/>
                    <a:pt x="1660271" y="32990"/>
                    <a:pt x="1659407" y="33422"/>
                  </a:cubicBezTo>
                  <a:close/>
                  <a:moveTo>
                    <a:pt x="495977" y="30507"/>
                  </a:moveTo>
                  <a:cubicBezTo>
                    <a:pt x="499754" y="30939"/>
                    <a:pt x="503911" y="32342"/>
                    <a:pt x="508445" y="34717"/>
                  </a:cubicBezTo>
                  <a:cubicBezTo>
                    <a:pt x="514058" y="37740"/>
                    <a:pt x="519239" y="40331"/>
                    <a:pt x="523990" y="42490"/>
                  </a:cubicBezTo>
                  <a:cubicBezTo>
                    <a:pt x="531762" y="47240"/>
                    <a:pt x="536727" y="52637"/>
                    <a:pt x="538887" y="58682"/>
                  </a:cubicBezTo>
                  <a:cubicBezTo>
                    <a:pt x="539750" y="62137"/>
                    <a:pt x="541045" y="65807"/>
                    <a:pt x="542773" y="69693"/>
                  </a:cubicBezTo>
                  <a:cubicBezTo>
                    <a:pt x="545795" y="76602"/>
                    <a:pt x="546227" y="81784"/>
                    <a:pt x="544068" y="85238"/>
                  </a:cubicBezTo>
                  <a:cubicBezTo>
                    <a:pt x="540614" y="88261"/>
                    <a:pt x="536943" y="89988"/>
                    <a:pt x="533057" y="90420"/>
                  </a:cubicBezTo>
                  <a:cubicBezTo>
                    <a:pt x="532625" y="90420"/>
                    <a:pt x="531978" y="90851"/>
                    <a:pt x="531114" y="91715"/>
                  </a:cubicBezTo>
                  <a:cubicBezTo>
                    <a:pt x="530250" y="92147"/>
                    <a:pt x="529387" y="92363"/>
                    <a:pt x="528523" y="92363"/>
                  </a:cubicBezTo>
                  <a:cubicBezTo>
                    <a:pt x="527660" y="92363"/>
                    <a:pt x="526580" y="92579"/>
                    <a:pt x="525285" y="93010"/>
                  </a:cubicBezTo>
                  <a:cubicBezTo>
                    <a:pt x="519239" y="95601"/>
                    <a:pt x="509956" y="99056"/>
                    <a:pt x="497434" y="103374"/>
                  </a:cubicBezTo>
                  <a:cubicBezTo>
                    <a:pt x="486639" y="108123"/>
                    <a:pt x="473469" y="118055"/>
                    <a:pt x="457924" y="133168"/>
                  </a:cubicBezTo>
                  <a:cubicBezTo>
                    <a:pt x="446266" y="144395"/>
                    <a:pt x="425971" y="166416"/>
                    <a:pt x="397041" y="199233"/>
                  </a:cubicBezTo>
                  <a:lnTo>
                    <a:pt x="377609" y="221255"/>
                  </a:lnTo>
                  <a:lnTo>
                    <a:pt x="382143" y="223846"/>
                  </a:lnTo>
                  <a:cubicBezTo>
                    <a:pt x="385166" y="225573"/>
                    <a:pt x="387109" y="228272"/>
                    <a:pt x="387972" y="231942"/>
                  </a:cubicBezTo>
                  <a:cubicBezTo>
                    <a:pt x="388836" y="235612"/>
                    <a:pt x="389268" y="243493"/>
                    <a:pt x="389268" y="255583"/>
                  </a:cubicBezTo>
                  <a:cubicBezTo>
                    <a:pt x="389268" y="263356"/>
                    <a:pt x="389376" y="268645"/>
                    <a:pt x="389592" y="271452"/>
                  </a:cubicBezTo>
                  <a:cubicBezTo>
                    <a:pt x="389807" y="274259"/>
                    <a:pt x="390347" y="275446"/>
                    <a:pt x="391211" y="275014"/>
                  </a:cubicBezTo>
                  <a:cubicBezTo>
                    <a:pt x="392506" y="274582"/>
                    <a:pt x="394881" y="273719"/>
                    <a:pt x="398335" y="272423"/>
                  </a:cubicBezTo>
                  <a:cubicBezTo>
                    <a:pt x="403085" y="270264"/>
                    <a:pt x="407835" y="268321"/>
                    <a:pt x="412585" y="266594"/>
                  </a:cubicBezTo>
                  <a:cubicBezTo>
                    <a:pt x="417766" y="264003"/>
                    <a:pt x="420789" y="262276"/>
                    <a:pt x="421653" y="261412"/>
                  </a:cubicBezTo>
                  <a:cubicBezTo>
                    <a:pt x="422516" y="260117"/>
                    <a:pt x="424243" y="256447"/>
                    <a:pt x="426834" y="250401"/>
                  </a:cubicBezTo>
                  <a:cubicBezTo>
                    <a:pt x="428994" y="243061"/>
                    <a:pt x="432016" y="233777"/>
                    <a:pt x="435902" y="222550"/>
                  </a:cubicBezTo>
                  <a:cubicBezTo>
                    <a:pt x="440220" y="211324"/>
                    <a:pt x="443243" y="203119"/>
                    <a:pt x="444970" y="197938"/>
                  </a:cubicBezTo>
                  <a:cubicBezTo>
                    <a:pt x="447129" y="190597"/>
                    <a:pt x="449288" y="184552"/>
                    <a:pt x="451447" y="179802"/>
                  </a:cubicBezTo>
                  <a:cubicBezTo>
                    <a:pt x="453606" y="175052"/>
                    <a:pt x="454901" y="172246"/>
                    <a:pt x="455333" y="171382"/>
                  </a:cubicBezTo>
                  <a:cubicBezTo>
                    <a:pt x="456197" y="169223"/>
                    <a:pt x="457276" y="166201"/>
                    <a:pt x="458572" y="162314"/>
                  </a:cubicBezTo>
                  <a:cubicBezTo>
                    <a:pt x="460299" y="157565"/>
                    <a:pt x="461810" y="154110"/>
                    <a:pt x="463106" y="151951"/>
                  </a:cubicBezTo>
                  <a:cubicBezTo>
                    <a:pt x="463969" y="149792"/>
                    <a:pt x="464833" y="147417"/>
                    <a:pt x="465696" y="144826"/>
                  </a:cubicBezTo>
                  <a:cubicBezTo>
                    <a:pt x="466128" y="141804"/>
                    <a:pt x="466992" y="139645"/>
                    <a:pt x="468287" y="138349"/>
                  </a:cubicBezTo>
                  <a:cubicBezTo>
                    <a:pt x="470878" y="136190"/>
                    <a:pt x="475844" y="136406"/>
                    <a:pt x="483184" y="138997"/>
                  </a:cubicBezTo>
                  <a:cubicBezTo>
                    <a:pt x="487070" y="140724"/>
                    <a:pt x="490741" y="142236"/>
                    <a:pt x="494195" y="143531"/>
                  </a:cubicBezTo>
                  <a:cubicBezTo>
                    <a:pt x="501104" y="145690"/>
                    <a:pt x="508661" y="155190"/>
                    <a:pt x="516865" y="172030"/>
                  </a:cubicBezTo>
                  <a:cubicBezTo>
                    <a:pt x="524205" y="183688"/>
                    <a:pt x="527875" y="197290"/>
                    <a:pt x="527875" y="212835"/>
                  </a:cubicBezTo>
                  <a:cubicBezTo>
                    <a:pt x="528307" y="218017"/>
                    <a:pt x="528739" y="221039"/>
                    <a:pt x="529171" y="221903"/>
                  </a:cubicBezTo>
                  <a:cubicBezTo>
                    <a:pt x="530034" y="221903"/>
                    <a:pt x="533705" y="220823"/>
                    <a:pt x="540182" y="218664"/>
                  </a:cubicBezTo>
                  <a:cubicBezTo>
                    <a:pt x="547091" y="216073"/>
                    <a:pt x="551409" y="214562"/>
                    <a:pt x="553136" y="214130"/>
                  </a:cubicBezTo>
                  <a:cubicBezTo>
                    <a:pt x="554432" y="213699"/>
                    <a:pt x="555727" y="212835"/>
                    <a:pt x="557022" y="211540"/>
                  </a:cubicBezTo>
                  <a:cubicBezTo>
                    <a:pt x="558317" y="211108"/>
                    <a:pt x="559829" y="210676"/>
                    <a:pt x="561556" y="210244"/>
                  </a:cubicBezTo>
                  <a:cubicBezTo>
                    <a:pt x="562851" y="209812"/>
                    <a:pt x="565010" y="208517"/>
                    <a:pt x="568033" y="206358"/>
                  </a:cubicBezTo>
                  <a:cubicBezTo>
                    <a:pt x="571056" y="203767"/>
                    <a:pt x="572351" y="201716"/>
                    <a:pt x="571919" y="200205"/>
                  </a:cubicBezTo>
                  <a:cubicBezTo>
                    <a:pt x="571487" y="198693"/>
                    <a:pt x="568896" y="194915"/>
                    <a:pt x="564147" y="188870"/>
                  </a:cubicBezTo>
                  <a:cubicBezTo>
                    <a:pt x="560692" y="182825"/>
                    <a:pt x="556374" y="176348"/>
                    <a:pt x="551193" y="169439"/>
                  </a:cubicBezTo>
                  <a:cubicBezTo>
                    <a:pt x="547306" y="164257"/>
                    <a:pt x="545255" y="161235"/>
                    <a:pt x="545040" y="160371"/>
                  </a:cubicBezTo>
                  <a:cubicBezTo>
                    <a:pt x="544824" y="159508"/>
                    <a:pt x="545795" y="160155"/>
                    <a:pt x="547954" y="162314"/>
                  </a:cubicBezTo>
                  <a:cubicBezTo>
                    <a:pt x="550977" y="165337"/>
                    <a:pt x="553352" y="168575"/>
                    <a:pt x="555079" y="172030"/>
                  </a:cubicBezTo>
                  <a:cubicBezTo>
                    <a:pt x="558101" y="175052"/>
                    <a:pt x="562419" y="179155"/>
                    <a:pt x="568033" y="184336"/>
                  </a:cubicBezTo>
                  <a:cubicBezTo>
                    <a:pt x="574510" y="190381"/>
                    <a:pt x="581203" y="194915"/>
                    <a:pt x="588112" y="197938"/>
                  </a:cubicBezTo>
                  <a:cubicBezTo>
                    <a:pt x="603225" y="205710"/>
                    <a:pt x="614883" y="213914"/>
                    <a:pt x="623087" y="222550"/>
                  </a:cubicBezTo>
                  <a:cubicBezTo>
                    <a:pt x="627837" y="229459"/>
                    <a:pt x="631940" y="237016"/>
                    <a:pt x="635394" y="245220"/>
                  </a:cubicBezTo>
                  <a:cubicBezTo>
                    <a:pt x="638416" y="255151"/>
                    <a:pt x="636257" y="262060"/>
                    <a:pt x="628917" y="265946"/>
                  </a:cubicBezTo>
                  <a:cubicBezTo>
                    <a:pt x="627621" y="265946"/>
                    <a:pt x="623412" y="266162"/>
                    <a:pt x="616287" y="266594"/>
                  </a:cubicBezTo>
                  <a:cubicBezTo>
                    <a:pt x="609162" y="267026"/>
                    <a:pt x="600202" y="267242"/>
                    <a:pt x="589407" y="267242"/>
                  </a:cubicBezTo>
                  <a:cubicBezTo>
                    <a:pt x="579044" y="267242"/>
                    <a:pt x="569976" y="267350"/>
                    <a:pt x="562204" y="267566"/>
                  </a:cubicBezTo>
                  <a:cubicBezTo>
                    <a:pt x="554432" y="267781"/>
                    <a:pt x="549897" y="267889"/>
                    <a:pt x="548602" y="267889"/>
                  </a:cubicBezTo>
                  <a:cubicBezTo>
                    <a:pt x="545579" y="268321"/>
                    <a:pt x="541477" y="268969"/>
                    <a:pt x="536296" y="269833"/>
                  </a:cubicBezTo>
                  <a:lnTo>
                    <a:pt x="527228" y="271128"/>
                  </a:lnTo>
                  <a:lnTo>
                    <a:pt x="525932" y="281491"/>
                  </a:lnTo>
                  <a:cubicBezTo>
                    <a:pt x="525069" y="288400"/>
                    <a:pt x="524421" y="294445"/>
                    <a:pt x="523990" y="299627"/>
                  </a:cubicBezTo>
                  <a:cubicBezTo>
                    <a:pt x="523557" y="309990"/>
                    <a:pt x="522478" y="319058"/>
                    <a:pt x="520751" y="326830"/>
                  </a:cubicBezTo>
                  <a:cubicBezTo>
                    <a:pt x="520320" y="331148"/>
                    <a:pt x="519887" y="335250"/>
                    <a:pt x="519455" y="339136"/>
                  </a:cubicBezTo>
                  <a:cubicBezTo>
                    <a:pt x="519024" y="342591"/>
                    <a:pt x="518592" y="346045"/>
                    <a:pt x="518160" y="349500"/>
                  </a:cubicBezTo>
                  <a:cubicBezTo>
                    <a:pt x="517728" y="353386"/>
                    <a:pt x="517080" y="360726"/>
                    <a:pt x="516217" y="371521"/>
                  </a:cubicBezTo>
                  <a:cubicBezTo>
                    <a:pt x="516217" y="377567"/>
                    <a:pt x="515785" y="383180"/>
                    <a:pt x="514921" y="388362"/>
                  </a:cubicBezTo>
                  <a:cubicBezTo>
                    <a:pt x="514490" y="393543"/>
                    <a:pt x="514274" y="398725"/>
                    <a:pt x="514274" y="403906"/>
                  </a:cubicBezTo>
                  <a:cubicBezTo>
                    <a:pt x="513842" y="408656"/>
                    <a:pt x="513626" y="412326"/>
                    <a:pt x="513626" y="414917"/>
                  </a:cubicBezTo>
                  <a:cubicBezTo>
                    <a:pt x="513194" y="417508"/>
                    <a:pt x="512762" y="421826"/>
                    <a:pt x="512331" y="427871"/>
                  </a:cubicBezTo>
                  <a:cubicBezTo>
                    <a:pt x="511899" y="433917"/>
                    <a:pt x="511467" y="438235"/>
                    <a:pt x="511035" y="440825"/>
                  </a:cubicBezTo>
                  <a:cubicBezTo>
                    <a:pt x="510172" y="443848"/>
                    <a:pt x="509524" y="448382"/>
                    <a:pt x="509092" y="454427"/>
                  </a:cubicBezTo>
                  <a:cubicBezTo>
                    <a:pt x="508229" y="468245"/>
                    <a:pt x="507581" y="479040"/>
                    <a:pt x="507149" y="486812"/>
                  </a:cubicBezTo>
                  <a:cubicBezTo>
                    <a:pt x="505854" y="500198"/>
                    <a:pt x="504990" y="507754"/>
                    <a:pt x="504558" y="509482"/>
                  </a:cubicBezTo>
                  <a:cubicBezTo>
                    <a:pt x="504558" y="511641"/>
                    <a:pt x="504342" y="514879"/>
                    <a:pt x="503911" y="519197"/>
                  </a:cubicBezTo>
                  <a:cubicBezTo>
                    <a:pt x="503479" y="523515"/>
                    <a:pt x="503047" y="526322"/>
                    <a:pt x="502615" y="527617"/>
                  </a:cubicBezTo>
                  <a:cubicBezTo>
                    <a:pt x="502615" y="529776"/>
                    <a:pt x="502399" y="532583"/>
                    <a:pt x="501967" y="536037"/>
                  </a:cubicBezTo>
                  <a:cubicBezTo>
                    <a:pt x="498945" y="552877"/>
                    <a:pt x="495922" y="566911"/>
                    <a:pt x="492900" y="578138"/>
                  </a:cubicBezTo>
                  <a:cubicBezTo>
                    <a:pt x="491172" y="581592"/>
                    <a:pt x="487934" y="591308"/>
                    <a:pt x="483184" y="607284"/>
                  </a:cubicBezTo>
                  <a:cubicBezTo>
                    <a:pt x="480593" y="617647"/>
                    <a:pt x="478003" y="630817"/>
                    <a:pt x="475412" y="646794"/>
                  </a:cubicBezTo>
                  <a:lnTo>
                    <a:pt x="473469" y="652623"/>
                  </a:lnTo>
                  <a:lnTo>
                    <a:pt x="473469" y="648089"/>
                  </a:lnTo>
                  <a:cubicBezTo>
                    <a:pt x="473469" y="645067"/>
                    <a:pt x="473253" y="641612"/>
                    <a:pt x="472821" y="637726"/>
                  </a:cubicBezTo>
                  <a:cubicBezTo>
                    <a:pt x="471957" y="632976"/>
                    <a:pt x="471094" y="625636"/>
                    <a:pt x="470230" y="615704"/>
                  </a:cubicBezTo>
                  <a:cubicBezTo>
                    <a:pt x="468935" y="604477"/>
                    <a:pt x="467208" y="590876"/>
                    <a:pt x="465049" y="574899"/>
                  </a:cubicBezTo>
                  <a:cubicBezTo>
                    <a:pt x="460731" y="553741"/>
                    <a:pt x="458572" y="513368"/>
                    <a:pt x="458572" y="453779"/>
                  </a:cubicBezTo>
                  <a:cubicBezTo>
                    <a:pt x="459003" y="419667"/>
                    <a:pt x="459867" y="382316"/>
                    <a:pt x="461163" y="341727"/>
                  </a:cubicBezTo>
                  <a:cubicBezTo>
                    <a:pt x="461594" y="334387"/>
                    <a:pt x="462242" y="326182"/>
                    <a:pt x="463106" y="317115"/>
                  </a:cubicBezTo>
                  <a:cubicBezTo>
                    <a:pt x="463537" y="308047"/>
                    <a:pt x="463969" y="300922"/>
                    <a:pt x="464401" y="295741"/>
                  </a:cubicBezTo>
                  <a:lnTo>
                    <a:pt x="465049" y="289911"/>
                  </a:lnTo>
                  <a:lnTo>
                    <a:pt x="454685" y="293150"/>
                  </a:lnTo>
                  <a:cubicBezTo>
                    <a:pt x="447777" y="295309"/>
                    <a:pt x="443674" y="296604"/>
                    <a:pt x="442379" y="297036"/>
                  </a:cubicBezTo>
                  <a:cubicBezTo>
                    <a:pt x="442379" y="297036"/>
                    <a:pt x="440652" y="297900"/>
                    <a:pt x="437197" y="299627"/>
                  </a:cubicBezTo>
                  <a:cubicBezTo>
                    <a:pt x="433743" y="301354"/>
                    <a:pt x="429641" y="303297"/>
                    <a:pt x="424891" y="305456"/>
                  </a:cubicBezTo>
                  <a:lnTo>
                    <a:pt x="409346" y="313228"/>
                  </a:lnTo>
                  <a:lnTo>
                    <a:pt x="405460" y="331364"/>
                  </a:lnTo>
                  <a:cubicBezTo>
                    <a:pt x="402438" y="343454"/>
                    <a:pt x="400495" y="352090"/>
                    <a:pt x="399631" y="357272"/>
                  </a:cubicBezTo>
                  <a:cubicBezTo>
                    <a:pt x="397041" y="369794"/>
                    <a:pt x="395313" y="389009"/>
                    <a:pt x="394449" y="414917"/>
                  </a:cubicBezTo>
                  <a:cubicBezTo>
                    <a:pt x="394017" y="427871"/>
                    <a:pt x="393370" y="435860"/>
                    <a:pt x="392506" y="438882"/>
                  </a:cubicBezTo>
                  <a:cubicBezTo>
                    <a:pt x="390347" y="446655"/>
                    <a:pt x="383007" y="447086"/>
                    <a:pt x="370484" y="440178"/>
                  </a:cubicBezTo>
                  <a:cubicBezTo>
                    <a:pt x="362280" y="437155"/>
                    <a:pt x="354940" y="430894"/>
                    <a:pt x="348463" y="421394"/>
                  </a:cubicBezTo>
                  <a:cubicBezTo>
                    <a:pt x="335077" y="403691"/>
                    <a:pt x="331191" y="387714"/>
                    <a:pt x="336804" y="373465"/>
                  </a:cubicBezTo>
                  <a:cubicBezTo>
                    <a:pt x="338100" y="369147"/>
                    <a:pt x="339395" y="364397"/>
                    <a:pt x="340690" y="359215"/>
                  </a:cubicBezTo>
                  <a:lnTo>
                    <a:pt x="343281" y="352090"/>
                  </a:lnTo>
                  <a:lnTo>
                    <a:pt x="338747" y="354681"/>
                  </a:lnTo>
                  <a:cubicBezTo>
                    <a:pt x="335724" y="356840"/>
                    <a:pt x="331406" y="359647"/>
                    <a:pt x="325793" y="363101"/>
                  </a:cubicBezTo>
                  <a:cubicBezTo>
                    <a:pt x="321044" y="366124"/>
                    <a:pt x="317805" y="368067"/>
                    <a:pt x="316078" y="368931"/>
                  </a:cubicBezTo>
                  <a:cubicBezTo>
                    <a:pt x="303988" y="375839"/>
                    <a:pt x="295351" y="379294"/>
                    <a:pt x="290170" y="379294"/>
                  </a:cubicBezTo>
                  <a:cubicBezTo>
                    <a:pt x="288011" y="379294"/>
                    <a:pt x="283261" y="376487"/>
                    <a:pt x="275920" y="370874"/>
                  </a:cubicBezTo>
                  <a:cubicBezTo>
                    <a:pt x="274625" y="369147"/>
                    <a:pt x="272898" y="366772"/>
                    <a:pt x="270739" y="363749"/>
                  </a:cubicBezTo>
                  <a:lnTo>
                    <a:pt x="266852" y="357920"/>
                  </a:lnTo>
                  <a:lnTo>
                    <a:pt x="271386" y="354034"/>
                  </a:lnTo>
                  <a:cubicBezTo>
                    <a:pt x="273546" y="351443"/>
                    <a:pt x="275273" y="349068"/>
                    <a:pt x="276568" y="346909"/>
                  </a:cubicBezTo>
                  <a:cubicBezTo>
                    <a:pt x="278295" y="344750"/>
                    <a:pt x="281965" y="340000"/>
                    <a:pt x="287579" y="332659"/>
                  </a:cubicBezTo>
                  <a:cubicBezTo>
                    <a:pt x="310464" y="304161"/>
                    <a:pt x="326657" y="283002"/>
                    <a:pt x="336157" y="269185"/>
                  </a:cubicBezTo>
                  <a:cubicBezTo>
                    <a:pt x="338747" y="264435"/>
                    <a:pt x="341986" y="260333"/>
                    <a:pt x="345872" y="256878"/>
                  </a:cubicBezTo>
                  <a:cubicBezTo>
                    <a:pt x="347167" y="255151"/>
                    <a:pt x="350406" y="250617"/>
                    <a:pt x="355587" y="243277"/>
                  </a:cubicBezTo>
                  <a:cubicBezTo>
                    <a:pt x="360769" y="235073"/>
                    <a:pt x="366382" y="226653"/>
                    <a:pt x="372427" y="218017"/>
                  </a:cubicBezTo>
                  <a:cubicBezTo>
                    <a:pt x="390563" y="191245"/>
                    <a:pt x="404165" y="169871"/>
                    <a:pt x="413233" y="153894"/>
                  </a:cubicBezTo>
                  <a:cubicBezTo>
                    <a:pt x="415392" y="151303"/>
                    <a:pt x="417119" y="149144"/>
                    <a:pt x="418414" y="147417"/>
                  </a:cubicBezTo>
                  <a:cubicBezTo>
                    <a:pt x="422732" y="141372"/>
                    <a:pt x="424891" y="137918"/>
                    <a:pt x="424891" y="137054"/>
                  </a:cubicBezTo>
                  <a:cubicBezTo>
                    <a:pt x="424891" y="135759"/>
                    <a:pt x="427050" y="132088"/>
                    <a:pt x="431368" y="126043"/>
                  </a:cubicBezTo>
                  <a:cubicBezTo>
                    <a:pt x="432232" y="125180"/>
                    <a:pt x="433527" y="121077"/>
                    <a:pt x="435254" y="113737"/>
                  </a:cubicBezTo>
                  <a:cubicBezTo>
                    <a:pt x="435686" y="112441"/>
                    <a:pt x="435038" y="111362"/>
                    <a:pt x="433311" y="110498"/>
                  </a:cubicBezTo>
                  <a:cubicBezTo>
                    <a:pt x="431584" y="107044"/>
                    <a:pt x="424459" y="108771"/>
                    <a:pt x="411937" y="115680"/>
                  </a:cubicBezTo>
                  <a:cubicBezTo>
                    <a:pt x="405028" y="119566"/>
                    <a:pt x="401142" y="121509"/>
                    <a:pt x="400279" y="121509"/>
                  </a:cubicBezTo>
                  <a:cubicBezTo>
                    <a:pt x="399415" y="121509"/>
                    <a:pt x="398552" y="121725"/>
                    <a:pt x="397688" y="122157"/>
                  </a:cubicBezTo>
                  <a:cubicBezTo>
                    <a:pt x="394233" y="123884"/>
                    <a:pt x="388188" y="124964"/>
                    <a:pt x="379552" y="125395"/>
                  </a:cubicBezTo>
                  <a:cubicBezTo>
                    <a:pt x="370053" y="126259"/>
                    <a:pt x="359689" y="121941"/>
                    <a:pt x="348463" y="112441"/>
                  </a:cubicBezTo>
                  <a:cubicBezTo>
                    <a:pt x="345872" y="109419"/>
                    <a:pt x="342958" y="106288"/>
                    <a:pt x="339719" y="103050"/>
                  </a:cubicBezTo>
                  <a:cubicBezTo>
                    <a:pt x="336480" y="99811"/>
                    <a:pt x="334861" y="97760"/>
                    <a:pt x="334861" y="96897"/>
                  </a:cubicBezTo>
                  <a:cubicBezTo>
                    <a:pt x="334861" y="96033"/>
                    <a:pt x="334213" y="94522"/>
                    <a:pt x="332918" y="92363"/>
                  </a:cubicBezTo>
                  <a:cubicBezTo>
                    <a:pt x="331622" y="90204"/>
                    <a:pt x="330111" y="88261"/>
                    <a:pt x="328384" y="86533"/>
                  </a:cubicBezTo>
                  <a:cubicBezTo>
                    <a:pt x="327088" y="83943"/>
                    <a:pt x="326657" y="82647"/>
                    <a:pt x="327088" y="82647"/>
                  </a:cubicBezTo>
                  <a:cubicBezTo>
                    <a:pt x="327520" y="82647"/>
                    <a:pt x="330111" y="84590"/>
                    <a:pt x="334861" y="88477"/>
                  </a:cubicBezTo>
                  <a:cubicBezTo>
                    <a:pt x="341770" y="94090"/>
                    <a:pt x="347815" y="96897"/>
                    <a:pt x="352997" y="96897"/>
                  </a:cubicBezTo>
                  <a:cubicBezTo>
                    <a:pt x="358178" y="96897"/>
                    <a:pt x="365735" y="94954"/>
                    <a:pt x="375666" y="91067"/>
                  </a:cubicBezTo>
                  <a:cubicBezTo>
                    <a:pt x="376530" y="90636"/>
                    <a:pt x="376961" y="90636"/>
                    <a:pt x="376961" y="91067"/>
                  </a:cubicBezTo>
                  <a:cubicBezTo>
                    <a:pt x="376961" y="91499"/>
                    <a:pt x="377609" y="91283"/>
                    <a:pt x="378904" y="90420"/>
                  </a:cubicBezTo>
                  <a:cubicBezTo>
                    <a:pt x="379768" y="89556"/>
                    <a:pt x="380200" y="89340"/>
                    <a:pt x="380200" y="89772"/>
                  </a:cubicBezTo>
                  <a:cubicBezTo>
                    <a:pt x="380200" y="90204"/>
                    <a:pt x="380632" y="90204"/>
                    <a:pt x="381495" y="89772"/>
                  </a:cubicBezTo>
                  <a:cubicBezTo>
                    <a:pt x="382791" y="88908"/>
                    <a:pt x="383870" y="88477"/>
                    <a:pt x="384734" y="88477"/>
                  </a:cubicBezTo>
                  <a:cubicBezTo>
                    <a:pt x="386029" y="88477"/>
                    <a:pt x="387109" y="88261"/>
                    <a:pt x="387972" y="87829"/>
                  </a:cubicBezTo>
                  <a:cubicBezTo>
                    <a:pt x="388404" y="86965"/>
                    <a:pt x="389699" y="86318"/>
                    <a:pt x="391858" y="85886"/>
                  </a:cubicBezTo>
                  <a:cubicBezTo>
                    <a:pt x="394017" y="85454"/>
                    <a:pt x="398120" y="83727"/>
                    <a:pt x="404165" y="80704"/>
                  </a:cubicBezTo>
                  <a:cubicBezTo>
                    <a:pt x="409778" y="78113"/>
                    <a:pt x="414528" y="75954"/>
                    <a:pt x="418414" y="74227"/>
                  </a:cubicBezTo>
                  <a:cubicBezTo>
                    <a:pt x="436118" y="66886"/>
                    <a:pt x="455765" y="55012"/>
                    <a:pt x="477355" y="38604"/>
                  </a:cubicBezTo>
                  <a:cubicBezTo>
                    <a:pt x="480809" y="35149"/>
                    <a:pt x="483616" y="32990"/>
                    <a:pt x="485775" y="32127"/>
                  </a:cubicBezTo>
                  <a:cubicBezTo>
                    <a:pt x="488798" y="30615"/>
                    <a:pt x="492198" y="30076"/>
                    <a:pt x="495977" y="30507"/>
                  </a:cubicBezTo>
                  <a:close/>
                  <a:moveTo>
                    <a:pt x="2336294" y="15367"/>
                  </a:moveTo>
                  <a:cubicBezTo>
                    <a:pt x="2341557" y="15205"/>
                    <a:pt x="2348884" y="18201"/>
                    <a:pt x="2358275" y="24354"/>
                  </a:cubicBezTo>
                  <a:cubicBezTo>
                    <a:pt x="2365616" y="27809"/>
                    <a:pt x="2371877" y="34501"/>
                    <a:pt x="2377059" y="44433"/>
                  </a:cubicBezTo>
                  <a:cubicBezTo>
                    <a:pt x="2382672" y="53933"/>
                    <a:pt x="2385263" y="61705"/>
                    <a:pt x="2384831" y="67750"/>
                  </a:cubicBezTo>
                  <a:cubicBezTo>
                    <a:pt x="2384831" y="72068"/>
                    <a:pt x="2383320" y="75738"/>
                    <a:pt x="2380297" y="78761"/>
                  </a:cubicBezTo>
                  <a:cubicBezTo>
                    <a:pt x="2376843" y="83079"/>
                    <a:pt x="2375116" y="85454"/>
                    <a:pt x="2375116" y="85886"/>
                  </a:cubicBezTo>
                  <a:cubicBezTo>
                    <a:pt x="2375116" y="86318"/>
                    <a:pt x="2373173" y="90420"/>
                    <a:pt x="2369286" y="98192"/>
                  </a:cubicBezTo>
                  <a:cubicBezTo>
                    <a:pt x="2365400" y="105964"/>
                    <a:pt x="2362810" y="111362"/>
                    <a:pt x="2361514" y="114384"/>
                  </a:cubicBezTo>
                  <a:cubicBezTo>
                    <a:pt x="2360651" y="116112"/>
                    <a:pt x="2360003" y="117407"/>
                    <a:pt x="2359571" y="118271"/>
                  </a:cubicBezTo>
                  <a:cubicBezTo>
                    <a:pt x="2359139" y="118703"/>
                    <a:pt x="2358275" y="120214"/>
                    <a:pt x="2356980" y="122805"/>
                  </a:cubicBezTo>
                  <a:cubicBezTo>
                    <a:pt x="2356117" y="125827"/>
                    <a:pt x="2353957" y="131225"/>
                    <a:pt x="2350503" y="138997"/>
                  </a:cubicBezTo>
                  <a:cubicBezTo>
                    <a:pt x="2348344" y="142452"/>
                    <a:pt x="2347265" y="144395"/>
                    <a:pt x="2347265" y="144826"/>
                  </a:cubicBezTo>
                  <a:cubicBezTo>
                    <a:pt x="2347265" y="145258"/>
                    <a:pt x="2346401" y="147309"/>
                    <a:pt x="2344674" y="150980"/>
                  </a:cubicBezTo>
                  <a:cubicBezTo>
                    <a:pt x="2342946" y="154650"/>
                    <a:pt x="2341004" y="158320"/>
                    <a:pt x="2338844" y="161991"/>
                  </a:cubicBezTo>
                  <a:cubicBezTo>
                    <a:pt x="2336686" y="165661"/>
                    <a:pt x="2334958" y="168360"/>
                    <a:pt x="2333663" y="170087"/>
                  </a:cubicBezTo>
                  <a:cubicBezTo>
                    <a:pt x="2327186" y="179155"/>
                    <a:pt x="2320493" y="183257"/>
                    <a:pt x="2313584" y="182393"/>
                  </a:cubicBezTo>
                  <a:cubicBezTo>
                    <a:pt x="2308835" y="180234"/>
                    <a:pt x="2304948" y="176132"/>
                    <a:pt x="2301926" y="170087"/>
                  </a:cubicBezTo>
                  <a:cubicBezTo>
                    <a:pt x="2301062" y="168360"/>
                    <a:pt x="2300846" y="167064"/>
                    <a:pt x="2301278" y="166201"/>
                  </a:cubicBezTo>
                  <a:cubicBezTo>
                    <a:pt x="2301710" y="165337"/>
                    <a:pt x="2302573" y="165337"/>
                    <a:pt x="2303869" y="166201"/>
                  </a:cubicBezTo>
                  <a:cubicBezTo>
                    <a:pt x="2305164" y="167064"/>
                    <a:pt x="2305920" y="167280"/>
                    <a:pt x="2306136" y="166848"/>
                  </a:cubicBezTo>
                  <a:cubicBezTo>
                    <a:pt x="2306352" y="166416"/>
                    <a:pt x="2306891" y="164905"/>
                    <a:pt x="2307755" y="162314"/>
                  </a:cubicBezTo>
                  <a:lnTo>
                    <a:pt x="2308403" y="157780"/>
                  </a:lnTo>
                  <a:lnTo>
                    <a:pt x="2302573" y="161667"/>
                  </a:lnTo>
                  <a:cubicBezTo>
                    <a:pt x="2298255" y="163394"/>
                    <a:pt x="2293937" y="165985"/>
                    <a:pt x="2289619" y="169439"/>
                  </a:cubicBezTo>
                  <a:cubicBezTo>
                    <a:pt x="2284870" y="173325"/>
                    <a:pt x="2280120" y="176780"/>
                    <a:pt x="2275370" y="179802"/>
                  </a:cubicBezTo>
                  <a:lnTo>
                    <a:pt x="2268893" y="184336"/>
                  </a:lnTo>
                  <a:lnTo>
                    <a:pt x="2270836" y="186279"/>
                  </a:lnTo>
                  <a:cubicBezTo>
                    <a:pt x="2282927" y="194483"/>
                    <a:pt x="2289619" y="203335"/>
                    <a:pt x="2290915" y="212835"/>
                  </a:cubicBezTo>
                  <a:cubicBezTo>
                    <a:pt x="2292210" y="217585"/>
                    <a:pt x="2293074" y="219960"/>
                    <a:pt x="2293506" y="219960"/>
                  </a:cubicBezTo>
                  <a:cubicBezTo>
                    <a:pt x="2293937" y="219960"/>
                    <a:pt x="2297392" y="219312"/>
                    <a:pt x="2303869" y="218017"/>
                  </a:cubicBezTo>
                  <a:cubicBezTo>
                    <a:pt x="2309914" y="215858"/>
                    <a:pt x="2316175" y="214130"/>
                    <a:pt x="2322652" y="212835"/>
                  </a:cubicBezTo>
                  <a:cubicBezTo>
                    <a:pt x="2328265" y="211108"/>
                    <a:pt x="2331936" y="210028"/>
                    <a:pt x="2333663" y="209596"/>
                  </a:cubicBezTo>
                  <a:cubicBezTo>
                    <a:pt x="2334526" y="209165"/>
                    <a:pt x="2335174" y="208949"/>
                    <a:pt x="2335606" y="208949"/>
                  </a:cubicBezTo>
                  <a:cubicBezTo>
                    <a:pt x="2336038" y="208949"/>
                    <a:pt x="2336470" y="208733"/>
                    <a:pt x="2336902" y="208301"/>
                  </a:cubicBezTo>
                  <a:cubicBezTo>
                    <a:pt x="2337765" y="208733"/>
                    <a:pt x="2338413" y="208949"/>
                    <a:pt x="2338844" y="208949"/>
                  </a:cubicBezTo>
                  <a:cubicBezTo>
                    <a:pt x="2339276" y="208949"/>
                    <a:pt x="2339924" y="208733"/>
                    <a:pt x="2340788" y="208301"/>
                  </a:cubicBezTo>
                  <a:cubicBezTo>
                    <a:pt x="2342083" y="207437"/>
                    <a:pt x="2342946" y="207006"/>
                    <a:pt x="2343378" y="207006"/>
                  </a:cubicBezTo>
                  <a:cubicBezTo>
                    <a:pt x="2343810" y="207437"/>
                    <a:pt x="2344674" y="207437"/>
                    <a:pt x="2345969" y="207006"/>
                  </a:cubicBezTo>
                  <a:cubicBezTo>
                    <a:pt x="2362810" y="202688"/>
                    <a:pt x="2390445" y="198154"/>
                    <a:pt x="2428875" y="193404"/>
                  </a:cubicBezTo>
                  <a:cubicBezTo>
                    <a:pt x="2450465" y="191245"/>
                    <a:pt x="2466441" y="188222"/>
                    <a:pt x="2476805" y="184336"/>
                  </a:cubicBezTo>
                  <a:cubicBezTo>
                    <a:pt x="2485009" y="181745"/>
                    <a:pt x="2492781" y="181745"/>
                    <a:pt x="2500122" y="184336"/>
                  </a:cubicBezTo>
                  <a:cubicBezTo>
                    <a:pt x="2503145" y="185632"/>
                    <a:pt x="2507462" y="188438"/>
                    <a:pt x="2513076" y="192756"/>
                  </a:cubicBezTo>
                  <a:cubicBezTo>
                    <a:pt x="2519121" y="196642"/>
                    <a:pt x="2522791" y="198801"/>
                    <a:pt x="2524087" y="199233"/>
                  </a:cubicBezTo>
                  <a:cubicBezTo>
                    <a:pt x="2524519" y="199233"/>
                    <a:pt x="2526030" y="200745"/>
                    <a:pt x="2528621" y="203767"/>
                  </a:cubicBezTo>
                  <a:cubicBezTo>
                    <a:pt x="2531211" y="207222"/>
                    <a:pt x="2533802" y="212835"/>
                    <a:pt x="2536393" y="220607"/>
                  </a:cubicBezTo>
                  <a:cubicBezTo>
                    <a:pt x="2538984" y="228380"/>
                    <a:pt x="2540279" y="232698"/>
                    <a:pt x="2540279" y="233561"/>
                  </a:cubicBezTo>
                  <a:cubicBezTo>
                    <a:pt x="2540279" y="237879"/>
                    <a:pt x="2536609" y="240686"/>
                    <a:pt x="2529268" y="241981"/>
                  </a:cubicBezTo>
                  <a:cubicBezTo>
                    <a:pt x="2511996" y="241981"/>
                    <a:pt x="2489758" y="241118"/>
                    <a:pt x="2462555" y="239391"/>
                  </a:cubicBezTo>
                  <a:cubicBezTo>
                    <a:pt x="2447442" y="238095"/>
                    <a:pt x="2432977" y="238527"/>
                    <a:pt x="2419159" y="240686"/>
                  </a:cubicBezTo>
                  <a:cubicBezTo>
                    <a:pt x="2400160" y="245004"/>
                    <a:pt x="2380945" y="250186"/>
                    <a:pt x="2361514" y="256231"/>
                  </a:cubicBezTo>
                  <a:lnTo>
                    <a:pt x="2354017" y="258373"/>
                  </a:lnTo>
                  <a:lnTo>
                    <a:pt x="2364591" y="265461"/>
                  </a:lnTo>
                  <a:cubicBezTo>
                    <a:pt x="2367937" y="268591"/>
                    <a:pt x="2369718" y="271560"/>
                    <a:pt x="2369934" y="274366"/>
                  </a:cubicBezTo>
                  <a:cubicBezTo>
                    <a:pt x="2370366" y="276525"/>
                    <a:pt x="2371445" y="279332"/>
                    <a:pt x="2373173" y="282787"/>
                  </a:cubicBezTo>
                  <a:cubicBezTo>
                    <a:pt x="2375332" y="289263"/>
                    <a:pt x="2375979" y="294661"/>
                    <a:pt x="2375116" y="298979"/>
                  </a:cubicBezTo>
                  <a:cubicBezTo>
                    <a:pt x="2369502" y="306320"/>
                    <a:pt x="2365616" y="309990"/>
                    <a:pt x="2363457" y="309990"/>
                  </a:cubicBezTo>
                  <a:cubicBezTo>
                    <a:pt x="2362594" y="309990"/>
                    <a:pt x="2362162" y="310422"/>
                    <a:pt x="2362162" y="311285"/>
                  </a:cubicBezTo>
                  <a:cubicBezTo>
                    <a:pt x="2362162" y="311717"/>
                    <a:pt x="2360003" y="312797"/>
                    <a:pt x="2355685" y="314524"/>
                  </a:cubicBezTo>
                  <a:cubicBezTo>
                    <a:pt x="2353957" y="315387"/>
                    <a:pt x="2352231" y="316683"/>
                    <a:pt x="2350503" y="318410"/>
                  </a:cubicBezTo>
                  <a:cubicBezTo>
                    <a:pt x="2348344" y="320137"/>
                    <a:pt x="2345753" y="322512"/>
                    <a:pt x="2342731" y="325535"/>
                  </a:cubicBezTo>
                  <a:cubicBezTo>
                    <a:pt x="2338844" y="328557"/>
                    <a:pt x="2337333" y="330500"/>
                    <a:pt x="2338197" y="331364"/>
                  </a:cubicBezTo>
                  <a:cubicBezTo>
                    <a:pt x="2338629" y="332659"/>
                    <a:pt x="2339060" y="335034"/>
                    <a:pt x="2339492" y="338489"/>
                  </a:cubicBezTo>
                  <a:cubicBezTo>
                    <a:pt x="2339924" y="341943"/>
                    <a:pt x="2340572" y="344534"/>
                    <a:pt x="2341435" y="346261"/>
                  </a:cubicBezTo>
                  <a:cubicBezTo>
                    <a:pt x="2342731" y="348420"/>
                    <a:pt x="2341975" y="350255"/>
                    <a:pt x="2339169" y="351767"/>
                  </a:cubicBezTo>
                  <a:cubicBezTo>
                    <a:pt x="2336362" y="353278"/>
                    <a:pt x="2329129" y="355977"/>
                    <a:pt x="2317470" y="359863"/>
                  </a:cubicBezTo>
                  <a:cubicBezTo>
                    <a:pt x="2308403" y="362454"/>
                    <a:pt x="2299983" y="365692"/>
                    <a:pt x="2292210" y="369578"/>
                  </a:cubicBezTo>
                  <a:cubicBezTo>
                    <a:pt x="2284438" y="373465"/>
                    <a:pt x="2280551" y="376271"/>
                    <a:pt x="2280551" y="377998"/>
                  </a:cubicBezTo>
                  <a:cubicBezTo>
                    <a:pt x="2280551" y="378862"/>
                    <a:pt x="2281847" y="382100"/>
                    <a:pt x="2284438" y="387714"/>
                  </a:cubicBezTo>
                  <a:cubicBezTo>
                    <a:pt x="2286597" y="392895"/>
                    <a:pt x="2288324" y="400020"/>
                    <a:pt x="2289619" y="409088"/>
                  </a:cubicBezTo>
                  <a:lnTo>
                    <a:pt x="2291562" y="422042"/>
                  </a:lnTo>
                  <a:lnTo>
                    <a:pt x="2297392" y="421394"/>
                  </a:lnTo>
                  <a:cubicBezTo>
                    <a:pt x="2317255" y="416645"/>
                    <a:pt x="2342515" y="413406"/>
                    <a:pt x="2373173" y="411679"/>
                  </a:cubicBezTo>
                  <a:cubicBezTo>
                    <a:pt x="2383536" y="411247"/>
                    <a:pt x="2393899" y="413190"/>
                    <a:pt x="2404262" y="417508"/>
                  </a:cubicBezTo>
                  <a:cubicBezTo>
                    <a:pt x="2411603" y="420099"/>
                    <a:pt x="2421318" y="426144"/>
                    <a:pt x="2433409" y="435644"/>
                  </a:cubicBezTo>
                  <a:cubicBezTo>
                    <a:pt x="2440749" y="441257"/>
                    <a:pt x="2444420" y="444064"/>
                    <a:pt x="2444420" y="444064"/>
                  </a:cubicBezTo>
                  <a:cubicBezTo>
                    <a:pt x="2445715" y="444064"/>
                    <a:pt x="2448090" y="446655"/>
                    <a:pt x="2451544" y="451836"/>
                  </a:cubicBezTo>
                  <a:cubicBezTo>
                    <a:pt x="2451544" y="452268"/>
                    <a:pt x="2452624" y="453779"/>
                    <a:pt x="2454783" y="456370"/>
                  </a:cubicBezTo>
                  <a:cubicBezTo>
                    <a:pt x="2459964" y="464574"/>
                    <a:pt x="2465362" y="473858"/>
                    <a:pt x="2470975" y="484221"/>
                  </a:cubicBezTo>
                  <a:cubicBezTo>
                    <a:pt x="2475293" y="492425"/>
                    <a:pt x="2477237" y="500414"/>
                    <a:pt x="2476805" y="508186"/>
                  </a:cubicBezTo>
                  <a:cubicBezTo>
                    <a:pt x="2476805" y="516822"/>
                    <a:pt x="2474430" y="521140"/>
                    <a:pt x="2469680" y="521140"/>
                  </a:cubicBezTo>
                  <a:cubicBezTo>
                    <a:pt x="2464066" y="523731"/>
                    <a:pt x="2449601" y="520924"/>
                    <a:pt x="2426284" y="512720"/>
                  </a:cubicBezTo>
                  <a:cubicBezTo>
                    <a:pt x="2409876" y="507970"/>
                    <a:pt x="2392820" y="505379"/>
                    <a:pt x="2375116" y="504948"/>
                  </a:cubicBezTo>
                  <a:cubicBezTo>
                    <a:pt x="2362162" y="506243"/>
                    <a:pt x="2350287" y="507754"/>
                    <a:pt x="2339492" y="509482"/>
                  </a:cubicBezTo>
                  <a:cubicBezTo>
                    <a:pt x="2337765" y="509913"/>
                    <a:pt x="2338629" y="509050"/>
                    <a:pt x="2342083" y="506891"/>
                  </a:cubicBezTo>
                  <a:cubicBezTo>
                    <a:pt x="2354605" y="499550"/>
                    <a:pt x="2363025" y="494368"/>
                    <a:pt x="2367343" y="491346"/>
                  </a:cubicBezTo>
                  <a:cubicBezTo>
                    <a:pt x="2371661" y="488323"/>
                    <a:pt x="2375116" y="485517"/>
                    <a:pt x="2377707" y="482926"/>
                  </a:cubicBezTo>
                  <a:cubicBezTo>
                    <a:pt x="2388070" y="471699"/>
                    <a:pt x="2393899" y="460904"/>
                    <a:pt x="2395194" y="450541"/>
                  </a:cubicBezTo>
                  <a:cubicBezTo>
                    <a:pt x="2395626" y="440609"/>
                    <a:pt x="2390876" y="434132"/>
                    <a:pt x="2380945" y="431110"/>
                  </a:cubicBezTo>
                  <a:cubicBezTo>
                    <a:pt x="2374036" y="427224"/>
                    <a:pt x="2361082" y="425065"/>
                    <a:pt x="2342083" y="424633"/>
                  </a:cubicBezTo>
                  <a:cubicBezTo>
                    <a:pt x="2321357" y="423769"/>
                    <a:pt x="2308403" y="424417"/>
                    <a:pt x="2303221" y="426576"/>
                  </a:cubicBezTo>
                  <a:cubicBezTo>
                    <a:pt x="2298039" y="427440"/>
                    <a:pt x="2294693" y="428195"/>
                    <a:pt x="2293182" y="428843"/>
                  </a:cubicBezTo>
                  <a:cubicBezTo>
                    <a:pt x="2291671" y="429491"/>
                    <a:pt x="2291130" y="430678"/>
                    <a:pt x="2291562" y="432405"/>
                  </a:cubicBezTo>
                  <a:cubicBezTo>
                    <a:pt x="2291994" y="432837"/>
                    <a:pt x="2292318" y="436615"/>
                    <a:pt x="2292534" y="443740"/>
                  </a:cubicBezTo>
                  <a:cubicBezTo>
                    <a:pt x="2292750" y="450865"/>
                    <a:pt x="2293074" y="460472"/>
                    <a:pt x="2293506" y="472563"/>
                  </a:cubicBezTo>
                  <a:cubicBezTo>
                    <a:pt x="2293074" y="477312"/>
                    <a:pt x="2293074" y="481630"/>
                    <a:pt x="2293506" y="485517"/>
                  </a:cubicBezTo>
                  <a:cubicBezTo>
                    <a:pt x="2293937" y="490266"/>
                    <a:pt x="2294153" y="500630"/>
                    <a:pt x="2294153" y="516606"/>
                  </a:cubicBezTo>
                  <a:cubicBezTo>
                    <a:pt x="2294153" y="527833"/>
                    <a:pt x="2293937" y="535390"/>
                    <a:pt x="2293506" y="539276"/>
                  </a:cubicBezTo>
                  <a:cubicBezTo>
                    <a:pt x="2293074" y="543162"/>
                    <a:pt x="2292426" y="546616"/>
                    <a:pt x="2291562" y="549639"/>
                  </a:cubicBezTo>
                  <a:cubicBezTo>
                    <a:pt x="2289835" y="553525"/>
                    <a:pt x="2288756" y="556332"/>
                    <a:pt x="2288324" y="558059"/>
                  </a:cubicBezTo>
                  <a:cubicBezTo>
                    <a:pt x="2287029" y="559786"/>
                    <a:pt x="2286381" y="562377"/>
                    <a:pt x="2286381" y="565831"/>
                  </a:cubicBezTo>
                  <a:cubicBezTo>
                    <a:pt x="2285085" y="574899"/>
                    <a:pt x="2282063" y="580944"/>
                    <a:pt x="2277313" y="583967"/>
                  </a:cubicBezTo>
                  <a:cubicBezTo>
                    <a:pt x="2273859" y="584831"/>
                    <a:pt x="2269972" y="583751"/>
                    <a:pt x="2265654" y="580729"/>
                  </a:cubicBezTo>
                  <a:cubicBezTo>
                    <a:pt x="2263064" y="579433"/>
                    <a:pt x="2260041" y="577922"/>
                    <a:pt x="2256587" y="576195"/>
                  </a:cubicBezTo>
                  <a:cubicBezTo>
                    <a:pt x="2253132" y="574467"/>
                    <a:pt x="2250110" y="571877"/>
                    <a:pt x="2247519" y="568422"/>
                  </a:cubicBezTo>
                  <a:cubicBezTo>
                    <a:pt x="2245360" y="565400"/>
                    <a:pt x="2243201" y="562809"/>
                    <a:pt x="2241042" y="560650"/>
                  </a:cubicBezTo>
                  <a:cubicBezTo>
                    <a:pt x="2239315" y="558491"/>
                    <a:pt x="2236940" y="555036"/>
                    <a:pt x="2233917" y="550287"/>
                  </a:cubicBezTo>
                  <a:cubicBezTo>
                    <a:pt x="2230031" y="542082"/>
                    <a:pt x="2223770" y="535605"/>
                    <a:pt x="2215134" y="530856"/>
                  </a:cubicBezTo>
                  <a:cubicBezTo>
                    <a:pt x="2209952" y="527833"/>
                    <a:pt x="2206066" y="525350"/>
                    <a:pt x="2203475" y="523407"/>
                  </a:cubicBezTo>
                  <a:cubicBezTo>
                    <a:pt x="2200885" y="521464"/>
                    <a:pt x="2199589" y="520277"/>
                    <a:pt x="2199589" y="519845"/>
                  </a:cubicBezTo>
                  <a:cubicBezTo>
                    <a:pt x="2199157" y="519413"/>
                    <a:pt x="2198509" y="519197"/>
                    <a:pt x="2197646" y="519197"/>
                  </a:cubicBezTo>
                  <a:cubicBezTo>
                    <a:pt x="2196782" y="519197"/>
                    <a:pt x="2196350" y="518765"/>
                    <a:pt x="2196350" y="517902"/>
                  </a:cubicBezTo>
                  <a:cubicBezTo>
                    <a:pt x="2196350" y="517470"/>
                    <a:pt x="2195703" y="517254"/>
                    <a:pt x="2194408" y="517254"/>
                  </a:cubicBezTo>
                  <a:cubicBezTo>
                    <a:pt x="2193976" y="517254"/>
                    <a:pt x="2193760" y="516822"/>
                    <a:pt x="2193760" y="515959"/>
                  </a:cubicBezTo>
                  <a:cubicBezTo>
                    <a:pt x="2193760" y="515527"/>
                    <a:pt x="2193328" y="515311"/>
                    <a:pt x="2192464" y="515311"/>
                  </a:cubicBezTo>
                  <a:cubicBezTo>
                    <a:pt x="2192032" y="515311"/>
                    <a:pt x="2190306" y="514231"/>
                    <a:pt x="2187283" y="512072"/>
                  </a:cubicBezTo>
                  <a:cubicBezTo>
                    <a:pt x="2184692" y="509913"/>
                    <a:pt x="2181669" y="507754"/>
                    <a:pt x="2178215" y="505595"/>
                  </a:cubicBezTo>
                  <a:lnTo>
                    <a:pt x="2173033" y="503005"/>
                  </a:lnTo>
                  <a:lnTo>
                    <a:pt x="2171090" y="505595"/>
                  </a:lnTo>
                  <a:cubicBezTo>
                    <a:pt x="2169795" y="507323"/>
                    <a:pt x="2168715" y="509050"/>
                    <a:pt x="2167852" y="510777"/>
                  </a:cubicBezTo>
                  <a:cubicBezTo>
                    <a:pt x="2166988" y="512504"/>
                    <a:pt x="2164613" y="515959"/>
                    <a:pt x="2160727" y="521140"/>
                  </a:cubicBezTo>
                  <a:cubicBezTo>
                    <a:pt x="2159000" y="524163"/>
                    <a:pt x="2157273" y="527401"/>
                    <a:pt x="2155545" y="530856"/>
                  </a:cubicBezTo>
                  <a:cubicBezTo>
                    <a:pt x="2152091" y="537764"/>
                    <a:pt x="2147773" y="540787"/>
                    <a:pt x="2142592" y="539923"/>
                  </a:cubicBezTo>
                  <a:cubicBezTo>
                    <a:pt x="2139137" y="539492"/>
                    <a:pt x="2135251" y="537980"/>
                    <a:pt x="2130933" y="535390"/>
                  </a:cubicBezTo>
                  <a:cubicBezTo>
                    <a:pt x="2122729" y="530640"/>
                    <a:pt x="2116684" y="524810"/>
                    <a:pt x="2112797" y="517902"/>
                  </a:cubicBezTo>
                  <a:cubicBezTo>
                    <a:pt x="2106320" y="507538"/>
                    <a:pt x="2103514" y="499982"/>
                    <a:pt x="2104377" y="495232"/>
                  </a:cubicBezTo>
                  <a:cubicBezTo>
                    <a:pt x="2105241" y="491778"/>
                    <a:pt x="2106968" y="488755"/>
                    <a:pt x="2109559" y="486164"/>
                  </a:cubicBezTo>
                  <a:cubicBezTo>
                    <a:pt x="2117331" y="477960"/>
                    <a:pt x="2122729" y="471483"/>
                    <a:pt x="2125751" y="466733"/>
                  </a:cubicBezTo>
                  <a:cubicBezTo>
                    <a:pt x="2127047" y="463711"/>
                    <a:pt x="2128774" y="460472"/>
                    <a:pt x="2130933" y="457018"/>
                  </a:cubicBezTo>
                  <a:cubicBezTo>
                    <a:pt x="2133524" y="453563"/>
                    <a:pt x="2135467" y="450541"/>
                    <a:pt x="2136762" y="447950"/>
                  </a:cubicBezTo>
                  <a:cubicBezTo>
                    <a:pt x="2142376" y="439314"/>
                    <a:pt x="2146693" y="434996"/>
                    <a:pt x="2149716" y="434996"/>
                  </a:cubicBezTo>
                  <a:cubicBezTo>
                    <a:pt x="2153171" y="434996"/>
                    <a:pt x="2155977" y="438235"/>
                    <a:pt x="2158136" y="444711"/>
                  </a:cubicBezTo>
                  <a:cubicBezTo>
                    <a:pt x="2158136" y="446007"/>
                    <a:pt x="2157812" y="447410"/>
                    <a:pt x="2157165" y="448922"/>
                  </a:cubicBezTo>
                  <a:cubicBezTo>
                    <a:pt x="2156517" y="450433"/>
                    <a:pt x="2156193" y="450757"/>
                    <a:pt x="2156193" y="449893"/>
                  </a:cubicBezTo>
                  <a:cubicBezTo>
                    <a:pt x="2156193" y="449030"/>
                    <a:pt x="2155761" y="449030"/>
                    <a:pt x="2154898" y="449893"/>
                  </a:cubicBezTo>
                  <a:cubicBezTo>
                    <a:pt x="2154034" y="452052"/>
                    <a:pt x="2153602" y="455507"/>
                    <a:pt x="2153602" y="460256"/>
                  </a:cubicBezTo>
                  <a:cubicBezTo>
                    <a:pt x="2153602" y="464574"/>
                    <a:pt x="2153710" y="467165"/>
                    <a:pt x="2153926" y="468029"/>
                  </a:cubicBezTo>
                  <a:cubicBezTo>
                    <a:pt x="2154142" y="468892"/>
                    <a:pt x="2154898" y="469540"/>
                    <a:pt x="2156193" y="469972"/>
                  </a:cubicBezTo>
                  <a:cubicBezTo>
                    <a:pt x="2158352" y="470835"/>
                    <a:pt x="2160943" y="471051"/>
                    <a:pt x="2163966" y="470620"/>
                  </a:cubicBezTo>
                  <a:cubicBezTo>
                    <a:pt x="2171738" y="469324"/>
                    <a:pt x="2180806" y="466302"/>
                    <a:pt x="2191169" y="461552"/>
                  </a:cubicBezTo>
                  <a:cubicBezTo>
                    <a:pt x="2194192" y="459825"/>
                    <a:pt x="2195919" y="458745"/>
                    <a:pt x="2196350" y="458313"/>
                  </a:cubicBezTo>
                  <a:cubicBezTo>
                    <a:pt x="2197646" y="457881"/>
                    <a:pt x="2204555" y="454859"/>
                    <a:pt x="2217077" y="449245"/>
                  </a:cubicBezTo>
                  <a:cubicBezTo>
                    <a:pt x="2227008" y="444496"/>
                    <a:pt x="2236184" y="440394"/>
                    <a:pt x="2244604" y="436939"/>
                  </a:cubicBezTo>
                  <a:cubicBezTo>
                    <a:pt x="2253024" y="433485"/>
                    <a:pt x="2257882" y="431758"/>
                    <a:pt x="2259177" y="431758"/>
                  </a:cubicBezTo>
                  <a:cubicBezTo>
                    <a:pt x="2259609" y="431758"/>
                    <a:pt x="2260041" y="429275"/>
                    <a:pt x="2260473" y="424309"/>
                  </a:cubicBezTo>
                  <a:cubicBezTo>
                    <a:pt x="2260905" y="419343"/>
                    <a:pt x="2261336" y="413190"/>
                    <a:pt x="2261768" y="405850"/>
                  </a:cubicBezTo>
                  <a:cubicBezTo>
                    <a:pt x="2262200" y="395918"/>
                    <a:pt x="2261552" y="390521"/>
                    <a:pt x="2259825" y="389657"/>
                  </a:cubicBezTo>
                  <a:cubicBezTo>
                    <a:pt x="2258098" y="387066"/>
                    <a:pt x="2256803" y="385987"/>
                    <a:pt x="2255939" y="386419"/>
                  </a:cubicBezTo>
                  <a:cubicBezTo>
                    <a:pt x="2249894" y="388146"/>
                    <a:pt x="2243848" y="390089"/>
                    <a:pt x="2237803" y="392248"/>
                  </a:cubicBezTo>
                  <a:cubicBezTo>
                    <a:pt x="2236076" y="393111"/>
                    <a:pt x="2234997" y="395270"/>
                    <a:pt x="2234565" y="398725"/>
                  </a:cubicBezTo>
                  <a:cubicBezTo>
                    <a:pt x="2232406" y="407793"/>
                    <a:pt x="2227872" y="410815"/>
                    <a:pt x="2220963" y="407793"/>
                  </a:cubicBezTo>
                  <a:cubicBezTo>
                    <a:pt x="2214486" y="405634"/>
                    <a:pt x="2207361" y="401532"/>
                    <a:pt x="2199589" y="395486"/>
                  </a:cubicBezTo>
                  <a:cubicBezTo>
                    <a:pt x="2191385" y="387282"/>
                    <a:pt x="2183612" y="376271"/>
                    <a:pt x="2176272" y="362454"/>
                  </a:cubicBezTo>
                  <a:cubicBezTo>
                    <a:pt x="2169795" y="350795"/>
                    <a:pt x="2169579" y="335466"/>
                    <a:pt x="2175624" y="316467"/>
                  </a:cubicBezTo>
                  <a:cubicBezTo>
                    <a:pt x="2176488" y="312149"/>
                    <a:pt x="2177135" y="308479"/>
                    <a:pt x="2177567" y="305456"/>
                  </a:cubicBezTo>
                  <a:cubicBezTo>
                    <a:pt x="2178863" y="302865"/>
                    <a:pt x="2179942" y="300274"/>
                    <a:pt x="2180806" y="297684"/>
                  </a:cubicBezTo>
                  <a:cubicBezTo>
                    <a:pt x="2184260" y="289911"/>
                    <a:pt x="2187175" y="284082"/>
                    <a:pt x="2189550" y="280196"/>
                  </a:cubicBezTo>
                  <a:cubicBezTo>
                    <a:pt x="2191925" y="276310"/>
                    <a:pt x="2193544" y="274366"/>
                    <a:pt x="2194408" y="274366"/>
                  </a:cubicBezTo>
                  <a:cubicBezTo>
                    <a:pt x="2196566" y="274366"/>
                    <a:pt x="2199805" y="276741"/>
                    <a:pt x="2204123" y="281491"/>
                  </a:cubicBezTo>
                  <a:cubicBezTo>
                    <a:pt x="2205418" y="283650"/>
                    <a:pt x="2206714" y="289695"/>
                    <a:pt x="2208009" y="299627"/>
                  </a:cubicBezTo>
                  <a:cubicBezTo>
                    <a:pt x="2208441" y="305672"/>
                    <a:pt x="2209089" y="309990"/>
                    <a:pt x="2209952" y="312581"/>
                  </a:cubicBezTo>
                  <a:cubicBezTo>
                    <a:pt x="2210816" y="315172"/>
                    <a:pt x="2211679" y="316035"/>
                    <a:pt x="2212543" y="315172"/>
                  </a:cubicBezTo>
                  <a:cubicBezTo>
                    <a:pt x="2213407" y="314740"/>
                    <a:pt x="2215997" y="311717"/>
                    <a:pt x="2220315" y="306104"/>
                  </a:cubicBezTo>
                  <a:cubicBezTo>
                    <a:pt x="2228951" y="295741"/>
                    <a:pt x="2237156" y="287752"/>
                    <a:pt x="2244928" y="282139"/>
                  </a:cubicBezTo>
                  <a:cubicBezTo>
                    <a:pt x="2252269" y="276957"/>
                    <a:pt x="2257882" y="273287"/>
                    <a:pt x="2261768" y="271128"/>
                  </a:cubicBezTo>
                  <a:cubicBezTo>
                    <a:pt x="2267813" y="268537"/>
                    <a:pt x="2271700" y="267242"/>
                    <a:pt x="2273427" y="267242"/>
                  </a:cubicBezTo>
                  <a:cubicBezTo>
                    <a:pt x="2273859" y="267674"/>
                    <a:pt x="2274506" y="267458"/>
                    <a:pt x="2275370" y="266594"/>
                  </a:cubicBezTo>
                  <a:cubicBezTo>
                    <a:pt x="2276233" y="266162"/>
                    <a:pt x="2276665" y="265946"/>
                    <a:pt x="2276665" y="265946"/>
                  </a:cubicBezTo>
                  <a:cubicBezTo>
                    <a:pt x="2276665" y="266378"/>
                    <a:pt x="2277097" y="266378"/>
                    <a:pt x="2277961" y="265946"/>
                  </a:cubicBezTo>
                  <a:cubicBezTo>
                    <a:pt x="2279256" y="265083"/>
                    <a:pt x="2282279" y="264219"/>
                    <a:pt x="2287029" y="263356"/>
                  </a:cubicBezTo>
                  <a:cubicBezTo>
                    <a:pt x="2303869" y="259901"/>
                    <a:pt x="2313800" y="256447"/>
                    <a:pt x="2316823" y="252992"/>
                  </a:cubicBezTo>
                  <a:cubicBezTo>
                    <a:pt x="2318982" y="250833"/>
                    <a:pt x="2321357" y="249322"/>
                    <a:pt x="2323947" y="248458"/>
                  </a:cubicBezTo>
                  <a:cubicBezTo>
                    <a:pt x="2328697" y="245868"/>
                    <a:pt x="2337333" y="248243"/>
                    <a:pt x="2349855" y="255583"/>
                  </a:cubicBezTo>
                  <a:lnTo>
                    <a:pt x="2353644" y="258123"/>
                  </a:lnTo>
                  <a:lnTo>
                    <a:pt x="2356333" y="256555"/>
                  </a:lnTo>
                  <a:cubicBezTo>
                    <a:pt x="2358707" y="255475"/>
                    <a:pt x="2362162" y="254072"/>
                    <a:pt x="2366696" y="252345"/>
                  </a:cubicBezTo>
                  <a:cubicBezTo>
                    <a:pt x="2386990" y="243277"/>
                    <a:pt x="2403938" y="235504"/>
                    <a:pt x="2417540" y="229027"/>
                  </a:cubicBezTo>
                  <a:cubicBezTo>
                    <a:pt x="2431142" y="222550"/>
                    <a:pt x="2439670" y="217801"/>
                    <a:pt x="2443124" y="214778"/>
                  </a:cubicBezTo>
                  <a:cubicBezTo>
                    <a:pt x="2446147" y="212187"/>
                    <a:pt x="2446902" y="210028"/>
                    <a:pt x="2445391" y="208301"/>
                  </a:cubicBezTo>
                  <a:cubicBezTo>
                    <a:pt x="2443880" y="206574"/>
                    <a:pt x="2439670" y="205710"/>
                    <a:pt x="2432761" y="205710"/>
                  </a:cubicBezTo>
                  <a:cubicBezTo>
                    <a:pt x="2424125" y="205278"/>
                    <a:pt x="2413762" y="205710"/>
                    <a:pt x="2401671" y="207006"/>
                  </a:cubicBezTo>
                  <a:cubicBezTo>
                    <a:pt x="2400808" y="207437"/>
                    <a:pt x="2399513" y="207653"/>
                    <a:pt x="2397785" y="207653"/>
                  </a:cubicBezTo>
                  <a:cubicBezTo>
                    <a:pt x="2396490" y="207653"/>
                    <a:pt x="2395194" y="207869"/>
                    <a:pt x="2393899" y="208301"/>
                  </a:cubicBezTo>
                  <a:cubicBezTo>
                    <a:pt x="2393036" y="209165"/>
                    <a:pt x="2391956" y="209380"/>
                    <a:pt x="2390660" y="208949"/>
                  </a:cubicBezTo>
                  <a:cubicBezTo>
                    <a:pt x="2389797" y="208517"/>
                    <a:pt x="2389149" y="208733"/>
                    <a:pt x="2388718" y="209596"/>
                  </a:cubicBezTo>
                  <a:cubicBezTo>
                    <a:pt x="2388286" y="210028"/>
                    <a:pt x="2387206" y="210244"/>
                    <a:pt x="2385479" y="210244"/>
                  </a:cubicBezTo>
                  <a:cubicBezTo>
                    <a:pt x="2383752" y="210244"/>
                    <a:pt x="2382456" y="210244"/>
                    <a:pt x="2381593" y="210244"/>
                  </a:cubicBezTo>
                  <a:cubicBezTo>
                    <a:pt x="2381161" y="210676"/>
                    <a:pt x="2380513" y="210676"/>
                    <a:pt x="2379650" y="210244"/>
                  </a:cubicBezTo>
                  <a:cubicBezTo>
                    <a:pt x="2379218" y="210244"/>
                    <a:pt x="2378354" y="210460"/>
                    <a:pt x="2377059" y="210892"/>
                  </a:cubicBezTo>
                  <a:cubicBezTo>
                    <a:pt x="2375763" y="211324"/>
                    <a:pt x="2373173" y="211971"/>
                    <a:pt x="2369286" y="212835"/>
                  </a:cubicBezTo>
                  <a:cubicBezTo>
                    <a:pt x="2365400" y="213267"/>
                    <a:pt x="2354173" y="215426"/>
                    <a:pt x="2335606" y="219312"/>
                  </a:cubicBezTo>
                  <a:cubicBezTo>
                    <a:pt x="2328265" y="221039"/>
                    <a:pt x="2319629" y="223198"/>
                    <a:pt x="2309698" y="225789"/>
                  </a:cubicBezTo>
                  <a:cubicBezTo>
                    <a:pt x="2302789" y="227516"/>
                    <a:pt x="2298255" y="228704"/>
                    <a:pt x="2296096" y="229351"/>
                  </a:cubicBezTo>
                  <a:cubicBezTo>
                    <a:pt x="2293937" y="229999"/>
                    <a:pt x="2292642" y="230971"/>
                    <a:pt x="2292210" y="232266"/>
                  </a:cubicBezTo>
                  <a:cubicBezTo>
                    <a:pt x="2288756" y="237016"/>
                    <a:pt x="2282279" y="241550"/>
                    <a:pt x="2272779" y="245868"/>
                  </a:cubicBezTo>
                  <a:cubicBezTo>
                    <a:pt x="2265007" y="248890"/>
                    <a:pt x="2255507" y="251265"/>
                    <a:pt x="2244280" y="252992"/>
                  </a:cubicBezTo>
                  <a:cubicBezTo>
                    <a:pt x="2221395" y="256878"/>
                    <a:pt x="2204771" y="261412"/>
                    <a:pt x="2194408" y="266594"/>
                  </a:cubicBezTo>
                  <a:cubicBezTo>
                    <a:pt x="2190089" y="267889"/>
                    <a:pt x="2187715" y="268753"/>
                    <a:pt x="2187283" y="269185"/>
                  </a:cubicBezTo>
                  <a:cubicBezTo>
                    <a:pt x="2186851" y="269185"/>
                    <a:pt x="2186203" y="269401"/>
                    <a:pt x="2185340" y="269833"/>
                  </a:cubicBezTo>
                  <a:cubicBezTo>
                    <a:pt x="2184044" y="270696"/>
                    <a:pt x="2179726" y="273071"/>
                    <a:pt x="2172386" y="276957"/>
                  </a:cubicBezTo>
                  <a:cubicBezTo>
                    <a:pt x="2154682" y="284730"/>
                    <a:pt x="2138274" y="292934"/>
                    <a:pt x="2123160" y="301570"/>
                  </a:cubicBezTo>
                  <a:cubicBezTo>
                    <a:pt x="2117115" y="305024"/>
                    <a:pt x="2114093" y="306751"/>
                    <a:pt x="2114093" y="306751"/>
                  </a:cubicBezTo>
                  <a:cubicBezTo>
                    <a:pt x="2114093" y="306751"/>
                    <a:pt x="2110422" y="308695"/>
                    <a:pt x="2103082" y="312581"/>
                  </a:cubicBezTo>
                  <a:cubicBezTo>
                    <a:pt x="2096605" y="316899"/>
                    <a:pt x="2091207" y="320353"/>
                    <a:pt x="2086889" y="322944"/>
                  </a:cubicBezTo>
                  <a:cubicBezTo>
                    <a:pt x="2083003" y="324671"/>
                    <a:pt x="2079333" y="326830"/>
                    <a:pt x="2075878" y="329421"/>
                  </a:cubicBezTo>
                  <a:cubicBezTo>
                    <a:pt x="2064220" y="337193"/>
                    <a:pt x="2051698" y="344750"/>
                    <a:pt x="2038312" y="352090"/>
                  </a:cubicBezTo>
                  <a:cubicBezTo>
                    <a:pt x="2025790" y="357272"/>
                    <a:pt x="2017585" y="359647"/>
                    <a:pt x="2013699" y="359215"/>
                  </a:cubicBezTo>
                  <a:cubicBezTo>
                    <a:pt x="2010676" y="359215"/>
                    <a:pt x="2004631" y="356193"/>
                    <a:pt x="1995563" y="350147"/>
                  </a:cubicBezTo>
                  <a:cubicBezTo>
                    <a:pt x="1989086" y="340648"/>
                    <a:pt x="1985848" y="334602"/>
                    <a:pt x="1985848" y="332012"/>
                  </a:cubicBezTo>
                  <a:cubicBezTo>
                    <a:pt x="1985848" y="331148"/>
                    <a:pt x="1988007" y="329853"/>
                    <a:pt x="1992325" y="328126"/>
                  </a:cubicBezTo>
                  <a:cubicBezTo>
                    <a:pt x="1992757" y="328126"/>
                    <a:pt x="1996427" y="326614"/>
                    <a:pt x="2003336" y="323592"/>
                  </a:cubicBezTo>
                  <a:cubicBezTo>
                    <a:pt x="2029244" y="311933"/>
                    <a:pt x="2050834" y="303513"/>
                    <a:pt x="2068106" y="298331"/>
                  </a:cubicBezTo>
                  <a:cubicBezTo>
                    <a:pt x="2082787" y="294013"/>
                    <a:pt x="2092503" y="291423"/>
                    <a:pt x="2097252" y="290559"/>
                  </a:cubicBezTo>
                  <a:cubicBezTo>
                    <a:pt x="2097252" y="290991"/>
                    <a:pt x="2095093" y="291854"/>
                    <a:pt x="2090775" y="293150"/>
                  </a:cubicBezTo>
                  <a:cubicBezTo>
                    <a:pt x="2070049" y="300490"/>
                    <a:pt x="2056015" y="306536"/>
                    <a:pt x="2048675" y="311285"/>
                  </a:cubicBezTo>
                  <a:cubicBezTo>
                    <a:pt x="2052129" y="311285"/>
                    <a:pt x="2058822" y="309990"/>
                    <a:pt x="2068754" y="307399"/>
                  </a:cubicBezTo>
                  <a:cubicBezTo>
                    <a:pt x="2082571" y="302218"/>
                    <a:pt x="2097036" y="296172"/>
                    <a:pt x="2112150" y="289263"/>
                  </a:cubicBezTo>
                  <a:cubicBezTo>
                    <a:pt x="2118195" y="286673"/>
                    <a:pt x="2121649" y="285377"/>
                    <a:pt x="2122513" y="285377"/>
                  </a:cubicBezTo>
                  <a:cubicBezTo>
                    <a:pt x="2123808" y="285377"/>
                    <a:pt x="2123808" y="285162"/>
                    <a:pt x="2122513" y="284730"/>
                  </a:cubicBezTo>
                  <a:cubicBezTo>
                    <a:pt x="2121217" y="284298"/>
                    <a:pt x="2122081" y="283650"/>
                    <a:pt x="2125104" y="282787"/>
                  </a:cubicBezTo>
                  <a:cubicBezTo>
                    <a:pt x="2128558" y="282787"/>
                    <a:pt x="2137842" y="279332"/>
                    <a:pt x="2152955" y="272423"/>
                  </a:cubicBezTo>
                  <a:cubicBezTo>
                    <a:pt x="2161591" y="268537"/>
                    <a:pt x="2166556" y="266162"/>
                    <a:pt x="2167852" y="265299"/>
                  </a:cubicBezTo>
                  <a:cubicBezTo>
                    <a:pt x="2168284" y="265730"/>
                    <a:pt x="2171090" y="264651"/>
                    <a:pt x="2176272" y="262060"/>
                  </a:cubicBezTo>
                  <a:cubicBezTo>
                    <a:pt x="2188794" y="256447"/>
                    <a:pt x="2205203" y="249754"/>
                    <a:pt x="2225497" y="241981"/>
                  </a:cubicBezTo>
                  <a:cubicBezTo>
                    <a:pt x="2229383" y="241118"/>
                    <a:pt x="2232838" y="238527"/>
                    <a:pt x="2235860" y="234209"/>
                  </a:cubicBezTo>
                  <a:cubicBezTo>
                    <a:pt x="2242769" y="224278"/>
                    <a:pt x="2247303" y="215426"/>
                    <a:pt x="2249462" y="207653"/>
                  </a:cubicBezTo>
                  <a:cubicBezTo>
                    <a:pt x="2250325" y="205063"/>
                    <a:pt x="2250973" y="203119"/>
                    <a:pt x="2251405" y="201824"/>
                  </a:cubicBezTo>
                  <a:cubicBezTo>
                    <a:pt x="2251837" y="198370"/>
                    <a:pt x="2251837" y="195563"/>
                    <a:pt x="2251405" y="193404"/>
                  </a:cubicBezTo>
                  <a:cubicBezTo>
                    <a:pt x="2250541" y="193404"/>
                    <a:pt x="2248598" y="193836"/>
                    <a:pt x="2245576" y="194699"/>
                  </a:cubicBezTo>
                  <a:cubicBezTo>
                    <a:pt x="2242122" y="195995"/>
                    <a:pt x="2239099" y="195995"/>
                    <a:pt x="2236508" y="194699"/>
                  </a:cubicBezTo>
                  <a:cubicBezTo>
                    <a:pt x="2230031" y="191245"/>
                    <a:pt x="2225929" y="187359"/>
                    <a:pt x="2224202" y="183041"/>
                  </a:cubicBezTo>
                  <a:cubicBezTo>
                    <a:pt x="2221611" y="177859"/>
                    <a:pt x="2221827" y="175052"/>
                    <a:pt x="2224849" y="174621"/>
                  </a:cubicBezTo>
                  <a:cubicBezTo>
                    <a:pt x="2230463" y="171598"/>
                    <a:pt x="2238235" y="166201"/>
                    <a:pt x="2248167" y="158428"/>
                  </a:cubicBezTo>
                  <a:cubicBezTo>
                    <a:pt x="2261552" y="146338"/>
                    <a:pt x="2268677" y="137702"/>
                    <a:pt x="2269541" y="132520"/>
                  </a:cubicBezTo>
                  <a:cubicBezTo>
                    <a:pt x="2268677" y="132088"/>
                    <a:pt x="2267166" y="132088"/>
                    <a:pt x="2265007" y="132520"/>
                  </a:cubicBezTo>
                  <a:cubicBezTo>
                    <a:pt x="2262416" y="132952"/>
                    <a:pt x="2258098" y="134247"/>
                    <a:pt x="2252053" y="136406"/>
                  </a:cubicBezTo>
                  <a:cubicBezTo>
                    <a:pt x="2250757" y="137270"/>
                    <a:pt x="2249894" y="137702"/>
                    <a:pt x="2249462" y="137702"/>
                  </a:cubicBezTo>
                  <a:cubicBezTo>
                    <a:pt x="2248598" y="137702"/>
                    <a:pt x="2247951" y="137918"/>
                    <a:pt x="2247519" y="138349"/>
                  </a:cubicBezTo>
                  <a:cubicBezTo>
                    <a:pt x="2245792" y="139213"/>
                    <a:pt x="2242553" y="138134"/>
                    <a:pt x="2237803" y="135111"/>
                  </a:cubicBezTo>
                  <a:cubicBezTo>
                    <a:pt x="2231326" y="130361"/>
                    <a:pt x="2227440" y="125827"/>
                    <a:pt x="2226145" y="121509"/>
                  </a:cubicBezTo>
                  <a:cubicBezTo>
                    <a:pt x="2226577" y="120646"/>
                    <a:pt x="2228844" y="119026"/>
                    <a:pt x="2232946" y="116652"/>
                  </a:cubicBezTo>
                  <a:cubicBezTo>
                    <a:pt x="2237048" y="114277"/>
                    <a:pt x="2242553" y="111578"/>
                    <a:pt x="2249462" y="108555"/>
                  </a:cubicBezTo>
                  <a:cubicBezTo>
                    <a:pt x="2265439" y="101646"/>
                    <a:pt x="2275802" y="96897"/>
                    <a:pt x="2280551" y="94306"/>
                  </a:cubicBezTo>
                  <a:cubicBezTo>
                    <a:pt x="2285301" y="91715"/>
                    <a:pt x="2288324" y="90420"/>
                    <a:pt x="2289619" y="90420"/>
                  </a:cubicBezTo>
                  <a:cubicBezTo>
                    <a:pt x="2293074" y="90420"/>
                    <a:pt x="2298687" y="93226"/>
                    <a:pt x="2306459" y="98840"/>
                  </a:cubicBezTo>
                  <a:cubicBezTo>
                    <a:pt x="2308187" y="101862"/>
                    <a:pt x="2309914" y="106180"/>
                    <a:pt x="2311641" y="111794"/>
                  </a:cubicBezTo>
                  <a:cubicBezTo>
                    <a:pt x="2312073" y="113089"/>
                    <a:pt x="2310454" y="115572"/>
                    <a:pt x="2306783" y="119242"/>
                  </a:cubicBezTo>
                  <a:cubicBezTo>
                    <a:pt x="2303113" y="122913"/>
                    <a:pt x="2296960" y="128418"/>
                    <a:pt x="2288324" y="135759"/>
                  </a:cubicBezTo>
                  <a:cubicBezTo>
                    <a:pt x="2284438" y="138781"/>
                    <a:pt x="2281199" y="141372"/>
                    <a:pt x="2278609" y="143531"/>
                  </a:cubicBezTo>
                  <a:cubicBezTo>
                    <a:pt x="2276018" y="145690"/>
                    <a:pt x="2274722" y="146770"/>
                    <a:pt x="2274722" y="146770"/>
                  </a:cubicBezTo>
                  <a:cubicBezTo>
                    <a:pt x="2274722" y="147201"/>
                    <a:pt x="2274291" y="147633"/>
                    <a:pt x="2273427" y="148065"/>
                  </a:cubicBezTo>
                  <a:cubicBezTo>
                    <a:pt x="2271700" y="148065"/>
                    <a:pt x="2265654" y="154326"/>
                    <a:pt x="2255291" y="166848"/>
                  </a:cubicBezTo>
                  <a:cubicBezTo>
                    <a:pt x="2253996" y="168575"/>
                    <a:pt x="2253780" y="169763"/>
                    <a:pt x="2254643" y="170411"/>
                  </a:cubicBezTo>
                  <a:cubicBezTo>
                    <a:pt x="2255507" y="171058"/>
                    <a:pt x="2257450" y="170950"/>
                    <a:pt x="2260473" y="170087"/>
                  </a:cubicBezTo>
                  <a:cubicBezTo>
                    <a:pt x="2263927" y="169223"/>
                    <a:pt x="2268677" y="167928"/>
                    <a:pt x="2274722" y="166201"/>
                  </a:cubicBezTo>
                  <a:cubicBezTo>
                    <a:pt x="2281631" y="164905"/>
                    <a:pt x="2292210" y="161882"/>
                    <a:pt x="2306459" y="157133"/>
                  </a:cubicBezTo>
                  <a:cubicBezTo>
                    <a:pt x="2308187" y="156701"/>
                    <a:pt x="2309482" y="154110"/>
                    <a:pt x="2310346" y="149360"/>
                  </a:cubicBezTo>
                  <a:cubicBezTo>
                    <a:pt x="2312505" y="142883"/>
                    <a:pt x="2315743" y="132952"/>
                    <a:pt x="2320061" y="119566"/>
                  </a:cubicBezTo>
                  <a:cubicBezTo>
                    <a:pt x="2320493" y="116975"/>
                    <a:pt x="2321357" y="112873"/>
                    <a:pt x="2322652" y="107260"/>
                  </a:cubicBezTo>
                  <a:cubicBezTo>
                    <a:pt x="2324379" y="101646"/>
                    <a:pt x="2325675" y="97112"/>
                    <a:pt x="2326538" y="93658"/>
                  </a:cubicBezTo>
                  <a:cubicBezTo>
                    <a:pt x="2330425" y="75091"/>
                    <a:pt x="2330425" y="63000"/>
                    <a:pt x="2326538" y="57387"/>
                  </a:cubicBezTo>
                  <a:cubicBezTo>
                    <a:pt x="2324379" y="54796"/>
                    <a:pt x="2317686" y="53933"/>
                    <a:pt x="2306459" y="54796"/>
                  </a:cubicBezTo>
                  <a:cubicBezTo>
                    <a:pt x="2293074" y="56092"/>
                    <a:pt x="2278824" y="59978"/>
                    <a:pt x="2263711" y="66455"/>
                  </a:cubicBezTo>
                  <a:cubicBezTo>
                    <a:pt x="2257666" y="68614"/>
                    <a:pt x="2254428" y="69693"/>
                    <a:pt x="2253996" y="69693"/>
                  </a:cubicBezTo>
                  <a:cubicBezTo>
                    <a:pt x="2253132" y="69693"/>
                    <a:pt x="2251837" y="70125"/>
                    <a:pt x="2250110" y="70989"/>
                  </a:cubicBezTo>
                  <a:cubicBezTo>
                    <a:pt x="2245360" y="74443"/>
                    <a:pt x="2238667" y="78113"/>
                    <a:pt x="2230031" y="81999"/>
                  </a:cubicBezTo>
                  <a:cubicBezTo>
                    <a:pt x="2223986" y="85454"/>
                    <a:pt x="2218156" y="84806"/>
                    <a:pt x="2212543" y="80056"/>
                  </a:cubicBezTo>
                  <a:cubicBezTo>
                    <a:pt x="2208657" y="77466"/>
                    <a:pt x="2205958" y="74335"/>
                    <a:pt x="2204447" y="70665"/>
                  </a:cubicBezTo>
                  <a:cubicBezTo>
                    <a:pt x="2202936" y="66994"/>
                    <a:pt x="2203691" y="65159"/>
                    <a:pt x="2206714" y="65159"/>
                  </a:cubicBezTo>
                  <a:cubicBezTo>
                    <a:pt x="2208009" y="65159"/>
                    <a:pt x="2211248" y="64080"/>
                    <a:pt x="2216429" y="61921"/>
                  </a:cubicBezTo>
                  <a:cubicBezTo>
                    <a:pt x="2221179" y="59762"/>
                    <a:pt x="2224633" y="58250"/>
                    <a:pt x="2226793" y="57387"/>
                  </a:cubicBezTo>
                  <a:cubicBezTo>
                    <a:pt x="2229383" y="56523"/>
                    <a:pt x="2232190" y="55444"/>
                    <a:pt x="2235213" y="54148"/>
                  </a:cubicBezTo>
                  <a:cubicBezTo>
                    <a:pt x="2247303" y="49830"/>
                    <a:pt x="2254428" y="47887"/>
                    <a:pt x="2256587" y="48319"/>
                  </a:cubicBezTo>
                  <a:cubicBezTo>
                    <a:pt x="2257450" y="48319"/>
                    <a:pt x="2258530" y="47887"/>
                    <a:pt x="2259825" y="47024"/>
                  </a:cubicBezTo>
                  <a:cubicBezTo>
                    <a:pt x="2263711" y="45296"/>
                    <a:pt x="2269325" y="43353"/>
                    <a:pt x="2276665" y="41194"/>
                  </a:cubicBezTo>
                  <a:cubicBezTo>
                    <a:pt x="2288324" y="38172"/>
                    <a:pt x="2300414" y="34070"/>
                    <a:pt x="2312936" y="28888"/>
                  </a:cubicBezTo>
                  <a:cubicBezTo>
                    <a:pt x="2319845" y="26297"/>
                    <a:pt x="2324163" y="23922"/>
                    <a:pt x="2325891" y="21763"/>
                  </a:cubicBezTo>
                  <a:cubicBezTo>
                    <a:pt x="2327618" y="19604"/>
                    <a:pt x="2329561" y="17877"/>
                    <a:pt x="2331720" y="16582"/>
                  </a:cubicBezTo>
                  <a:cubicBezTo>
                    <a:pt x="2333015" y="15826"/>
                    <a:pt x="2334540" y="15421"/>
                    <a:pt x="2336294" y="15367"/>
                  </a:cubicBezTo>
                  <a:close/>
                  <a:moveTo>
                    <a:pt x="917953" y="5166"/>
                  </a:moveTo>
                  <a:cubicBezTo>
                    <a:pt x="927668" y="6623"/>
                    <a:pt x="940784" y="13667"/>
                    <a:pt x="957300" y="26297"/>
                  </a:cubicBezTo>
                  <a:cubicBezTo>
                    <a:pt x="963346" y="30183"/>
                    <a:pt x="967664" y="36445"/>
                    <a:pt x="970254" y="45081"/>
                  </a:cubicBezTo>
                  <a:cubicBezTo>
                    <a:pt x="976732" y="60194"/>
                    <a:pt x="977811" y="68614"/>
                    <a:pt x="973494" y="70341"/>
                  </a:cubicBezTo>
                  <a:cubicBezTo>
                    <a:pt x="971766" y="71205"/>
                    <a:pt x="967664" y="71636"/>
                    <a:pt x="961187" y="71636"/>
                  </a:cubicBezTo>
                  <a:cubicBezTo>
                    <a:pt x="954278" y="72068"/>
                    <a:pt x="948233" y="72716"/>
                    <a:pt x="943052" y="73579"/>
                  </a:cubicBezTo>
                  <a:cubicBezTo>
                    <a:pt x="937438" y="74875"/>
                    <a:pt x="931177" y="76170"/>
                    <a:pt x="924268" y="77466"/>
                  </a:cubicBezTo>
                  <a:cubicBezTo>
                    <a:pt x="916927" y="78761"/>
                    <a:pt x="911530" y="79841"/>
                    <a:pt x="908075" y="80704"/>
                  </a:cubicBezTo>
                  <a:cubicBezTo>
                    <a:pt x="895985" y="85454"/>
                    <a:pt x="883679" y="91715"/>
                    <a:pt x="871156" y="99487"/>
                  </a:cubicBezTo>
                  <a:cubicBezTo>
                    <a:pt x="866839" y="102078"/>
                    <a:pt x="864140" y="103590"/>
                    <a:pt x="863060" y="104021"/>
                  </a:cubicBezTo>
                  <a:cubicBezTo>
                    <a:pt x="861981" y="104453"/>
                    <a:pt x="862736" y="103590"/>
                    <a:pt x="865328" y="101431"/>
                  </a:cubicBezTo>
                  <a:cubicBezTo>
                    <a:pt x="867918" y="98840"/>
                    <a:pt x="871588" y="94306"/>
                    <a:pt x="876338" y="87829"/>
                  </a:cubicBezTo>
                  <a:cubicBezTo>
                    <a:pt x="881520" y="80920"/>
                    <a:pt x="885838" y="75307"/>
                    <a:pt x="889292" y="70989"/>
                  </a:cubicBezTo>
                  <a:cubicBezTo>
                    <a:pt x="897928" y="56739"/>
                    <a:pt x="902030" y="43785"/>
                    <a:pt x="901598" y="32127"/>
                  </a:cubicBezTo>
                  <a:cubicBezTo>
                    <a:pt x="899871" y="29104"/>
                    <a:pt x="897497" y="27377"/>
                    <a:pt x="894474" y="26945"/>
                  </a:cubicBezTo>
                  <a:cubicBezTo>
                    <a:pt x="893610" y="26945"/>
                    <a:pt x="891235" y="27377"/>
                    <a:pt x="887349" y="28240"/>
                  </a:cubicBezTo>
                  <a:cubicBezTo>
                    <a:pt x="883031" y="29104"/>
                    <a:pt x="880872" y="29104"/>
                    <a:pt x="880872" y="28240"/>
                  </a:cubicBezTo>
                  <a:cubicBezTo>
                    <a:pt x="880872" y="26081"/>
                    <a:pt x="884758" y="21979"/>
                    <a:pt x="892531" y="15934"/>
                  </a:cubicBezTo>
                  <a:cubicBezTo>
                    <a:pt x="895121" y="14639"/>
                    <a:pt x="896848" y="13775"/>
                    <a:pt x="897712" y="13343"/>
                  </a:cubicBezTo>
                  <a:cubicBezTo>
                    <a:pt x="903326" y="9025"/>
                    <a:pt x="907212" y="6435"/>
                    <a:pt x="909371" y="5571"/>
                  </a:cubicBezTo>
                  <a:cubicBezTo>
                    <a:pt x="911854" y="4815"/>
                    <a:pt x="914714" y="4680"/>
                    <a:pt x="917953" y="5166"/>
                  </a:cubicBezTo>
                  <a:close/>
                  <a:moveTo>
                    <a:pt x="1657464" y="65"/>
                  </a:moveTo>
                  <a:cubicBezTo>
                    <a:pt x="1658760" y="281"/>
                    <a:pt x="1661566" y="1469"/>
                    <a:pt x="1665884" y="3628"/>
                  </a:cubicBezTo>
                  <a:cubicBezTo>
                    <a:pt x="1674520" y="7514"/>
                    <a:pt x="1682077" y="14855"/>
                    <a:pt x="1688554" y="25650"/>
                  </a:cubicBezTo>
                  <a:cubicBezTo>
                    <a:pt x="1697622" y="38172"/>
                    <a:pt x="1702155" y="49183"/>
                    <a:pt x="1702155" y="58682"/>
                  </a:cubicBezTo>
                  <a:cubicBezTo>
                    <a:pt x="1702587" y="64296"/>
                    <a:pt x="1703019" y="67102"/>
                    <a:pt x="1703451" y="67102"/>
                  </a:cubicBezTo>
                  <a:cubicBezTo>
                    <a:pt x="1703883" y="67102"/>
                    <a:pt x="1704098" y="67750"/>
                    <a:pt x="1704098" y="69046"/>
                  </a:cubicBezTo>
                  <a:cubicBezTo>
                    <a:pt x="1704098" y="71205"/>
                    <a:pt x="1708633" y="72284"/>
                    <a:pt x="1717700" y="72284"/>
                  </a:cubicBezTo>
                  <a:cubicBezTo>
                    <a:pt x="1723745" y="72716"/>
                    <a:pt x="1734540" y="67318"/>
                    <a:pt x="1750085" y="56092"/>
                  </a:cubicBezTo>
                  <a:cubicBezTo>
                    <a:pt x="1754835" y="52205"/>
                    <a:pt x="1758937" y="50910"/>
                    <a:pt x="1762392" y="52205"/>
                  </a:cubicBezTo>
                  <a:cubicBezTo>
                    <a:pt x="1764982" y="53069"/>
                    <a:pt x="1767141" y="54148"/>
                    <a:pt x="1768868" y="55444"/>
                  </a:cubicBezTo>
                  <a:cubicBezTo>
                    <a:pt x="1770596" y="56739"/>
                    <a:pt x="1772323" y="57603"/>
                    <a:pt x="1774050" y="58035"/>
                  </a:cubicBezTo>
                  <a:cubicBezTo>
                    <a:pt x="1778368" y="60194"/>
                    <a:pt x="1781391" y="63216"/>
                    <a:pt x="1783118" y="67102"/>
                  </a:cubicBezTo>
                  <a:cubicBezTo>
                    <a:pt x="1783550" y="68398"/>
                    <a:pt x="1784413" y="70125"/>
                    <a:pt x="1785709" y="72284"/>
                  </a:cubicBezTo>
                  <a:cubicBezTo>
                    <a:pt x="1790458" y="78329"/>
                    <a:pt x="1786356" y="82647"/>
                    <a:pt x="1773402" y="85238"/>
                  </a:cubicBezTo>
                  <a:cubicBezTo>
                    <a:pt x="1763903" y="87397"/>
                    <a:pt x="1757426" y="89124"/>
                    <a:pt x="1753971" y="90420"/>
                  </a:cubicBezTo>
                  <a:cubicBezTo>
                    <a:pt x="1746199" y="93010"/>
                    <a:pt x="1740370" y="95385"/>
                    <a:pt x="1736484" y="97544"/>
                  </a:cubicBezTo>
                  <a:cubicBezTo>
                    <a:pt x="1735620" y="97976"/>
                    <a:pt x="1733461" y="98840"/>
                    <a:pt x="1730006" y="100135"/>
                  </a:cubicBezTo>
                  <a:cubicBezTo>
                    <a:pt x="1726552" y="101862"/>
                    <a:pt x="1723745" y="103374"/>
                    <a:pt x="1721586" y="104669"/>
                  </a:cubicBezTo>
                  <a:cubicBezTo>
                    <a:pt x="1719427" y="106396"/>
                    <a:pt x="1718132" y="107260"/>
                    <a:pt x="1717700" y="107260"/>
                  </a:cubicBezTo>
                  <a:cubicBezTo>
                    <a:pt x="1716405" y="107260"/>
                    <a:pt x="1711871" y="110714"/>
                    <a:pt x="1704098" y="117623"/>
                  </a:cubicBezTo>
                  <a:cubicBezTo>
                    <a:pt x="1697190" y="124100"/>
                    <a:pt x="1691792" y="134031"/>
                    <a:pt x="1687906" y="147417"/>
                  </a:cubicBezTo>
                  <a:cubicBezTo>
                    <a:pt x="1683588" y="163394"/>
                    <a:pt x="1682293" y="174621"/>
                    <a:pt x="1684020" y="181098"/>
                  </a:cubicBezTo>
                  <a:cubicBezTo>
                    <a:pt x="1685315" y="185416"/>
                    <a:pt x="1692224" y="186711"/>
                    <a:pt x="1704746" y="184984"/>
                  </a:cubicBezTo>
                  <a:cubicBezTo>
                    <a:pt x="1706473" y="184552"/>
                    <a:pt x="1711439" y="183688"/>
                    <a:pt x="1719643" y="182393"/>
                  </a:cubicBezTo>
                  <a:cubicBezTo>
                    <a:pt x="1727848" y="180666"/>
                    <a:pt x="1734756" y="179155"/>
                    <a:pt x="1740370" y="177859"/>
                  </a:cubicBezTo>
                  <a:cubicBezTo>
                    <a:pt x="1742529" y="177427"/>
                    <a:pt x="1747926" y="176564"/>
                    <a:pt x="1756562" y="175268"/>
                  </a:cubicBezTo>
                  <a:cubicBezTo>
                    <a:pt x="1766062" y="173973"/>
                    <a:pt x="1773186" y="172678"/>
                    <a:pt x="1777936" y="171382"/>
                  </a:cubicBezTo>
                  <a:cubicBezTo>
                    <a:pt x="1782686" y="170519"/>
                    <a:pt x="1788300" y="169655"/>
                    <a:pt x="1794776" y="168791"/>
                  </a:cubicBezTo>
                  <a:cubicBezTo>
                    <a:pt x="1805572" y="167496"/>
                    <a:pt x="1811833" y="165337"/>
                    <a:pt x="1813560" y="162314"/>
                  </a:cubicBezTo>
                  <a:cubicBezTo>
                    <a:pt x="1816582" y="159292"/>
                    <a:pt x="1819605" y="152599"/>
                    <a:pt x="1822628" y="142236"/>
                  </a:cubicBezTo>
                  <a:cubicBezTo>
                    <a:pt x="1824787" y="135327"/>
                    <a:pt x="1826082" y="127338"/>
                    <a:pt x="1826514" y="118271"/>
                  </a:cubicBezTo>
                  <a:lnTo>
                    <a:pt x="1827161" y="104669"/>
                  </a:lnTo>
                  <a:lnTo>
                    <a:pt x="1830400" y="120214"/>
                  </a:lnTo>
                  <a:cubicBezTo>
                    <a:pt x="1832559" y="130145"/>
                    <a:pt x="1834718" y="139429"/>
                    <a:pt x="1836877" y="148065"/>
                  </a:cubicBezTo>
                  <a:cubicBezTo>
                    <a:pt x="1839036" y="156269"/>
                    <a:pt x="1840979" y="164689"/>
                    <a:pt x="1842706" y="173325"/>
                  </a:cubicBezTo>
                  <a:cubicBezTo>
                    <a:pt x="1844433" y="184552"/>
                    <a:pt x="1845945" y="192972"/>
                    <a:pt x="1847240" y="198586"/>
                  </a:cubicBezTo>
                  <a:cubicBezTo>
                    <a:pt x="1851126" y="211540"/>
                    <a:pt x="1849615" y="219528"/>
                    <a:pt x="1842706" y="222550"/>
                  </a:cubicBezTo>
                  <a:lnTo>
                    <a:pt x="1838172" y="225141"/>
                  </a:lnTo>
                  <a:lnTo>
                    <a:pt x="1790243" y="225141"/>
                  </a:lnTo>
                  <a:cubicBezTo>
                    <a:pt x="1763903" y="224709"/>
                    <a:pt x="1743500" y="224493"/>
                    <a:pt x="1729035" y="224493"/>
                  </a:cubicBezTo>
                  <a:cubicBezTo>
                    <a:pt x="1714570" y="224493"/>
                    <a:pt x="1704422" y="224386"/>
                    <a:pt x="1698593" y="224170"/>
                  </a:cubicBezTo>
                  <a:cubicBezTo>
                    <a:pt x="1692764" y="223954"/>
                    <a:pt x="1689633" y="223630"/>
                    <a:pt x="1689201" y="223198"/>
                  </a:cubicBezTo>
                  <a:cubicBezTo>
                    <a:pt x="1687043" y="222335"/>
                    <a:pt x="1684452" y="220823"/>
                    <a:pt x="1681429" y="218664"/>
                  </a:cubicBezTo>
                  <a:cubicBezTo>
                    <a:pt x="1677975" y="216073"/>
                    <a:pt x="1676032" y="214778"/>
                    <a:pt x="1675600" y="214778"/>
                  </a:cubicBezTo>
                  <a:cubicBezTo>
                    <a:pt x="1674736" y="214778"/>
                    <a:pt x="1674304" y="214562"/>
                    <a:pt x="1674304" y="214130"/>
                  </a:cubicBezTo>
                  <a:cubicBezTo>
                    <a:pt x="1674304" y="213267"/>
                    <a:pt x="1673657" y="212619"/>
                    <a:pt x="1672361" y="212187"/>
                  </a:cubicBezTo>
                  <a:cubicBezTo>
                    <a:pt x="1668043" y="209165"/>
                    <a:pt x="1662646" y="203335"/>
                    <a:pt x="1656169" y="194699"/>
                  </a:cubicBezTo>
                  <a:cubicBezTo>
                    <a:pt x="1650124" y="187791"/>
                    <a:pt x="1647965" y="179586"/>
                    <a:pt x="1649692" y="170087"/>
                  </a:cubicBezTo>
                  <a:cubicBezTo>
                    <a:pt x="1650555" y="165337"/>
                    <a:pt x="1650124" y="162530"/>
                    <a:pt x="1648396" y="161667"/>
                  </a:cubicBezTo>
                  <a:cubicBezTo>
                    <a:pt x="1647101" y="159508"/>
                    <a:pt x="1645158" y="159076"/>
                    <a:pt x="1642567" y="160371"/>
                  </a:cubicBezTo>
                  <a:cubicBezTo>
                    <a:pt x="1639976" y="161667"/>
                    <a:pt x="1637170" y="163178"/>
                    <a:pt x="1634147" y="164905"/>
                  </a:cubicBezTo>
                  <a:cubicBezTo>
                    <a:pt x="1622488" y="172246"/>
                    <a:pt x="1615795" y="173541"/>
                    <a:pt x="1614068" y="168791"/>
                  </a:cubicBezTo>
                  <a:cubicBezTo>
                    <a:pt x="1613636" y="167064"/>
                    <a:pt x="1613421" y="165985"/>
                    <a:pt x="1613421" y="165553"/>
                  </a:cubicBezTo>
                  <a:cubicBezTo>
                    <a:pt x="1633283" y="151303"/>
                    <a:pt x="1646021" y="139645"/>
                    <a:pt x="1651635" y="130577"/>
                  </a:cubicBezTo>
                  <a:lnTo>
                    <a:pt x="1652930" y="127338"/>
                  </a:lnTo>
                  <a:lnTo>
                    <a:pt x="1649044" y="130577"/>
                  </a:lnTo>
                  <a:cubicBezTo>
                    <a:pt x="1627022" y="151303"/>
                    <a:pt x="1597012" y="180882"/>
                    <a:pt x="1559014" y="219312"/>
                  </a:cubicBezTo>
                  <a:cubicBezTo>
                    <a:pt x="1555127" y="223630"/>
                    <a:pt x="1551997" y="227192"/>
                    <a:pt x="1549622" y="229999"/>
                  </a:cubicBezTo>
                  <a:cubicBezTo>
                    <a:pt x="1547247" y="232806"/>
                    <a:pt x="1546060" y="234209"/>
                    <a:pt x="1546060" y="234209"/>
                  </a:cubicBezTo>
                  <a:cubicBezTo>
                    <a:pt x="1546492" y="234641"/>
                    <a:pt x="1546276" y="235289"/>
                    <a:pt x="1545412" y="236152"/>
                  </a:cubicBezTo>
                  <a:cubicBezTo>
                    <a:pt x="1544980" y="237016"/>
                    <a:pt x="1544980" y="237448"/>
                    <a:pt x="1545412" y="237448"/>
                  </a:cubicBezTo>
                  <a:cubicBezTo>
                    <a:pt x="1545844" y="237448"/>
                    <a:pt x="1545628" y="238095"/>
                    <a:pt x="1544764" y="239391"/>
                  </a:cubicBezTo>
                  <a:cubicBezTo>
                    <a:pt x="1543901" y="240254"/>
                    <a:pt x="1543685" y="240902"/>
                    <a:pt x="1544117" y="241334"/>
                  </a:cubicBezTo>
                  <a:cubicBezTo>
                    <a:pt x="1544548" y="242197"/>
                    <a:pt x="1544333" y="242845"/>
                    <a:pt x="1543469" y="243277"/>
                  </a:cubicBezTo>
                  <a:cubicBezTo>
                    <a:pt x="1543037" y="243709"/>
                    <a:pt x="1542821" y="244140"/>
                    <a:pt x="1542821" y="244572"/>
                  </a:cubicBezTo>
                  <a:cubicBezTo>
                    <a:pt x="1543253" y="245004"/>
                    <a:pt x="1542821" y="246515"/>
                    <a:pt x="1541526" y="249106"/>
                  </a:cubicBezTo>
                  <a:cubicBezTo>
                    <a:pt x="1537640" y="254719"/>
                    <a:pt x="1533969" y="256447"/>
                    <a:pt x="1530515" y="254288"/>
                  </a:cubicBezTo>
                  <a:cubicBezTo>
                    <a:pt x="1529219" y="253424"/>
                    <a:pt x="1528356" y="252992"/>
                    <a:pt x="1527924" y="252992"/>
                  </a:cubicBezTo>
                  <a:cubicBezTo>
                    <a:pt x="1527492" y="252992"/>
                    <a:pt x="1525118" y="254935"/>
                    <a:pt x="1520799" y="258822"/>
                  </a:cubicBezTo>
                  <a:cubicBezTo>
                    <a:pt x="1516481" y="262708"/>
                    <a:pt x="1513027" y="266378"/>
                    <a:pt x="1510436" y="269833"/>
                  </a:cubicBezTo>
                  <a:cubicBezTo>
                    <a:pt x="1499641" y="281491"/>
                    <a:pt x="1481074" y="300706"/>
                    <a:pt x="1454734" y="327478"/>
                  </a:cubicBezTo>
                  <a:cubicBezTo>
                    <a:pt x="1444803" y="336977"/>
                    <a:pt x="1436598" y="344534"/>
                    <a:pt x="1430121" y="350147"/>
                  </a:cubicBezTo>
                  <a:cubicBezTo>
                    <a:pt x="1424076" y="354897"/>
                    <a:pt x="1420406" y="357920"/>
                    <a:pt x="1419110" y="359215"/>
                  </a:cubicBezTo>
                  <a:cubicBezTo>
                    <a:pt x="1416088" y="361374"/>
                    <a:pt x="1412634" y="362022"/>
                    <a:pt x="1408747" y="361158"/>
                  </a:cubicBezTo>
                  <a:cubicBezTo>
                    <a:pt x="1406588" y="360295"/>
                    <a:pt x="1402486" y="358136"/>
                    <a:pt x="1396441" y="354681"/>
                  </a:cubicBezTo>
                  <a:cubicBezTo>
                    <a:pt x="1390396" y="350795"/>
                    <a:pt x="1386941" y="347772"/>
                    <a:pt x="1386078" y="345613"/>
                  </a:cubicBezTo>
                  <a:cubicBezTo>
                    <a:pt x="1384783" y="343023"/>
                    <a:pt x="1383703" y="341295"/>
                    <a:pt x="1382839" y="340432"/>
                  </a:cubicBezTo>
                  <a:cubicBezTo>
                    <a:pt x="1379385" y="335682"/>
                    <a:pt x="1377442" y="331148"/>
                    <a:pt x="1377010" y="326830"/>
                  </a:cubicBezTo>
                  <a:cubicBezTo>
                    <a:pt x="1377010" y="322944"/>
                    <a:pt x="1378090" y="320569"/>
                    <a:pt x="1380248" y="319705"/>
                  </a:cubicBezTo>
                  <a:cubicBezTo>
                    <a:pt x="1395793" y="306751"/>
                    <a:pt x="1407020" y="296280"/>
                    <a:pt x="1413929" y="288292"/>
                  </a:cubicBezTo>
                  <a:cubicBezTo>
                    <a:pt x="1420838" y="280304"/>
                    <a:pt x="1431849" y="265083"/>
                    <a:pt x="1446962" y="242629"/>
                  </a:cubicBezTo>
                  <a:cubicBezTo>
                    <a:pt x="1450848" y="236584"/>
                    <a:pt x="1453870" y="232050"/>
                    <a:pt x="1456029" y="229027"/>
                  </a:cubicBezTo>
                  <a:cubicBezTo>
                    <a:pt x="1462938" y="219960"/>
                    <a:pt x="1468336" y="212187"/>
                    <a:pt x="1472222" y="205710"/>
                  </a:cubicBezTo>
                  <a:cubicBezTo>
                    <a:pt x="1474381" y="202688"/>
                    <a:pt x="1476756" y="199233"/>
                    <a:pt x="1479347" y="195347"/>
                  </a:cubicBezTo>
                  <a:cubicBezTo>
                    <a:pt x="1486687" y="184120"/>
                    <a:pt x="1491653" y="173541"/>
                    <a:pt x="1494244" y="163610"/>
                  </a:cubicBezTo>
                  <a:cubicBezTo>
                    <a:pt x="1495971" y="158428"/>
                    <a:pt x="1495971" y="155621"/>
                    <a:pt x="1494244" y="155190"/>
                  </a:cubicBezTo>
                  <a:cubicBezTo>
                    <a:pt x="1493812" y="153031"/>
                    <a:pt x="1490573" y="152599"/>
                    <a:pt x="1484528" y="153894"/>
                  </a:cubicBezTo>
                  <a:cubicBezTo>
                    <a:pt x="1479347" y="154758"/>
                    <a:pt x="1475892" y="155406"/>
                    <a:pt x="1474165" y="155837"/>
                  </a:cubicBezTo>
                  <a:cubicBezTo>
                    <a:pt x="1472438" y="156701"/>
                    <a:pt x="1470063" y="157349"/>
                    <a:pt x="1467040" y="157780"/>
                  </a:cubicBezTo>
                  <a:cubicBezTo>
                    <a:pt x="1463586" y="157780"/>
                    <a:pt x="1459052" y="158212"/>
                    <a:pt x="1453439" y="159076"/>
                  </a:cubicBezTo>
                  <a:cubicBezTo>
                    <a:pt x="1447825" y="159508"/>
                    <a:pt x="1442212" y="159939"/>
                    <a:pt x="1436598" y="160371"/>
                  </a:cubicBezTo>
                  <a:cubicBezTo>
                    <a:pt x="1432280" y="160803"/>
                    <a:pt x="1430121" y="161451"/>
                    <a:pt x="1430121" y="162314"/>
                  </a:cubicBezTo>
                  <a:cubicBezTo>
                    <a:pt x="1430121" y="163178"/>
                    <a:pt x="1432280" y="164689"/>
                    <a:pt x="1436598" y="166848"/>
                  </a:cubicBezTo>
                  <a:cubicBezTo>
                    <a:pt x="1440053" y="168575"/>
                    <a:pt x="1441672" y="169547"/>
                    <a:pt x="1441456" y="169763"/>
                  </a:cubicBezTo>
                  <a:cubicBezTo>
                    <a:pt x="1441240" y="169979"/>
                    <a:pt x="1439189" y="169439"/>
                    <a:pt x="1435303" y="168144"/>
                  </a:cubicBezTo>
                  <a:cubicBezTo>
                    <a:pt x="1431417" y="166416"/>
                    <a:pt x="1427531" y="163610"/>
                    <a:pt x="1423644" y="159723"/>
                  </a:cubicBezTo>
                  <a:cubicBezTo>
                    <a:pt x="1418895" y="155837"/>
                    <a:pt x="1417167" y="153247"/>
                    <a:pt x="1418463" y="151951"/>
                  </a:cubicBezTo>
                  <a:cubicBezTo>
                    <a:pt x="1418895" y="148929"/>
                    <a:pt x="1423644" y="146338"/>
                    <a:pt x="1432712" y="144179"/>
                  </a:cubicBezTo>
                  <a:cubicBezTo>
                    <a:pt x="1446530" y="139861"/>
                    <a:pt x="1459052" y="134247"/>
                    <a:pt x="1470279" y="127338"/>
                  </a:cubicBezTo>
                  <a:cubicBezTo>
                    <a:pt x="1472006" y="126043"/>
                    <a:pt x="1473086" y="125395"/>
                    <a:pt x="1473517" y="125395"/>
                  </a:cubicBezTo>
                  <a:cubicBezTo>
                    <a:pt x="1473949" y="125395"/>
                    <a:pt x="1476108" y="124100"/>
                    <a:pt x="1479994" y="121509"/>
                  </a:cubicBezTo>
                  <a:cubicBezTo>
                    <a:pt x="1491653" y="112010"/>
                    <a:pt x="1501153" y="110714"/>
                    <a:pt x="1508493" y="117623"/>
                  </a:cubicBezTo>
                  <a:cubicBezTo>
                    <a:pt x="1511516" y="119350"/>
                    <a:pt x="1513459" y="120214"/>
                    <a:pt x="1514322" y="120214"/>
                  </a:cubicBezTo>
                  <a:cubicBezTo>
                    <a:pt x="1515186" y="120214"/>
                    <a:pt x="1516697" y="121077"/>
                    <a:pt x="1518856" y="122805"/>
                  </a:cubicBezTo>
                  <a:lnTo>
                    <a:pt x="1522095" y="125395"/>
                  </a:lnTo>
                  <a:lnTo>
                    <a:pt x="1521447" y="114384"/>
                  </a:lnTo>
                  <a:cubicBezTo>
                    <a:pt x="1521015" y="107908"/>
                    <a:pt x="1520584" y="102942"/>
                    <a:pt x="1520152" y="99487"/>
                  </a:cubicBezTo>
                  <a:cubicBezTo>
                    <a:pt x="1519720" y="96465"/>
                    <a:pt x="1519072" y="89988"/>
                    <a:pt x="1518209" y="80056"/>
                  </a:cubicBezTo>
                  <a:cubicBezTo>
                    <a:pt x="1516913" y="64512"/>
                    <a:pt x="1514862" y="54472"/>
                    <a:pt x="1512056" y="49938"/>
                  </a:cubicBezTo>
                  <a:cubicBezTo>
                    <a:pt x="1509249" y="45404"/>
                    <a:pt x="1504391" y="44001"/>
                    <a:pt x="1497482" y="45728"/>
                  </a:cubicBezTo>
                  <a:cubicBezTo>
                    <a:pt x="1488846" y="47455"/>
                    <a:pt x="1482585" y="50262"/>
                    <a:pt x="1478699" y="54148"/>
                  </a:cubicBezTo>
                  <a:cubicBezTo>
                    <a:pt x="1476972" y="56739"/>
                    <a:pt x="1476108" y="58250"/>
                    <a:pt x="1476108" y="58682"/>
                  </a:cubicBezTo>
                  <a:cubicBezTo>
                    <a:pt x="1476108" y="59114"/>
                    <a:pt x="1475676" y="59330"/>
                    <a:pt x="1474813" y="59330"/>
                  </a:cubicBezTo>
                  <a:cubicBezTo>
                    <a:pt x="1473949" y="59330"/>
                    <a:pt x="1473841" y="58143"/>
                    <a:pt x="1474489" y="55768"/>
                  </a:cubicBezTo>
                  <a:cubicBezTo>
                    <a:pt x="1475137" y="53393"/>
                    <a:pt x="1476324" y="50694"/>
                    <a:pt x="1478051" y="47671"/>
                  </a:cubicBezTo>
                  <a:cubicBezTo>
                    <a:pt x="1481937" y="40763"/>
                    <a:pt x="1487551" y="35149"/>
                    <a:pt x="1494891" y="30831"/>
                  </a:cubicBezTo>
                  <a:cubicBezTo>
                    <a:pt x="1497050" y="29104"/>
                    <a:pt x="1499641" y="26945"/>
                    <a:pt x="1502664" y="24354"/>
                  </a:cubicBezTo>
                  <a:cubicBezTo>
                    <a:pt x="1509573" y="15718"/>
                    <a:pt x="1518640" y="15071"/>
                    <a:pt x="1529867" y="22411"/>
                  </a:cubicBezTo>
                  <a:cubicBezTo>
                    <a:pt x="1535481" y="25434"/>
                    <a:pt x="1538935" y="27377"/>
                    <a:pt x="1540230" y="28240"/>
                  </a:cubicBezTo>
                  <a:cubicBezTo>
                    <a:pt x="1541526" y="29104"/>
                    <a:pt x="1542605" y="29536"/>
                    <a:pt x="1543469" y="29536"/>
                  </a:cubicBezTo>
                  <a:cubicBezTo>
                    <a:pt x="1544333" y="29536"/>
                    <a:pt x="1544764" y="29752"/>
                    <a:pt x="1544764" y="30183"/>
                  </a:cubicBezTo>
                  <a:cubicBezTo>
                    <a:pt x="1544764" y="30615"/>
                    <a:pt x="1545412" y="31263"/>
                    <a:pt x="1546708" y="32127"/>
                  </a:cubicBezTo>
                  <a:cubicBezTo>
                    <a:pt x="1552321" y="38172"/>
                    <a:pt x="1558582" y="47887"/>
                    <a:pt x="1565491" y="61273"/>
                  </a:cubicBezTo>
                  <a:cubicBezTo>
                    <a:pt x="1568513" y="66023"/>
                    <a:pt x="1568513" y="75954"/>
                    <a:pt x="1565491" y="91067"/>
                  </a:cubicBezTo>
                  <a:cubicBezTo>
                    <a:pt x="1562468" y="109203"/>
                    <a:pt x="1559661" y="129066"/>
                    <a:pt x="1557071" y="150656"/>
                  </a:cubicBezTo>
                  <a:cubicBezTo>
                    <a:pt x="1556639" y="154110"/>
                    <a:pt x="1556207" y="156701"/>
                    <a:pt x="1555775" y="158428"/>
                  </a:cubicBezTo>
                  <a:cubicBezTo>
                    <a:pt x="1555775" y="160155"/>
                    <a:pt x="1555559" y="163394"/>
                    <a:pt x="1555127" y="168144"/>
                  </a:cubicBezTo>
                  <a:cubicBezTo>
                    <a:pt x="1554696" y="174189"/>
                    <a:pt x="1554048" y="181314"/>
                    <a:pt x="1553184" y="189518"/>
                  </a:cubicBezTo>
                  <a:cubicBezTo>
                    <a:pt x="1552321" y="197722"/>
                    <a:pt x="1551889" y="202472"/>
                    <a:pt x="1551889" y="203767"/>
                  </a:cubicBezTo>
                  <a:cubicBezTo>
                    <a:pt x="1552321" y="203767"/>
                    <a:pt x="1554804" y="202040"/>
                    <a:pt x="1559338" y="198586"/>
                  </a:cubicBezTo>
                  <a:cubicBezTo>
                    <a:pt x="1563871" y="195131"/>
                    <a:pt x="1568405" y="191569"/>
                    <a:pt x="1572939" y="187898"/>
                  </a:cubicBezTo>
                  <a:cubicBezTo>
                    <a:pt x="1577473" y="184228"/>
                    <a:pt x="1579740" y="182177"/>
                    <a:pt x="1579740" y="181745"/>
                  </a:cubicBezTo>
                  <a:cubicBezTo>
                    <a:pt x="1579740" y="181314"/>
                    <a:pt x="1580172" y="181098"/>
                    <a:pt x="1581035" y="181098"/>
                  </a:cubicBezTo>
                  <a:cubicBezTo>
                    <a:pt x="1581899" y="181098"/>
                    <a:pt x="1582763" y="180450"/>
                    <a:pt x="1583626" y="179155"/>
                  </a:cubicBezTo>
                  <a:cubicBezTo>
                    <a:pt x="1584490" y="177859"/>
                    <a:pt x="1585354" y="177211"/>
                    <a:pt x="1586217" y="177211"/>
                  </a:cubicBezTo>
                  <a:cubicBezTo>
                    <a:pt x="1587081" y="177211"/>
                    <a:pt x="1587944" y="176564"/>
                    <a:pt x="1588808" y="175268"/>
                  </a:cubicBezTo>
                  <a:cubicBezTo>
                    <a:pt x="1589671" y="173973"/>
                    <a:pt x="1590535" y="173325"/>
                    <a:pt x="1591399" y="173325"/>
                  </a:cubicBezTo>
                  <a:cubicBezTo>
                    <a:pt x="1591831" y="173325"/>
                    <a:pt x="1592694" y="172462"/>
                    <a:pt x="1593990" y="170734"/>
                  </a:cubicBezTo>
                  <a:cubicBezTo>
                    <a:pt x="1594853" y="169439"/>
                    <a:pt x="1595501" y="168791"/>
                    <a:pt x="1595933" y="168791"/>
                  </a:cubicBezTo>
                  <a:cubicBezTo>
                    <a:pt x="1596796" y="168791"/>
                    <a:pt x="1597660" y="168360"/>
                    <a:pt x="1598523" y="167496"/>
                  </a:cubicBezTo>
                  <a:cubicBezTo>
                    <a:pt x="1599387" y="166201"/>
                    <a:pt x="1600467" y="165337"/>
                    <a:pt x="1601762" y="164905"/>
                  </a:cubicBezTo>
                  <a:cubicBezTo>
                    <a:pt x="1603921" y="163178"/>
                    <a:pt x="1613205" y="155837"/>
                    <a:pt x="1629613" y="142883"/>
                  </a:cubicBezTo>
                  <a:lnTo>
                    <a:pt x="1655521" y="121509"/>
                  </a:lnTo>
                  <a:lnTo>
                    <a:pt x="1658112" y="115032"/>
                  </a:lnTo>
                  <a:cubicBezTo>
                    <a:pt x="1661566" y="102942"/>
                    <a:pt x="1663725" y="88045"/>
                    <a:pt x="1664589" y="70341"/>
                  </a:cubicBezTo>
                  <a:lnTo>
                    <a:pt x="1664589" y="59330"/>
                  </a:lnTo>
                  <a:lnTo>
                    <a:pt x="1660055" y="52853"/>
                  </a:lnTo>
                  <a:cubicBezTo>
                    <a:pt x="1654441" y="45081"/>
                    <a:pt x="1651635" y="36229"/>
                    <a:pt x="1651635" y="26297"/>
                  </a:cubicBezTo>
                  <a:cubicBezTo>
                    <a:pt x="1652067" y="13775"/>
                    <a:pt x="1653146" y="5355"/>
                    <a:pt x="1654873" y="1037"/>
                  </a:cubicBezTo>
                  <a:cubicBezTo>
                    <a:pt x="1655305" y="173"/>
                    <a:pt x="1656169" y="-150"/>
                    <a:pt x="1657464" y="65"/>
                  </a:cubicBezTo>
                  <a:close/>
                </a:path>
              </a:pathLst>
            </a:custGeom>
            <a:gradFill flip="none" rotWithShape="1">
              <a:gsLst>
                <a:gs pos="37000">
                  <a:srgbClr val="F60410"/>
                </a:gs>
                <a:gs pos="100000">
                  <a:srgbClr val="F8E588"/>
                </a:gs>
              </a:gsLst>
              <a:lin ang="2700000" scaled="1"/>
              <a:tileRect/>
            </a:gradFill>
            <a:ln>
              <a:noFill/>
            </a:ln>
            <a:effectLst>
              <a:outerShdw blurRad="190500" dist="152400" dir="2700000" algn="tl" rotWithShape="0">
                <a:schemeClr val="accent1">
                  <a:lumMod val="75000"/>
                  <a:alpha val="20000"/>
                </a:scheme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altLang="zh-CN" sz="5076" dirty="0">
                <a:gradFill flip="none" rotWithShape="1">
                  <a:gsLst>
                    <a:gs pos="37000">
                      <a:srgbClr val="F60410"/>
                    </a:gs>
                    <a:gs pos="100000">
                      <a:srgbClr val="F8E588"/>
                    </a:gs>
                  </a:gsLst>
                  <a:lin ang="2700000" scaled="1"/>
                  <a:tileRect/>
                </a:gradFill>
                <a:effectLst>
                  <a:outerShdw blurRad="190500" dist="152400" dir="2700000" algn="tl" rotWithShape="0">
                    <a:schemeClr val="accent1">
                      <a:lumMod val="75000"/>
                      <a:alpha val="20000"/>
                    </a:schemeClr>
                  </a:outerShdw>
                </a:effectLst>
                <a:latin typeface="Arial" panose="020B0604020202020204" pitchFamily="34" charset="0"/>
                <a:ea typeface="微软雅黑" panose="020B0503020204020204" pitchFamily="34" charset="-122"/>
                <a:cs typeface="演示流云楷" panose="02000600000000000000" pitchFamily="2" charset="-122"/>
                <a:sym typeface="Arial" panose="020B0604020202020204" pitchFamily="34" charset="0"/>
              </a:endParaRPr>
            </a:p>
          </p:txBody>
        </p:sp>
      </p:grpSp>
    </p:spTree>
    <p:extLst>
      <p:ext uri="{BB962C8B-B14F-4D97-AF65-F5344CB8AC3E}">
        <p14:creationId xmlns:p14="http://schemas.microsoft.com/office/powerpoint/2010/main" val="37352249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29" name="努力1">
            <a:extLst>
              <a:ext uri="{FF2B5EF4-FFF2-40B4-BE49-F238E27FC236}">
                <a16:creationId xmlns:a16="http://schemas.microsoft.com/office/drawing/2014/main" id="{4F80C703-0B48-6B08-057E-CDB55A58A20C}"/>
              </a:ext>
            </a:extLst>
          </p:cNvPr>
          <p:cNvPicPr>
            <a:picLocks noChangeAspect="1"/>
          </p:cNvPicPr>
          <p:nvPr/>
        </p:nvPicPr>
        <p:blipFill>
          <a:blip r:embed="rId4" cstate="print">
            <a:alphaModFix amt="2000"/>
            <a:extLst>
              <a:ext uri="{28A0092B-C50C-407E-A947-70E740481C1C}">
                <a14:useLocalDpi xmlns:a14="http://schemas.microsoft.com/office/drawing/2010/main"/>
              </a:ext>
            </a:extLst>
          </a:blip>
          <a:stretch>
            <a:fillRect/>
          </a:stretch>
        </p:blipFill>
        <p:spPr>
          <a:xfrm>
            <a:off x="3637217" y="27580"/>
            <a:ext cx="4917566" cy="4917566"/>
          </a:xfrm>
          <a:prstGeom prst="rect">
            <a:avLst/>
          </a:prstGeom>
        </p:spPr>
      </p:pic>
      <p:grpSp>
        <p:nvGrpSpPr>
          <p:cNvPr id="34" name="努力2">
            <a:extLst>
              <a:ext uri="{FF2B5EF4-FFF2-40B4-BE49-F238E27FC236}">
                <a16:creationId xmlns:a16="http://schemas.microsoft.com/office/drawing/2014/main" id="{C5DEF8D2-90C5-A3D6-0543-E3251ADE5FF3}"/>
              </a:ext>
            </a:extLst>
          </p:cNvPr>
          <p:cNvGrpSpPr/>
          <p:nvPr/>
        </p:nvGrpSpPr>
        <p:grpSpPr>
          <a:xfrm>
            <a:off x="4241947" y="1007936"/>
            <a:ext cx="3708106" cy="2956669"/>
            <a:chOff x="-44813" y="1096713"/>
            <a:chExt cx="3708106" cy="2956669"/>
          </a:xfrm>
        </p:grpSpPr>
        <p:sp>
          <p:nvSpPr>
            <p:cNvPr id="20" name="努力2-1">
              <a:extLst>
                <a:ext uri="{FF2B5EF4-FFF2-40B4-BE49-F238E27FC236}">
                  <a16:creationId xmlns:a16="http://schemas.microsoft.com/office/drawing/2014/main" id="{E7B3F988-8541-13C2-6CB3-66F78F2D6D4F}"/>
                </a:ext>
              </a:extLst>
            </p:cNvPr>
            <p:cNvSpPr txBox="1"/>
            <p:nvPr/>
          </p:nvSpPr>
          <p:spPr>
            <a:xfrm>
              <a:off x="-44813" y="1096713"/>
              <a:ext cx="3708106" cy="2033271"/>
            </a:xfrm>
            <a:prstGeom prst="rect">
              <a:avLst/>
            </a:prstGeom>
            <a:noFill/>
            <a:effectLst/>
          </p:spPr>
          <p:txBody>
            <a:bodyPr wrap="square" lIns="233546" tIns="116771" rIns="233546" bIns="116771" rtlCol="0">
              <a:spAutoFit/>
            </a:bodyPr>
            <a:lstStyle/>
            <a:p>
              <a:pPr algn="ctr"/>
              <a:r>
                <a:rPr lang="en-US" altLang="zh-CN" sz="11679" dirty="0">
                  <a:solidFill>
                    <a:srgbClr val="EA040F"/>
                  </a:solidFill>
                  <a:effectLst>
                    <a:innerShdw blurRad="114300">
                      <a:schemeClr val="bg1">
                        <a:alpha val="90000"/>
                      </a:schemeClr>
                    </a:innerShdw>
                  </a:effectLst>
                  <a:latin typeface="Arial" panose="020B0604020202020204" pitchFamily="34" charset="0"/>
                  <a:ea typeface="微软雅黑" panose="020B0503020204020204" pitchFamily="34" charset="-122"/>
                  <a:sym typeface="Arial" panose="020B0604020202020204" pitchFamily="34" charset="0"/>
                </a:rPr>
                <a:t>02</a:t>
              </a:r>
              <a:endParaRPr lang="zh-CN" altLang="en-US" sz="11679" dirty="0">
                <a:solidFill>
                  <a:srgbClr val="EA040F"/>
                </a:solidFill>
                <a:effectLst>
                  <a:innerShdw blurRad="114300">
                    <a:schemeClr val="bg1">
                      <a:alpha val="90000"/>
                    </a:schemeClr>
                  </a:innerShdw>
                </a:effectLst>
                <a:latin typeface="Arial" panose="020B0604020202020204" pitchFamily="34" charset="0"/>
                <a:ea typeface="微软雅黑" panose="020B0503020204020204" pitchFamily="34" charset="-122"/>
                <a:sym typeface="Arial" panose="020B0604020202020204" pitchFamily="34" charset="0"/>
              </a:endParaRPr>
            </a:p>
          </p:txBody>
        </p:sp>
        <p:grpSp>
          <p:nvGrpSpPr>
            <p:cNvPr id="30" name="组合 29">
              <a:extLst>
                <a:ext uri="{FF2B5EF4-FFF2-40B4-BE49-F238E27FC236}">
                  <a16:creationId xmlns:a16="http://schemas.microsoft.com/office/drawing/2014/main" id="{8E821254-5D47-6F23-EF46-355C2AB18FE5}"/>
                </a:ext>
              </a:extLst>
            </p:cNvPr>
            <p:cNvGrpSpPr/>
            <p:nvPr/>
          </p:nvGrpSpPr>
          <p:grpSpPr>
            <a:xfrm flipV="1">
              <a:off x="863200" y="2916108"/>
              <a:ext cx="1892084" cy="0"/>
              <a:chOff x="644583" y="2873935"/>
              <a:chExt cx="2329048" cy="0"/>
            </a:xfrm>
          </p:grpSpPr>
          <p:cxnSp>
            <p:nvCxnSpPr>
              <p:cNvPr id="23" name="努力2-2">
                <a:extLst>
                  <a:ext uri="{FF2B5EF4-FFF2-40B4-BE49-F238E27FC236}">
                    <a16:creationId xmlns:a16="http://schemas.microsoft.com/office/drawing/2014/main" id="{DD0B0977-4FBA-BE7D-B812-081E8E44DA4C}"/>
                  </a:ext>
                </a:extLst>
              </p:cNvPr>
              <p:cNvCxnSpPr>
                <a:cxnSpLocks/>
              </p:cNvCxnSpPr>
              <p:nvPr/>
            </p:nvCxnSpPr>
            <p:spPr>
              <a:xfrm>
                <a:off x="2107137" y="2873935"/>
                <a:ext cx="866494" cy="0"/>
              </a:xfrm>
              <a:prstGeom prst="line">
                <a:avLst/>
              </a:prstGeom>
              <a:ln w="96145" cap="rnd">
                <a:solidFill>
                  <a:srgbClr val="D0020C"/>
                </a:solidFill>
                <a:round/>
              </a:ln>
              <a:effectLst/>
            </p:spPr>
            <p:style>
              <a:lnRef idx="1">
                <a:schemeClr val="accent1"/>
              </a:lnRef>
              <a:fillRef idx="0">
                <a:schemeClr val="accent1"/>
              </a:fillRef>
              <a:effectRef idx="0">
                <a:schemeClr val="accent1"/>
              </a:effectRef>
              <a:fontRef idx="minor">
                <a:schemeClr val="tx1"/>
              </a:fontRef>
            </p:style>
          </p:cxnSp>
          <p:cxnSp>
            <p:nvCxnSpPr>
              <p:cNvPr id="24" name="努力2-3">
                <a:extLst>
                  <a:ext uri="{FF2B5EF4-FFF2-40B4-BE49-F238E27FC236}">
                    <a16:creationId xmlns:a16="http://schemas.microsoft.com/office/drawing/2014/main" id="{0B69C7E2-2809-120C-0E67-2B5B7D239B25}"/>
                  </a:ext>
                </a:extLst>
              </p:cNvPr>
              <p:cNvCxnSpPr>
                <a:cxnSpLocks/>
              </p:cNvCxnSpPr>
              <p:nvPr/>
            </p:nvCxnSpPr>
            <p:spPr>
              <a:xfrm>
                <a:off x="1809115" y="2873935"/>
                <a:ext cx="0" cy="0"/>
              </a:xfrm>
              <a:prstGeom prst="line">
                <a:avLst/>
              </a:prstGeom>
              <a:ln w="116748" cap="rnd">
                <a:solidFill>
                  <a:srgbClr val="FB1924"/>
                </a:solidFill>
                <a:round/>
              </a:ln>
              <a:effectLst/>
            </p:spPr>
            <p:style>
              <a:lnRef idx="1">
                <a:schemeClr val="accent1"/>
              </a:lnRef>
              <a:fillRef idx="0">
                <a:schemeClr val="accent1"/>
              </a:fillRef>
              <a:effectRef idx="0">
                <a:schemeClr val="accent1"/>
              </a:effectRef>
              <a:fontRef idx="minor">
                <a:schemeClr val="tx1"/>
              </a:fontRef>
            </p:style>
          </p:cxnSp>
          <p:cxnSp>
            <p:nvCxnSpPr>
              <p:cNvPr id="28" name="努力2-4">
                <a:extLst>
                  <a:ext uri="{FF2B5EF4-FFF2-40B4-BE49-F238E27FC236}">
                    <a16:creationId xmlns:a16="http://schemas.microsoft.com/office/drawing/2014/main" id="{4BBB59CC-5332-776C-8DD1-8D22717D29C4}"/>
                  </a:ext>
                </a:extLst>
              </p:cNvPr>
              <p:cNvCxnSpPr>
                <a:cxnSpLocks/>
              </p:cNvCxnSpPr>
              <p:nvPr/>
            </p:nvCxnSpPr>
            <p:spPr>
              <a:xfrm>
                <a:off x="644583" y="2873935"/>
                <a:ext cx="866494" cy="0"/>
              </a:xfrm>
              <a:prstGeom prst="line">
                <a:avLst/>
              </a:prstGeom>
              <a:ln w="96145" cap="rnd">
                <a:solidFill>
                  <a:srgbClr val="FC525A"/>
                </a:solidFill>
                <a:round/>
              </a:ln>
              <a:effectLst/>
            </p:spPr>
            <p:style>
              <a:lnRef idx="1">
                <a:schemeClr val="accent1"/>
              </a:lnRef>
              <a:fillRef idx="0">
                <a:schemeClr val="accent1"/>
              </a:fillRef>
              <a:effectRef idx="0">
                <a:schemeClr val="accent1"/>
              </a:effectRef>
              <a:fontRef idx="minor">
                <a:schemeClr val="tx1"/>
              </a:fontRef>
            </p:style>
          </p:cxnSp>
        </p:grpSp>
        <p:sp>
          <p:nvSpPr>
            <p:cNvPr id="32" name="努力2-5">
              <a:extLst>
                <a:ext uri="{FF2B5EF4-FFF2-40B4-BE49-F238E27FC236}">
                  <a16:creationId xmlns:a16="http://schemas.microsoft.com/office/drawing/2014/main" id="{CA5D57A9-F173-A039-7664-09A1E3E3F4E5}"/>
                </a:ext>
              </a:extLst>
            </p:cNvPr>
            <p:cNvSpPr txBox="1"/>
            <p:nvPr/>
          </p:nvSpPr>
          <p:spPr>
            <a:xfrm>
              <a:off x="187436" y="3054986"/>
              <a:ext cx="3243612" cy="998396"/>
            </a:xfrm>
            <a:prstGeom prst="rect">
              <a:avLst/>
            </a:prstGeom>
            <a:noFill/>
            <a:effectLst/>
          </p:spPr>
          <p:txBody>
            <a:bodyPr wrap="square" lIns="197785" tIns="98892" rIns="197785" bIns="98892" rtlCol="0">
              <a:spAutoFit/>
            </a:bodyPr>
            <a:lstStyle/>
            <a:p>
              <a:pPr algn="dist"/>
              <a:r>
                <a:rPr lang="zh-CN" altLang="en-US" sz="5190" dirty="0">
                  <a:latin typeface="Arial" panose="020B0604020202020204" pitchFamily="34" charset="0"/>
                  <a:ea typeface="微软雅黑" panose="020B0503020204020204" pitchFamily="34" charset="-122"/>
                  <a:sym typeface="Arial" panose="020B0604020202020204" pitchFamily="34" charset="0"/>
                </a:rPr>
                <a:t>研究情况</a:t>
              </a:r>
            </a:p>
          </p:txBody>
        </p:sp>
      </p:grpSp>
      <p:grpSp>
        <p:nvGrpSpPr>
          <p:cNvPr id="78" name="努力3">
            <a:extLst>
              <a:ext uri="{FF2B5EF4-FFF2-40B4-BE49-F238E27FC236}">
                <a16:creationId xmlns:a16="http://schemas.microsoft.com/office/drawing/2014/main" id="{5D8B9633-F23F-99D3-AEDA-BF32C81CDB0A}"/>
              </a:ext>
            </a:extLst>
          </p:cNvPr>
          <p:cNvGrpSpPr/>
          <p:nvPr/>
        </p:nvGrpSpPr>
        <p:grpSpPr>
          <a:xfrm>
            <a:off x="1477018" y="-2276137"/>
            <a:ext cx="9525000" cy="9525000"/>
            <a:chOff x="1333500" y="-1333500"/>
            <a:chExt cx="9525000" cy="9525000"/>
          </a:xfrm>
        </p:grpSpPr>
        <p:sp>
          <p:nvSpPr>
            <p:cNvPr id="80" name="努力3-1">
              <a:extLst>
                <a:ext uri="{FF2B5EF4-FFF2-40B4-BE49-F238E27FC236}">
                  <a16:creationId xmlns:a16="http://schemas.microsoft.com/office/drawing/2014/main" id="{BFFEBC6E-0D62-DD34-785D-D504532F840C}"/>
                </a:ext>
              </a:extLst>
            </p:cNvPr>
            <p:cNvSpPr/>
            <p:nvPr/>
          </p:nvSpPr>
          <p:spPr>
            <a:xfrm>
              <a:off x="2984500" y="317500"/>
              <a:ext cx="6223000" cy="6223000"/>
            </a:xfrm>
            <a:prstGeom prst="blockArc">
              <a:avLst>
                <a:gd name="adj1" fmla="val 8441909"/>
                <a:gd name="adj2" fmla="val 1073839"/>
                <a:gd name="adj3" fmla="val 377"/>
              </a:avLst>
            </a:prstGeom>
            <a:solidFill>
              <a:schemeClr val="bg1">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sp>
          <p:nvSpPr>
            <p:cNvPr id="81" name="努力3-2">
              <a:extLst>
                <a:ext uri="{FF2B5EF4-FFF2-40B4-BE49-F238E27FC236}">
                  <a16:creationId xmlns:a16="http://schemas.microsoft.com/office/drawing/2014/main" id="{4C7D41E4-CD80-0289-3D18-EA77FFD27BCF}"/>
                </a:ext>
              </a:extLst>
            </p:cNvPr>
            <p:cNvSpPr/>
            <p:nvPr/>
          </p:nvSpPr>
          <p:spPr>
            <a:xfrm>
              <a:off x="2246086" y="-420914"/>
              <a:ext cx="7699828" cy="7699828"/>
            </a:xfrm>
            <a:prstGeom prst="arc">
              <a:avLst>
                <a:gd name="adj1" fmla="val 8554362"/>
                <a:gd name="adj2" fmla="val 1311362"/>
              </a:avLst>
            </a:prstGeom>
            <a:noFill/>
            <a:ln w="6350" cap="rnd">
              <a:solidFill>
                <a:schemeClr val="bg1">
                  <a:alpha val="9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sp>
          <p:nvSpPr>
            <p:cNvPr id="82" name="努力3-3">
              <a:extLst>
                <a:ext uri="{FF2B5EF4-FFF2-40B4-BE49-F238E27FC236}">
                  <a16:creationId xmlns:a16="http://schemas.microsoft.com/office/drawing/2014/main" id="{1E18671F-DB9D-0F29-B3AD-FC998C777D81}"/>
                </a:ext>
              </a:extLst>
            </p:cNvPr>
            <p:cNvSpPr/>
            <p:nvPr/>
          </p:nvSpPr>
          <p:spPr>
            <a:xfrm>
              <a:off x="1333500" y="-1333500"/>
              <a:ext cx="9525000" cy="9525000"/>
            </a:xfrm>
            <a:prstGeom prst="blockArc">
              <a:avLst>
                <a:gd name="adj1" fmla="val 9153271"/>
                <a:gd name="adj2" fmla="val 14068043"/>
                <a:gd name="adj3" fmla="val 4840"/>
              </a:avLst>
            </a:prstGeom>
            <a:gradFill flip="none" rotWithShape="1">
              <a:gsLst>
                <a:gs pos="0">
                  <a:schemeClr val="bg1">
                    <a:alpha val="0"/>
                  </a:schemeClr>
                </a:gs>
                <a:gs pos="72000">
                  <a:schemeClr val="bg1">
                    <a:alpha val="37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sp>
          <p:nvSpPr>
            <p:cNvPr id="83" name="努力3-4">
              <a:extLst>
                <a:ext uri="{FF2B5EF4-FFF2-40B4-BE49-F238E27FC236}">
                  <a16:creationId xmlns:a16="http://schemas.microsoft.com/office/drawing/2014/main" id="{A993D9FE-B5B3-CCA6-BCBC-54D4699A69DF}"/>
                </a:ext>
              </a:extLst>
            </p:cNvPr>
            <p:cNvSpPr/>
            <p:nvPr/>
          </p:nvSpPr>
          <p:spPr>
            <a:xfrm flipH="1">
              <a:off x="1333500" y="-1333500"/>
              <a:ext cx="9525000" cy="9525000"/>
            </a:xfrm>
            <a:prstGeom prst="blockArc">
              <a:avLst>
                <a:gd name="adj1" fmla="val 9153271"/>
                <a:gd name="adj2" fmla="val 14068043"/>
                <a:gd name="adj3" fmla="val 4840"/>
              </a:avLst>
            </a:prstGeom>
            <a:gradFill flip="none" rotWithShape="1">
              <a:gsLst>
                <a:gs pos="0">
                  <a:schemeClr val="bg1">
                    <a:alpha val="0"/>
                  </a:schemeClr>
                </a:gs>
                <a:gs pos="72000">
                  <a:schemeClr val="bg1">
                    <a:alpha val="37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grpSp>
      <p:pic>
        <p:nvPicPr>
          <p:cNvPr id="115" name="努力4" descr="查看图片">
            <a:extLst>
              <a:ext uri="{FF2B5EF4-FFF2-40B4-BE49-F238E27FC236}">
                <a16:creationId xmlns:a16="http://schemas.microsoft.com/office/drawing/2014/main" id="{1A548162-AD6A-A871-CF77-BE6B45CF22CC}"/>
              </a:ext>
            </a:extLst>
          </p:cNvPr>
          <p:cNvPicPr>
            <a:picLocks noChangeAspect="1" noChangeArrowheads="1"/>
          </p:cNvPicPr>
          <p:nvPr/>
        </p:nvPicPr>
        <p:blipFill rotWithShape="1">
          <a:blip r:embed="rId5" cstate="email">
            <a:extLst>
              <a:ext uri="{BEBA8EAE-BF5A-486C-A8C5-ECC9F3942E4B}">
                <a14:imgProps xmlns:a14="http://schemas.microsoft.com/office/drawing/2010/main">
                  <a14:imgLayer r:embed="rId6">
                    <a14:imgEffect>
                      <a14:saturation sat="66000"/>
                    </a14:imgEffect>
                    <a14:imgEffect>
                      <a14:brightnessContrast contrast="40000"/>
                    </a14:imgEffect>
                  </a14:imgLayer>
                </a14:imgProps>
              </a:ext>
              <a:ext uri="{28A0092B-C50C-407E-A947-70E740481C1C}">
                <a14:useLocalDpi xmlns:a14="http://schemas.microsoft.com/office/drawing/2010/main"/>
              </a:ext>
            </a:extLst>
          </a:blip>
          <a:srcRect/>
          <a:stretch/>
        </p:blipFill>
        <p:spPr bwMode="auto">
          <a:xfrm rot="16200000">
            <a:off x="-2531050" y="2438876"/>
            <a:ext cx="6882039" cy="1965962"/>
          </a:xfrm>
          <a:prstGeom prst="rect">
            <a:avLst/>
          </a:prstGeom>
          <a:noFill/>
          <a:extLst>
            <a:ext uri="{909E8E84-426E-40DD-AFC4-6F175D3DCCD1}">
              <a14:hiddenFill xmlns:a14="http://schemas.microsoft.com/office/drawing/2010/main">
                <a:solidFill>
                  <a:srgbClr val="FFFFFF"/>
                </a:solidFill>
              </a14:hiddenFill>
            </a:ext>
          </a:extLst>
        </p:spPr>
      </p:pic>
      <p:pic>
        <p:nvPicPr>
          <p:cNvPr id="2" name="努力5">
            <a:extLst>
              <a:ext uri="{FF2B5EF4-FFF2-40B4-BE49-F238E27FC236}">
                <a16:creationId xmlns:a16="http://schemas.microsoft.com/office/drawing/2014/main" id="{292847E7-6C6E-0CA8-6E08-5D5CDF197B0F}"/>
              </a:ext>
            </a:extLst>
          </p:cNvPr>
          <p:cNvPicPr>
            <a:picLocks noChangeAspect="1"/>
          </p:cNvPicPr>
          <p:nvPr/>
        </p:nvPicPr>
        <p:blipFill rotWithShape="1">
          <a:blip r:embed="rId7" cstate="email">
            <a:extLst>
              <a:ext uri="{28A0092B-C50C-407E-A947-70E740481C1C}">
                <a14:useLocalDpi xmlns:a14="http://schemas.microsoft.com/office/drawing/2010/main"/>
              </a:ext>
            </a:extLst>
          </a:blip>
          <a:srcRect l="1458" t="44742" r="3723" b="9617"/>
          <a:stretch/>
        </p:blipFill>
        <p:spPr>
          <a:xfrm>
            <a:off x="0" y="3598481"/>
            <a:ext cx="12192000" cy="3323108"/>
          </a:xfrm>
          <a:prstGeom prst="rect">
            <a:avLst/>
          </a:prstGeom>
        </p:spPr>
      </p:pic>
      <p:pic>
        <p:nvPicPr>
          <p:cNvPr id="186" name="努力6" descr="查看图片">
            <a:extLst>
              <a:ext uri="{FF2B5EF4-FFF2-40B4-BE49-F238E27FC236}">
                <a16:creationId xmlns:a16="http://schemas.microsoft.com/office/drawing/2014/main" id="{0F0BC21C-2AD4-A131-8A35-2099622FBEB0}"/>
              </a:ext>
            </a:extLst>
          </p:cNvPr>
          <p:cNvPicPr>
            <a:picLocks noChangeAspect="1" noChangeArrowheads="1"/>
          </p:cNvPicPr>
          <p:nvPr/>
        </p:nvPicPr>
        <p:blipFill rotWithShape="1">
          <a:blip r:embed="rId5" cstate="email">
            <a:extLst>
              <a:ext uri="{BEBA8EAE-BF5A-486C-A8C5-ECC9F3942E4B}">
                <a14:imgProps xmlns:a14="http://schemas.microsoft.com/office/drawing/2010/main">
                  <a14:imgLayer r:embed="rId6">
                    <a14:imgEffect>
                      <a14:saturation sat="66000"/>
                    </a14:imgEffect>
                    <a14:imgEffect>
                      <a14:brightnessContrast contrast="40000"/>
                    </a14:imgEffect>
                  </a14:imgLayer>
                </a14:imgProps>
              </a:ext>
              <a:ext uri="{28A0092B-C50C-407E-A947-70E740481C1C}">
                <a14:useLocalDpi xmlns:a14="http://schemas.microsoft.com/office/drawing/2010/main"/>
              </a:ext>
            </a:extLst>
          </a:blip>
          <a:srcRect/>
          <a:stretch/>
        </p:blipFill>
        <p:spPr bwMode="auto">
          <a:xfrm rot="5400000" flipH="1">
            <a:off x="7768000" y="2434000"/>
            <a:ext cx="6882039" cy="1965960"/>
          </a:xfrm>
          <a:prstGeom prst="rect">
            <a:avLst/>
          </a:prstGeom>
          <a:noFill/>
          <a:extLst>
            <a:ext uri="{909E8E84-426E-40DD-AFC4-6F175D3DCCD1}">
              <a14:hiddenFill xmlns:a14="http://schemas.microsoft.com/office/drawing/2010/main">
                <a:solidFill>
                  <a:srgbClr val="FFFFFF"/>
                </a:solidFill>
              </a14:hiddenFill>
            </a:ext>
          </a:extLst>
        </p:spPr>
      </p:pic>
      <p:grpSp>
        <p:nvGrpSpPr>
          <p:cNvPr id="3" name="努力7">
            <a:extLst>
              <a:ext uri="{FF2B5EF4-FFF2-40B4-BE49-F238E27FC236}">
                <a16:creationId xmlns:a16="http://schemas.microsoft.com/office/drawing/2014/main" id="{6C1597E3-98A3-F9FF-A438-CF4B32EFF380}"/>
              </a:ext>
            </a:extLst>
          </p:cNvPr>
          <p:cNvGrpSpPr/>
          <p:nvPr/>
        </p:nvGrpSpPr>
        <p:grpSpPr>
          <a:xfrm>
            <a:off x="-12197" y="4393696"/>
            <a:ext cx="12204197" cy="2521855"/>
            <a:chOff x="266223" y="4414136"/>
            <a:chExt cx="12204197" cy="2521855"/>
          </a:xfrm>
        </p:grpSpPr>
        <p:pic>
          <p:nvPicPr>
            <p:cNvPr id="4" name="努力7-1">
              <a:extLst>
                <a:ext uri="{FF2B5EF4-FFF2-40B4-BE49-F238E27FC236}">
                  <a16:creationId xmlns:a16="http://schemas.microsoft.com/office/drawing/2014/main" id="{857009AD-318C-5A2C-4492-BF700E6F72F0}"/>
                </a:ext>
              </a:extLst>
            </p:cNvPr>
            <p:cNvPicPr>
              <a:picLocks/>
            </p:cNvPicPr>
            <p:nvPr/>
          </p:nvPicPr>
          <p:blipFill rotWithShape="1">
            <a:blip r:embed="rId8" cstate="email">
              <a:duotone>
                <a:schemeClr val="bg2">
                  <a:shade val="45000"/>
                  <a:satMod val="135000"/>
                </a:schemeClr>
                <a:prstClr val="white"/>
              </a:duotone>
              <a:extLst>
                <a:ext uri="{28A0092B-C50C-407E-A947-70E740481C1C}">
                  <a14:useLocalDpi xmlns:a14="http://schemas.microsoft.com/office/drawing/2010/main"/>
                </a:ext>
              </a:extLst>
            </a:blip>
            <a:srcRect t="58803" r="63625"/>
            <a:stretch/>
          </p:blipFill>
          <p:spPr>
            <a:xfrm>
              <a:off x="266223" y="4728547"/>
              <a:ext cx="5107175" cy="2207444"/>
            </a:xfrm>
            <a:prstGeom prst="rect">
              <a:avLst/>
            </a:prstGeom>
            <a:effectLst>
              <a:outerShdw blurRad="558800" dist="203200" dir="13500000" algn="br" rotWithShape="0">
                <a:schemeClr val="accent1">
                  <a:lumMod val="50000"/>
                  <a:alpha val="20000"/>
                </a:schemeClr>
              </a:outerShdw>
            </a:effectLst>
          </p:spPr>
        </p:pic>
        <p:pic>
          <p:nvPicPr>
            <p:cNvPr id="5" name="努力7-2">
              <a:extLst>
                <a:ext uri="{FF2B5EF4-FFF2-40B4-BE49-F238E27FC236}">
                  <a16:creationId xmlns:a16="http://schemas.microsoft.com/office/drawing/2014/main" id="{8AC43177-6E94-DCA2-3DDF-344DCDB7C34D}"/>
                </a:ext>
              </a:extLst>
            </p:cNvPr>
            <p:cNvPicPr>
              <a:picLocks/>
            </p:cNvPicPr>
            <p:nvPr/>
          </p:nvPicPr>
          <p:blipFill rotWithShape="1">
            <a:blip r:embed="rId8" cstate="email">
              <a:duotone>
                <a:schemeClr val="bg2">
                  <a:shade val="45000"/>
                  <a:satMod val="135000"/>
                </a:schemeClr>
                <a:prstClr val="white"/>
              </a:duotone>
              <a:extLst>
                <a:ext uri="{28A0092B-C50C-407E-A947-70E740481C1C}">
                  <a14:useLocalDpi xmlns:a14="http://schemas.microsoft.com/office/drawing/2010/main"/>
                </a:ext>
              </a:extLst>
            </a:blip>
            <a:srcRect t="58803" r="63625"/>
            <a:stretch/>
          </p:blipFill>
          <p:spPr>
            <a:xfrm flipH="1">
              <a:off x="6724848" y="4414136"/>
              <a:ext cx="5745572" cy="2483376"/>
            </a:xfrm>
            <a:prstGeom prst="rect">
              <a:avLst/>
            </a:prstGeom>
            <a:effectLst>
              <a:outerShdw blurRad="558800" dist="203200" dir="13500000" algn="br" rotWithShape="0">
                <a:schemeClr val="accent1">
                  <a:lumMod val="50000"/>
                  <a:alpha val="20000"/>
                </a:schemeClr>
              </a:outerShdw>
            </a:effectLst>
          </p:spPr>
        </p:pic>
      </p:grpSp>
    </p:spTree>
    <p:extLst>
      <p:ext uri="{BB962C8B-B14F-4D97-AF65-F5344CB8AC3E}">
        <p14:creationId xmlns:p14="http://schemas.microsoft.com/office/powerpoint/2010/main" val="138759309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EXTSHADOWSIZE" val="102"/>
</p:tagLst>
</file>

<file path=ppt/tags/tag10.xml><?xml version="1.0" encoding="utf-8"?>
<p:tagLst xmlns:a="http://schemas.openxmlformats.org/drawingml/2006/main" xmlns:r="http://schemas.openxmlformats.org/officeDocument/2006/relationships" xmlns:p="http://schemas.openxmlformats.org/presentationml/2006/main">
  <p:tag name="PA" val="v5.2.11"/>
</p:tagLst>
</file>

<file path=ppt/tags/tag11.xml><?xml version="1.0" encoding="utf-8"?>
<p:tagLst xmlns:a="http://schemas.openxmlformats.org/drawingml/2006/main" xmlns:r="http://schemas.openxmlformats.org/officeDocument/2006/relationships" xmlns:p="http://schemas.openxmlformats.org/presentationml/2006/main">
  <p:tag name="PA" val="v5.2.11"/>
</p:tagLst>
</file>

<file path=ppt/tags/tag12.xml><?xml version="1.0" encoding="utf-8"?>
<p:tagLst xmlns:a="http://schemas.openxmlformats.org/drawingml/2006/main" xmlns:r="http://schemas.openxmlformats.org/officeDocument/2006/relationships" xmlns:p="http://schemas.openxmlformats.org/presentationml/2006/main">
  <p:tag name="SHADOWSIZE" val="100"/>
</p:tagLst>
</file>

<file path=ppt/tags/tag13.xml><?xml version="1.0" encoding="utf-8"?>
<p:tagLst xmlns:a="http://schemas.openxmlformats.org/drawingml/2006/main" xmlns:r="http://schemas.openxmlformats.org/officeDocument/2006/relationships" xmlns:p="http://schemas.openxmlformats.org/presentationml/2006/main">
  <p:tag name="PA" val="v5.2.11"/>
</p:tagLst>
</file>

<file path=ppt/tags/tag14.xml><?xml version="1.0" encoding="utf-8"?>
<p:tagLst xmlns:a="http://schemas.openxmlformats.org/drawingml/2006/main" xmlns:r="http://schemas.openxmlformats.org/officeDocument/2006/relationships" xmlns:p="http://schemas.openxmlformats.org/presentationml/2006/main">
  <p:tag name="PA" val="v5.2.11"/>
</p:tagLst>
</file>

<file path=ppt/tags/tag15.xml><?xml version="1.0" encoding="utf-8"?>
<p:tagLst xmlns:a="http://schemas.openxmlformats.org/drawingml/2006/main" xmlns:r="http://schemas.openxmlformats.org/officeDocument/2006/relationships" xmlns:p="http://schemas.openxmlformats.org/presentationml/2006/main">
  <p:tag name="SHADOWSIZE" val="100"/>
</p:tagLst>
</file>

<file path=ppt/tags/tag16.xml><?xml version="1.0" encoding="utf-8"?>
<p:tagLst xmlns:a="http://schemas.openxmlformats.org/drawingml/2006/main" xmlns:r="http://schemas.openxmlformats.org/officeDocument/2006/relationships" xmlns:p="http://schemas.openxmlformats.org/presentationml/2006/main">
  <p:tag name="SHADOWSIZE" val="100"/>
</p:tagLst>
</file>

<file path=ppt/tags/tag17.xml><?xml version="1.0" encoding="utf-8"?>
<p:tagLst xmlns:a="http://schemas.openxmlformats.org/drawingml/2006/main" xmlns:r="http://schemas.openxmlformats.org/officeDocument/2006/relationships" xmlns:p="http://schemas.openxmlformats.org/presentationml/2006/main">
  <p:tag name="TEXTZ '" val="0"/>
</p:tagLst>
</file>

<file path=ppt/tags/tag18.xml><?xml version="1.0" encoding="utf-8"?>
<p:tagLst xmlns:a="http://schemas.openxmlformats.org/drawingml/2006/main" xmlns:r="http://schemas.openxmlformats.org/officeDocument/2006/relationships" xmlns:p="http://schemas.openxmlformats.org/presentationml/2006/main">
  <p:tag name="SHADOWSIZE" val="100"/>
</p:tagLst>
</file>

<file path=ppt/tags/tag19.xml><?xml version="1.0" encoding="utf-8"?>
<p:tagLst xmlns:a="http://schemas.openxmlformats.org/drawingml/2006/main" xmlns:r="http://schemas.openxmlformats.org/officeDocument/2006/relationships" xmlns:p="http://schemas.openxmlformats.org/presentationml/2006/main">
  <p:tag name="TEXTZ '" val="0"/>
</p:tagLst>
</file>

<file path=ppt/tags/tag2.xml><?xml version="1.0" encoding="utf-8"?>
<p:tagLst xmlns:a="http://schemas.openxmlformats.org/drawingml/2006/main" xmlns:r="http://schemas.openxmlformats.org/officeDocument/2006/relationships" xmlns:p="http://schemas.openxmlformats.org/presentationml/2006/main">
  <p:tag name="TEXTSHADOWSIZE" val="102"/>
</p:tagLst>
</file>

<file path=ppt/tags/tag20.xml><?xml version="1.0" encoding="utf-8"?>
<p:tagLst xmlns:a="http://schemas.openxmlformats.org/drawingml/2006/main" xmlns:r="http://schemas.openxmlformats.org/officeDocument/2006/relationships" xmlns:p="http://schemas.openxmlformats.org/presentationml/2006/main">
  <p:tag name="SHADOWSIZE" val="100"/>
</p:tagLst>
</file>

<file path=ppt/tags/tag21.xml><?xml version="1.0" encoding="utf-8"?>
<p:tagLst xmlns:a="http://schemas.openxmlformats.org/drawingml/2006/main" xmlns:r="http://schemas.openxmlformats.org/officeDocument/2006/relationships" xmlns:p="http://schemas.openxmlformats.org/presentationml/2006/main">
  <p:tag name="TEXTZ '" val="0"/>
</p:tagLst>
</file>

<file path=ppt/tags/tag22.xml><?xml version="1.0" encoding="utf-8"?>
<p:tagLst xmlns:a="http://schemas.openxmlformats.org/drawingml/2006/main" xmlns:r="http://schemas.openxmlformats.org/officeDocument/2006/relationships" xmlns:p="http://schemas.openxmlformats.org/presentationml/2006/main">
  <p:tag name="PA" val="v5.2.11"/>
</p:tagLst>
</file>

<file path=ppt/tags/tag23.xml><?xml version="1.0" encoding="utf-8"?>
<p:tagLst xmlns:a="http://schemas.openxmlformats.org/drawingml/2006/main" xmlns:r="http://schemas.openxmlformats.org/officeDocument/2006/relationships" xmlns:p="http://schemas.openxmlformats.org/presentationml/2006/main">
  <p:tag name="PA" val="v5.2.11"/>
</p:tagLst>
</file>

<file path=ppt/tags/tag24.xml><?xml version="1.0" encoding="utf-8"?>
<p:tagLst xmlns:a="http://schemas.openxmlformats.org/drawingml/2006/main" xmlns:r="http://schemas.openxmlformats.org/officeDocument/2006/relationships" xmlns:p="http://schemas.openxmlformats.org/presentationml/2006/main">
  <p:tag name="PA" val="v5.2.11"/>
</p:tagLst>
</file>

<file path=ppt/tags/tag25.xml><?xml version="1.0" encoding="utf-8"?>
<p:tagLst xmlns:a="http://schemas.openxmlformats.org/drawingml/2006/main" xmlns:r="http://schemas.openxmlformats.org/officeDocument/2006/relationships" xmlns:p="http://schemas.openxmlformats.org/presentationml/2006/main">
  <p:tag name="PA" val="v5.2.11"/>
</p:tagLst>
</file>

<file path=ppt/tags/tag26.xml><?xml version="1.0" encoding="utf-8"?>
<p:tagLst xmlns:a="http://schemas.openxmlformats.org/drawingml/2006/main" xmlns:r="http://schemas.openxmlformats.org/officeDocument/2006/relationships" xmlns:p="http://schemas.openxmlformats.org/presentationml/2006/main">
  <p:tag name="ADJUSTMENTS" val="10.90547"/>
</p:tagLst>
</file>

<file path=ppt/tags/tag27.xml><?xml version="1.0" encoding="utf-8"?>
<p:tagLst xmlns:a="http://schemas.openxmlformats.org/drawingml/2006/main" xmlns:r="http://schemas.openxmlformats.org/officeDocument/2006/relationships" xmlns:p="http://schemas.openxmlformats.org/presentationml/2006/main">
  <p:tag name="ADJUSTMENTS" val="10.90547"/>
</p:tagLst>
</file>

<file path=ppt/tags/tag28.xml><?xml version="1.0" encoding="utf-8"?>
<p:tagLst xmlns:a="http://schemas.openxmlformats.org/drawingml/2006/main" xmlns:r="http://schemas.openxmlformats.org/officeDocument/2006/relationships" xmlns:p="http://schemas.openxmlformats.org/presentationml/2006/main">
  <p:tag name="PA" val="v5.2.11"/>
</p:tagLst>
</file>

<file path=ppt/tags/tag29.xml><?xml version="1.0" encoding="utf-8"?>
<p:tagLst xmlns:a="http://schemas.openxmlformats.org/drawingml/2006/main" xmlns:r="http://schemas.openxmlformats.org/officeDocument/2006/relationships" xmlns:p="http://schemas.openxmlformats.org/presentationml/2006/main">
  <p:tag name="PA" val="v5.2.11"/>
</p:tagLst>
</file>

<file path=ppt/tags/tag3.xml><?xml version="1.0" encoding="utf-8"?>
<p:tagLst xmlns:a="http://schemas.openxmlformats.org/drawingml/2006/main" xmlns:r="http://schemas.openxmlformats.org/officeDocument/2006/relationships" xmlns:p="http://schemas.openxmlformats.org/presentationml/2006/main">
  <p:tag name="TEXTSHADOWSIZE" val="100"/>
</p:tagLst>
</file>

<file path=ppt/tags/tag30.xml><?xml version="1.0" encoding="utf-8"?>
<p:tagLst xmlns:a="http://schemas.openxmlformats.org/drawingml/2006/main" xmlns:r="http://schemas.openxmlformats.org/officeDocument/2006/relationships" xmlns:p="http://schemas.openxmlformats.org/presentationml/2006/main">
  <p:tag name="PA" val="v5.2.11"/>
</p:tagLst>
</file>

<file path=ppt/tags/tag31.xml><?xml version="1.0" encoding="utf-8"?>
<p:tagLst xmlns:a="http://schemas.openxmlformats.org/drawingml/2006/main" xmlns:r="http://schemas.openxmlformats.org/officeDocument/2006/relationships" xmlns:p="http://schemas.openxmlformats.org/presentationml/2006/main">
  <p:tag name="PA" val="v5.2.11"/>
</p:tagLst>
</file>

<file path=ppt/tags/tag32.xml><?xml version="1.0" encoding="utf-8"?>
<p:tagLst xmlns:a="http://schemas.openxmlformats.org/drawingml/2006/main" xmlns:r="http://schemas.openxmlformats.org/officeDocument/2006/relationships" xmlns:p="http://schemas.openxmlformats.org/presentationml/2006/main">
  <p:tag name="SHADOWSIZE" val="102"/>
</p:tagLst>
</file>

<file path=ppt/tags/tag33.xml><?xml version="1.0" encoding="utf-8"?>
<p:tagLst xmlns:a="http://schemas.openxmlformats.org/drawingml/2006/main" xmlns:r="http://schemas.openxmlformats.org/officeDocument/2006/relationships" xmlns:p="http://schemas.openxmlformats.org/presentationml/2006/main">
  <p:tag name="SHADOWSIZE" val="102"/>
</p:tagLst>
</file>

<file path=ppt/tags/tag34.xml><?xml version="1.0" encoding="utf-8"?>
<p:tagLst xmlns:a="http://schemas.openxmlformats.org/drawingml/2006/main" xmlns:r="http://schemas.openxmlformats.org/officeDocument/2006/relationships" xmlns:p="http://schemas.openxmlformats.org/presentationml/2006/main">
  <p:tag name="SHADOWSIZE" val="102"/>
</p:tagLst>
</file>

<file path=ppt/tags/tag35.xml><?xml version="1.0" encoding="utf-8"?>
<p:tagLst xmlns:a="http://schemas.openxmlformats.org/drawingml/2006/main" xmlns:r="http://schemas.openxmlformats.org/officeDocument/2006/relationships" xmlns:p="http://schemas.openxmlformats.org/presentationml/2006/main">
  <p:tag name="SHADOWSIZE" val="100"/>
</p:tagLst>
</file>

<file path=ppt/tags/tag36.xml><?xml version="1.0" encoding="utf-8"?>
<p:tagLst xmlns:a="http://schemas.openxmlformats.org/drawingml/2006/main" xmlns:r="http://schemas.openxmlformats.org/officeDocument/2006/relationships" xmlns:p="http://schemas.openxmlformats.org/presentationml/2006/main">
  <p:tag name="SHADOWSIZE" val="100"/>
</p:tagLst>
</file>

<file path=ppt/tags/tag37.xml><?xml version="1.0" encoding="utf-8"?>
<p:tagLst xmlns:a="http://schemas.openxmlformats.org/drawingml/2006/main" xmlns:r="http://schemas.openxmlformats.org/officeDocument/2006/relationships" xmlns:p="http://schemas.openxmlformats.org/presentationml/2006/main">
  <p:tag name="SHADOWSIZE" val="100"/>
</p:tagLst>
</file>

<file path=ppt/tags/tag38.xml><?xml version="1.0" encoding="utf-8"?>
<p:tagLst xmlns:a="http://schemas.openxmlformats.org/drawingml/2006/main" xmlns:r="http://schemas.openxmlformats.org/officeDocument/2006/relationships" xmlns:p="http://schemas.openxmlformats.org/presentationml/2006/main">
  <p:tag name="SHADOWSIZE" val="102"/>
</p:tagLst>
</file>

<file path=ppt/tags/tag39.xml><?xml version="1.0" encoding="utf-8"?>
<p:tagLst xmlns:a="http://schemas.openxmlformats.org/drawingml/2006/main" xmlns:r="http://schemas.openxmlformats.org/officeDocument/2006/relationships" xmlns:p="http://schemas.openxmlformats.org/presentationml/2006/main">
  <p:tag name="SHADOWSIZE" val="102"/>
</p:tagLst>
</file>

<file path=ppt/tags/tag4.xml><?xml version="1.0" encoding="utf-8"?>
<p:tagLst xmlns:a="http://schemas.openxmlformats.org/drawingml/2006/main" xmlns:r="http://schemas.openxmlformats.org/officeDocument/2006/relationships" xmlns:p="http://schemas.openxmlformats.org/presentationml/2006/main">
  <p:tag name="TEXTSHADOWSIZE" val="100"/>
</p:tagLst>
</file>

<file path=ppt/tags/tag40.xml><?xml version="1.0" encoding="utf-8"?>
<p:tagLst xmlns:a="http://schemas.openxmlformats.org/drawingml/2006/main" xmlns:r="http://schemas.openxmlformats.org/officeDocument/2006/relationships" xmlns:p="http://schemas.openxmlformats.org/presentationml/2006/main">
  <p:tag name="SHADOWSIZE" val="102"/>
</p:tagLst>
</file>

<file path=ppt/tags/tag41.xml><?xml version="1.0" encoding="utf-8"?>
<p:tagLst xmlns:a="http://schemas.openxmlformats.org/drawingml/2006/main" xmlns:r="http://schemas.openxmlformats.org/officeDocument/2006/relationships" xmlns:p="http://schemas.openxmlformats.org/presentationml/2006/main">
  <p:tag name="ADJUSTMENTS" val="9.326013"/>
  <p:tag name="SHADOWSIZE" val="100"/>
</p:tagLst>
</file>

<file path=ppt/tags/tag42.xml><?xml version="1.0" encoding="utf-8"?>
<p:tagLst xmlns:a="http://schemas.openxmlformats.org/drawingml/2006/main" xmlns:r="http://schemas.openxmlformats.org/officeDocument/2006/relationships" xmlns:p="http://schemas.openxmlformats.org/presentationml/2006/main">
  <p:tag name="SHADOWSIZE" val="102"/>
  <p:tag name="ADJUSTMENTS" val="9.195449"/>
</p:tagLst>
</file>

<file path=ppt/tags/tag43.xml><?xml version="1.0" encoding="utf-8"?>
<p:tagLst xmlns:a="http://schemas.openxmlformats.org/drawingml/2006/main" xmlns:r="http://schemas.openxmlformats.org/officeDocument/2006/relationships" xmlns:p="http://schemas.openxmlformats.org/presentationml/2006/main">
  <p:tag name="SHADOWSIZE" val="102"/>
  <p:tag name="ADJUSTMENTS" val="9.195449"/>
</p:tagLst>
</file>

<file path=ppt/tags/tag44.xml><?xml version="1.0" encoding="utf-8"?>
<p:tagLst xmlns:a="http://schemas.openxmlformats.org/drawingml/2006/main" xmlns:r="http://schemas.openxmlformats.org/officeDocument/2006/relationships" xmlns:p="http://schemas.openxmlformats.org/presentationml/2006/main">
  <p:tag name="SHADOWSIZE" val="102"/>
  <p:tag name="ADJUSTMENTS" val="9.195449"/>
</p:tagLst>
</file>

<file path=ppt/tags/tag45.xml><?xml version="1.0" encoding="utf-8"?>
<p:tagLst xmlns:a="http://schemas.openxmlformats.org/drawingml/2006/main" xmlns:r="http://schemas.openxmlformats.org/officeDocument/2006/relationships" xmlns:p="http://schemas.openxmlformats.org/presentationml/2006/main">
  <p:tag name="PA" val="v5.2.11"/>
</p:tagLst>
</file>

<file path=ppt/tags/tag46.xml><?xml version="1.0" encoding="utf-8"?>
<p:tagLst xmlns:a="http://schemas.openxmlformats.org/drawingml/2006/main" xmlns:r="http://schemas.openxmlformats.org/officeDocument/2006/relationships" xmlns:p="http://schemas.openxmlformats.org/presentationml/2006/main">
  <p:tag name="PA" val="v5.2.11"/>
</p:tagLst>
</file>

<file path=ppt/tags/tag47.xml><?xml version="1.0" encoding="utf-8"?>
<p:tagLst xmlns:a="http://schemas.openxmlformats.org/drawingml/2006/main" xmlns:r="http://schemas.openxmlformats.org/officeDocument/2006/relationships" xmlns:p="http://schemas.openxmlformats.org/presentationml/2006/main">
  <p:tag name="ADJUSTMENTS" val="9.326013"/>
  <p:tag name="SHADOWSIZE" val="100"/>
</p:tagLst>
</file>

<file path=ppt/tags/tag48.xml><?xml version="1.0" encoding="utf-8"?>
<p:tagLst xmlns:a="http://schemas.openxmlformats.org/drawingml/2006/main" xmlns:r="http://schemas.openxmlformats.org/officeDocument/2006/relationships" xmlns:p="http://schemas.openxmlformats.org/presentationml/2006/main">
  <p:tag name="ADJUSTMENTS" val="9.326013"/>
  <p:tag name="SHADOWSIZE" val="100"/>
</p:tagLst>
</file>

<file path=ppt/tags/tag49.xml><?xml version="1.0" encoding="utf-8"?>
<p:tagLst xmlns:a="http://schemas.openxmlformats.org/drawingml/2006/main" xmlns:r="http://schemas.openxmlformats.org/officeDocument/2006/relationships" xmlns:p="http://schemas.openxmlformats.org/presentationml/2006/main">
  <p:tag name="SHADOWSIZE" val="100"/>
  <p:tag name="ADJUSTMENTS" val="9.195449"/>
</p:tagLst>
</file>

<file path=ppt/tags/tag5.xml><?xml version="1.0" encoding="utf-8"?>
<p:tagLst xmlns:a="http://schemas.openxmlformats.org/drawingml/2006/main" xmlns:r="http://schemas.openxmlformats.org/officeDocument/2006/relationships" xmlns:p="http://schemas.openxmlformats.org/presentationml/2006/main">
  <p:tag name="TEXTSHADOWSIZE" val="100"/>
</p:tagLst>
</file>

<file path=ppt/tags/tag50.xml><?xml version="1.0" encoding="utf-8"?>
<p:tagLst xmlns:a="http://schemas.openxmlformats.org/drawingml/2006/main" xmlns:r="http://schemas.openxmlformats.org/officeDocument/2006/relationships" xmlns:p="http://schemas.openxmlformats.org/presentationml/2006/main">
  <p:tag name="ADJUSTMENTS" val="9.326013"/>
  <p:tag name="SHADOWSIZE" val="100"/>
</p:tagLst>
</file>

<file path=ppt/tags/tag51.xml><?xml version="1.0" encoding="utf-8"?>
<p:tagLst xmlns:a="http://schemas.openxmlformats.org/drawingml/2006/main" xmlns:r="http://schemas.openxmlformats.org/officeDocument/2006/relationships" xmlns:p="http://schemas.openxmlformats.org/presentationml/2006/main">
  <p:tag name="ADJUSTMENTS" val="10.44988"/>
</p:tagLst>
</file>

<file path=ppt/tags/tag52.xml><?xml version="1.0" encoding="utf-8"?>
<p:tagLst xmlns:a="http://schemas.openxmlformats.org/drawingml/2006/main" xmlns:r="http://schemas.openxmlformats.org/officeDocument/2006/relationships" xmlns:p="http://schemas.openxmlformats.org/presentationml/2006/main">
  <p:tag name="ADJUSTMENTS" val="10.44988"/>
</p:tagLst>
</file>

<file path=ppt/tags/tag53.xml><?xml version="1.0" encoding="utf-8"?>
<p:tagLst xmlns:a="http://schemas.openxmlformats.org/drawingml/2006/main" xmlns:r="http://schemas.openxmlformats.org/officeDocument/2006/relationships" xmlns:p="http://schemas.openxmlformats.org/presentationml/2006/main">
  <p:tag name="PA" val="v5.2.11"/>
</p:tagLst>
</file>

<file path=ppt/tags/tag54.xml><?xml version="1.0" encoding="utf-8"?>
<p:tagLst xmlns:a="http://schemas.openxmlformats.org/drawingml/2006/main" xmlns:r="http://schemas.openxmlformats.org/officeDocument/2006/relationships" xmlns:p="http://schemas.openxmlformats.org/presentationml/2006/main">
  <p:tag name="PA" val="v5.2.11"/>
</p:tagLst>
</file>

<file path=ppt/tags/tag55.xml><?xml version="1.0" encoding="utf-8"?>
<p:tagLst xmlns:a="http://schemas.openxmlformats.org/drawingml/2006/main" xmlns:r="http://schemas.openxmlformats.org/officeDocument/2006/relationships" xmlns:p="http://schemas.openxmlformats.org/presentationml/2006/main">
  <p:tag name="PA" val="v5.2.11"/>
</p:tagLst>
</file>

<file path=ppt/tags/tag56.xml><?xml version="1.0" encoding="utf-8"?>
<p:tagLst xmlns:a="http://schemas.openxmlformats.org/drawingml/2006/main" xmlns:r="http://schemas.openxmlformats.org/officeDocument/2006/relationships" xmlns:p="http://schemas.openxmlformats.org/presentationml/2006/main">
  <p:tag name="PA" val="v5.2.11"/>
</p:tagLst>
</file>

<file path=ppt/tags/tag57.xml><?xml version="1.0" encoding="utf-8"?>
<p:tagLst xmlns:a="http://schemas.openxmlformats.org/drawingml/2006/main" xmlns:r="http://schemas.openxmlformats.org/officeDocument/2006/relationships" xmlns:p="http://schemas.openxmlformats.org/presentationml/2006/main">
  <p:tag name="PA" val="v5.2.11"/>
</p:tagLst>
</file>

<file path=ppt/tags/tag58.xml><?xml version="1.0" encoding="utf-8"?>
<p:tagLst xmlns:a="http://schemas.openxmlformats.org/drawingml/2006/main" xmlns:r="http://schemas.openxmlformats.org/officeDocument/2006/relationships" xmlns:p="http://schemas.openxmlformats.org/presentationml/2006/main">
  <p:tag name="PA" val="v5.2.11"/>
</p:tagLst>
</file>

<file path=ppt/tags/tag59.xml><?xml version="1.0" encoding="utf-8"?>
<p:tagLst xmlns:a="http://schemas.openxmlformats.org/drawingml/2006/main" xmlns:r="http://schemas.openxmlformats.org/officeDocument/2006/relationships" xmlns:p="http://schemas.openxmlformats.org/presentationml/2006/main">
  <p:tag name="PA" val="v5.2.11"/>
  <p:tag name="SHADOWSIZE" val="101"/>
</p:tagLst>
</file>

<file path=ppt/tags/tag6.xml><?xml version="1.0" encoding="utf-8"?>
<p:tagLst xmlns:a="http://schemas.openxmlformats.org/drawingml/2006/main" xmlns:r="http://schemas.openxmlformats.org/officeDocument/2006/relationships" xmlns:p="http://schemas.openxmlformats.org/presentationml/2006/main">
  <p:tag name="TEXTSHADOWSIZE" val="100"/>
</p:tagLst>
</file>

<file path=ppt/tags/tag60.xml><?xml version="1.0" encoding="utf-8"?>
<p:tagLst xmlns:a="http://schemas.openxmlformats.org/drawingml/2006/main" xmlns:r="http://schemas.openxmlformats.org/officeDocument/2006/relationships" xmlns:p="http://schemas.openxmlformats.org/presentationml/2006/main">
  <p:tag name="PA" val="v5.2.11"/>
  <p:tag name="SHADOWSIZE" val="101"/>
</p:tagLst>
</file>

<file path=ppt/tags/tag61.xml><?xml version="1.0" encoding="utf-8"?>
<p:tagLst xmlns:a="http://schemas.openxmlformats.org/drawingml/2006/main" xmlns:r="http://schemas.openxmlformats.org/officeDocument/2006/relationships" xmlns:p="http://schemas.openxmlformats.org/presentationml/2006/main">
  <p:tag name="PA" val="v5.2.11"/>
  <p:tag name="SHADOWSIZE" val="101"/>
</p:tagLst>
</file>

<file path=ppt/tags/tag62.xml><?xml version="1.0" encoding="utf-8"?>
<p:tagLst xmlns:a="http://schemas.openxmlformats.org/drawingml/2006/main" xmlns:r="http://schemas.openxmlformats.org/officeDocument/2006/relationships" xmlns:p="http://schemas.openxmlformats.org/presentationml/2006/main">
  <p:tag name="PA" val="v5.2.11"/>
  <p:tag name="SHADOWSIZE" val="101"/>
</p:tagLst>
</file>

<file path=ppt/tags/tag63.xml><?xml version="1.0" encoding="utf-8"?>
<p:tagLst xmlns:a="http://schemas.openxmlformats.org/drawingml/2006/main" xmlns:r="http://schemas.openxmlformats.org/officeDocument/2006/relationships" xmlns:p="http://schemas.openxmlformats.org/presentationml/2006/main">
  <p:tag name="SHADOWSIZE" val="100"/>
</p:tagLst>
</file>

<file path=ppt/tags/tag64.xml><?xml version="1.0" encoding="utf-8"?>
<p:tagLst xmlns:a="http://schemas.openxmlformats.org/drawingml/2006/main" xmlns:r="http://schemas.openxmlformats.org/officeDocument/2006/relationships" xmlns:p="http://schemas.openxmlformats.org/presentationml/2006/main">
  <p:tag name="TEXTSHADOWSIZE" val="102"/>
</p:tagLst>
</file>

<file path=ppt/tags/tag65.xml><?xml version="1.0" encoding="utf-8"?>
<p:tagLst xmlns:a="http://schemas.openxmlformats.org/drawingml/2006/main" xmlns:r="http://schemas.openxmlformats.org/officeDocument/2006/relationships" xmlns:p="http://schemas.openxmlformats.org/presentationml/2006/main">
  <p:tag name="SHADOWSIZE" val="100"/>
</p:tagLst>
</file>

<file path=ppt/tags/tag66.xml><?xml version="1.0" encoding="utf-8"?>
<p:tagLst xmlns:a="http://schemas.openxmlformats.org/drawingml/2006/main" xmlns:r="http://schemas.openxmlformats.org/officeDocument/2006/relationships" xmlns:p="http://schemas.openxmlformats.org/presentationml/2006/main">
  <p:tag name="SHADOWSIZE" val="94"/>
</p:tagLst>
</file>

<file path=ppt/tags/tag67.xml><?xml version="1.0" encoding="utf-8"?>
<p:tagLst xmlns:a="http://schemas.openxmlformats.org/drawingml/2006/main" xmlns:r="http://schemas.openxmlformats.org/officeDocument/2006/relationships" xmlns:p="http://schemas.openxmlformats.org/presentationml/2006/main">
  <p:tag name="SHADOWSIZE" val="94"/>
</p:tagLst>
</file>

<file path=ppt/tags/tag68.xml><?xml version="1.0" encoding="utf-8"?>
<p:tagLst xmlns:a="http://schemas.openxmlformats.org/drawingml/2006/main" xmlns:r="http://schemas.openxmlformats.org/officeDocument/2006/relationships" xmlns:p="http://schemas.openxmlformats.org/presentationml/2006/main">
  <p:tag name="SHADOWSIZE" val="94"/>
</p:tagLst>
</file>

<file path=ppt/tags/tag69.xml><?xml version="1.0" encoding="utf-8"?>
<p:tagLst xmlns:a="http://schemas.openxmlformats.org/drawingml/2006/main" xmlns:r="http://schemas.openxmlformats.org/officeDocument/2006/relationships" xmlns:p="http://schemas.openxmlformats.org/presentationml/2006/main">
  <p:tag name="SHADOWSIZE" val="94"/>
</p:tagLst>
</file>

<file path=ppt/tags/tag7.xml><?xml version="1.0" encoding="utf-8"?>
<p:tagLst xmlns:a="http://schemas.openxmlformats.org/drawingml/2006/main" xmlns:r="http://schemas.openxmlformats.org/officeDocument/2006/relationships" xmlns:p="http://schemas.openxmlformats.org/presentationml/2006/main">
  <p:tag name="TEXTSHADOWSIZE" val="100"/>
</p:tagLst>
</file>

<file path=ppt/tags/tag70.xml><?xml version="1.0" encoding="utf-8"?>
<p:tagLst xmlns:a="http://schemas.openxmlformats.org/drawingml/2006/main" xmlns:r="http://schemas.openxmlformats.org/officeDocument/2006/relationships" xmlns:p="http://schemas.openxmlformats.org/presentationml/2006/main">
  <p:tag name="TEXTSHADOWSIZE" val="102"/>
</p:tagLst>
</file>

<file path=ppt/tags/tag71.xml><?xml version="1.0" encoding="utf-8"?>
<p:tagLst xmlns:a="http://schemas.openxmlformats.org/drawingml/2006/main" xmlns:r="http://schemas.openxmlformats.org/officeDocument/2006/relationships" xmlns:p="http://schemas.openxmlformats.org/presentationml/2006/main">
  <p:tag name="PA" val="v5.2.11"/>
</p:tagLst>
</file>

<file path=ppt/tags/tag72.xml><?xml version="1.0" encoding="utf-8"?>
<p:tagLst xmlns:a="http://schemas.openxmlformats.org/drawingml/2006/main" xmlns:r="http://schemas.openxmlformats.org/officeDocument/2006/relationships" xmlns:p="http://schemas.openxmlformats.org/presentationml/2006/main">
  <p:tag name="PA" val="v5.2.11"/>
</p:tagLst>
</file>

<file path=ppt/tags/tag73.xml><?xml version="1.0" encoding="utf-8"?>
<p:tagLst xmlns:a="http://schemas.openxmlformats.org/drawingml/2006/main" xmlns:r="http://schemas.openxmlformats.org/officeDocument/2006/relationships" xmlns:p="http://schemas.openxmlformats.org/presentationml/2006/main">
  <p:tag name="TEXTSHADOWSIZE" val="102"/>
</p:tagLst>
</file>

<file path=ppt/tags/tag74.xml><?xml version="1.0" encoding="utf-8"?>
<p:tagLst xmlns:a="http://schemas.openxmlformats.org/drawingml/2006/main" xmlns:r="http://schemas.openxmlformats.org/officeDocument/2006/relationships" xmlns:p="http://schemas.openxmlformats.org/presentationml/2006/main">
  <p:tag name="TEXTSHADOWSIZE" val="102"/>
</p:tagLst>
</file>

<file path=ppt/tags/tag75.xml><?xml version="1.0" encoding="utf-8"?>
<p:tagLst xmlns:a="http://schemas.openxmlformats.org/drawingml/2006/main" xmlns:r="http://schemas.openxmlformats.org/officeDocument/2006/relationships" xmlns:p="http://schemas.openxmlformats.org/presentationml/2006/main">
  <p:tag name="TEXTSHADOWSIZE" val="102"/>
</p:tagLst>
</file>

<file path=ppt/tags/tag76.xml><?xml version="1.0" encoding="utf-8"?>
<p:tagLst xmlns:a="http://schemas.openxmlformats.org/drawingml/2006/main" xmlns:r="http://schemas.openxmlformats.org/officeDocument/2006/relationships" xmlns:p="http://schemas.openxmlformats.org/presentationml/2006/main">
  <p:tag name="TEXTSHADOWSIZE" val="100"/>
</p:tagLst>
</file>

<file path=ppt/tags/tag77.xml><?xml version="1.0" encoding="utf-8"?>
<p:tagLst xmlns:a="http://schemas.openxmlformats.org/drawingml/2006/main" xmlns:r="http://schemas.openxmlformats.org/officeDocument/2006/relationships" xmlns:p="http://schemas.openxmlformats.org/presentationml/2006/main">
  <p:tag name="TEXTSHADOWSIZE" val="100"/>
</p:tagLst>
</file>

<file path=ppt/tags/tag78.xml><?xml version="1.0" encoding="utf-8"?>
<p:tagLst xmlns:a="http://schemas.openxmlformats.org/drawingml/2006/main" xmlns:r="http://schemas.openxmlformats.org/officeDocument/2006/relationships" xmlns:p="http://schemas.openxmlformats.org/presentationml/2006/main">
  <p:tag name="TEXTSHADOWSIZE" val="100"/>
</p:tagLst>
</file>

<file path=ppt/tags/tag79.xml><?xml version="1.0" encoding="utf-8"?>
<p:tagLst xmlns:a="http://schemas.openxmlformats.org/drawingml/2006/main" xmlns:r="http://schemas.openxmlformats.org/officeDocument/2006/relationships" xmlns:p="http://schemas.openxmlformats.org/presentationml/2006/main">
  <p:tag name="TEXTSHADOWSIZE" val="100"/>
</p:tagLst>
</file>

<file path=ppt/tags/tag8.xml><?xml version="1.0" encoding="utf-8"?>
<p:tagLst xmlns:a="http://schemas.openxmlformats.org/drawingml/2006/main" xmlns:r="http://schemas.openxmlformats.org/officeDocument/2006/relationships" xmlns:p="http://schemas.openxmlformats.org/presentationml/2006/main">
  <p:tag name="PA" val="v5.2.11"/>
</p:tagLst>
</file>

<file path=ppt/tags/tag9.xml><?xml version="1.0" encoding="utf-8"?>
<p:tagLst xmlns:a="http://schemas.openxmlformats.org/drawingml/2006/main" xmlns:r="http://schemas.openxmlformats.org/officeDocument/2006/relationships" xmlns:p="http://schemas.openxmlformats.org/presentationml/2006/main">
  <p:tag name="PA" val="v5.2.11"/>
</p:tagLst>
</file>

<file path=ppt/theme/theme1.xml><?xml version="1.0" encoding="utf-8"?>
<a:theme xmlns:a="http://schemas.openxmlformats.org/drawingml/2006/main" name="WPS">
  <a:themeElements>
    <a:clrScheme name="一带一路">
      <a:dk1>
        <a:srgbClr val="000000"/>
      </a:dk1>
      <a:lt1>
        <a:srgbClr val="FFFFFF"/>
      </a:lt1>
      <a:dk2>
        <a:srgbClr val="0F1423"/>
      </a:dk2>
      <a:lt2>
        <a:srgbClr val="FFFFFF"/>
      </a:lt2>
      <a:accent1>
        <a:srgbClr val="B9030A"/>
      </a:accent1>
      <a:accent2>
        <a:srgbClr val="FAECA7"/>
      </a:accent2>
      <a:accent3>
        <a:srgbClr val="EFBB1F"/>
      </a:accent3>
      <a:accent4>
        <a:srgbClr val="75BD42"/>
      </a:accent4>
      <a:accent5>
        <a:srgbClr val="30C0B4"/>
      </a:accent5>
      <a:accent6>
        <a:srgbClr val="E05269"/>
      </a:accent6>
      <a:hlink>
        <a:srgbClr val="0026E5"/>
      </a:hlink>
      <a:folHlink>
        <a:srgbClr val="7E1FAD"/>
      </a:folHlink>
    </a:clrScheme>
    <a:fontScheme name="农业路演">
      <a:majorFont>
        <a:latin typeface="Arial Black"/>
        <a:ea typeface="OPPOSans H"/>
        <a:cs typeface=""/>
      </a:majorFont>
      <a:minorFont>
        <a:latin typeface="Arial"/>
        <a:ea typeface="OPPOSans M"/>
        <a:cs typeface=""/>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flip="none" rotWithShape="1">
          <a:gsLst>
            <a:gs pos="40000">
              <a:schemeClr val="accent1"/>
            </a:gs>
            <a:gs pos="100000">
              <a:schemeClr val="accent2">
                <a:lumMod val="100000"/>
              </a:schemeClr>
            </a:gs>
          </a:gsLst>
          <a:path path="circle">
            <a:fillToRect r="100000" b="100000"/>
          </a:path>
          <a:tileRect l="-100000" t="-100000"/>
        </a:gradFill>
        <a:ln>
          <a:noFill/>
        </a:ln>
      </a:spPr>
      <a:bodyPr rtlCol="0" anchor="ctr"/>
      <a:lstStyle>
        <a:defPPr algn="ctr">
          <a:defRPr/>
        </a:defPPr>
      </a:lstStyle>
      <a:style>
        <a:lnRef idx="2">
          <a:schemeClr val="accent1">
            <a:shade val="15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WPS" id="{8741FFC2-4D7D-48D1-88A6-21A4E405BEEE}" vid="{BE4B9CD3-767A-4D54-8AE3-5DB2A8AFC4DC}"/>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765</TotalTime>
  <Words>1394</Words>
  <Application>Microsoft Office PowerPoint</Application>
  <PresentationFormat>宽屏</PresentationFormat>
  <Paragraphs>227</Paragraphs>
  <Slides>22</Slides>
  <Notes>22</Notes>
  <HiddenSlides>0</HiddenSlides>
  <MMClips>0</MMClips>
  <ScaleCrop>false</ScaleCrop>
  <HeadingPairs>
    <vt:vector size="6" baseType="variant">
      <vt:variant>
        <vt:lpstr>已用的字体</vt:lpstr>
      </vt:variant>
      <vt:variant>
        <vt:i4>3</vt:i4>
      </vt:variant>
      <vt:variant>
        <vt:lpstr>主题</vt:lpstr>
      </vt:variant>
      <vt:variant>
        <vt:i4>1</vt:i4>
      </vt:variant>
      <vt:variant>
        <vt:lpstr>幻灯片标题</vt:lpstr>
      </vt:variant>
      <vt:variant>
        <vt:i4>22</vt:i4>
      </vt:variant>
    </vt:vector>
  </HeadingPairs>
  <TitlesOfParts>
    <vt:vector size="26" baseType="lpstr">
      <vt:lpstr>等线</vt:lpstr>
      <vt:lpstr>微软雅黑</vt:lpstr>
      <vt:lpstr>Arial</vt:lpstr>
      <vt:lpstr>WPS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jingtao hu</cp:lastModifiedBy>
  <cp:revision>1</cp:revision>
  <dcterms:modified xsi:type="dcterms:W3CDTF">2024-09-15T02:43:02Z</dcterms:modified>
</cp:coreProperties>
</file>